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customXml/itemProps116.xml" ContentType="application/vnd.openxmlformats-officedocument.customXmlProperties+xml"/>
  <Override PartName="/customXml/itemProps117.xml" ContentType="application/vnd.openxmlformats-officedocument.customXmlProperties+xml"/>
  <Override PartName="/customXml/itemProps118.xml" ContentType="application/vnd.openxmlformats-officedocument.customXmlProperties+xml"/>
  <Override PartName="/customXml/itemProps119.xml" ContentType="application/vnd.openxmlformats-officedocument.customXmlProperties+xml"/>
  <Override PartName="/customXml/itemProps120.xml" ContentType="application/vnd.openxmlformats-officedocument.customXmlProperties+xml"/>
  <Override PartName="/customXml/itemProps121.xml" ContentType="application/vnd.openxmlformats-officedocument.customXmlProperties+xml"/>
  <Override PartName="/customXml/itemProps122.xml" ContentType="application/vnd.openxmlformats-officedocument.customXmlProperties+xml"/>
  <Override PartName="/customXml/itemProps123.xml" ContentType="application/vnd.openxmlformats-officedocument.customXmlProperties+xml"/>
  <Override PartName="/customXml/itemProps124.xml" ContentType="application/vnd.openxmlformats-officedocument.customXmlProperties+xml"/>
  <Override PartName="/customXml/itemProps125.xml" ContentType="application/vnd.openxmlformats-officedocument.customXmlProperties+xml"/>
  <Override PartName="/customXml/itemProps126.xml" ContentType="application/vnd.openxmlformats-officedocument.customXmlProperties+xml"/>
  <Override PartName="/customXml/itemProps127.xml" ContentType="application/vnd.openxmlformats-officedocument.customXmlProperties+xml"/>
  <Override PartName="/customXml/itemProps128.xml" ContentType="application/vnd.openxmlformats-officedocument.customXmlProperties+xml"/>
  <Override PartName="/customXml/itemProps129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customXml/itemProps173.xml" ContentType="application/vnd.openxmlformats-officedocument.customXmlProperties+xml"/>
  <Override PartName="/customXml/itemProps174.xml" ContentType="application/vnd.openxmlformats-officedocument.customXmlProperties+xml"/>
  <Override PartName="/customXml/itemProps175.xml" ContentType="application/vnd.openxmlformats-officedocument.customXmlProperties+xml"/>
  <Override PartName="/customXml/itemProps176.xml" ContentType="application/vnd.openxmlformats-officedocument.customXmlProperties+xml"/>
  <Override PartName="/customXml/itemProps177.xml" ContentType="application/vnd.openxmlformats-officedocument.customXmlProperties+xml"/>
  <Override PartName="/customXml/itemProps178.xml" ContentType="application/vnd.openxmlformats-officedocument.customXmlProperties+xml"/>
  <Override PartName="/customXml/itemProps179.xml" ContentType="application/vnd.openxmlformats-officedocument.customXmlProperties+xml"/>
  <Override PartName="/customXml/itemProps180.xml" ContentType="application/vnd.openxmlformats-officedocument.customXmlProperties+xml"/>
  <Override PartName="/customXml/itemProps181.xml" ContentType="application/vnd.openxmlformats-officedocument.customXmlProperties+xml"/>
  <Override PartName="/customXml/itemProps182.xml" ContentType="application/vnd.openxmlformats-officedocument.customXmlProperties+xml"/>
  <Override PartName="/customXml/itemProps183.xml" ContentType="application/vnd.openxmlformats-officedocument.customXmlProperties+xml"/>
  <Override PartName="/customXml/itemProps184.xml" ContentType="application/vnd.openxmlformats-officedocument.customXmlProperties+xml"/>
  <Override PartName="/customXml/itemProps185.xml" ContentType="application/vnd.openxmlformats-officedocument.customXmlProperties+xml"/>
  <Override PartName="/customXml/itemProps186.xml" ContentType="application/vnd.openxmlformats-officedocument.customXmlProperties+xml"/>
  <Override PartName="/customXml/itemProps187.xml" ContentType="application/vnd.openxmlformats-officedocument.customXmlProperties+xml"/>
  <Override PartName="/customXml/itemProps188.xml" ContentType="application/vnd.openxmlformats-officedocument.customXmlProperties+xml"/>
  <Override PartName="/customXml/itemProps189.xml" ContentType="application/vnd.openxmlformats-officedocument.customXmlProperties+xml"/>
  <Override PartName="/customXml/itemProps190.xml" ContentType="application/vnd.openxmlformats-officedocument.customXmlProperties+xml"/>
  <Override PartName="/customXml/itemProps191.xml" ContentType="application/vnd.openxmlformats-officedocument.customXmlProperties+xml"/>
  <Override PartName="/customXml/itemProps192.xml" ContentType="application/vnd.openxmlformats-officedocument.customXmlProperties+xml"/>
  <Override PartName="/customXml/itemProps193.xml" ContentType="application/vnd.openxmlformats-officedocument.customXmlProperties+xml"/>
  <Override PartName="/customXml/itemProps194.xml" ContentType="application/vnd.openxmlformats-officedocument.customXmlProperties+xml"/>
  <Override PartName="/customXml/itemProps195.xml" ContentType="application/vnd.openxmlformats-officedocument.customXmlProperties+xml"/>
  <Override PartName="/customXml/itemProps196.xml" ContentType="application/vnd.openxmlformats-officedocument.customXmlProperties+xml"/>
  <Override PartName="/customXml/itemProps197.xml" ContentType="application/vnd.openxmlformats-officedocument.customXmlProperties+xml"/>
  <Override PartName="/customXml/itemProps198.xml" ContentType="application/vnd.openxmlformats-officedocument.customXmlProperties+xml"/>
  <Override PartName="/customXml/itemProps199.xml" ContentType="application/vnd.openxmlformats-officedocument.customXmlProperties+xml"/>
  <Override PartName="/customXml/itemProps200.xml" ContentType="application/vnd.openxmlformats-officedocument.customXmlProperties+xml"/>
  <Override PartName="/customXml/itemProps201.xml" ContentType="application/vnd.openxmlformats-officedocument.customXmlProperties+xml"/>
  <Override PartName="/customXml/itemProps202.xml" ContentType="application/vnd.openxmlformats-officedocument.customXmlProperties+xml"/>
  <Override PartName="/customXml/itemProps203.xml" ContentType="application/vnd.openxmlformats-officedocument.customXmlProperties+xml"/>
  <Override PartName="/customXml/itemProps204.xml" ContentType="application/vnd.openxmlformats-officedocument.customXmlProperties+xml"/>
  <Override PartName="/customXml/itemProps205.xml" ContentType="application/vnd.openxmlformats-officedocument.customXmlProperties+xml"/>
  <Override PartName="/customXml/itemProps206.xml" ContentType="application/vnd.openxmlformats-officedocument.customXmlProperties+xml"/>
  <Override PartName="/customXml/itemProps207.xml" ContentType="application/vnd.openxmlformats-officedocument.customXmlProperties+xml"/>
  <Override PartName="/customXml/itemProps208.xml" ContentType="application/vnd.openxmlformats-officedocument.customXmlProperties+xml"/>
  <Override PartName="/customXml/itemProps209.xml" ContentType="application/vnd.openxmlformats-officedocument.customXmlProperties+xml"/>
  <Override PartName="/customXml/itemProps210.xml" ContentType="application/vnd.openxmlformats-officedocument.customXmlProperties+xml"/>
  <Override PartName="/customXml/itemProps211.xml" ContentType="application/vnd.openxmlformats-officedocument.customXmlProperties+xml"/>
  <Override PartName="/customXml/itemProps212.xml" ContentType="application/vnd.openxmlformats-officedocument.customXmlProperties+xml"/>
  <Override PartName="/customXml/itemProps213.xml" ContentType="application/vnd.openxmlformats-officedocument.customXmlProperties+xml"/>
  <Override PartName="/customXml/itemProps214.xml" ContentType="application/vnd.openxmlformats-officedocument.customXmlProperties+xml"/>
  <Override PartName="/customXml/itemProps215.xml" ContentType="application/vnd.openxmlformats-officedocument.customXmlProperties+xml"/>
  <Override PartName="/customXml/itemProps216.xml" ContentType="application/vnd.openxmlformats-officedocument.customXmlProperties+xml"/>
  <Override PartName="/customXml/itemProps217.xml" ContentType="application/vnd.openxmlformats-officedocument.customXmlProperties+xml"/>
  <Override PartName="/customXml/itemProps218.xml" ContentType="application/vnd.openxmlformats-officedocument.customXmlProperties+xml"/>
  <Override PartName="/customXml/itemProps219.xml" ContentType="application/vnd.openxmlformats-officedocument.customXmlProperties+xml"/>
  <Override PartName="/customXml/itemProps220.xml" ContentType="application/vnd.openxmlformats-officedocument.customXmlProperties+xml"/>
  <Override PartName="/customXml/itemProps221.xml" ContentType="application/vnd.openxmlformats-officedocument.customXmlProperties+xml"/>
  <Override PartName="/customXml/itemProps222.xml" ContentType="application/vnd.openxmlformats-officedocument.customXmlProperties+xml"/>
  <Override PartName="/customXml/itemProps223.xml" ContentType="application/vnd.openxmlformats-officedocument.customXmlProperties+xml"/>
  <Override PartName="/customXml/itemProps224.xml" ContentType="application/vnd.openxmlformats-officedocument.customXmlProperties+xml"/>
  <Override PartName="/customXml/itemProps225.xml" ContentType="application/vnd.openxmlformats-officedocument.customXmlProperties+xml"/>
  <Override PartName="/customXml/itemProps226.xml" ContentType="application/vnd.openxmlformats-officedocument.customXmlProperties+xml"/>
  <Override PartName="/customXml/itemProps227.xml" ContentType="application/vnd.openxmlformats-officedocument.customXmlProperties+xml"/>
  <Override PartName="/customXml/itemProps228.xml" ContentType="application/vnd.openxmlformats-officedocument.customXmlProperties+xml"/>
  <Override PartName="/customXml/itemProps229.xml" ContentType="application/vnd.openxmlformats-officedocument.customXmlProperties+xml"/>
  <Override PartName="/customXml/itemProps230.xml" ContentType="application/vnd.openxmlformats-officedocument.customXmlProperties+xml"/>
  <Override PartName="/customXml/itemProps231.xml" ContentType="application/vnd.openxmlformats-officedocument.customXmlProperties+xml"/>
  <Override PartName="/customXml/itemProps232.xml" ContentType="application/vnd.openxmlformats-officedocument.customXmlProperties+xml"/>
  <Override PartName="/customXml/itemProps233.xml" ContentType="application/vnd.openxmlformats-officedocument.customXmlProperties+xml"/>
  <Override PartName="/customXml/itemProps234.xml" ContentType="application/vnd.openxmlformats-officedocument.customXmlProperties+xml"/>
  <Override PartName="/customXml/itemProps235.xml" ContentType="application/vnd.openxmlformats-officedocument.customXmlProperties+xml"/>
  <Override PartName="/customXml/itemProps236.xml" ContentType="application/vnd.openxmlformats-officedocument.customXmlProperties+xml"/>
  <Override PartName="/customXml/itemProps237.xml" ContentType="application/vnd.openxmlformats-officedocument.customXmlProperties+xml"/>
  <Override PartName="/customXml/itemProps238.xml" ContentType="application/vnd.openxmlformats-officedocument.customXmlProperties+xml"/>
  <Override PartName="/customXml/itemProps239.xml" ContentType="application/vnd.openxmlformats-officedocument.customXmlProperties+xml"/>
  <Override PartName="/customXml/itemProps240.xml" ContentType="application/vnd.openxmlformats-officedocument.customXmlProperties+xml"/>
  <Override PartName="/customXml/itemProps241.xml" ContentType="application/vnd.openxmlformats-officedocument.customXmlProperties+xml"/>
  <Override PartName="/customXml/itemProps242.xml" ContentType="application/vnd.openxmlformats-officedocument.customXmlProperties+xml"/>
  <Override PartName="/customXml/itemProps243.xml" ContentType="application/vnd.openxmlformats-officedocument.customXmlProperties+xml"/>
  <Override PartName="/customXml/itemProps244.xml" ContentType="application/vnd.openxmlformats-officedocument.customXmlProperties+xml"/>
  <Override PartName="/customXml/itemProps245.xml" ContentType="application/vnd.openxmlformats-officedocument.customXmlProperties+xml"/>
  <Override PartName="/customXml/itemProps246.xml" ContentType="application/vnd.openxmlformats-officedocument.customXmlProperties+xml"/>
  <Override PartName="/customXml/itemProps247.xml" ContentType="application/vnd.openxmlformats-officedocument.customXmlProperties+xml"/>
  <Override PartName="/customXml/itemProps248.xml" ContentType="application/vnd.openxmlformats-officedocument.customXmlProperties+xml"/>
  <Override PartName="/customXml/itemProps249.xml" ContentType="application/vnd.openxmlformats-officedocument.customXmlProperties+xml"/>
  <Override PartName="/customXml/itemProps250.xml" ContentType="application/vnd.openxmlformats-officedocument.customXmlProperties+xml"/>
  <Override PartName="/customXml/itemProps251.xml" ContentType="application/vnd.openxmlformats-officedocument.customXmlProperties+xml"/>
  <Override PartName="/customXml/itemProps252.xml" ContentType="application/vnd.openxmlformats-officedocument.customXmlProperties+xml"/>
  <Override PartName="/customXml/itemProps253.xml" ContentType="application/vnd.openxmlformats-officedocument.customXmlProperties+xml"/>
  <Override PartName="/customXml/itemProps254.xml" ContentType="application/vnd.openxmlformats-officedocument.customXmlProperties+xml"/>
  <Override PartName="/customXml/itemProps255.xml" ContentType="application/vnd.openxmlformats-officedocument.customXmlProperties+xml"/>
  <Override PartName="/customXml/itemProps256.xml" ContentType="application/vnd.openxmlformats-officedocument.customXmlProperties+xml"/>
  <Override PartName="/customXml/itemProps257.xml" ContentType="application/vnd.openxmlformats-officedocument.customXmlProperties+xml"/>
  <Override PartName="/customXml/itemProps258.xml" ContentType="application/vnd.openxmlformats-officedocument.customXmlProperties+xml"/>
  <Override PartName="/customXml/itemProps259.xml" ContentType="application/vnd.openxmlformats-officedocument.customXmlProperties+xml"/>
  <Override PartName="/customXml/itemProps260.xml" ContentType="application/vnd.openxmlformats-officedocument.customXmlProperties+xml"/>
  <Override PartName="/customXml/itemProps261.xml" ContentType="application/vnd.openxmlformats-officedocument.customXmlProperties+xml"/>
  <Override PartName="/customXml/itemProps262.xml" ContentType="application/vnd.openxmlformats-officedocument.customXmlProperties+xml"/>
  <Override PartName="/customXml/itemProps263.xml" ContentType="application/vnd.openxmlformats-officedocument.customXmlProperties+xml"/>
  <Override PartName="/customXml/itemProps264.xml" ContentType="application/vnd.openxmlformats-officedocument.customXmlProperties+xml"/>
  <Override PartName="/customXml/itemProps265.xml" ContentType="application/vnd.openxmlformats-officedocument.customXmlProperties+xml"/>
  <Override PartName="/customXml/itemProps266.xml" ContentType="application/vnd.openxmlformats-officedocument.customXmlProperties+xml"/>
  <Override PartName="/customXml/itemProps267.xml" ContentType="application/vnd.openxmlformats-officedocument.customXmlProperties+xml"/>
  <Override PartName="/customXml/itemProps268.xml" ContentType="application/vnd.openxmlformats-officedocument.customXmlProperties+xml"/>
  <Override PartName="/customXml/itemProps269.xml" ContentType="application/vnd.openxmlformats-officedocument.customXmlProperties+xml"/>
  <Override PartName="/customXml/itemProps270.xml" ContentType="application/vnd.openxmlformats-officedocument.customXmlProperties+xml"/>
  <Override PartName="/customXml/itemProps271.xml" ContentType="application/vnd.openxmlformats-officedocument.customXmlProperties+xml"/>
  <Override PartName="/customXml/itemProps272.xml" ContentType="application/vnd.openxmlformats-officedocument.customXmlProperties+xml"/>
  <Override PartName="/customXml/itemProps273.xml" ContentType="application/vnd.openxmlformats-officedocument.customXmlProperties+xml"/>
  <Override PartName="/customXml/itemProps274.xml" ContentType="application/vnd.openxmlformats-officedocument.customXmlProperties+xml"/>
  <Override PartName="/customXml/itemProps275.xml" ContentType="application/vnd.openxmlformats-officedocument.customXmlProperties+xml"/>
  <Override PartName="/customXml/itemProps276.xml" ContentType="application/vnd.openxmlformats-officedocument.customXmlProperties+xml"/>
  <Override PartName="/customXml/itemProps277.xml" ContentType="application/vnd.openxmlformats-officedocument.customXmlProperties+xml"/>
  <Override PartName="/customXml/itemProps278.xml" ContentType="application/vnd.openxmlformats-officedocument.customXmlProperties+xml"/>
  <Override PartName="/customXml/itemProps279.xml" ContentType="application/vnd.openxmlformats-officedocument.customXmlProperties+xml"/>
  <Override PartName="/customXml/itemProps280.xml" ContentType="application/vnd.openxmlformats-officedocument.customXmlProperties+xml"/>
  <Override PartName="/customXml/itemProps281.xml" ContentType="application/vnd.openxmlformats-officedocument.customXmlProperties+xml"/>
  <Override PartName="/customXml/itemProps282.xml" ContentType="application/vnd.openxmlformats-officedocument.customXmlProperties+xml"/>
  <Override PartName="/customXml/itemProps283.xml" ContentType="application/vnd.openxmlformats-officedocument.customXmlProperties+xml"/>
  <Override PartName="/customXml/itemProps284.xml" ContentType="application/vnd.openxmlformats-officedocument.customXmlProperties+xml"/>
  <Override PartName="/customXml/itemProps285.xml" ContentType="application/vnd.openxmlformats-officedocument.customXmlProperties+xml"/>
  <Override PartName="/customXml/itemProps286.xml" ContentType="application/vnd.openxmlformats-officedocument.customXmlProperties+xml"/>
  <Override PartName="/customXml/itemProps287.xml" ContentType="application/vnd.openxmlformats-officedocument.customXmlProperties+xml"/>
  <Override PartName="/customXml/itemProps288.xml" ContentType="application/vnd.openxmlformats-officedocument.customXmlProperties+xml"/>
  <Override PartName="/customXml/itemProps289.xml" ContentType="application/vnd.openxmlformats-officedocument.customXmlProperties+xml"/>
  <Override PartName="/customXml/itemProps290.xml" ContentType="application/vnd.openxmlformats-officedocument.customXmlProperties+xml"/>
  <Override PartName="/customXml/itemProps291.xml" ContentType="application/vnd.openxmlformats-officedocument.customXmlProperties+xml"/>
  <Override PartName="/customXml/itemProps292.xml" ContentType="application/vnd.openxmlformats-officedocument.customXmlProperties+xml"/>
  <Override PartName="/customXml/itemProps293.xml" ContentType="application/vnd.openxmlformats-officedocument.customXmlProperties+xml"/>
  <Override PartName="/customXml/itemProps294.xml" ContentType="application/vnd.openxmlformats-officedocument.customXmlProperties+xml"/>
  <Override PartName="/customXml/itemProps295.xml" ContentType="application/vnd.openxmlformats-officedocument.customXmlProperties+xml"/>
  <Override PartName="/customXml/itemProps296.xml" ContentType="application/vnd.openxmlformats-officedocument.customXmlProperties+xml"/>
  <Override PartName="/customXml/itemProps297.xml" ContentType="application/vnd.openxmlformats-officedocument.customXmlProperties+xml"/>
  <Override PartName="/customXml/itemProps298.xml" ContentType="application/vnd.openxmlformats-officedocument.customXmlProperties+xml"/>
  <Override PartName="/customXml/itemProps299.xml" ContentType="application/vnd.openxmlformats-officedocument.customXmlProperties+xml"/>
  <Override PartName="/customXml/itemProps300.xml" ContentType="application/vnd.openxmlformats-officedocument.customXmlProperties+xml"/>
  <Override PartName="/customXml/itemProps301.xml" ContentType="application/vnd.openxmlformats-officedocument.customXmlProperties+xml"/>
  <Override PartName="/customXml/itemProps302.xml" ContentType="application/vnd.openxmlformats-officedocument.customXmlProperties+xml"/>
  <Override PartName="/customXml/itemProps303.xml" ContentType="application/vnd.openxmlformats-officedocument.customXmlProperties+xml"/>
  <Override PartName="/customXml/itemProps304.xml" ContentType="application/vnd.openxmlformats-officedocument.customXmlProperties+xml"/>
  <Override PartName="/customXml/itemProps305.xml" ContentType="application/vnd.openxmlformats-officedocument.customXmlProperties+xml"/>
  <Override PartName="/customXml/itemProps306.xml" ContentType="application/vnd.openxmlformats-officedocument.customXmlProperties+xml"/>
  <Override PartName="/customXml/itemProps307.xml" ContentType="application/vnd.openxmlformats-officedocument.customXmlProperties+xml"/>
  <Override PartName="/customXml/itemProps308.xml" ContentType="application/vnd.openxmlformats-officedocument.customXmlProperties+xml"/>
  <Override PartName="/customXml/itemProps309.xml" ContentType="application/vnd.openxmlformats-officedocument.customXmlProperties+xml"/>
  <Override PartName="/customXml/itemProps310.xml" ContentType="application/vnd.openxmlformats-officedocument.customXmlProperties+xml"/>
  <Override PartName="/customXml/itemProps311.xml" ContentType="application/vnd.openxmlformats-officedocument.customXmlProperties+xml"/>
  <Override PartName="/customXml/itemProps312.xml" ContentType="application/vnd.openxmlformats-officedocument.customXmlProperties+xml"/>
  <Override PartName="/customXml/itemProps313.xml" ContentType="application/vnd.openxmlformats-officedocument.customXmlProperties+xml"/>
  <Override PartName="/customXml/itemProps314.xml" ContentType="application/vnd.openxmlformats-officedocument.customXmlProperties+xml"/>
  <Override PartName="/customXml/itemProps315.xml" ContentType="application/vnd.openxmlformats-officedocument.customXmlProperties+xml"/>
  <Override PartName="/customXml/itemProps316.xml" ContentType="application/vnd.openxmlformats-officedocument.customXmlProperties+xml"/>
  <Override PartName="/customXml/itemProps317.xml" ContentType="application/vnd.openxmlformats-officedocument.customXmlProperties+xml"/>
  <Override PartName="/customXml/itemProps318.xml" ContentType="application/vnd.openxmlformats-officedocument.customXmlProperties+xml"/>
  <Override PartName="/customXml/itemProps319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20"/>
    <p:sldMasterId id="2147483672" r:id="rId321"/>
  </p:sldMasterIdLst>
  <p:notesMasterIdLst>
    <p:notesMasterId r:id="rId326"/>
  </p:notesMasterIdLst>
  <p:handoutMasterIdLst>
    <p:handoutMasterId r:id="rId327"/>
  </p:handoutMasterIdLst>
  <p:sldIdLst>
    <p:sldId id="258" r:id="rId322"/>
    <p:sldId id="609" r:id="rId323"/>
    <p:sldId id="2289" r:id="rId324"/>
    <p:sldId id="2291" r:id="rId325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EN" initials="O" lastIdx="1" clrIdx="0">
    <p:extLst>
      <p:ext uri="{19B8F6BF-5375-455C-9EA6-DF929625EA0E}">
        <p15:presenceInfo xmlns:p15="http://schemas.microsoft.com/office/powerpoint/2012/main" userId="OEN" providerId="None"/>
      </p:ext>
    </p:extLst>
  </p:cmAuthor>
  <p:cmAuthor id="2" name="권혁성" initials="권" lastIdx="1" clrIdx="1">
    <p:extLst>
      <p:ext uri="{19B8F6BF-5375-455C-9EA6-DF929625EA0E}">
        <p15:presenceInfo xmlns:p15="http://schemas.microsoft.com/office/powerpoint/2012/main" userId="권혁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13B"/>
    <a:srgbClr val="1ABCBC"/>
    <a:srgbClr val="1FDBD2"/>
    <a:srgbClr val="0000FF"/>
    <a:srgbClr val="3737FF"/>
    <a:srgbClr val="D62900"/>
    <a:srgbClr val="01CB01"/>
    <a:srgbClr val="01E901"/>
    <a:srgbClr val="7FE258"/>
    <a:srgbClr val="FFE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9" autoAdjust="0"/>
    <p:restoredTop sz="97461" autoAdjust="0"/>
  </p:normalViewPr>
  <p:slideViewPr>
    <p:cSldViewPr snapToGrid="0">
      <p:cViewPr varScale="1">
        <p:scale>
          <a:sx n="164" d="100"/>
          <a:sy n="164" d="100"/>
        </p:scale>
        <p:origin x="1948" y="88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customXml" Target="../customXml/item117.xml"/><Relationship Id="rId299" Type="http://schemas.openxmlformats.org/officeDocument/2006/relationships/customXml" Target="../customXml/item299.xml"/><Relationship Id="rId21" Type="http://schemas.openxmlformats.org/officeDocument/2006/relationships/customXml" Target="../customXml/item21.xml"/><Relationship Id="rId63" Type="http://schemas.openxmlformats.org/officeDocument/2006/relationships/customXml" Target="../customXml/item63.xml"/><Relationship Id="rId159" Type="http://schemas.openxmlformats.org/officeDocument/2006/relationships/customXml" Target="../customXml/item159.xml"/><Relationship Id="rId324" Type="http://schemas.openxmlformats.org/officeDocument/2006/relationships/slide" Target="slides/slide3.xml"/><Relationship Id="rId170" Type="http://schemas.openxmlformats.org/officeDocument/2006/relationships/customXml" Target="../customXml/item170.xml"/><Relationship Id="rId226" Type="http://schemas.openxmlformats.org/officeDocument/2006/relationships/customXml" Target="../customXml/item226.xml"/><Relationship Id="rId268" Type="http://schemas.openxmlformats.org/officeDocument/2006/relationships/customXml" Target="../customXml/item268.xml"/><Relationship Id="rId32" Type="http://schemas.openxmlformats.org/officeDocument/2006/relationships/customXml" Target="../customXml/item32.xml"/><Relationship Id="rId74" Type="http://schemas.openxmlformats.org/officeDocument/2006/relationships/customXml" Target="../customXml/item74.xml"/><Relationship Id="rId128" Type="http://schemas.openxmlformats.org/officeDocument/2006/relationships/customXml" Target="../customXml/item128.xml"/><Relationship Id="rId5" Type="http://schemas.openxmlformats.org/officeDocument/2006/relationships/customXml" Target="../customXml/item5.xml"/><Relationship Id="rId181" Type="http://schemas.openxmlformats.org/officeDocument/2006/relationships/customXml" Target="../customXml/item181.xml"/><Relationship Id="rId237" Type="http://schemas.openxmlformats.org/officeDocument/2006/relationships/customXml" Target="../customXml/item237.xml"/><Relationship Id="rId279" Type="http://schemas.openxmlformats.org/officeDocument/2006/relationships/customXml" Target="../customXml/item279.xml"/><Relationship Id="rId43" Type="http://schemas.openxmlformats.org/officeDocument/2006/relationships/customXml" Target="../customXml/item43.xml"/><Relationship Id="rId139" Type="http://schemas.openxmlformats.org/officeDocument/2006/relationships/customXml" Target="../customXml/item139.xml"/><Relationship Id="rId290" Type="http://schemas.openxmlformats.org/officeDocument/2006/relationships/customXml" Target="../customXml/item290.xml"/><Relationship Id="rId304" Type="http://schemas.openxmlformats.org/officeDocument/2006/relationships/customXml" Target="../customXml/item304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92" Type="http://schemas.openxmlformats.org/officeDocument/2006/relationships/customXml" Target="../customXml/item192.xml"/><Relationship Id="rId206" Type="http://schemas.openxmlformats.org/officeDocument/2006/relationships/customXml" Target="../customXml/item206.xml"/><Relationship Id="rId248" Type="http://schemas.openxmlformats.org/officeDocument/2006/relationships/customXml" Target="../customXml/item248.xml"/><Relationship Id="rId12" Type="http://schemas.openxmlformats.org/officeDocument/2006/relationships/customXml" Target="../customXml/item12.xml"/><Relationship Id="rId108" Type="http://schemas.openxmlformats.org/officeDocument/2006/relationships/customXml" Target="../customXml/item108.xml"/><Relationship Id="rId315" Type="http://schemas.openxmlformats.org/officeDocument/2006/relationships/customXml" Target="../customXml/item315.xml"/><Relationship Id="rId54" Type="http://schemas.openxmlformats.org/officeDocument/2006/relationships/customXml" Target="../customXml/item54.xml"/><Relationship Id="rId96" Type="http://schemas.openxmlformats.org/officeDocument/2006/relationships/customXml" Target="../customXml/item96.xml"/><Relationship Id="rId161" Type="http://schemas.openxmlformats.org/officeDocument/2006/relationships/customXml" Target="../customXml/item161.xml"/><Relationship Id="rId217" Type="http://schemas.openxmlformats.org/officeDocument/2006/relationships/customXml" Target="../customXml/item217.xml"/><Relationship Id="rId259" Type="http://schemas.openxmlformats.org/officeDocument/2006/relationships/customXml" Target="../customXml/item259.xml"/><Relationship Id="rId23" Type="http://schemas.openxmlformats.org/officeDocument/2006/relationships/customXml" Target="../customXml/item23.xml"/><Relationship Id="rId119" Type="http://schemas.openxmlformats.org/officeDocument/2006/relationships/customXml" Target="../customXml/item119.xml"/><Relationship Id="rId270" Type="http://schemas.openxmlformats.org/officeDocument/2006/relationships/customXml" Target="../customXml/item270.xml"/><Relationship Id="rId326" Type="http://schemas.openxmlformats.org/officeDocument/2006/relationships/notesMaster" Target="notesMasters/notesMaster1.xml"/><Relationship Id="rId65" Type="http://schemas.openxmlformats.org/officeDocument/2006/relationships/customXml" Target="../customXml/item65.xml"/><Relationship Id="rId130" Type="http://schemas.openxmlformats.org/officeDocument/2006/relationships/customXml" Target="../customXml/item130.xml"/><Relationship Id="rId172" Type="http://schemas.openxmlformats.org/officeDocument/2006/relationships/customXml" Target="../customXml/item172.xml"/><Relationship Id="rId228" Type="http://schemas.openxmlformats.org/officeDocument/2006/relationships/customXml" Target="../customXml/item228.xml"/><Relationship Id="rId281" Type="http://schemas.openxmlformats.org/officeDocument/2006/relationships/customXml" Target="../customXml/item281.xml"/><Relationship Id="rId34" Type="http://schemas.openxmlformats.org/officeDocument/2006/relationships/customXml" Target="../customXml/item34.xml"/><Relationship Id="rId76" Type="http://schemas.openxmlformats.org/officeDocument/2006/relationships/customXml" Target="../customXml/item76.xml"/><Relationship Id="rId141" Type="http://schemas.openxmlformats.org/officeDocument/2006/relationships/customXml" Target="../customXml/item141.xml"/><Relationship Id="rId7" Type="http://schemas.openxmlformats.org/officeDocument/2006/relationships/customXml" Target="../customXml/item7.xml"/><Relationship Id="rId183" Type="http://schemas.openxmlformats.org/officeDocument/2006/relationships/customXml" Target="../customXml/item183.xml"/><Relationship Id="rId239" Type="http://schemas.openxmlformats.org/officeDocument/2006/relationships/customXml" Target="../customXml/item239.xml"/><Relationship Id="rId250" Type="http://schemas.openxmlformats.org/officeDocument/2006/relationships/customXml" Target="../customXml/item250.xml"/><Relationship Id="rId271" Type="http://schemas.openxmlformats.org/officeDocument/2006/relationships/customXml" Target="../customXml/item271.xml"/><Relationship Id="rId292" Type="http://schemas.openxmlformats.org/officeDocument/2006/relationships/customXml" Target="../customXml/item292.xml"/><Relationship Id="rId306" Type="http://schemas.openxmlformats.org/officeDocument/2006/relationships/customXml" Target="../customXml/item306.xml"/><Relationship Id="rId24" Type="http://schemas.openxmlformats.org/officeDocument/2006/relationships/customXml" Target="../customXml/item24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31" Type="http://schemas.openxmlformats.org/officeDocument/2006/relationships/customXml" Target="../customXml/item131.xml"/><Relationship Id="rId327" Type="http://schemas.openxmlformats.org/officeDocument/2006/relationships/handoutMaster" Target="handoutMasters/handoutMaster1.xml"/><Relationship Id="rId152" Type="http://schemas.openxmlformats.org/officeDocument/2006/relationships/customXml" Target="../customXml/item152.xml"/><Relationship Id="rId173" Type="http://schemas.openxmlformats.org/officeDocument/2006/relationships/customXml" Target="../customXml/item173.xml"/><Relationship Id="rId194" Type="http://schemas.openxmlformats.org/officeDocument/2006/relationships/customXml" Target="../customXml/item194.xml"/><Relationship Id="rId208" Type="http://schemas.openxmlformats.org/officeDocument/2006/relationships/customXml" Target="../customXml/item208.xml"/><Relationship Id="rId229" Type="http://schemas.openxmlformats.org/officeDocument/2006/relationships/customXml" Target="../customXml/item229.xml"/><Relationship Id="rId240" Type="http://schemas.openxmlformats.org/officeDocument/2006/relationships/customXml" Target="../customXml/item240.xml"/><Relationship Id="rId261" Type="http://schemas.openxmlformats.org/officeDocument/2006/relationships/customXml" Target="../customXml/item261.xml"/><Relationship Id="rId14" Type="http://schemas.openxmlformats.org/officeDocument/2006/relationships/customXml" Target="../customXml/item14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282" Type="http://schemas.openxmlformats.org/officeDocument/2006/relationships/customXml" Target="../customXml/item282.xml"/><Relationship Id="rId317" Type="http://schemas.openxmlformats.org/officeDocument/2006/relationships/customXml" Target="../customXml/item317.xml"/><Relationship Id="rId8" Type="http://schemas.openxmlformats.org/officeDocument/2006/relationships/customXml" Target="../customXml/item8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42" Type="http://schemas.openxmlformats.org/officeDocument/2006/relationships/customXml" Target="../customXml/item142.xml"/><Relationship Id="rId163" Type="http://schemas.openxmlformats.org/officeDocument/2006/relationships/customXml" Target="../customXml/item163.xml"/><Relationship Id="rId184" Type="http://schemas.openxmlformats.org/officeDocument/2006/relationships/customXml" Target="../customXml/item184.xml"/><Relationship Id="rId219" Type="http://schemas.openxmlformats.org/officeDocument/2006/relationships/customXml" Target="../customXml/item219.xml"/><Relationship Id="rId230" Type="http://schemas.openxmlformats.org/officeDocument/2006/relationships/customXml" Target="../customXml/item230.xml"/><Relationship Id="rId251" Type="http://schemas.openxmlformats.org/officeDocument/2006/relationships/customXml" Target="../customXml/item251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272" Type="http://schemas.openxmlformats.org/officeDocument/2006/relationships/customXml" Target="../customXml/item272.xml"/><Relationship Id="rId293" Type="http://schemas.openxmlformats.org/officeDocument/2006/relationships/customXml" Target="../customXml/item293.xml"/><Relationship Id="rId307" Type="http://schemas.openxmlformats.org/officeDocument/2006/relationships/customXml" Target="../customXml/item307.xml"/><Relationship Id="rId328" Type="http://schemas.openxmlformats.org/officeDocument/2006/relationships/commentAuthors" Target="commentAuthors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customXml" Target="../customXml/item132.xml"/><Relationship Id="rId153" Type="http://schemas.openxmlformats.org/officeDocument/2006/relationships/customXml" Target="../customXml/item153.xml"/><Relationship Id="rId174" Type="http://schemas.openxmlformats.org/officeDocument/2006/relationships/customXml" Target="../customXml/item174.xml"/><Relationship Id="rId195" Type="http://schemas.openxmlformats.org/officeDocument/2006/relationships/customXml" Target="../customXml/item195.xml"/><Relationship Id="rId209" Type="http://schemas.openxmlformats.org/officeDocument/2006/relationships/customXml" Target="../customXml/item209.xml"/><Relationship Id="rId220" Type="http://schemas.openxmlformats.org/officeDocument/2006/relationships/customXml" Target="../customXml/item220.xml"/><Relationship Id="rId241" Type="http://schemas.openxmlformats.org/officeDocument/2006/relationships/customXml" Target="../customXml/item241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262" Type="http://schemas.openxmlformats.org/officeDocument/2006/relationships/customXml" Target="../customXml/item262.xml"/><Relationship Id="rId283" Type="http://schemas.openxmlformats.org/officeDocument/2006/relationships/customXml" Target="../customXml/item283.xml"/><Relationship Id="rId318" Type="http://schemas.openxmlformats.org/officeDocument/2006/relationships/customXml" Target="../customXml/item318.xml"/><Relationship Id="rId78" Type="http://schemas.openxmlformats.org/officeDocument/2006/relationships/customXml" Target="../customXml/item78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64" Type="http://schemas.openxmlformats.org/officeDocument/2006/relationships/customXml" Target="../customXml/item164.xml"/><Relationship Id="rId185" Type="http://schemas.openxmlformats.org/officeDocument/2006/relationships/customXml" Target="../customXml/item185.xml"/><Relationship Id="rId9" Type="http://schemas.openxmlformats.org/officeDocument/2006/relationships/customXml" Target="../customXml/item9.xml"/><Relationship Id="rId210" Type="http://schemas.openxmlformats.org/officeDocument/2006/relationships/customXml" Target="../customXml/item210.xml"/><Relationship Id="rId26" Type="http://schemas.openxmlformats.org/officeDocument/2006/relationships/customXml" Target="../customXml/item26.xml"/><Relationship Id="rId231" Type="http://schemas.openxmlformats.org/officeDocument/2006/relationships/customXml" Target="../customXml/item231.xml"/><Relationship Id="rId252" Type="http://schemas.openxmlformats.org/officeDocument/2006/relationships/customXml" Target="../customXml/item252.xml"/><Relationship Id="rId273" Type="http://schemas.openxmlformats.org/officeDocument/2006/relationships/customXml" Target="../customXml/item273.xml"/><Relationship Id="rId294" Type="http://schemas.openxmlformats.org/officeDocument/2006/relationships/customXml" Target="../customXml/item294.xml"/><Relationship Id="rId308" Type="http://schemas.openxmlformats.org/officeDocument/2006/relationships/customXml" Target="../customXml/item308.xml"/><Relationship Id="rId329" Type="http://schemas.openxmlformats.org/officeDocument/2006/relationships/presProps" Target="presProps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54" Type="http://schemas.openxmlformats.org/officeDocument/2006/relationships/customXml" Target="../customXml/item154.xml"/><Relationship Id="rId175" Type="http://schemas.openxmlformats.org/officeDocument/2006/relationships/customXml" Target="../customXml/item175.xml"/><Relationship Id="rId196" Type="http://schemas.openxmlformats.org/officeDocument/2006/relationships/customXml" Target="../customXml/item196.xml"/><Relationship Id="rId200" Type="http://schemas.openxmlformats.org/officeDocument/2006/relationships/customXml" Target="../customXml/item200.xml"/><Relationship Id="rId16" Type="http://schemas.openxmlformats.org/officeDocument/2006/relationships/customXml" Target="../customXml/item16.xml"/><Relationship Id="rId221" Type="http://schemas.openxmlformats.org/officeDocument/2006/relationships/customXml" Target="../customXml/item221.xml"/><Relationship Id="rId242" Type="http://schemas.openxmlformats.org/officeDocument/2006/relationships/customXml" Target="../customXml/item242.xml"/><Relationship Id="rId263" Type="http://schemas.openxmlformats.org/officeDocument/2006/relationships/customXml" Target="../customXml/item263.xml"/><Relationship Id="rId284" Type="http://schemas.openxmlformats.org/officeDocument/2006/relationships/customXml" Target="../customXml/item284.xml"/><Relationship Id="rId319" Type="http://schemas.openxmlformats.org/officeDocument/2006/relationships/customXml" Target="../customXml/item319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44" Type="http://schemas.openxmlformats.org/officeDocument/2006/relationships/customXml" Target="../customXml/item144.xml"/><Relationship Id="rId330" Type="http://schemas.openxmlformats.org/officeDocument/2006/relationships/viewProps" Target="viewProps.xml"/><Relationship Id="rId90" Type="http://schemas.openxmlformats.org/officeDocument/2006/relationships/customXml" Target="../customXml/item90.xml"/><Relationship Id="rId165" Type="http://schemas.openxmlformats.org/officeDocument/2006/relationships/customXml" Target="../customXml/item165.xml"/><Relationship Id="rId186" Type="http://schemas.openxmlformats.org/officeDocument/2006/relationships/customXml" Target="../customXml/item186.xml"/><Relationship Id="rId211" Type="http://schemas.openxmlformats.org/officeDocument/2006/relationships/customXml" Target="../customXml/item211.xml"/><Relationship Id="rId232" Type="http://schemas.openxmlformats.org/officeDocument/2006/relationships/customXml" Target="../customXml/item232.xml"/><Relationship Id="rId253" Type="http://schemas.openxmlformats.org/officeDocument/2006/relationships/customXml" Target="../customXml/item253.xml"/><Relationship Id="rId274" Type="http://schemas.openxmlformats.org/officeDocument/2006/relationships/customXml" Target="../customXml/item274.xml"/><Relationship Id="rId295" Type="http://schemas.openxmlformats.org/officeDocument/2006/relationships/customXml" Target="../customXml/item295.xml"/><Relationship Id="rId309" Type="http://schemas.openxmlformats.org/officeDocument/2006/relationships/customXml" Target="../customXml/item309.xml"/><Relationship Id="rId27" Type="http://schemas.openxmlformats.org/officeDocument/2006/relationships/customXml" Target="../customXml/item27.xml"/><Relationship Id="rId48" Type="http://schemas.openxmlformats.org/officeDocument/2006/relationships/customXml" Target="../customXml/item48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34" Type="http://schemas.openxmlformats.org/officeDocument/2006/relationships/customXml" Target="../customXml/item134.xml"/><Relationship Id="rId320" Type="http://schemas.openxmlformats.org/officeDocument/2006/relationships/slideMaster" Target="slideMasters/slideMaster1.xml"/><Relationship Id="rId80" Type="http://schemas.openxmlformats.org/officeDocument/2006/relationships/customXml" Target="../customXml/item80.xml"/><Relationship Id="rId155" Type="http://schemas.openxmlformats.org/officeDocument/2006/relationships/customXml" Target="../customXml/item155.xml"/><Relationship Id="rId176" Type="http://schemas.openxmlformats.org/officeDocument/2006/relationships/customXml" Target="../customXml/item176.xml"/><Relationship Id="rId197" Type="http://schemas.openxmlformats.org/officeDocument/2006/relationships/customXml" Target="../customXml/item197.xml"/><Relationship Id="rId201" Type="http://schemas.openxmlformats.org/officeDocument/2006/relationships/customXml" Target="../customXml/item201.xml"/><Relationship Id="rId222" Type="http://schemas.openxmlformats.org/officeDocument/2006/relationships/customXml" Target="../customXml/item222.xml"/><Relationship Id="rId243" Type="http://schemas.openxmlformats.org/officeDocument/2006/relationships/customXml" Target="../customXml/item243.xml"/><Relationship Id="rId264" Type="http://schemas.openxmlformats.org/officeDocument/2006/relationships/customXml" Target="../customXml/item264.xml"/><Relationship Id="rId285" Type="http://schemas.openxmlformats.org/officeDocument/2006/relationships/customXml" Target="../customXml/item285.xml"/><Relationship Id="rId17" Type="http://schemas.openxmlformats.org/officeDocument/2006/relationships/customXml" Target="../customXml/item17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24" Type="http://schemas.openxmlformats.org/officeDocument/2006/relationships/customXml" Target="../customXml/item124.xml"/><Relationship Id="rId310" Type="http://schemas.openxmlformats.org/officeDocument/2006/relationships/customXml" Target="../customXml/item310.xml"/><Relationship Id="rId70" Type="http://schemas.openxmlformats.org/officeDocument/2006/relationships/customXml" Target="../customXml/item70.xml"/><Relationship Id="rId91" Type="http://schemas.openxmlformats.org/officeDocument/2006/relationships/customXml" Target="../customXml/item91.xml"/><Relationship Id="rId145" Type="http://schemas.openxmlformats.org/officeDocument/2006/relationships/customXml" Target="../customXml/item145.xml"/><Relationship Id="rId166" Type="http://schemas.openxmlformats.org/officeDocument/2006/relationships/customXml" Target="../customXml/item166.xml"/><Relationship Id="rId187" Type="http://schemas.openxmlformats.org/officeDocument/2006/relationships/customXml" Target="../customXml/item187.xml"/><Relationship Id="rId331" Type="http://schemas.openxmlformats.org/officeDocument/2006/relationships/theme" Target="theme/theme1.xml"/><Relationship Id="rId1" Type="http://schemas.openxmlformats.org/officeDocument/2006/relationships/customXml" Target="../customXml/item1.xml"/><Relationship Id="rId212" Type="http://schemas.openxmlformats.org/officeDocument/2006/relationships/customXml" Target="../customXml/item212.xml"/><Relationship Id="rId233" Type="http://schemas.openxmlformats.org/officeDocument/2006/relationships/customXml" Target="../customXml/item233.xml"/><Relationship Id="rId254" Type="http://schemas.openxmlformats.org/officeDocument/2006/relationships/customXml" Target="../customXml/item254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275" Type="http://schemas.openxmlformats.org/officeDocument/2006/relationships/customXml" Target="../customXml/item275.xml"/><Relationship Id="rId296" Type="http://schemas.openxmlformats.org/officeDocument/2006/relationships/customXml" Target="../customXml/item296.xml"/><Relationship Id="rId300" Type="http://schemas.openxmlformats.org/officeDocument/2006/relationships/customXml" Target="../customXml/item300.xml"/><Relationship Id="rId60" Type="http://schemas.openxmlformats.org/officeDocument/2006/relationships/customXml" Target="../customXml/item60.xml"/><Relationship Id="rId81" Type="http://schemas.openxmlformats.org/officeDocument/2006/relationships/customXml" Target="../customXml/item81.xml"/><Relationship Id="rId135" Type="http://schemas.openxmlformats.org/officeDocument/2006/relationships/customXml" Target="../customXml/item135.xml"/><Relationship Id="rId156" Type="http://schemas.openxmlformats.org/officeDocument/2006/relationships/customXml" Target="../customXml/item156.xml"/><Relationship Id="rId177" Type="http://schemas.openxmlformats.org/officeDocument/2006/relationships/customXml" Target="../customXml/item177.xml"/><Relationship Id="rId198" Type="http://schemas.openxmlformats.org/officeDocument/2006/relationships/customXml" Target="../customXml/item198.xml"/><Relationship Id="rId321" Type="http://schemas.openxmlformats.org/officeDocument/2006/relationships/slideMaster" Target="slideMasters/slideMaster2.xml"/><Relationship Id="rId202" Type="http://schemas.openxmlformats.org/officeDocument/2006/relationships/customXml" Target="../customXml/item202.xml"/><Relationship Id="rId223" Type="http://schemas.openxmlformats.org/officeDocument/2006/relationships/customXml" Target="../customXml/item223.xml"/><Relationship Id="rId244" Type="http://schemas.openxmlformats.org/officeDocument/2006/relationships/customXml" Target="../customXml/item244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265" Type="http://schemas.openxmlformats.org/officeDocument/2006/relationships/customXml" Target="../customXml/item265.xml"/><Relationship Id="rId286" Type="http://schemas.openxmlformats.org/officeDocument/2006/relationships/customXml" Target="../customXml/item286.xml"/><Relationship Id="rId50" Type="http://schemas.openxmlformats.org/officeDocument/2006/relationships/customXml" Target="../customXml/item50.xml"/><Relationship Id="rId104" Type="http://schemas.openxmlformats.org/officeDocument/2006/relationships/customXml" Target="../customXml/item104.xml"/><Relationship Id="rId125" Type="http://schemas.openxmlformats.org/officeDocument/2006/relationships/customXml" Target="../customXml/item125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customXml" Target="../customXml/item188.xml"/><Relationship Id="rId311" Type="http://schemas.openxmlformats.org/officeDocument/2006/relationships/customXml" Target="../customXml/item311.xml"/><Relationship Id="rId332" Type="http://schemas.openxmlformats.org/officeDocument/2006/relationships/tableStyles" Target="tableStyles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13" Type="http://schemas.openxmlformats.org/officeDocument/2006/relationships/customXml" Target="../customXml/item213.xml"/><Relationship Id="rId234" Type="http://schemas.openxmlformats.org/officeDocument/2006/relationships/customXml" Target="../customXml/item234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55" Type="http://schemas.openxmlformats.org/officeDocument/2006/relationships/customXml" Target="../customXml/item255.xml"/><Relationship Id="rId276" Type="http://schemas.openxmlformats.org/officeDocument/2006/relationships/customXml" Target="../customXml/item276.xml"/><Relationship Id="rId297" Type="http://schemas.openxmlformats.org/officeDocument/2006/relationships/customXml" Target="../customXml/item297.xml"/><Relationship Id="rId40" Type="http://schemas.openxmlformats.org/officeDocument/2006/relationships/customXml" Target="../customXml/item40.xml"/><Relationship Id="rId115" Type="http://schemas.openxmlformats.org/officeDocument/2006/relationships/customXml" Target="../customXml/item115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customXml" Target="../customXml/item178.xml"/><Relationship Id="rId301" Type="http://schemas.openxmlformats.org/officeDocument/2006/relationships/customXml" Target="../customXml/item301.xml"/><Relationship Id="rId322" Type="http://schemas.openxmlformats.org/officeDocument/2006/relationships/slide" Target="slides/slide1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99" Type="http://schemas.openxmlformats.org/officeDocument/2006/relationships/customXml" Target="../customXml/item199.xml"/><Relationship Id="rId203" Type="http://schemas.openxmlformats.org/officeDocument/2006/relationships/customXml" Target="../customXml/item203.xml"/><Relationship Id="rId19" Type="http://schemas.openxmlformats.org/officeDocument/2006/relationships/customXml" Target="../customXml/item19.xml"/><Relationship Id="rId224" Type="http://schemas.openxmlformats.org/officeDocument/2006/relationships/customXml" Target="../customXml/item224.xml"/><Relationship Id="rId245" Type="http://schemas.openxmlformats.org/officeDocument/2006/relationships/customXml" Target="../customXml/item245.xml"/><Relationship Id="rId266" Type="http://schemas.openxmlformats.org/officeDocument/2006/relationships/customXml" Target="../customXml/item266.xml"/><Relationship Id="rId287" Type="http://schemas.openxmlformats.org/officeDocument/2006/relationships/customXml" Target="../customXml/item287.xml"/><Relationship Id="rId30" Type="http://schemas.openxmlformats.org/officeDocument/2006/relationships/customXml" Target="../customXml/item3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312" Type="http://schemas.openxmlformats.org/officeDocument/2006/relationships/customXml" Target="../customXml/item312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189" Type="http://schemas.openxmlformats.org/officeDocument/2006/relationships/customXml" Target="../customXml/item189.xml"/><Relationship Id="rId3" Type="http://schemas.openxmlformats.org/officeDocument/2006/relationships/customXml" Target="../customXml/item3.xml"/><Relationship Id="rId214" Type="http://schemas.openxmlformats.org/officeDocument/2006/relationships/customXml" Target="../customXml/item214.xml"/><Relationship Id="rId235" Type="http://schemas.openxmlformats.org/officeDocument/2006/relationships/customXml" Target="../customXml/item235.xml"/><Relationship Id="rId256" Type="http://schemas.openxmlformats.org/officeDocument/2006/relationships/customXml" Target="../customXml/item256.xml"/><Relationship Id="rId277" Type="http://schemas.openxmlformats.org/officeDocument/2006/relationships/customXml" Target="../customXml/item277.xml"/><Relationship Id="rId298" Type="http://schemas.openxmlformats.org/officeDocument/2006/relationships/customXml" Target="../customXml/item298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302" Type="http://schemas.openxmlformats.org/officeDocument/2006/relationships/customXml" Target="../customXml/item302.xml"/><Relationship Id="rId323" Type="http://schemas.openxmlformats.org/officeDocument/2006/relationships/slide" Target="slides/slide2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179" Type="http://schemas.openxmlformats.org/officeDocument/2006/relationships/customXml" Target="../customXml/item179.xml"/><Relationship Id="rId190" Type="http://schemas.openxmlformats.org/officeDocument/2006/relationships/customXml" Target="../customXml/item190.xml"/><Relationship Id="rId204" Type="http://schemas.openxmlformats.org/officeDocument/2006/relationships/customXml" Target="../customXml/item204.xml"/><Relationship Id="rId225" Type="http://schemas.openxmlformats.org/officeDocument/2006/relationships/customXml" Target="../customXml/item225.xml"/><Relationship Id="rId246" Type="http://schemas.openxmlformats.org/officeDocument/2006/relationships/customXml" Target="../customXml/item246.xml"/><Relationship Id="rId267" Type="http://schemas.openxmlformats.org/officeDocument/2006/relationships/customXml" Target="../customXml/item267.xml"/><Relationship Id="rId288" Type="http://schemas.openxmlformats.org/officeDocument/2006/relationships/customXml" Target="../customXml/item288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313" Type="http://schemas.openxmlformats.org/officeDocument/2006/relationships/customXml" Target="../customXml/item313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94" Type="http://schemas.openxmlformats.org/officeDocument/2006/relationships/customXml" Target="../customXml/item94.xml"/><Relationship Id="rId148" Type="http://schemas.openxmlformats.org/officeDocument/2006/relationships/customXml" Target="../customXml/item148.xml"/><Relationship Id="rId169" Type="http://schemas.openxmlformats.org/officeDocument/2006/relationships/customXml" Target="../customXml/item169.xml"/><Relationship Id="rId4" Type="http://schemas.openxmlformats.org/officeDocument/2006/relationships/customXml" Target="../customXml/item4.xml"/><Relationship Id="rId180" Type="http://schemas.openxmlformats.org/officeDocument/2006/relationships/customXml" Target="../customXml/item180.xml"/><Relationship Id="rId215" Type="http://schemas.openxmlformats.org/officeDocument/2006/relationships/customXml" Target="../customXml/item215.xml"/><Relationship Id="rId236" Type="http://schemas.openxmlformats.org/officeDocument/2006/relationships/customXml" Target="../customXml/item236.xml"/><Relationship Id="rId257" Type="http://schemas.openxmlformats.org/officeDocument/2006/relationships/customXml" Target="../customXml/item257.xml"/><Relationship Id="rId278" Type="http://schemas.openxmlformats.org/officeDocument/2006/relationships/customXml" Target="../customXml/item278.xml"/><Relationship Id="rId303" Type="http://schemas.openxmlformats.org/officeDocument/2006/relationships/customXml" Target="../customXml/item303.xml"/><Relationship Id="rId42" Type="http://schemas.openxmlformats.org/officeDocument/2006/relationships/customXml" Target="../customXml/item42.xml"/><Relationship Id="rId84" Type="http://schemas.openxmlformats.org/officeDocument/2006/relationships/customXml" Target="../customXml/item84.xml"/><Relationship Id="rId138" Type="http://schemas.openxmlformats.org/officeDocument/2006/relationships/customXml" Target="../customXml/item138.xml"/><Relationship Id="rId191" Type="http://schemas.openxmlformats.org/officeDocument/2006/relationships/customXml" Target="../customXml/item191.xml"/><Relationship Id="rId205" Type="http://schemas.openxmlformats.org/officeDocument/2006/relationships/customXml" Target="../customXml/item205.xml"/><Relationship Id="rId247" Type="http://schemas.openxmlformats.org/officeDocument/2006/relationships/customXml" Target="../customXml/item247.xml"/><Relationship Id="rId107" Type="http://schemas.openxmlformats.org/officeDocument/2006/relationships/customXml" Target="../customXml/item107.xml"/><Relationship Id="rId289" Type="http://schemas.openxmlformats.org/officeDocument/2006/relationships/customXml" Target="../customXml/item289.xml"/><Relationship Id="rId11" Type="http://schemas.openxmlformats.org/officeDocument/2006/relationships/customXml" Target="../customXml/item11.xml"/><Relationship Id="rId53" Type="http://schemas.openxmlformats.org/officeDocument/2006/relationships/customXml" Target="../customXml/item53.xml"/><Relationship Id="rId149" Type="http://schemas.openxmlformats.org/officeDocument/2006/relationships/customXml" Target="../customXml/item149.xml"/><Relationship Id="rId314" Type="http://schemas.openxmlformats.org/officeDocument/2006/relationships/customXml" Target="../customXml/item314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216" Type="http://schemas.openxmlformats.org/officeDocument/2006/relationships/customXml" Target="../customXml/item216.xml"/><Relationship Id="rId258" Type="http://schemas.openxmlformats.org/officeDocument/2006/relationships/customXml" Target="../customXml/item258.xml"/><Relationship Id="rId22" Type="http://schemas.openxmlformats.org/officeDocument/2006/relationships/customXml" Target="../customXml/item22.xml"/><Relationship Id="rId64" Type="http://schemas.openxmlformats.org/officeDocument/2006/relationships/customXml" Target="../customXml/item64.xml"/><Relationship Id="rId118" Type="http://schemas.openxmlformats.org/officeDocument/2006/relationships/customXml" Target="../customXml/item118.xml"/><Relationship Id="rId325" Type="http://schemas.openxmlformats.org/officeDocument/2006/relationships/slide" Target="slides/slide4.xml"/><Relationship Id="rId171" Type="http://schemas.openxmlformats.org/officeDocument/2006/relationships/customXml" Target="../customXml/item171.xml"/><Relationship Id="rId227" Type="http://schemas.openxmlformats.org/officeDocument/2006/relationships/customXml" Target="../customXml/item227.xml"/><Relationship Id="rId269" Type="http://schemas.openxmlformats.org/officeDocument/2006/relationships/customXml" Target="../customXml/item269.xml"/><Relationship Id="rId33" Type="http://schemas.openxmlformats.org/officeDocument/2006/relationships/customXml" Target="../customXml/item33.xml"/><Relationship Id="rId129" Type="http://schemas.openxmlformats.org/officeDocument/2006/relationships/customXml" Target="../customXml/item129.xml"/><Relationship Id="rId280" Type="http://schemas.openxmlformats.org/officeDocument/2006/relationships/customXml" Target="../customXml/item280.xml"/><Relationship Id="rId75" Type="http://schemas.openxmlformats.org/officeDocument/2006/relationships/customXml" Target="../customXml/item75.xml"/><Relationship Id="rId140" Type="http://schemas.openxmlformats.org/officeDocument/2006/relationships/customXml" Target="../customXml/item140.xml"/><Relationship Id="rId182" Type="http://schemas.openxmlformats.org/officeDocument/2006/relationships/customXml" Target="../customXml/item182.xml"/><Relationship Id="rId6" Type="http://schemas.openxmlformats.org/officeDocument/2006/relationships/customXml" Target="../customXml/item6.xml"/><Relationship Id="rId238" Type="http://schemas.openxmlformats.org/officeDocument/2006/relationships/customXml" Target="../customXml/item238.xml"/><Relationship Id="rId291" Type="http://schemas.openxmlformats.org/officeDocument/2006/relationships/customXml" Target="../customXml/item291.xml"/><Relationship Id="rId305" Type="http://schemas.openxmlformats.org/officeDocument/2006/relationships/customXml" Target="../customXml/item305.xml"/><Relationship Id="rId44" Type="http://schemas.openxmlformats.org/officeDocument/2006/relationships/customXml" Target="../customXml/item44.xml"/><Relationship Id="rId86" Type="http://schemas.openxmlformats.org/officeDocument/2006/relationships/customXml" Target="../customXml/item86.xml"/><Relationship Id="rId151" Type="http://schemas.openxmlformats.org/officeDocument/2006/relationships/customXml" Target="../customXml/item151.xml"/><Relationship Id="rId193" Type="http://schemas.openxmlformats.org/officeDocument/2006/relationships/customXml" Target="../customXml/item193.xml"/><Relationship Id="rId207" Type="http://schemas.openxmlformats.org/officeDocument/2006/relationships/customXml" Target="../customXml/item207.xml"/><Relationship Id="rId249" Type="http://schemas.openxmlformats.org/officeDocument/2006/relationships/customXml" Target="../customXml/item249.xml"/><Relationship Id="rId13" Type="http://schemas.openxmlformats.org/officeDocument/2006/relationships/customXml" Target="../customXml/item13.xml"/><Relationship Id="rId109" Type="http://schemas.openxmlformats.org/officeDocument/2006/relationships/customXml" Target="../customXml/item109.xml"/><Relationship Id="rId260" Type="http://schemas.openxmlformats.org/officeDocument/2006/relationships/customXml" Target="../customXml/item260.xml"/><Relationship Id="rId316" Type="http://schemas.openxmlformats.org/officeDocument/2006/relationships/customXml" Target="../customXml/item316.xml"/><Relationship Id="rId55" Type="http://schemas.openxmlformats.org/officeDocument/2006/relationships/customXml" Target="../customXml/item55.xml"/><Relationship Id="rId97" Type="http://schemas.openxmlformats.org/officeDocument/2006/relationships/customXml" Target="../customXml/item97.xml"/><Relationship Id="rId120" Type="http://schemas.openxmlformats.org/officeDocument/2006/relationships/customXml" Target="../customXml/item120.xml"/><Relationship Id="rId162" Type="http://schemas.openxmlformats.org/officeDocument/2006/relationships/customXml" Target="../customXml/item162.xml"/><Relationship Id="rId218" Type="http://schemas.openxmlformats.org/officeDocument/2006/relationships/customXml" Target="../customXml/item2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90EAC5E3-E37B-4068-B9E6-DC482DD7B63D}" type="datetimeFigureOut">
              <a:rPr lang="ko-KR" altLang="en-US" smtClean="0"/>
              <a:pPr/>
              <a:t>2026-01-23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7CA956B8-3517-4D26-8F04-4126459933F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0351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5316973E-2027-41C3-AB80-23E4F46B21A6}" type="datetimeFigureOut">
              <a:rPr lang="ko-KR" altLang="en-US" smtClean="0"/>
              <a:pPr/>
              <a:t>2026-01-23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58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E7FA1D20-EEE1-4547-BE2A-85A4242B62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1718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7E65A-6943-0E7B-23E7-DEEEE7787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EC35422-F77E-823E-8C77-F2AAF3EEB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DE21F86-E0AC-8440-4622-47F9E494A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6B51C3-9B0B-E658-D3FE-7FC969F925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160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1FA38-6035-CD18-19CC-623FDD2A2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2E90A7-AE65-4D83-F729-997379350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99961B6-D94A-DFA9-5C18-3047CEC11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39F269-5A8C-7886-D946-CEFA5B2A72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026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-3626"/>
            <a:ext cx="2057400" cy="264884"/>
          </a:xfrm>
        </p:spPr>
        <p:txBody>
          <a:bodyPr/>
          <a:lstStyle>
            <a:lvl1pPr>
              <a:defRPr sz="800"/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99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38750" y="-45243"/>
            <a:ext cx="20574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1"/>
            <a:ext cx="2057400" cy="220436"/>
          </a:xfrm>
        </p:spPr>
        <p:txBody>
          <a:bodyPr/>
          <a:lstStyle>
            <a:lvl1pPr>
              <a:defRPr sz="8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854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49242213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44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31200865"/>
              </p:ext>
            </p:extLst>
          </p:nvPr>
        </p:nvGraphicFramePr>
        <p:xfrm>
          <a:off x="0" y="9752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740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2602983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5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80838352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67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3528257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9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67805141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11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55550979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07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0707406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6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80894151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13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14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E373E8B-C254-42AB-9CAB-63757BBBDA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77167134"/>
              </p:ext>
            </p:extLst>
          </p:nvPr>
        </p:nvGraphicFramePr>
        <p:xfrm>
          <a:off x="7086601" y="502429"/>
          <a:ext cx="2057400" cy="6341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41517"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0" marR="91420" marT="45731" marB="4573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911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54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78437" y="4537"/>
            <a:ext cx="2057400" cy="232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316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40">
            <a:extLst>
              <a:ext uri="{FF2B5EF4-FFF2-40B4-BE49-F238E27FC236}">
                <a16:creationId xmlns:a16="http://schemas.microsoft.com/office/drawing/2014/main" id="{8804B32A-C8DF-4BD7-A597-4E254E2C322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40854221"/>
              </p:ext>
            </p:extLst>
          </p:nvPr>
        </p:nvGraphicFramePr>
        <p:xfrm>
          <a:off x="-1" y="-4037"/>
          <a:ext cx="9144001" cy="506466"/>
        </p:xfrm>
        <a:graphic>
          <a:graphicData uri="http://schemas.openxmlformats.org/drawingml/2006/table">
            <a:tbl>
              <a:tblPr/>
              <a:tblGrid>
                <a:gridCol w="1031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1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3233"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단위업무명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버전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Number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33"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경로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화면명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 </a:t>
                      </a: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ID</a:t>
                      </a: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DB45DF60-AC68-4E5E-9FDE-C74496B174F7}"/>
              </a:ext>
            </a:extLst>
          </p:cNvPr>
          <p:cNvSpPr/>
          <p:nvPr userDrawn="1"/>
        </p:nvSpPr>
        <p:spPr>
          <a:xfrm>
            <a:off x="7092950" y="254000"/>
            <a:ext cx="205105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F889591-9887-4D85-A013-82B75550AE88}"/>
              </a:ext>
            </a:extLst>
          </p:cNvPr>
          <p:cNvSpPr/>
          <p:nvPr userDrawn="1"/>
        </p:nvSpPr>
        <p:spPr>
          <a:xfrm>
            <a:off x="3841750" y="0"/>
            <a:ext cx="213995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D1.0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AB0FEA9-D165-4682-B08D-2C0E7960CE4D}"/>
              </a:ext>
            </a:extLst>
          </p:cNvPr>
          <p:cNvSpPr/>
          <p:nvPr userDrawn="1"/>
        </p:nvSpPr>
        <p:spPr>
          <a:xfrm>
            <a:off x="1022350" y="0"/>
            <a:ext cx="177800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b="0" dirty="0">
                <a:solidFill>
                  <a:schemeClr val="tx1"/>
                </a:solidFill>
              </a:rPr>
              <a:t>SAM_</a:t>
            </a:r>
            <a:r>
              <a:rPr lang="ko-KR" altLang="en-US" sz="800" b="0" dirty="0">
                <a:solidFill>
                  <a:schemeClr val="tx1"/>
                </a:solidFill>
              </a:rPr>
              <a:t>데모 시나리오</a:t>
            </a:r>
            <a:endParaRPr lang="en-US" altLang="ko-KR" sz="800" b="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CFA9B6-3D3E-4457-84FF-AB617CE13E89}"/>
              </a:ext>
            </a:extLst>
          </p:cNvPr>
          <p:cNvSpPr/>
          <p:nvPr userDrawn="1"/>
        </p:nvSpPr>
        <p:spPr>
          <a:xfrm>
            <a:off x="7092950" y="0"/>
            <a:ext cx="205105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fld id="{0DCB277B-76BD-4B0C-92FF-DB9FED91E205}" type="slidenum">
              <a:rPr lang="en-US" altLang="ko-KR" sz="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40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8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6413268" y="3131601"/>
            <a:ext cx="2702684" cy="0"/>
            <a:chOff x="6413268" y="3248841"/>
            <a:chExt cx="2702684" cy="0"/>
          </a:xfrm>
        </p:grpSpPr>
        <p:cxnSp>
          <p:nvCxnSpPr>
            <p:cNvPr id="9" name="직선 연결선 8"/>
            <p:cNvCxnSpPr/>
            <p:nvPr/>
          </p:nvCxnSpPr>
          <p:spPr>
            <a:xfrm>
              <a:off x="6413268" y="3248841"/>
              <a:ext cx="1003486" cy="0"/>
            </a:xfrm>
            <a:prstGeom prst="line">
              <a:avLst/>
            </a:prstGeom>
            <a:ln w="28575">
              <a:solidFill>
                <a:srgbClr val="88BC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7407131" y="3248841"/>
              <a:ext cx="1708821" cy="0"/>
            </a:xfrm>
            <a:prstGeom prst="line">
              <a:avLst/>
            </a:prstGeom>
            <a:ln w="28575">
              <a:solidFill>
                <a:srgbClr val="E0E0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8130864" y="2813885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2026.01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AC1E8-E56F-0866-1D14-A15AEF79C929}"/>
              </a:ext>
            </a:extLst>
          </p:cNvPr>
          <p:cNvSpPr txBox="1"/>
          <p:nvPr/>
        </p:nvSpPr>
        <p:spPr>
          <a:xfrm>
            <a:off x="7158009" y="6386615"/>
            <a:ext cx="17009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latin typeface="+mn-ea"/>
              </a:rPr>
              <a:t>CODE-BRIDGE X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" name="양쪽 모서리가 둥근 사각형 21">
            <a:extLst>
              <a:ext uri="{FF2B5EF4-FFF2-40B4-BE49-F238E27FC236}">
                <a16:creationId xmlns:a16="http://schemas.microsoft.com/office/drawing/2014/main" id="{7FEDD4CC-0A59-7A60-0CA3-75E140AD7027}"/>
              </a:ext>
            </a:extLst>
          </p:cNvPr>
          <p:cNvSpPr/>
          <p:nvPr/>
        </p:nvSpPr>
        <p:spPr>
          <a:xfrm flipV="1">
            <a:off x="3387725" y="1671000"/>
            <a:ext cx="5756275" cy="755650"/>
          </a:xfrm>
          <a:prstGeom prst="round2SameRect">
            <a:avLst>
              <a:gd name="adj1" fmla="val 6583"/>
              <a:gd name="adj2" fmla="val 0"/>
            </a:avLst>
          </a:prstGeom>
          <a:solidFill>
            <a:srgbClr val="94C13B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양쪽 모서리가 둥근 사각형 22">
            <a:extLst>
              <a:ext uri="{FF2B5EF4-FFF2-40B4-BE49-F238E27FC236}">
                <a16:creationId xmlns:a16="http://schemas.microsoft.com/office/drawing/2014/main" id="{9A6B2835-C064-4071-B7EC-154AB20AD7B1}"/>
              </a:ext>
            </a:extLst>
          </p:cNvPr>
          <p:cNvSpPr/>
          <p:nvPr/>
        </p:nvSpPr>
        <p:spPr>
          <a:xfrm flipV="1">
            <a:off x="3165475" y="1671000"/>
            <a:ext cx="203199" cy="755650"/>
          </a:xfrm>
          <a:prstGeom prst="round2SameRect">
            <a:avLst>
              <a:gd name="adj1" fmla="val 20472"/>
              <a:gd name="adj2" fmla="val 0"/>
            </a:avLst>
          </a:prstGeom>
          <a:solidFill>
            <a:srgbClr val="94C13B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양쪽 모서리가 둥근 사각형 23">
            <a:extLst>
              <a:ext uri="{FF2B5EF4-FFF2-40B4-BE49-F238E27FC236}">
                <a16:creationId xmlns:a16="http://schemas.microsoft.com/office/drawing/2014/main" id="{942E124E-7150-8005-1918-60A51B87FC32}"/>
              </a:ext>
            </a:extLst>
          </p:cNvPr>
          <p:cNvSpPr/>
          <p:nvPr/>
        </p:nvSpPr>
        <p:spPr>
          <a:xfrm flipV="1">
            <a:off x="2952751" y="1671000"/>
            <a:ext cx="193674" cy="755650"/>
          </a:xfrm>
          <a:prstGeom prst="round2SameRect">
            <a:avLst>
              <a:gd name="adj1" fmla="val 20472"/>
              <a:gd name="adj2" fmla="val 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4A4B5-27A8-FA26-0745-CF93CA26EE45}"/>
              </a:ext>
            </a:extLst>
          </p:cNvPr>
          <p:cNvSpPr txBox="1"/>
          <p:nvPr/>
        </p:nvSpPr>
        <p:spPr>
          <a:xfrm>
            <a:off x="3306792" y="1915675"/>
            <a:ext cx="5636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ea"/>
              </a:rPr>
              <a:t>SAM_</a:t>
            </a:r>
            <a:r>
              <a:rPr lang="ko-KR" altLang="en-US" sz="2400" b="1" dirty="0">
                <a:solidFill>
                  <a:schemeClr val="bg1"/>
                </a:solidFill>
                <a:latin typeface="+mn-ea"/>
              </a:rPr>
              <a:t>데모 시나리오</a:t>
            </a:r>
          </a:p>
        </p:txBody>
      </p:sp>
    </p:spTree>
    <p:extLst>
      <p:ext uri="{BB962C8B-B14F-4D97-AF65-F5344CB8AC3E}">
        <p14:creationId xmlns:p14="http://schemas.microsoft.com/office/powerpoint/2010/main" val="129635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808" y="253343"/>
            <a:ext cx="16450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Document History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507143"/>
              </p:ext>
            </p:extLst>
          </p:nvPr>
        </p:nvGraphicFramePr>
        <p:xfrm>
          <a:off x="242887" y="764705"/>
          <a:ext cx="8645740" cy="27259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9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7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3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Date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Version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Main Contents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Detailed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Contents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MARK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2026.01.22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D1.0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초안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데모 시나리오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2026.01.23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D1.1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작성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사전 입력 정보 및 매출 입금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세금계산서 발행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수취 추가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955234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30442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356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778A-7DC5-6A3C-996D-5EAF6A813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46DA1BB-3C45-4A05-A1A5-5937093343BF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7F1EE848-53E6-DB65-4F43-50C52DF28D2E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AA65C8-155B-40E7-05E1-97127058891C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D0F47F8-B805-9E19-D5D1-971DFA20D6D4}"/>
              </a:ext>
            </a:extLst>
          </p:cNvPr>
          <p:cNvSpPr/>
          <p:nvPr/>
        </p:nvSpPr>
        <p:spPr>
          <a:xfrm>
            <a:off x="250557" y="715828"/>
            <a:ext cx="2907224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10"/>
              </a:lnSpc>
            </a:pPr>
            <a:r>
              <a:rPr lang="ko-KR" altLang="en-US" sz="12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데모 시나리오</a:t>
            </a:r>
            <a:endParaRPr lang="en-US" sz="1200" dirty="0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BC188E75-B62D-34C0-FD3E-92D6C3CA8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619199"/>
              </p:ext>
            </p:extLst>
          </p:nvPr>
        </p:nvGraphicFramePr>
        <p:xfrm>
          <a:off x="250557" y="1009168"/>
          <a:ext cx="8598976" cy="18113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9744">
                  <a:extLst>
                    <a:ext uri="{9D8B030D-6E8A-4147-A177-3AD203B41FA5}">
                      <a16:colId xmlns:a16="http://schemas.microsoft.com/office/drawing/2014/main" val="2853612473"/>
                    </a:ext>
                  </a:extLst>
                </a:gridCol>
                <a:gridCol w="2149744">
                  <a:extLst>
                    <a:ext uri="{9D8B030D-6E8A-4147-A177-3AD203B41FA5}">
                      <a16:colId xmlns:a16="http://schemas.microsoft.com/office/drawing/2014/main" val="2145361127"/>
                    </a:ext>
                  </a:extLst>
                </a:gridCol>
                <a:gridCol w="2149744">
                  <a:extLst>
                    <a:ext uri="{9D8B030D-6E8A-4147-A177-3AD203B41FA5}">
                      <a16:colId xmlns:a16="http://schemas.microsoft.com/office/drawing/2014/main" val="3742542126"/>
                    </a:ext>
                  </a:extLst>
                </a:gridCol>
                <a:gridCol w="2149744">
                  <a:extLst>
                    <a:ext uri="{9D8B030D-6E8A-4147-A177-3AD203B41FA5}">
                      <a16:colId xmlns:a16="http://schemas.microsoft.com/office/drawing/2014/main" val="2249127089"/>
                    </a:ext>
                  </a:extLst>
                </a:gridCol>
              </a:tblGrid>
              <a:tr h="25876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사전 입력 정보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521609"/>
                  </a:ext>
                </a:extLst>
              </a:tr>
              <a:tr h="2587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경로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항목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입력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31212"/>
                  </a:ext>
                </a:extLst>
              </a:tr>
              <a:tr h="2587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일 평균 지출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1.7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사전 입력 정보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영역 생성 필요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613840"/>
                  </a:ext>
                </a:extLst>
              </a:tr>
              <a:tr h="2587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보유 원화 현금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사전 입력 정보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영역 생성 필요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904819"/>
                  </a:ext>
                </a:extLst>
              </a:tr>
              <a:tr h="2587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개월 평균 운영비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사전 입력 정보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영역 생성 필요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319111"/>
                  </a:ext>
                </a:extLst>
              </a:tr>
              <a:tr h="2587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미수금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478773"/>
                  </a:ext>
                </a:extLst>
              </a:tr>
              <a:tr h="2587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악성채권 추심관리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993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41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C12E1-54DC-903A-4721-C2306BDF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B2372B4-718D-0D23-E0FF-7375F47D34F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1D413247-887B-5B4F-D654-384B34E1AD98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D814759-6E03-0DA6-5E48-AE5CC0BF288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5171C7EA-2897-4DD4-F387-7132E65D8EDA}"/>
              </a:ext>
            </a:extLst>
          </p:cNvPr>
          <p:cNvSpPr/>
          <p:nvPr/>
        </p:nvSpPr>
        <p:spPr>
          <a:xfrm>
            <a:off x="250557" y="715828"/>
            <a:ext cx="2907224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10"/>
              </a:lnSpc>
            </a:pPr>
            <a:r>
              <a:rPr lang="ko-KR" altLang="en-US" sz="12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데모 시나리오</a:t>
            </a:r>
            <a:endParaRPr lang="en-US" sz="1200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19A7FF3F-EAAE-219C-2FBF-BBA259FBB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225788"/>
              </p:ext>
            </p:extLst>
          </p:nvPr>
        </p:nvGraphicFramePr>
        <p:xfrm>
          <a:off x="250557" y="1009168"/>
          <a:ext cx="8668720" cy="5553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3590">
                  <a:extLst>
                    <a:ext uri="{9D8B030D-6E8A-4147-A177-3AD203B41FA5}">
                      <a16:colId xmlns:a16="http://schemas.microsoft.com/office/drawing/2014/main" val="164029060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2987609057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2657140644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3291951161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1630106228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2131192226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342480162"/>
                    </a:ext>
                  </a:extLst>
                </a:gridCol>
                <a:gridCol w="1083590">
                  <a:extLst>
                    <a:ext uri="{9D8B030D-6E8A-4147-A177-3AD203B41FA5}">
                      <a16:colId xmlns:a16="http://schemas.microsoft.com/office/drawing/2014/main" val="4076357576"/>
                    </a:ext>
                  </a:extLst>
                </a:gridCol>
              </a:tblGrid>
              <a:tr h="26445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시나리오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시연 정보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데모 정보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56298"/>
                  </a:ext>
                </a:extLst>
              </a:tr>
              <a:tr h="26445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경로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항목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입력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대시보드 섹션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항목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결과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487372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입금 등록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입금관리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입금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입금금액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8,500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만원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일일일보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현금성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자산 합계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시연 입력 정보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영역 활성화 필요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07496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일일일보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입금 합계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116119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 등록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출금금액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일일일보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현금성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자산 합계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시연 입력 정보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영역 활성화 필요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82392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일일일보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 합계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213546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 등록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공급가액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부가세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억원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, 1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천만원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당월예상지출내역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817406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당월예상지출내역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총 예상지출합계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78988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등록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사용금액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천만원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당월예상지출내역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시연 입력 정보</a:t>
                      </a:r>
                      <a:endParaRPr kumimoji="0" lang="en-US" altLang="ko-KR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영역 활성화 필요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84147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등록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사용금액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천만원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당월예상지출내역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시연 입력 정보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영역 활성화 필요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67302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당월예상지출내역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총 예상지출합계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447162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가지급금 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503865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매출 등록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매출관리</a:t>
                      </a:r>
                      <a:r>
                        <a:rPr lang="en-US" altLang="ko-KR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매출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공급가액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부가세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억원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, 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천만원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부가세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매출세액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330906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세금계산서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발행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부가세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예상 납부세액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728444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 등록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 상세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(1.1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세금계산서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수취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부가세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매입세액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755408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부가세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예상 납부세액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372381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가지급금 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 상세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출금유형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매입대금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가지급금 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전체 및 팝업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551520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접대비 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상세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천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사용유형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접대비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접대비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전체 및 팝업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453235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복리후생비 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회계관리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관리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&gt;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카드 내역 상세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천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사용유형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복리후생비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복리후생비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전체 및 팝업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변경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971936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미수금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미수금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표시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82921"/>
                  </a:ext>
                </a:extLst>
              </a:tr>
              <a:tr h="2644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채권추심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채권추심 현황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현재 표시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241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996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_rels/item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3.xml"/></Relationships>
</file>

<file path=customXml/_rels/item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4.xml"/></Relationships>
</file>

<file path=customXml/_rels/item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5.xml"/></Relationships>
</file>

<file path=customXml/_rels/item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6.xml"/></Relationships>
</file>

<file path=customXml/_rels/item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7.xml"/></Relationships>
</file>

<file path=customXml/_rels/item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8.xml"/></Relationships>
</file>

<file path=customXml/_rels/item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9.xml"/></Relationships>
</file>

<file path=customXml/_rels/item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0.xml"/></Relationships>
</file>

<file path=customXml/_rels/item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1.xml"/></Relationships>
</file>

<file path=customXml/_rels/item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2.xml"/></Relationships>
</file>

<file path=customXml/_rels/item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3.xml"/></Relationships>
</file>

<file path=customXml/_rels/item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4.xml"/></Relationships>
</file>

<file path=customXml/_rels/item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5.xml"/></Relationships>
</file>

<file path=customXml/_rels/item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6.xml"/></Relationships>
</file>

<file path=customXml/_rels/item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7.xml"/></Relationships>
</file>

<file path=customXml/_rels/item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8.xml"/></Relationships>
</file>

<file path=customXml/_rels/item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9.xml"/></Relationships>
</file>

<file path=customXml/_rels/item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0.xml"/></Relationships>
</file>

<file path=customXml/_rels/item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1.xml"/></Relationships>
</file>

<file path=customXml/_rels/item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2.xml"/></Relationships>
</file>

<file path=customXml/_rels/item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3.xml"/></Relationships>
</file>

<file path=customXml/_rels/item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4.xml"/></Relationships>
</file>

<file path=customXml/_rels/item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5.xml"/></Relationships>
</file>

<file path=customXml/_rels/item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6.xml"/></Relationships>
</file>

<file path=customXml/_rels/item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7.xml"/></Relationships>
</file>

<file path=customXml/_rels/item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8.xml"/></Relationships>
</file>

<file path=customXml/_rels/item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9.xml"/></Relationships>
</file>

<file path=customXml/_rels/item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0.xml"/></Relationships>
</file>

<file path=customXml/_rels/item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1.xml"/></Relationships>
</file>

<file path=customXml/_rels/item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2.xml"/></Relationships>
</file>

<file path=customXml/_rels/item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3.xml"/></Relationships>
</file>

<file path=customXml/_rels/item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4.xml"/></Relationships>
</file>

<file path=customXml/_rels/item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5.xml"/></Relationships>
</file>

<file path=customXml/_rels/item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6.xml"/></Relationships>
</file>

<file path=customXml/_rels/item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7.xml"/></Relationships>
</file>

<file path=customXml/_rels/item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8.xml"/></Relationships>
</file>

<file path=customXml/_rels/item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9.xml"/></Relationships>
</file>

<file path=customXml/_rels/item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0.xml"/></Relationships>
</file>

<file path=customXml/_rels/item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1.xml"/></Relationships>
</file>

<file path=customXml/_rels/item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2.xml"/></Relationships>
</file>

<file path=customXml/_rels/item2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3.xml"/></Relationships>
</file>

<file path=customXml/_rels/item2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4.xml"/></Relationships>
</file>

<file path=customXml/_rels/item2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5.xml"/></Relationships>
</file>

<file path=customXml/_rels/item2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6.xml"/></Relationships>
</file>

<file path=customXml/_rels/item2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7.xml"/></Relationships>
</file>

<file path=customXml/_rels/item2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8.xml"/></Relationships>
</file>

<file path=customXml/_rels/item2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9.xml"/></Relationships>
</file>

<file path=customXml/_rels/item2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0.xml"/></Relationships>
</file>

<file path=customXml/_rels/item2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1.xml"/></Relationships>
</file>

<file path=customXml/_rels/item2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2.xml"/></Relationships>
</file>

<file path=customXml/_rels/item2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3.xml"/></Relationships>
</file>

<file path=customXml/_rels/item2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4.xml"/></Relationships>
</file>

<file path=customXml/_rels/item2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5.xml"/></Relationships>
</file>

<file path=customXml/_rels/item2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6.xml"/></Relationships>
</file>

<file path=customXml/_rels/item2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7.xml"/></Relationships>
</file>

<file path=customXml/_rels/item2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8.xml"/></Relationships>
</file>

<file path=customXml/_rels/item2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9.xml"/></Relationships>
</file>

<file path=customXml/_rels/item2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0.xml"/></Relationships>
</file>

<file path=customXml/_rels/item2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1.xml"/></Relationships>
</file>

<file path=customXml/_rels/item2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2.xml"/></Relationships>
</file>

<file path=customXml/_rels/item2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3.xml"/></Relationships>
</file>

<file path=customXml/_rels/item2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4.xml"/></Relationships>
</file>

<file path=customXml/_rels/item2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5.xml"/></Relationships>
</file>

<file path=customXml/_rels/item2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6.xml"/></Relationships>
</file>

<file path=customXml/_rels/item2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7.xml"/></Relationships>
</file>

<file path=customXml/_rels/item2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8.xml"/></Relationships>
</file>

<file path=customXml/_rels/item2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9.xml"/></Relationships>
</file>

<file path=customXml/_rels/item2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0.xml"/></Relationships>
</file>

<file path=customXml/_rels/item2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1.xml"/></Relationships>
</file>

<file path=customXml/_rels/item2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2.xml"/></Relationships>
</file>

<file path=customXml/_rels/item2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3.xml"/></Relationships>
</file>

<file path=customXml/_rels/item2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4.xml"/></Relationships>
</file>

<file path=customXml/_rels/item2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5.xml"/></Relationships>
</file>

<file path=customXml/_rels/item2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6.xml"/></Relationships>
</file>

<file path=customXml/_rels/item2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7.xml"/></Relationships>
</file>

<file path=customXml/_rels/item2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8.xml"/></Relationships>
</file>

<file path=customXml/_rels/item2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9.xml"/></Relationships>
</file>

<file path=customXml/_rels/item2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0.xml"/></Relationships>
</file>

<file path=customXml/_rels/item2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1.xml"/></Relationships>
</file>

<file path=customXml/_rels/item2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2.xml"/></Relationships>
</file>

<file path=customXml/_rels/item2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3.xml"/></Relationships>
</file>

<file path=customXml/_rels/item2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4.xml"/></Relationships>
</file>

<file path=customXml/_rels/item2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5.xml"/></Relationships>
</file>

<file path=customXml/_rels/item2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6.xml"/></Relationships>
</file>

<file path=customXml/_rels/item2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7.xml"/></Relationships>
</file>

<file path=customXml/_rels/item2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8.xml"/></Relationships>
</file>

<file path=customXml/_rels/item2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9.xml"/></Relationships>
</file>

<file path=customXml/_rels/item2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0.xml"/></Relationships>
</file>

<file path=customXml/_rels/item2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1.xml"/></Relationships>
</file>

<file path=customXml/_rels/item2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2.xml"/></Relationships>
</file>

<file path=customXml/_rels/item2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3.xml"/></Relationships>
</file>

<file path=customXml/_rels/item2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4.xml"/></Relationships>
</file>

<file path=customXml/_rels/item2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5.xml"/></Relationships>
</file>

<file path=customXml/_rels/item2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6.xml"/></Relationships>
</file>

<file path=customXml/_rels/item2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7.xml"/></Relationships>
</file>

<file path=customXml/_rels/item2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8.xml"/></Relationships>
</file>

<file path=customXml/_rels/item2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9.xml"/></Relationships>
</file>

<file path=customXml/_rels/item2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0.xml"/></Relationships>
</file>

<file path=customXml/_rels/item2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1.xml"/></Relationships>
</file>

<file path=customXml/_rels/item2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2.xml"/></Relationships>
</file>

<file path=customXml/_rels/item2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3.xml"/></Relationships>
</file>

<file path=customXml/_rels/item2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4.xml"/></Relationships>
</file>

<file path=customXml/_rels/item2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5.xml"/></Relationships>
</file>

<file path=customXml/_rels/item2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6.xml"/></Relationships>
</file>

<file path=customXml/_rels/item2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7.xml"/></Relationships>
</file>

<file path=customXml/_rels/item2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8.xml"/></Relationships>
</file>

<file path=customXml/_rels/item2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9.xml"/></Relationships>
</file>

<file path=customXml/_rels/item2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0.xml"/></Relationships>
</file>

<file path=customXml/_rels/item2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1.xml"/></Relationships>
</file>

<file path=customXml/_rels/item2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2.xml"/></Relationships>
</file>

<file path=customXml/_rels/item2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3.xml"/></Relationships>
</file>

<file path=customXml/_rels/item2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4.xml"/></Relationships>
</file>

<file path=customXml/_rels/item2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5.xml"/></Relationships>
</file>

<file path=customXml/_rels/item2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6.xml"/></Relationships>
</file>

<file path=customXml/_rels/item2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7.xml"/></Relationships>
</file>

<file path=customXml/_rels/item2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8.xml"/></Relationships>
</file>

<file path=customXml/_rels/item2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9.xml"/></Relationships>
</file>

<file path=customXml/_rels/item2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0.xml"/></Relationships>
</file>

<file path=customXml/_rels/item2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1.xml"/></Relationships>
</file>

<file path=customXml/_rels/item2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2.xml"/></Relationships>
</file>

<file path=customXml/_rels/item2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3.xml"/></Relationships>
</file>

<file path=customXml/_rels/item2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4.xml"/></Relationships>
</file>

<file path=customXml/_rels/item2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5.xml"/></Relationships>
</file>

<file path=customXml/_rels/item2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6.xml"/></Relationships>
</file>

<file path=customXml/_rels/item2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7.xml"/></Relationships>
</file>

<file path=customXml/_rels/item2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8.xml"/></Relationships>
</file>

<file path=customXml/_rels/item2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9.xml"/></Relationships>
</file>

<file path=customXml/_rels/item3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0.xml"/></Relationships>
</file>

<file path=customXml/_rels/item3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1.xml"/></Relationships>
</file>

<file path=customXml/_rels/item3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2.xml"/></Relationships>
</file>

<file path=customXml/_rels/item3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3.xml"/></Relationships>
</file>

<file path=customXml/_rels/item3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4.xml"/></Relationships>
</file>

<file path=customXml/_rels/item3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5.xml"/></Relationships>
</file>

<file path=customXml/_rels/item3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6.xml"/></Relationships>
</file>

<file path=customXml/_rels/item3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7.xml"/></Relationships>
</file>

<file path=customXml/_rels/item3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8.xml"/></Relationships>
</file>

<file path=customXml/_rels/item3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9.xml"/></Relationships>
</file>

<file path=customXml/_rels/item3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0.xml"/></Relationships>
</file>

<file path=customXml/_rels/item3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1.xml"/></Relationships>
</file>

<file path=customXml/_rels/item3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2.xml"/></Relationships>
</file>

<file path=customXml/_rels/item3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3.xml"/></Relationships>
</file>

<file path=customXml/_rels/item3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4.xml"/></Relationships>
</file>

<file path=customXml/_rels/item3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5.xml"/></Relationships>
</file>

<file path=customXml/_rels/item3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6.xml"/></Relationships>
</file>

<file path=customXml/_rels/item3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7.xml"/></Relationships>
</file>

<file path=customXml/_rels/item3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8.xml"/></Relationships>
</file>

<file path=customXml/_rels/item3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9.xml"/></Relationships>
</file>

<file path=customXml/item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5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6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2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2.xml><?xml version="1.0" encoding="utf-8"?>
<Control xmlns="http://schemas.microsoft.com/VisualStudio/2011/storyboarding/control">
  <Id Name="System.Storyboarding.Media.StreetMap" Revision="1" Stencil="System.Storyboarding.Media" StencilVersion="0.1"/>
</Control>
</file>

<file path=customXml/item2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9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3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5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3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3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42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43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4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45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4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4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4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49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50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5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54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5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56.xml><?xml version="1.0" encoding="utf-8"?>
<Control xmlns="http://schemas.microsoft.com/VisualStudio/2011/storyboarding/control">
  <Id Name="System.Storyboarding.WindowsPhoneIcons.Back" Revision="1" Stencil="System.Storyboarding.WindowsPhoneIcons" StencilVersion="0.1"/>
</Control>
</file>

<file path=customXml/item5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6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6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6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4.xml><?xml version="1.0" encoding="utf-8"?>
<Control xmlns="http://schemas.microsoft.com/VisualStudio/2011/storyboarding/control">
  <Id Name="System.Storyboarding.Media.StreetMap" Revision="1" Stencil="System.Storyboarding.Media" StencilVersion="0.1"/>
</Control>
</file>

<file path=customXml/item65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6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6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7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7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3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7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7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7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80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8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8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8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8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8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9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9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6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9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9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9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01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0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05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0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09.xml><?xml version="1.0" encoding="utf-8"?>
<Control xmlns="http://schemas.microsoft.com/VisualStudio/2011/storyboarding/control">
  <Id Name="32035d07-bc66-4a79-8001-2507012193e3" RevisionId="7f6cc906-8fab-4878-8f41-90bcdc4e860e" Stencil="172d6d98-e5c9-42e9-a209-79f7a94bbd38" StencilRevisionId="00000000-0000-0000-0000-000000000000" StencilVersion="0.0"/>
</Control>
</file>

<file path=customXml/item110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1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1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3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1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6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11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1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2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2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2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2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0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3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3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4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3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6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137.xml><?xml version="1.0" encoding="utf-8"?>
<Control xmlns="http://schemas.microsoft.com/VisualStudio/2011/storyboarding/control">
  <Id Name="32035d07-bc66-4a79-8001-2507012193e3" RevisionId="7f6cc906-8fab-4878-8f41-90bcdc4e860e" Stencil="172d6d98-e5c9-42e9-a209-79f7a94bbd38" StencilRevisionId="00000000-0000-0000-0000-000000000000" StencilVersion="0.0"/>
</Control>
</file>

<file path=customXml/item13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40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4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4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4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4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4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46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4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48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4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5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5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5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58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5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6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6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6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6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6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6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6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7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7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2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17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7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6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17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0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8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2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8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8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86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8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8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9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9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9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0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0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4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0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0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0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0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0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10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1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13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14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15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1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17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218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1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2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2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23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2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2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2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2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2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3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2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3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3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3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40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4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4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4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4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4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46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4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4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5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5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5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5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5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5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59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60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261.xml><?xml version="1.0" encoding="utf-8"?>
<Control xmlns="http://schemas.microsoft.com/VisualStudio/2011/storyboarding/control">
  <Id Name="System.Storyboarding.WindowsPhoneIcons.Back" Revision="1" Stencil="System.Storyboarding.WindowsPhoneIcons" StencilVersion="0.1"/>
</Control>
</file>

<file path=customXml/item26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6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6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6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7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6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6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7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7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75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7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7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78.xml><?xml version="1.0" encoding="utf-8"?>
<Control xmlns="http://schemas.microsoft.com/VisualStudio/2011/storyboarding/control">
  <Id Name="System.Storyboarding.WindowsAppIcons.Plus" Revision="1" Stencil="System.Storyboarding.WindowsAppIcons" StencilVersion="0.1"/>
</Control>
</file>

<file path=customXml/item279.xml><?xml version="1.0" encoding="utf-8"?>
<Control xmlns="http://schemas.microsoft.com/VisualStudio/2011/storyboarding/control">
  <Id Name="System.Storyboarding.WindowsAppIcons.Plus" Revision="1" Stencil="System.Storyboarding.WindowsAppIcons" StencilVersion="0.1"/>
</Control>
</file>

<file path=customXml/item28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8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8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8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84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8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8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8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8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8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9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91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9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93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9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98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9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302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303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30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1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31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13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1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1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31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7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31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Props1.xml><?xml version="1.0" encoding="utf-8"?>
<ds:datastoreItem xmlns:ds="http://schemas.openxmlformats.org/officeDocument/2006/customXml" ds:itemID="{740BEBC6-3966-4F03-BFA7-4A2E9E8BCAC5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0A893FAD-20C7-4089-8A71-71C5EB050765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1B5E1CA2-BBC1-48A4-B544-215C059857C2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A4557E3D-8AA7-4150-8ECF-0DB08D06DCF0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B7FE04FB-851B-49CF-8725-057378AE7FDB}">
  <ds:schemaRefs>
    <ds:schemaRef ds:uri="http://schemas.microsoft.com/VisualStudio/2011/storyboarding/control"/>
  </ds:schemaRefs>
</ds:datastoreItem>
</file>

<file path=customXml/itemProps6.xml><?xml version="1.0" encoding="utf-8"?>
<ds:datastoreItem xmlns:ds="http://schemas.openxmlformats.org/officeDocument/2006/customXml" ds:itemID="{39614B97-09DF-4776-89E8-EEB88D87CF04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630F0BB9-738A-4F2A-A15C-6D46A76985A4}">
  <ds:schemaRefs>
    <ds:schemaRef ds:uri="http://schemas.microsoft.com/VisualStudio/2011/storyboarding/control"/>
  </ds:schemaRefs>
</ds:datastoreItem>
</file>

<file path=customXml/itemProps8.xml><?xml version="1.0" encoding="utf-8"?>
<ds:datastoreItem xmlns:ds="http://schemas.openxmlformats.org/officeDocument/2006/customXml" ds:itemID="{023F2C4B-4130-4ABD-993A-877194585AF7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495914DB-F7C6-4FBA-9775-CA7E06F460F2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C1B470DB-A1BA-41B2-B85D-4EDFE2BC3DB3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CB4815BD-5BBA-4DE2-9B3C-F74C038EA986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295AF314-16F3-45AD-9EA2-B6D69CBE8721}">
  <ds:schemaRefs>
    <ds:schemaRef ds:uri="http://schemas.microsoft.com/VisualStudio/2011/storyboarding/control"/>
  </ds:schemaRefs>
</ds:datastoreItem>
</file>

<file path=customXml/itemProps13.xml><?xml version="1.0" encoding="utf-8"?>
<ds:datastoreItem xmlns:ds="http://schemas.openxmlformats.org/officeDocument/2006/customXml" ds:itemID="{E373DEAA-6230-4673-BBAF-A1C9349C2860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282A0468-1CD5-4648-97DC-AF48CC1050BB}">
  <ds:schemaRefs>
    <ds:schemaRef ds:uri="http://schemas.microsoft.com/VisualStudio/2011/storyboarding/control"/>
  </ds:schemaRefs>
</ds:datastoreItem>
</file>

<file path=customXml/itemProps15.xml><?xml version="1.0" encoding="utf-8"?>
<ds:datastoreItem xmlns:ds="http://schemas.openxmlformats.org/officeDocument/2006/customXml" ds:itemID="{595B0DBE-0624-431E-B600-7532780E63A4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8D1B6BD2-9980-4502-BCA8-8FEB73E2AE9C}">
  <ds:schemaRefs>
    <ds:schemaRef ds:uri="http://schemas.microsoft.com/VisualStudio/2011/storyboarding/control"/>
  </ds:schemaRefs>
</ds:datastoreItem>
</file>

<file path=customXml/itemProps17.xml><?xml version="1.0" encoding="utf-8"?>
<ds:datastoreItem xmlns:ds="http://schemas.openxmlformats.org/officeDocument/2006/customXml" ds:itemID="{136F5C3A-757F-4DBB-9CCC-9C372F1F0E24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EB7DD0DD-4328-4383-BEBE-5EC0743A780C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904BC1AC-E28A-4EC0-B599-F1032E5FBC2E}">
  <ds:schemaRefs>
    <ds:schemaRef ds:uri="http://schemas.microsoft.com/VisualStudio/2011/storyboarding/control"/>
  </ds:schemaRefs>
</ds:datastoreItem>
</file>

<file path=customXml/itemProps20.xml><?xml version="1.0" encoding="utf-8"?>
<ds:datastoreItem xmlns:ds="http://schemas.openxmlformats.org/officeDocument/2006/customXml" ds:itemID="{AF1EDDD1-5D55-4935-AAAE-6C1A56B7D5FE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3DB06F88-5230-4647-9423-448D4D4A4445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400A51D8-7B95-4B86-A623-500B8D8F4C77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15BA4E37-FF70-4073-8DE3-EE779D000DC4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3201B08E-2479-412D-A8CA-4489B3FB4B6D}">
  <ds:schemaRefs>
    <ds:schemaRef ds:uri="http://schemas.microsoft.com/VisualStudio/2011/storyboarding/control"/>
  </ds:schemaRefs>
</ds:datastoreItem>
</file>

<file path=customXml/itemProps25.xml><?xml version="1.0" encoding="utf-8"?>
<ds:datastoreItem xmlns:ds="http://schemas.openxmlformats.org/officeDocument/2006/customXml" ds:itemID="{C2A9F8BC-1469-4985-8664-632025141E16}">
  <ds:schemaRefs>
    <ds:schemaRef ds:uri="http://schemas.microsoft.com/VisualStudio/2011/storyboarding/control"/>
  </ds:schemaRefs>
</ds:datastoreItem>
</file>

<file path=customXml/itemProps26.xml><?xml version="1.0" encoding="utf-8"?>
<ds:datastoreItem xmlns:ds="http://schemas.openxmlformats.org/officeDocument/2006/customXml" ds:itemID="{6BA4758A-C7C3-4C4C-BF6F-98B5E7EBBB38}">
  <ds:schemaRefs>
    <ds:schemaRef ds:uri="http://schemas.microsoft.com/VisualStudio/2011/storyboarding/control"/>
  </ds:schemaRefs>
</ds:datastoreItem>
</file>

<file path=customXml/itemProps27.xml><?xml version="1.0" encoding="utf-8"?>
<ds:datastoreItem xmlns:ds="http://schemas.openxmlformats.org/officeDocument/2006/customXml" ds:itemID="{F94799F6-CB6F-43D7-84A7-3A7FB99CE485}">
  <ds:schemaRefs>
    <ds:schemaRef ds:uri="http://schemas.microsoft.com/VisualStudio/2011/storyboarding/control"/>
  </ds:schemaRefs>
</ds:datastoreItem>
</file>

<file path=customXml/itemProps28.xml><?xml version="1.0" encoding="utf-8"?>
<ds:datastoreItem xmlns:ds="http://schemas.openxmlformats.org/officeDocument/2006/customXml" ds:itemID="{A1BDDB89-A6EF-45F7-AB13-587CA3BCBCD7}">
  <ds:schemaRefs>
    <ds:schemaRef ds:uri="http://schemas.microsoft.com/VisualStudio/2011/storyboarding/control"/>
  </ds:schemaRefs>
</ds:datastoreItem>
</file>

<file path=customXml/itemProps29.xml><?xml version="1.0" encoding="utf-8"?>
<ds:datastoreItem xmlns:ds="http://schemas.openxmlformats.org/officeDocument/2006/customXml" ds:itemID="{9847BBDD-24AA-4490-A675-FDD7B2473234}">
  <ds:schemaRefs>
    <ds:schemaRef ds:uri="http://schemas.microsoft.com/VisualStudio/2011/storyboarding/control"/>
  </ds:schemaRefs>
</ds:datastoreItem>
</file>

<file path=customXml/itemProps30.xml><?xml version="1.0" encoding="utf-8"?>
<ds:datastoreItem xmlns:ds="http://schemas.openxmlformats.org/officeDocument/2006/customXml" ds:itemID="{28B01EC7-C8A6-49B3-A830-2560B5919F04}">
  <ds:schemaRefs>
    <ds:schemaRef ds:uri="http://schemas.microsoft.com/VisualStudio/2011/storyboarding/control"/>
  </ds:schemaRefs>
</ds:datastoreItem>
</file>

<file path=customXml/itemProps31.xml><?xml version="1.0" encoding="utf-8"?>
<ds:datastoreItem xmlns:ds="http://schemas.openxmlformats.org/officeDocument/2006/customXml" ds:itemID="{01CF1A48-9B48-4A98-845A-ABF0E6A167FE}">
  <ds:schemaRefs>
    <ds:schemaRef ds:uri="http://schemas.microsoft.com/VisualStudio/2011/storyboarding/control"/>
  </ds:schemaRefs>
</ds:datastoreItem>
</file>

<file path=customXml/itemProps32.xml><?xml version="1.0" encoding="utf-8"?>
<ds:datastoreItem xmlns:ds="http://schemas.openxmlformats.org/officeDocument/2006/customXml" ds:itemID="{6628F53F-CCE3-4229-8B9F-699842A739D3}">
  <ds:schemaRefs>
    <ds:schemaRef ds:uri="http://schemas.microsoft.com/VisualStudio/2011/storyboarding/control"/>
  </ds:schemaRefs>
</ds:datastoreItem>
</file>

<file path=customXml/itemProps33.xml><?xml version="1.0" encoding="utf-8"?>
<ds:datastoreItem xmlns:ds="http://schemas.openxmlformats.org/officeDocument/2006/customXml" ds:itemID="{92481BD6-157F-4685-99BD-1ACB0D28E262}">
  <ds:schemaRefs>
    <ds:schemaRef ds:uri="http://schemas.microsoft.com/VisualStudio/2011/storyboarding/control"/>
  </ds:schemaRefs>
</ds:datastoreItem>
</file>

<file path=customXml/itemProps34.xml><?xml version="1.0" encoding="utf-8"?>
<ds:datastoreItem xmlns:ds="http://schemas.openxmlformats.org/officeDocument/2006/customXml" ds:itemID="{A9DEE704-F216-4A71-BBF6-AAEB8963C904}">
  <ds:schemaRefs>
    <ds:schemaRef ds:uri="http://schemas.microsoft.com/VisualStudio/2011/storyboarding/control"/>
  </ds:schemaRefs>
</ds:datastoreItem>
</file>

<file path=customXml/itemProps35.xml><?xml version="1.0" encoding="utf-8"?>
<ds:datastoreItem xmlns:ds="http://schemas.openxmlformats.org/officeDocument/2006/customXml" ds:itemID="{F1450249-E894-444C-8E92-4B7FC55CF915}">
  <ds:schemaRefs>
    <ds:schemaRef ds:uri="http://schemas.microsoft.com/VisualStudio/2011/storyboarding/control"/>
  </ds:schemaRefs>
</ds:datastoreItem>
</file>

<file path=customXml/itemProps36.xml><?xml version="1.0" encoding="utf-8"?>
<ds:datastoreItem xmlns:ds="http://schemas.openxmlformats.org/officeDocument/2006/customXml" ds:itemID="{EF312CBD-1A75-4884-86B2-D40E26A66638}">
  <ds:schemaRefs>
    <ds:schemaRef ds:uri="http://schemas.microsoft.com/VisualStudio/2011/storyboarding/control"/>
  </ds:schemaRefs>
</ds:datastoreItem>
</file>

<file path=customXml/itemProps37.xml><?xml version="1.0" encoding="utf-8"?>
<ds:datastoreItem xmlns:ds="http://schemas.openxmlformats.org/officeDocument/2006/customXml" ds:itemID="{E5CA1E98-760F-4DF0-8521-B5780D8DF841}">
  <ds:schemaRefs>
    <ds:schemaRef ds:uri="http://schemas.microsoft.com/VisualStudio/2011/storyboarding/control"/>
  </ds:schemaRefs>
</ds:datastoreItem>
</file>

<file path=customXml/itemProps38.xml><?xml version="1.0" encoding="utf-8"?>
<ds:datastoreItem xmlns:ds="http://schemas.openxmlformats.org/officeDocument/2006/customXml" ds:itemID="{057192DC-081B-4102-A333-1685B65F2751}">
  <ds:schemaRefs>
    <ds:schemaRef ds:uri="http://schemas.microsoft.com/VisualStudio/2011/storyboarding/control"/>
  </ds:schemaRefs>
</ds:datastoreItem>
</file>

<file path=customXml/itemProps39.xml><?xml version="1.0" encoding="utf-8"?>
<ds:datastoreItem xmlns:ds="http://schemas.openxmlformats.org/officeDocument/2006/customXml" ds:itemID="{032A928E-857F-4CDA-8B5F-BC628601F8FE}">
  <ds:schemaRefs>
    <ds:schemaRef ds:uri="http://schemas.microsoft.com/VisualStudio/2011/storyboarding/control"/>
  </ds:schemaRefs>
</ds:datastoreItem>
</file>

<file path=customXml/itemProps40.xml><?xml version="1.0" encoding="utf-8"?>
<ds:datastoreItem xmlns:ds="http://schemas.openxmlformats.org/officeDocument/2006/customXml" ds:itemID="{55479D30-6BD0-496F-89C0-D30BD011C3AB}">
  <ds:schemaRefs>
    <ds:schemaRef ds:uri="http://schemas.microsoft.com/VisualStudio/2011/storyboarding/control"/>
  </ds:schemaRefs>
</ds:datastoreItem>
</file>

<file path=customXml/itemProps41.xml><?xml version="1.0" encoding="utf-8"?>
<ds:datastoreItem xmlns:ds="http://schemas.openxmlformats.org/officeDocument/2006/customXml" ds:itemID="{C85F97B2-48F1-4659-A448-AF35431EC29A}">
  <ds:schemaRefs>
    <ds:schemaRef ds:uri="http://schemas.microsoft.com/VisualStudio/2011/storyboarding/control"/>
  </ds:schemaRefs>
</ds:datastoreItem>
</file>

<file path=customXml/itemProps42.xml><?xml version="1.0" encoding="utf-8"?>
<ds:datastoreItem xmlns:ds="http://schemas.openxmlformats.org/officeDocument/2006/customXml" ds:itemID="{2CAFBB74-DDA7-41D5-AAA9-02D6653EADF9}">
  <ds:schemaRefs>
    <ds:schemaRef ds:uri="http://schemas.microsoft.com/VisualStudio/2011/storyboarding/control"/>
  </ds:schemaRefs>
</ds:datastoreItem>
</file>

<file path=customXml/itemProps43.xml><?xml version="1.0" encoding="utf-8"?>
<ds:datastoreItem xmlns:ds="http://schemas.openxmlformats.org/officeDocument/2006/customXml" ds:itemID="{3453D782-BF5A-4A62-B4B8-44F8D71D55C8}">
  <ds:schemaRefs>
    <ds:schemaRef ds:uri="http://schemas.microsoft.com/VisualStudio/2011/storyboarding/control"/>
  </ds:schemaRefs>
</ds:datastoreItem>
</file>

<file path=customXml/itemProps44.xml><?xml version="1.0" encoding="utf-8"?>
<ds:datastoreItem xmlns:ds="http://schemas.openxmlformats.org/officeDocument/2006/customXml" ds:itemID="{E314EA4F-4F09-4573-8539-F53EC16D0156}">
  <ds:schemaRefs>
    <ds:schemaRef ds:uri="http://schemas.microsoft.com/VisualStudio/2011/storyboarding/control"/>
  </ds:schemaRefs>
</ds:datastoreItem>
</file>

<file path=customXml/itemProps45.xml><?xml version="1.0" encoding="utf-8"?>
<ds:datastoreItem xmlns:ds="http://schemas.openxmlformats.org/officeDocument/2006/customXml" ds:itemID="{D1A966C7-D027-49D0-9FE5-6DDB2221D39F}">
  <ds:schemaRefs>
    <ds:schemaRef ds:uri="http://schemas.microsoft.com/VisualStudio/2011/storyboarding/control"/>
  </ds:schemaRefs>
</ds:datastoreItem>
</file>

<file path=customXml/itemProps46.xml><?xml version="1.0" encoding="utf-8"?>
<ds:datastoreItem xmlns:ds="http://schemas.openxmlformats.org/officeDocument/2006/customXml" ds:itemID="{77F2069D-2AEA-47A6-A26E-2AEE50A73305}">
  <ds:schemaRefs>
    <ds:schemaRef ds:uri="http://schemas.microsoft.com/VisualStudio/2011/storyboarding/control"/>
  </ds:schemaRefs>
</ds:datastoreItem>
</file>

<file path=customXml/itemProps47.xml><?xml version="1.0" encoding="utf-8"?>
<ds:datastoreItem xmlns:ds="http://schemas.openxmlformats.org/officeDocument/2006/customXml" ds:itemID="{59542665-603C-4994-A6A4-817CA6D4CAD9}">
  <ds:schemaRefs>
    <ds:schemaRef ds:uri="http://schemas.microsoft.com/VisualStudio/2011/storyboarding/control"/>
  </ds:schemaRefs>
</ds:datastoreItem>
</file>

<file path=customXml/itemProps48.xml><?xml version="1.0" encoding="utf-8"?>
<ds:datastoreItem xmlns:ds="http://schemas.openxmlformats.org/officeDocument/2006/customXml" ds:itemID="{BB21F466-C96F-4652-A872-DE6757796E54}">
  <ds:schemaRefs>
    <ds:schemaRef ds:uri="http://schemas.microsoft.com/VisualStudio/2011/storyboarding/control"/>
  </ds:schemaRefs>
</ds:datastoreItem>
</file>

<file path=customXml/itemProps49.xml><?xml version="1.0" encoding="utf-8"?>
<ds:datastoreItem xmlns:ds="http://schemas.openxmlformats.org/officeDocument/2006/customXml" ds:itemID="{3AC40D5D-6207-407F-BEC4-BFCC1D0E7F64}">
  <ds:schemaRefs>
    <ds:schemaRef ds:uri="http://schemas.microsoft.com/VisualStudio/2011/storyboarding/control"/>
  </ds:schemaRefs>
</ds:datastoreItem>
</file>

<file path=customXml/itemProps50.xml><?xml version="1.0" encoding="utf-8"?>
<ds:datastoreItem xmlns:ds="http://schemas.openxmlformats.org/officeDocument/2006/customXml" ds:itemID="{226C54D7-38D1-4FDC-B0FC-F164D9F0CCBB}">
  <ds:schemaRefs>
    <ds:schemaRef ds:uri="http://schemas.microsoft.com/VisualStudio/2011/storyboarding/control"/>
  </ds:schemaRefs>
</ds:datastoreItem>
</file>

<file path=customXml/itemProps51.xml><?xml version="1.0" encoding="utf-8"?>
<ds:datastoreItem xmlns:ds="http://schemas.openxmlformats.org/officeDocument/2006/customXml" ds:itemID="{23367644-21E6-4C9B-B1FD-24052CB55B6A}">
  <ds:schemaRefs>
    <ds:schemaRef ds:uri="http://schemas.microsoft.com/VisualStudio/2011/storyboarding/control"/>
  </ds:schemaRefs>
</ds:datastoreItem>
</file>

<file path=customXml/itemProps52.xml><?xml version="1.0" encoding="utf-8"?>
<ds:datastoreItem xmlns:ds="http://schemas.openxmlformats.org/officeDocument/2006/customXml" ds:itemID="{E876E03E-9298-4B76-A447-5B5F29594BCA}">
  <ds:schemaRefs>
    <ds:schemaRef ds:uri="http://schemas.microsoft.com/VisualStudio/2011/storyboarding/control"/>
  </ds:schemaRefs>
</ds:datastoreItem>
</file>

<file path=customXml/itemProps53.xml><?xml version="1.0" encoding="utf-8"?>
<ds:datastoreItem xmlns:ds="http://schemas.openxmlformats.org/officeDocument/2006/customXml" ds:itemID="{03CBA9BC-EC67-48A5-A6E3-E69240E3DBD3}">
  <ds:schemaRefs>
    <ds:schemaRef ds:uri="http://schemas.microsoft.com/VisualStudio/2011/storyboarding/control"/>
  </ds:schemaRefs>
</ds:datastoreItem>
</file>

<file path=customXml/itemProps54.xml><?xml version="1.0" encoding="utf-8"?>
<ds:datastoreItem xmlns:ds="http://schemas.openxmlformats.org/officeDocument/2006/customXml" ds:itemID="{89D3D6C8-0010-4A6B-86D3-78657AD47ECC}">
  <ds:schemaRefs>
    <ds:schemaRef ds:uri="http://schemas.microsoft.com/VisualStudio/2011/storyboarding/control"/>
  </ds:schemaRefs>
</ds:datastoreItem>
</file>

<file path=customXml/itemProps55.xml><?xml version="1.0" encoding="utf-8"?>
<ds:datastoreItem xmlns:ds="http://schemas.openxmlformats.org/officeDocument/2006/customXml" ds:itemID="{025C5C81-1C6E-43EF-AD72-BBF3AD437F2C}">
  <ds:schemaRefs>
    <ds:schemaRef ds:uri="http://schemas.microsoft.com/VisualStudio/2011/storyboarding/control"/>
  </ds:schemaRefs>
</ds:datastoreItem>
</file>

<file path=customXml/itemProps56.xml><?xml version="1.0" encoding="utf-8"?>
<ds:datastoreItem xmlns:ds="http://schemas.openxmlformats.org/officeDocument/2006/customXml" ds:itemID="{1D58A925-AF96-4580-90CB-558573051E15}">
  <ds:schemaRefs>
    <ds:schemaRef ds:uri="http://schemas.microsoft.com/VisualStudio/2011/storyboarding/control"/>
  </ds:schemaRefs>
</ds:datastoreItem>
</file>

<file path=customXml/itemProps57.xml><?xml version="1.0" encoding="utf-8"?>
<ds:datastoreItem xmlns:ds="http://schemas.openxmlformats.org/officeDocument/2006/customXml" ds:itemID="{639C0F36-11BA-4B39-916D-044180789E1B}">
  <ds:schemaRefs>
    <ds:schemaRef ds:uri="http://schemas.microsoft.com/VisualStudio/2011/storyboarding/control"/>
  </ds:schemaRefs>
</ds:datastoreItem>
</file>

<file path=customXml/itemProps58.xml><?xml version="1.0" encoding="utf-8"?>
<ds:datastoreItem xmlns:ds="http://schemas.openxmlformats.org/officeDocument/2006/customXml" ds:itemID="{37FBC457-0A39-4275-A732-2A36FC124906}">
  <ds:schemaRefs>
    <ds:schemaRef ds:uri="http://schemas.microsoft.com/VisualStudio/2011/storyboarding/control"/>
  </ds:schemaRefs>
</ds:datastoreItem>
</file>

<file path=customXml/itemProps59.xml><?xml version="1.0" encoding="utf-8"?>
<ds:datastoreItem xmlns:ds="http://schemas.openxmlformats.org/officeDocument/2006/customXml" ds:itemID="{2FBBCDA0-88C3-4065-B9CD-08F85E61A22B}">
  <ds:schemaRefs>
    <ds:schemaRef ds:uri="http://schemas.microsoft.com/VisualStudio/2011/storyboarding/control"/>
  </ds:schemaRefs>
</ds:datastoreItem>
</file>

<file path=customXml/itemProps60.xml><?xml version="1.0" encoding="utf-8"?>
<ds:datastoreItem xmlns:ds="http://schemas.openxmlformats.org/officeDocument/2006/customXml" ds:itemID="{4A6EAC70-F3CE-4221-98E6-688508644EF6}">
  <ds:schemaRefs>
    <ds:schemaRef ds:uri="http://schemas.microsoft.com/VisualStudio/2011/storyboarding/control"/>
  </ds:schemaRefs>
</ds:datastoreItem>
</file>

<file path=customXml/itemProps61.xml><?xml version="1.0" encoding="utf-8"?>
<ds:datastoreItem xmlns:ds="http://schemas.openxmlformats.org/officeDocument/2006/customXml" ds:itemID="{339DFB9C-EBEE-45E0-9AF6-A99073C4D62E}">
  <ds:schemaRefs>
    <ds:schemaRef ds:uri="http://schemas.microsoft.com/VisualStudio/2011/storyboarding/control"/>
  </ds:schemaRefs>
</ds:datastoreItem>
</file>

<file path=customXml/itemProps62.xml><?xml version="1.0" encoding="utf-8"?>
<ds:datastoreItem xmlns:ds="http://schemas.openxmlformats.org/officeDocument/2006/customXml" ds:itemID="{448088D9-4C16-4FF1-9A0E-71EB38FA8758}">
  <ds:schemaRefs>
    <ds:schemaRef ds:uri="http://schemas.microsoft.com/VisualStudio/2011/storyboarding/control"/>
  </ds:schemaRefs>
</ds:datastoreItem>
</file>

<file path=customXml/itemProps63.xml><?xml version="1.0" encoding="utf-8"?>
<ds:datastoreItem xmlns:ds="http://schemas.openxmlformats.org/officeDocument/2006/customXml" ds:itemID="{93DB9885-692D-4274-B978-135FF0858E14}">
  <ds:schemaRefs>
    <ds:schemaRef ds:uri="http://schemas.microsoft.com/VisualStudio/2011/storyboarding/control"/>
  </ds:schemaRefs>
</ds:datastoreItem>
</file>

<file path=customXml/itemProps64.xml><?xml version="1.0" encoding="utf-8"?>
<ds:datastoreItem xmlns:ds="http://schemas.openxmlformats.org/officeDocument/2006/customXml" ds:itemID="{26ECB092-E4B9-421D-89EC-D05DFE0CEDD9}">
  <ds:schemaRefs>
    <ds:schemaRef ds:uri="http://schemas.microsoft.com/VisualStudio/2011/storyboarding/control"/>
  </ds:schemaRefs>
</ds:datastoreItem>
</file>

<file path=customXml/itemProps65.xml><?xml version="1.0" encoding="utf-8"?>
<ds:datastoreItem xmlns:ds="http://schemas.openxmlformats.org/officeDocument/2006/customXml" ds:itemID="{FAE627E8-7C1A-4CAD-BC29-541B6298376B}">
  <ds:schemaRefs>
    <ds:schemaRef ds:uri="http://schemas.microsoft.com/VisualStudio/2011/storyboarding/control"/>
  </ds:schemaRefs>
</ds:datastoreItem>
</file>

<file path=customXml/itemProps66.xml><?xml version="1.0" encoding="utf-8"?>
<ds:datastoreItem xmlns:ds="http://schemas.openxmlformats.org/officeDocument/2006/customXml" ds:itemID="{0A122186-48EE-48D8-B272-96769E1EBDCC}">
  <ds:schemaRefs>
    <ds:schemaRef ds:uri="http://schemas.microsoft.com/VisualStudio/2011/storyboarding/control"/>
  </ds:schemaRefs>
</ds:datastoreItem>
</file>

<file path=customXml/itemProps67.xml><?xml version="1.0" encoding="utf-8"?>
<ds:datastoreItem xmlns:ds="http://schemas.openxmlformats.org/officeDocument/2006/customXml" ds:itemID="{7CA67790-A44F-4AA0-BAA1-790A7329CA33}">
  <ds:schemaRefs>
    <ds:schemaRef ds:uri="http://schemas.microsoft.com/VisualStudio/2011/storyboarding/control"/>
  </ds:schemaRefs>
</ds:datastoreItem>
</file>

<file path=customXml/itemProps68.xml><?xml version="1.0" encoding="utf-8"?>
<ds:datastoreItem xmlns:ds="http://schemas.openxmlformats.org/officeDocument/2006/customXml" ds:itemID="{43684A9E-4587-4113-A192-D26D40A854DB}">
  <ds:schemaRefs>
    <ds:schemaRef ds:uri="http://schemas.microsoft.com/VisualStudio/2011/storyboarding/control"/>
  </ds:schemaRefs>
</ds:datastoreItem>
</file>

<file path=customXml/itemProps69.xml><?xml version="1.0" encoding="utf-8"?>
<ds:datastoreItem xmlns:ds="http://schemas.openxmlformats.org/officeDocument/2006/customXml" ds:itemID="{7AABC2E0-1B32-4F5C-BD26-F5F4895CB3BA}">
  <ds:schemaRefs>
    <ds:schemaRef ds:uri="http://schemas.microsoft.com/VisualStudio/2011/storyboarding/control"/>
  </ds:schemaRefs>
</ds:datastoreItem>
</file>

<file path=customXml/itemProps70.xml><?xml version="1.0" encoding="utf-8"?>
<ds:datastoreItem xmlns:ds="http://schemas.openxmlformats.org/officeDocument/2006/customXml" ds:itemID="{7617AA60-3E22-4699-B519-D02BEB5E851B}">
  <ds:schemaRefs>
    <ds:schemaRef ds:uri="http://schemas.microsoft.com/VisualStudio/2011/storyboarding/control"/>
  </ds:schemaRefs>
</ds:datastoreItem>
</file>

<file path=customXml/itemProps71.xml><?xml version="1.0" encoding="utf-8"?>
<ds:datastoreItem xmlns:ds="http://schemas.openxmlformats.org/officeDocument/2006/customXml" ds:itemID="{F4DBDD11-8B56-46E3-8991-84CE3200B5A7}">
  <ds:schemaRefs>
    <ds:schemaRef ds:uri="http://schemas.microsoft.com/VisualStudio/2011/storyboarding/control"/>
  </ds:schemaRefs>
</ds:datastoreItem>
</file>

<file path=customXml/itemProps72.xml><?xml version="1.0" encoding="utf-8"?>
<ds:datastoreItem xmlns:ds="http://schemas.openxmlformats.org/officeDocument/2006/customXml" ds:itemID="{0255A8C6-3C96-455A-B5FD-1390D5DE9931}">
  <ds:schemaRefs>
    <ds:schemaRef ds:uri="http://schemas.microsoft.com/VisualStudio/2011/storyboarding/control"/>
  </ds:schemaRefs>
</ds:datastoreItem>
</file>

<file path=customXml/itemProps73.xml><?xml version="1.0" encoding="utf-8"?>
<ds:datastoreItem xmlns:ds="http://schemas.openxmlformats.org/officeDocument/2006/customXml" ds:itemID="{383B772C-9765-4745-B5B6-D7D2CC13DA6F}">
  <ds:schemaRefs>
    <ds:schemaRef ds:uri="http://schemas.microsoft.com/VisualStudio/2011/storyboarding/control"/>
  </ds:schemaRefs>
</ds:datastoreItem>
</file>

<file path=customXml/itemProps74.xml><?xml version="1.0" encoding="utf-8"?>
<ds:datastoreItem xmlns:ds="http://schemas.openxmlformats.org/officeDocument/2006/customXml" ds:itemID="{3A69EB6A-C7B3-4084-AF7B-D3934503D002}">
  <ds:schemaRefs>
    <ds:schemaRef ds:uri="http://schemas.microsoft.com/VisualStudio/2011/storyboarding/control"/>
  </ds:schemaRefs>
</ds:datastoreItem>
</file>

<file path=customXml/itemProps75.xml><?xml version="1.0" encoding="utf-8"?>
<ds:datastoreItem xmlns:ds="http://schemas.openxmlformats.org/officeDocument/2006/customXml" ds:itemID="{65B0D702-D770-4668-B59E-89C5EA83BC29}">
  <ds:schemaRefs>
    <ds:schemaRef ds:uri="http://schemas.microsoft.com/VisualStudio/2011/storyboarding/control"/>
  </ds:schemaRefs>
</ds:datastoreItem>
</file>

<file path=customXml/itemProps76.xml><?xml version="1.0" encoding="utf-8"?>
<ds:datastoreItem xmlns:ds="http://schemas.openxmlformats.org/officeDocument/2006/customXml" ds:itemID="{368BB4C6-4654-4707-98CD-5CF85E290AD4}">
  <ds:schemaRefs>
    <ds:schemaRef ds:uri="http://schemas.microsoft.com/VisualStudio/2011/storyboarding/control"/>
  </ds:schemaRefs>
</ds:datastoreItem>
</file>

<file path=customXml/itemProps77.xml><?xml version="1.0" encoding="utf-8"?>
<ds:datastoreItem xmlns:ds="http://schemas.openxmlformats.org/officeDocument/2006/customXml" ds:itemID="{CCE6E260-ABB7-4780-BEE6-E96A20B4C0AB}">
  <ds:schemaRefs>
    <ds:schemaRef ds:uri="http://schemas.microsoft.com/VisualStudio/2011/storyboarding/control"/>
  </ds:schemaRefs>
</ds:datastoreItem>
</file>

<file path=customXml/itemProps78.xml><?xml version="1.0" encoding="utf-8"?>
<ds:datastoreItem xmlns:ds="http://schemas.openxmlformats.org/officeDocument/2006/customXml" ds:itemID="{605E9031-8423-4B24-A6F7-790C5FF46CAD}">
  <ds:schemaRefs>
    <ds:schemaRef ds:uri="http://schemas.microsoft.com/VisualStudio/2011/storyboarding/control"/>
  </ds:schemaRefs>
</ds:datastoreItem>
</file>

<file path=customXml/itemProps79.xml><?xml version="1.0" encoding="utf-8"?>
<ds:datastoreItem xmlns:ds="http://schemas.openxmlformats.org/officeDocument/2006/customXml" ds:itemID="{FCC17FD1-6B38-44EF-9DFE-403B8405893E}">
  <ds:schemaRefs>
    <ds:schemaRef ds:uri="http://schemas.microsoft.com/VisualStudio/2011/storyboarding/control"/>
  </ds:schemaRefs>
</ds:datastoreItem>
</file>

<file path=customXml/itemProps80.xml><?xml version="1.0" encoding="utf-8"?>
<ds:datastoreItem xmlns:ds="http://schemas.openxmlformats.org/officeDocument/2006/customXml" ds:itemID="{DCC2CBCB-24D6-4F1C-84DE-69556C4F7E3A}">
  <ds:schemaRefs>
    <ds:schemaRef ds:uri="http://schemas.microsoft.com/VisualStudio/2011/storyboarding/control"/>
  </ds:schemaRefs>
</ds:datastoreItem>
</file>

<file path=customXml/itemProps81.xml><?xml version="1.0" encoding="utf-8"?>
<ds:datastoreItem xmlns:ds="http://schemas.openxmlformats.org/officeDocument/2006/customXml" ds:itemID="{A1E7A3E3-B163-4AE7-8461-6C737F281134}">
  <ds:schemaRefs>
    <ds:schemaRef ds:uri="http://schemas.microsoft.com/VisualStudio/2011/storyboarding/control"/>
  </ds:schemaRefs>
</ds:datastoreItem>
</file>

<file path=customXml/itemProps82.xml><?xml version="1.0" encoding="utf-8"?>
<ds:datastoreItem xmlns:ds="http://schemas.openxmlformats.org/officeDocument/2006/customXml" ds:itemID="{ED0E1CAC-F8AA-4CE2-80A5-7CCDF044DC6B}">
  <ds:schemaRefs>
    <ds:schemaRef ds:uri="http://schemas.microsoft.com/VisualStudio/2011/storyboarding/control"/>
  </ds:schemaRefs>
</ds:datastoreItem>
</file>

<file path=customXml/itemProps83.xml><?xml version="1.0" encoding="utf-8"?>
<ds:datastoreItem xmlns:ds="http://schemas.openxmlformats.org/officeDocument/2006/customXml" ds:itemID="{D45B815E-75DB-42AD-9F7F-FD2B306556F3}">
  <ds:schemaRefs>
    <ds:schemaRef ds:uri="http://schemas.microsoft.com/VisualStudio/2011/storyboarding/control"/>
  </ds:schemaRefs>
</ds:datastoreItem>
</file>

<file path=customXml/itemProps84.xml><?xml version="1.0" encoding="utf-8"?>
<ds:datastoreItem xmlns:ds="http://schemas.openxmlformats.org/officeDocument/2006/customXml" ds:itemID="{9CA65EDF-BA96-4DC4-83C7-C8A37446844F}">
  <ds:schemaRefs>
    <ds:schemaRef ds:uri="http://schemas.microsoft.com/VisualStudio/2011/storyboarding/control"/>
  </ds:schemaRefs>
</ds:datastoreItem>
</file>

<file path=customXml/itemProps85.xml><?xml version="1.0" encoding="utf-8"?>
<ds:datastoreItem xmlns:ds="http://schemas.openxmlformats.org/officeDocument/2006/customXml" ds:itemID="{25D6F8EC-565D-4D0B-99E5-DBDB9AC67B5E}">
  <ds:schemaRefs>
    <ds:schemaRef ds:uri="http://schemas.microsoft.com/VisualStudio/2011/storyboarding/control"/>
  </ds:schemaRefs>
</ds:datastoreItem>
</file>

<file path=customXml/itemProps86.xml><?xml version="1.0" encoding="utf-8"?>
<ds:datastoreItem xmlns:ds="http://schemas.openxmlformats.org/officeDocument/2006/customXml" ds:itemID="{7EB78BC9-93A9-4752-A6E9-2023998C8007}">
  <ds:schemaRefs>
    <ds:schemaRef ds:uri="http://schemas.microsoft.com/VisualStudio/2011/storyboarding/control"/>
  </ds:schemaRefs>
</ds:datastoreItem>
</file>

<file path=customXml/itemProps87.xml><?xml version="1.0" encoding="utf-8"?>
<ds:datastoreItem xmlns:ds="http://schemas.openxmlformats.org/officeDocument/2006/customXml" ds:itemID="{415C4DC4-5FB8-407D-B789-A9B6F6D1444D}">
  <ds:schemaRefs>
    <ds:schemaRef ds:uri="http://schemas.microsoft.com/VisualStudio/2011/storyboarding/control"/>
  </ds:schemaRefs>
</ds:datastoreItem>
</file>

<file path=customXml/itemProps88.xml><?xml version="1.0" encoding="utf-8"?>
<ds:datastoreItem xmlns:ds="http://schemas.openxmlformats.org/officeDocument/2006/customXml" ds:itemID="{6BF59522-55CC-4785-94E0-5D154465C3B8}">
  <ds:schemaRefs>
    <ds:schemaRef ds:uri="http://schemas.microsoft.com/VisualStudio/2011/storyboarding/control"/>
  </ds:schemaRefs>
</ds:datastoreItem>
</file>

<file path=customXml/itemProps89.xml><?xml version="1.0" encoding="utf-8"?>
<ds:datastoreItem xmlns:ds="http://schemas.openxmlformats.org/officeDocument/2006/customXml" ds:itemID="{C068AD9C-B653-4480-A5BD-E27E17C16828}">
  <ds:schemaRefs>
    <ds:schemaRef ds:uri="http://schemas.microsoft.com/VisualStudio/2011/storyboarding/control"/>
  </ds:schemaRefs>
</ds:datastoreItem>
</file>

<file path=customXml/itemProps90.xml><?xml version="1.0" encoding="utf-8"?>
<ds:datastoreItem xmlns:ds="http://schemas.openxmlformats.org/officeDocument/2006/customXml" ds:itemID="{2881E672-B4E1-4806-9B5A-C10EBA089B91}">
  <ds:schemaRefs>
    <ds:schemaRef ds:uri="http://schemas.microsoft.com/VisualStudio/2011/storyboarding/control"/>
  </ds:schemaRefs>
</ds:datastoreItem>
</file>

<file path=customXml/itemProps91.xml><?xml version="1.0" encoding="utf-8"?>
<ds:datastoreItem xmlns:ds="http://schemas.openxmlformats.org/officeDocument/2006/customXml" ds:itemID="{DFA90D53-BAF8-4261-AB60-6FE0E1EA6B42}">
  <ds:schemaRefs>
    <ds:schemaRef ds:uri="http://schemas.microsoft.com/VisualStudio/2011/storyboarding/control"/>
  </ds:schemaRefs>
</ds:datastoreItem>
</file>

<file path=customXml/itemProps92.xml><?xml version="1.0" encoding="utf-8"?>
<ds:datastoreItem xmlns:ds="http://schemas.openxmlformats.org/officeDocument/2006/customXml" ds:itemID="{C420EE1B-C625-45AC-83FD-393837B3FDDB}">
  <ds:schemaRefs>
    <ds:schemaRef ds:uri="http://schemas.microsoft.com/VisualStudio/2011/storyboarding/control"/>
  </ds:schemaRefs>
</ds:datastoreItem>
</file>

<file path=customXml/itemProps93.xml><?xml version="1.0" encoding="utf-8"?>
<ds:datastoreItem xmlns:ds="http://schemas.openxmlformats.org/officeDocument/2006/customXml" ds:itemID="{D4FCB342-0FA5-43E2-A957-C0A667085E6F}">
  <ds:schemaRefs>
    <ds:schemaRef ds:uri="http://schemas.microsoft.com/VisualStudio/2011/storyboarding/control"/>
  </ds:schemaRefs>
</ds:datastoreItem>
</file>

<file path=customXml/itemProps94.xml><?xml version="1.0" encoding="utf-8"?>
<ds:datastoreItem xmlns:ds="http://schemas.openxmlformats.org/officeDocument/2006/customXml" ds:itemID="{7AB6086F-0695-435C-B626-80CD032838D4}">
  <ds:schemaRefs>
    <ds:schemaRef ds:uri="http://schemas.microsoft.com/VisualStudio/2011/storyboarding/control"/>
  </ds:schemaRefs>
</ds:datastoreItem>
</file>

<file path=customXml/itemProps95.xml><?xml version="1.0" encoding="utf-8"?>
<ds:datastoreItem xmlns:ds="http://schemas.openxmlformats.org/officeDocument/2006/customXml" ds:itemID="{47F09065-831A-4FF9-9025-F297A8ACD6CF}">
  <ds:schemaRefs>
    <ds:schemaRef ds:uri="http://schemas.microsoft.com/VisualStudio/2011/storyboarding/control"/>
  </ds:schemaRefs>
</ds:datastoreItem>
</file>

<file path=customXml/itemProps96.xml><?xml version="1.0" encoding="utf-8"?>
<ds:datastoreItem xmlns:ds="http://schemas.openxmlformats.org/officeDocument/2006/customXml" ds:itemID="{6D16973E-6AE3-4910-9067-645E1FF10099}">
  <ds:schemaRefs>
    <ds:schemaRef ds:uri="http://schemas.microsoft.com/VisualStudio/2011/storyboarding/control"/>
  </ds:schemaRefs>
</ds:datastoreItem>
</file>

<file path=customXml/itemProps97.xml><?xml version="1.0" encoding="utf-8"?>
<ds:datastoreItem xmlns:ds="http://schemas.openxmlformats.org/officeDocument/2006/customXml" ds:itemID="{779435A3-706F-49B5-86B9-6284E8697137}">
  <ds:schemaRefs>
    <ds:schemaRef ds:uri="http://schemas.microsoft.com/VisualStudio/2011/storyboarding/control"/>
  </ds:schemaRefs>
</ds:datastoreItem>
</file>

<file path=customXml/itemProps98.xml><?xml version="1.0" encoding="utf-8"?>
<ds:datastoreItem xmlns:ds="http://schemas.openxmlformats.org/officeDocument/2006/customXml" ds:itemID="{4CFB9787-E58A-4479-84AC-D8FD7130148E}">
  <ds:schemaRefs>
    <ds:schemaRef ds:uri="http://schemas.microsoft.com/VisualStudio/2011/storyboarding/control"/>
  </ds:schemaRefs>
</ds:datastoreItem>
</file>

<file path=customXml/itemProps99.xml><?xml version="1.0" encoding="utf-8"?>
<ds:datastoreItem xmlns:ds="http://schemas.openxmlformats.org/officeDocument/2006/customXml" ds:itemID="{3C17A765-7C77-49A9-9A52-EC6F330A21E7}">
  <ds:schemaRefs>
    <ds:schemaRef ds:uri="http://schemas.microsoft.com/VisualStudio/2011/storyboarding/control"/>
  </ds:schemaRefs>
</ds:datastoreItem>
</file>

<file path=customXml/itemProps100.xml><?xml version="1.0" encoding="utf-8"?>
<ds:datastoreItem xmlns:ds="http://schemas.openxmlformats.org/officeDocument/2006/customXml" ds:itemID="{05D71B5C-3D7D-4679-BD06-F3603D9B0D16}">
  <ds:schemaRefs>
    <ds:schemaRef ds:uri="http://schemas.microsoft.com/VisualStudio/2011/storyboarding/control"/>
  </ds:schemaRefs>
</ds:datastoreItem>
</file>

<file path=customXml/itemProps101.xml><?xml version="1.0" encoding="utf-8"?>
<ds:datastoreItem xmlns:ds="http://schemas.openxmlformats.org/officeDocument/2006/customXml" ds:itemID="{EF8510FD-72C5-4692-A1F3-25E42A901682}">
  <ds:schemaRefs>
    <ds:schemaRef ds:uri="http://schemas.microsoft.com/VisualStudio/2011/storyboarding/control"/>
  </ds:schemaRefs>
</ds:datastoreItem>
</file>

<file path=customXml/itemProps102.xml><?xml version="1.0" encoding="utf-8"?>
<ds:datastoreItem xmlns:ds="http://schemas.openxmlformats.org/officeDocument/2006/customXml" ds:itemID="{0C19BCE1-B824-463F-B4C7-F48BDA379873}">
  <ds:schemaRefs>
    <ds:schemaRef ds:uri="http://schemas.microsoft.com/VisualStudio/2011/storyboarding/control"/>
  </ds:schemaRefs>
</ds:datastoreItem>
</file>

<file path=customXml/itemProps103.xml><?xml version="1.0" encoding="utf-8"?>
<ds:datastoreItem xmlns:ds="http://schemas.openxmlformats.org/officeDocument/2006/customXml" ds:itemID="{A4ED36D7-66E5-E947-BD73-5DCDEBD6E1CD}">
  <ds:schemaRefs>
    <ds:schemaRef ds:uri="http://schemas.microsoft.com/VisualStudio/2011/storyboarding/control"/>
  </ds:schemaRefs>
</ds:datastoreItem>
</file>

<file path=customXml/itemProps104.xml><?xml version="1.0" encoding="utf-8"?>
<ds:datastoreItem xmlns:ds="http://schemas.openxmlformats.org/officeDocument/2006/customXml" ds:itemID="{22E4D40A-AB65-4278-8C67-CE8D962EEE46}">
  <ds:schemaRefs>
    <ds:schemaRef ds:uri="http://schemas.microsoft.com/VisualStudio/2011/storyboarding/control"/>
  </ds:schemaRefs>
</ds:datastoreItem>
</file>

<file path=customXml/itemProps105.xml><?xml version="1.0" encoding="utf-8"?>
<ds:datastoreItem xmlns:ds="http://schemas.openxmlformats.org/officeDocument/2006/customXml" ds:itemID="{D2124846-F3C9-4F01-BAA8-A28B1682A75B}">
  <ds:schemaRefs>
    <ds:schemaRef ds:uri="http://schemas.microsoft.com/VisualStudio/2011/storyboarding/control"/>
  </ds:schemaRefs>
</ds:datastoreItem>
</file>

<file path=customXml/itemProps106.xml><?xml version="1.0" encoding="utf-8"?>
<ds:datastoreItem xmlns:ds="http://schemas.openxmlformats.org/officeDocument/2006/customXml" ds:itemID="{7CEE1508-DB35-4614-9EE9-C94ADA3EE327}">
  <ds:schemaRefs>
    <ds:schemaRef ds:uri="http://schemas.microsoft.com/VisualStudio/2011/storyboarding/control"/>
  </ds:schemaRefs>
</ds:datastoreItem>
</file>

<file path=customXml/itemProps107.xml><?xml version="1.0" encoding="utf-8"?>
<ds:datastoreItem xmlns:ds="http://schemas.openxmlformats.org/officeDocument/2006/customXml" ds:itemID="{26AD07C8-1BAA-4D5A-9E58-0C893737DD60}">
  <ds:schemaRefs>
    <ds:schemaRef ds:uri="http://schemas.microsoft.com/VisualStudio/2011/storyboarding/control"/>
  </ds:schemaRefs>
</ds:datastoreItem>
</file>

<file path=customXml/itemProps108.xml><?xml version="1.0" encoding="utf-8"?>
<ds:datastoreItem xmlns:ds="http://schemas.openxmlformats.org/officeDocument/2006/customXml" ds:itemID="{B1425E5B-8982-4DC5-BED4-168E0ABD6010}">
  <ds:schemaRefs>
    <ds:schemaRef ds:uri="http://schemas.microsoft.com/VisualStudio/2011/storyboarding/control"/>
  </ds:schemaRefs>
</ds:datastoreItem>
</file>

<file path=customXml/itemProps109.xml><?xml version="1.0" encoding="utf-8"?>
<ds:datastoreItem xmlns:ds="http://schemas.openxmlformats.org/officeDocument/2006/customXml" ds:itemID="{EFFD75E6-E90A-4C20-BEBD-D865CFAC3B05}">
  <ds:schemaRefs>
    <ds:schemaRef ds:uri="http://schemas.microsoft.com/VisualStudio/2011/storyboarding/control"/>
  </ds:schemaRefs>
</ds:datastoreItem>
</file>

<file path=customXml/itemProps110.xml><?xml version="1.0" encoding="utf-8"?>
<ds:datastoreItem xmlns:ds="http://schemas.openxmlformats.org/officeDocument/2006/customXml" ds:itemID="{E36F894A-2147-443F-BAE4-C3D29228B190}">
  <ds:schemaRefs>
    <ds:schemaRef ds:uri="http://schemas.microsoft.com/VisualStudio/2011/storyboarding/control"/>
  </ds:schemaRefs>
</ds:datastoreItem>
</file>

<file path=customXml/itemProps111.xml><?xml version="1.0" encoding="utf-8"?>
<ds:datastoreItem xmlns:ds="http://schemas.openxmlformats.org/officeDocument/2006/customXml" ds:itemID="{A1417F14-CCCF-4B8C-91E7-1BF70D71BFB1}">
  <ds:schemaRefs>
    <ds:schemaRef ds:uri="http://schemas.microsoft.com/VisualStudio/2011/storyboarding/control"/>
  </ds:schemaRefs>
</ds:datastoreItem>
</file>

<file path=customXml/itemProps112.xml><?xml version="1.0" encoding="utf-8"?>
<ds:datastoreItem xmlns:ds="http://schemas.openxmlformats.org/officeDocument/2006/customXml" ds:itemID="{8FA413BA-7FF7-4AB6-A118-820E2E4FE3F6}">
  <ds:schemaRefs>
    <ds:schemaRef ds:uri="http://schemas.microsoft.com/VisualStudio/2011/storyboarding/control"/>
  </ds:schemaRefs>
</ds:datastoreItem>
</file>

<file path=customXml/itemProps113.xml><?xml version="1.0" encoding="utf-8"?>
<ds:datastoreItem xmlns:ds="http://schemas.openxmlformats.org/officeDocument/2006/customXml" ds:itemID="{B390C3A3-EC1E-49CC-97E1-65BB9FBF1C6C}">
  <ds:schemaRefs>
    <ds:schemaRef ds:uri="http://schemas.microsoft.com/VisualStudio/2011/storyboarding/control"/>
  </ds:schemaRefs>
</ds:datastoreItem>
</file>

<file path=customXml/itemProps114.xml><?xml version="1.0" encoding="utf-8"?>
<ds:datastoreItem xmlns:ds="http://schemas.openxmlformats.org/officeDocument/2006/customXml" ds:itemID="{6114D27E-26A3-40AD-BD8F-8B59CC4AF69C}">
  <ds:schemaRefs>
    <ds:schemaRef ds:uri="http://schemas.microsoft.com/VisualStudio/2011/storyboarding/control"/>
  </ds:schemaRefs>
</ds:datastoreItem>
</file>

<file path=customXml/itemProps115.xml><?xml version="1.0" encoding="utf-8"?>
<ds:datastoreItem xmlns:ds="http://schemas.openxmlformats.org/officeDocument/2006/customXml" ds:itemID="{2816409B-B792-48C7-A729-6AF975529A7A}">
  <ds:schemaRefs>
    <ds:schemaRef ds:uri="http://schemas.microsoft.com/VisualStudio/2011/storyboarding/control"/>
  </ds:schemaRefs>
</ds:datastoreItem>
</file>

<file path=customXml/itemProps116.xml><?xml version="1.0" encoding="utf-8"?>
<ds:datastoreItem xmlns:ds="http://schemas.openxmlformats.org/officeDocument/2006/customXml" ds:itemID="{C4F4CAA4-D1C6-4C1C-A845-96FD4A1B0D17}">
  <ds:schemaRefs>
    <ds:schemaRef ds:uri="http://schemas.microsoft.com/VisualStudio/2011/storyboarding/control"/>
  </ds:schemaRefs>
</ds:datastoreItem>
</file>

<file path=customXml/itemProps117.xml><?xml version="1.0" encoding="utf-8"?>
<ds:datastoreItem xmlns:ds="http://schemas.openxmlformats.org/officeDocument/2006/customXml" ds:itemID="{9D6C87B0-035B-4CE4-88D3-6CDA972DDEE2}">
  <ds:schemaRefs>
    <ds:schemaRef ds:uri="http://schemas.microsoft.com/VisualStudio/2011/storyboarding/control"/>
  </ds:schemaRefs>
</ds:datastoreItem>
</file>

<file path=customXml/itemProps118.xml><?xml version="1.0" encoding="utf-8"?>
<ds:datastoreItem xmlns:ds="http://schemas.openxmlformats.org/officeDocument/2006/customXml" ds:itemID="{93ECB658-E6A8-4D30-B5AD-B2AFFE7D5E49}">
  <ds:schemaRefs>
    <ds:schemaRef ds:uri="http://schemas.microsoft.com/VisualStudio/2011/storyboarding/control"/>
  </ds:schemaRefs>
</ds:datastoreItem>
</file>

<file path=customXml/itemProps119.xml><?xml version="1.0" encoding="utf-8"?>
<ds:datastoreItem xmlns:ds="http://schemas.openxmlformats.org/officeDocument/2006/customXml" ds:itemID="{76726597-D030-45E7-8CB7-D60DADD7139A}">
  <ds:schemaRefs>
    <ds:schemaRef ds:uri="http://schemas.microsoft.com/VisualStudio/2011/storyboarding/control"/>
  </ds:schemaRefs>
</ds:datastoreItem>
</file>

<file path=customXml/itemProps120.xml><?xml version="1.0" encoding="utf-8"?>
<ds:datastoreItem xmlns:ds="http://schemas.openxmlformats.org/officeDocument/2006/customXml" ds:itemID="{DD0F598F-36B9-42B2-A235-68FA2E503C59}">
  <ds:schemaRefs>
    <ds:schemaRef ds:uri="http://schemas.microsoft.com/VisualStudio/2011/storyboarding/control"/>
  </ds:schemaRefs>
</ds:datastoreItem>
</file>

<file path=customXml/itemProps121.xml><?xml version="1.0" encoding="utf-8"?>
<ds:datastoreItem xmlns:ds="http://schemas.openxmlformats.org/officeDocument/2006/customXml" ds:itemID="{91977F4C-DD0E-4CA1-B3EC-8AC57A58B4A8}">
  <ds:schemaRefs>
    <ds:schemaRef ds:uri="http://schemas.microsoft.com/VisualStudio/2011/storyboarding/control"/>
  </ds:schemaRefs>
</ds:datastoreItem>
</file>

<file path=customXml/itemProps122.xml><?xml version="1.0" encoding="utf-8"?>
<ds:datastoreItem xmlns:ds="http://schemas.openxmlformats.org/officeDocument/2006/customXml" ds:itemID="{A4E11A6B-F647-4F5F-875E-99F427242B84}">
  <ds:schemaRefs>
    <ds:schemaRef ds:uri="http://schemas.microsoft.com/VisualStudio/2011/storyboarding/control"/>
  </ds:schemaRefs>
</ds:datastoreItem>
</file>

<file path=customXml/itemProps123.xml><?xml version="1.0" encoding="utf-8"?>
<ds:datastoreItem xmlns:ds="http://schemas.openxmlformats.org/officeDocument/2006/customXml" ds:itemID="{2EA6BA89-BBBF-4AFB-A9FC-0E0C14DDDBB5}">
  <ds:schemaRefs>
    <ds:schemaRef ds:uri="http://schemas.microsoft.com/VisualStudio/2011/storyboarding/control"/>
  </ds:schemaRefs>
</ds:datastoreItem>
</file>

<file path=customXml/itemProps124.xml><?xml version="1.0" encoding="utf-8"?>
<ds:datastoreItem xmlns:ds="http://schemas.openxmlformats.org/officeDocument/2006/customXml" ds:itemID="{FE88C9A3-E15D-4503-B0F4-147D8EBDC773}">
  <ds:schemaRefs>
    <ds:schemaRef ds:uri="http://schemas.microsoft.com/VisualStudio/2011/storyboarding/control"/>
  </ds:schemaRefs>
</ds:datastoreItem>
</file>

<file path=customXml/itemProps125.xml><?xml version="1.0" encoding="utf-8"?>
<ds:datastoreItem xmlns:ds="http://schemas.openxmlformats.org/officeDocument/2006/customXml" ds:itemID="{B387DC99-D17B-4CBC-BCE2-51968540AAE9}">
  <ds:schemaRefs>
    <ds:schemaRef ds:uri="http://schemas.microsoft.com/VisualStudio/2011/storyboarding/control"/>
  </ds:schemaRefs>
</ds:datastoreItem>
</file>

<file path=customXml/itemProps126.xml><?xml version="1.0" encoding="utf-8"?>
<ds:datastoreItem xmlns:ds="http://schemas.openxmlformats.org/officeDocument/2006/customXml" ds:itemID="{C2682513-1D42-44F0-9908-B223EDFED95B}">
  <ds:schemaRefs>
    <ds:schemaRef ds:uri="http://schemas.microsoft.com/VisualStudio/2011/storyboarding/control"/>
  </ds:schemaRefs>
</ds:datastoreItem>
</file>

<file path=customXml/itemProps127.xml><?xml version="1.0" encoding="utf-8"?>
<ds:datastoreItem xmlns:ds="http://schemas.openxmlformats.org/officeDocument/2006/customXml" ds:itemID="{69D0A6D9-7AAD-408C-A0C9-13A05ADD5438}">
  <ds:schemaRefs>
    <ds:schemaRef ds:uri="http://schemas.microsoft.com/VisualStudio/2011/storyboarding/control"/>
  </ds:schemaRefs>
</ds:datastoreItem>
</file>

<file path=customXml/itemProps128.xml><?xml version="1.0" encoding="utf-8"?>
<ds:datastoreItem xmlns:ds="http://schemas.openxmlformats.org/officeDocument/2006/customXml" ds:itemID="{FCEC4060-CED8-4425-BA37-1F050B158BF8}">
  <ds:schemaRefs>
    <ds:schemaRef ds:uri="http://schemas.microsoft.com/VisualStudio/2011/storyboarding/control"/>
  </ds:schemaRefs>
</ds:datastoreItem>
</file>

<file path=customXml/itemProps129.xml><?xml version="1.0" encoding="utf-8"?>
<ds:datastoreItem xmlns:ds="http://schemas.openxmlformats.org/officeDocument/2006/customXml" ds:itemID="{C50A0DB4-7BD7-4ACE-A47A-8F6669FEDA96}">
  <ds:schemaRefs>
    <ds:schemaRef ds:uri="http://schemas.microsoft.com/VisualStudio/2011/storyboarding/control"/>
  </ds:schemaRefs>
</ds:datastoreItem>
</file>

<file path=customXml/itemProps130.xml><?xml version="1.0" encoding="utf-8"?>
<ds:datastoreItem xmlns:ds="http://schemas.openxmlformats.org/officeDocument/2006/customXml" ds:itemID="{C941624F-0A9B-4FBE-8572-CE1C13F29BFD}">
  <ds:schemaRefs>
    <ds:schemaRef ds:uri="http://schemas.microsoft.com/VisualStudio/2011/storyboarding/control"/>
  </ds:schemaRefs>
</ds:datastoreItem>
</file>

<file path=customXml/itemProps131.xml><?xml version="1.0" encoding="utf-8"?>
<ds:datastoreItem xmlns:ds="http://schemas.openxmlformats.org/officeDocument/2006/customXml" ds:itemID="{7A2C2EE1-CB50-415D-A3A0-4E98755EC98C}">
  <ds:schemaRefs>
    <ds:schemaRef ds:uri="http://schemas.microsoft.com/VisualStudio/2011/storyboarding/control"/>
  </ds:schemaRefs>
</ds:datastoreItem>
</file>

<file path=customXml/itemProps132.xml><?xml version="1.0" encoding="utf-8"?>
<ds:datastoreItem xmlns:ds="http://schemas.openxmlformats.org/officeDocument/2006/customXml" ds:itemID="{C32896E9-AAA8-45D5-8BA8-E73D1703A349}">
  <ds:schemaRefs>
    <ds:schemaRef ds:uri="http://schemas.microsoft.com/VisualStudio/2011/storyboarding/control"/>
  </ds:schemaRefs>
</ds:datastoreItem>
</file>

<file path=customXml/itemProps133.xml><?xml version="1.0" encoding="utf-8"?>
<ds:datastoreItem xmlns:ds="http://schemas.openxmlformats.org/officeDocument/2006/customXml" ds:itemID="{ADE06B63-CB1B-435D-BF06-52F2AF24FBE4}">
  <ds:schemaRefs>
    <ds:schemaRef ds:uri="http://schemas.microsoft.com/VisualStudio/2011/storyboarding/control"/>
  </ds:schemaRefs>
</ds:datastoreItem>
</file>

<file path=customXml/itemProps134.xml><?xml version="1.0" encoding="utf-8"?>
<ds:datastoreItem xmlns:ds="http://schemas.openxmlformats.org/officeDocument/2006/customXml" ds:itemID="{55671741-5DE6-4F47-8C71-A7639EA7784D}">
  <ds:schemaRefs>
    <ds:schemaRef ds:uri="http://schemas.microsoft.com/VisualStudio/2011/storyboarding/control"/>
  </ds:schemaRefs>
</ds:datastoreItem>
</file>

<file path=customXml/itemProps135.xml><?xml version="1.0" encoding="utf-8"?>
<ds:datastoreItem xmlns:ds="http://schemas.openxmlformats.org/officeDocument/2006/customXml" ds:itemID="{A614FE4A-E891-4DC2-9A2B-4436B53B90A6}">
  <ds:schemaRefs>
    <ds:schemaRef ds:uri="http://schemas.microsoft.com/VisualStudio/2011/storyboarding/control"/>
  </ds:schemaRefs>
</ds:datastoreItem>
</file>

<file path=customXml/itemProps136.xml><?xml version="1.0" encoding="utf-8"?>
<ds:datastoreItem xmlns:ds="http://schemas.openxmlformats.org/officeDocument/2006/customXml" ds:itemID="{AC9895FD-FD93-4A69-95DC-6E14C44EE175}">
  <ds:schemaRefs>
    <ds:schemaRef ds:uri="http://schemas.microsoft.com/VisualStudio/2011/storyboarding/control"/>
  </ds:schemaRefs>
</ds:datastoreItem>
</file>

<file path=customXml/itemProps137.xml><?xml version="1.0" encoding="utf-8"?>
<ds:datastoreItem xmlns:ds="http://schemas.openxmlformats.org/officeDocument/2006/customXml" ds:itemID="{2885139F-B965-4335-B6CD-B1BDF2FE0839}">
  <ds:schemaRefs>
    <ds:schemaRef ds:uri="http://schemas.microsoft.com/VisualStudio/2011/storyboarding/control"/>
  </ds:schemaRefs>
</ds:datastoreItem>
</file>

<file path=customXml/itemProps138.xml><?xml version="1.0" encoding="utf-8"?>
<ds:datastoreItem xmlns:ds="http://schemas.openxmlformats.org/officeDocument/2006/customXml" ds:itemID="{6C0BD9E9-72A7-43BF-B5C7-1D31DA29FCCC}">
  <ds:schemaRefs>
    <ds:schemaRef ds:uri="http://schemas.microsoft.com/VisualStudio/2011/storyboarding/control"/>
  </ds:schemaRefs>
</ds:datastoreItem>
</file>

<file path=customXml/itemProps139.xml><?xml version="1.0" encoding="utf-8"?>
<ds:datastoreItem xmlns:ds="http://schemas.openxmlformats.org/officeDocument/2006/customXml" ds:itemID="{B26B6AC5-1CE8-47F0-A4EC-BED4EF0082B4}">
  <ds:schemaRefs>
    <ds:schemaRef ds:uri="http://schemas.microsoft.com/VisualStudio/2011/storyboarding/control"/>
  </ds:schemaRefs>
</ds:datastoreItem>
</file>

<file path=customXml/itemProps140.xml><?xml version="1.0" encoding="utf-8"?>
<ds:datastoreItem xmlns:ds="http://schemas.openxmlformats.org/officeDocument/2006/customXml" ds:itemID="{46D72756-E050-4684-AF0D-DA5618D766AB}">
  <ds:schemaRefs>
    <ds:schemaRef ds:uri="http://schemas.microsoft.com/VisualStudio/2011/storyboarding/control"/>
  </ds:schemaRefs>
</ds:datastoreItem>
</file>

<file path=customXml/itemProps141.xml><?xml version="1.0" encoding="utf-8"?>
<ds:datastoreItem xmlns:ds="http://schemas.openxmlformats.org/officeDocument/2006/customXml" ds:itemID="{1F971F24-34AD-4E67-B19A-7CEC715987AF}">
  <ds:schemaRefs>
    <ds:schemaRef ds:uri="http://schemas.microsoft.com/VisualStudio/2011/storyboarding/control"/>
  </ds:schemaRefs>
</ds:datastoreItem>
</file>

<file path=customXml/itemProps142.xml><?xml version="1.0" encoding="utf-8"?>
<ds:datastoreItem xmlns:ds="http://schemas.openxmlformats.org/officeDocument/2006/customXml" ds:itemID="{5466B03A-9AF3-FB43-ABC2-CAE94870B43D}">
  <ds:schemaRefs>
    <ds:schemaRef ds:uri="http://schemas.microsoft.com/VisualStudio/2011/storyboarding/control"/>
  </ds:schemaRefs>
</ds:datastoreItem>
</file>

<file path=customXml/itemProps143.xml><?xml version="1.0" encoding="utf-8"?>
<ds:datastoreItem xmlns:ds="http://schemas.openxmlformats.org/officeDocument/2006/customXml" ds:itemID="{7D11F7C7-28BC-4E45-B9DA-0FECA16B1598}">
  <ds:schemaRefs>
    <ds:schemaRef ds:uri="http://schemas.microsoft.com/VisualStudio/2011/storyboarding/control"/>
  </ds:schemaRefs>
</ds:datastoreItem>
</file>

<file path=customXml/itemProps144.xml><?xml version="1.0" encoding="utf-8"?>
<ds:datastoreItem xmlns:ds="http://schemas.openxmlformats.org/officeDocument/2006/customXml" ds:itemID="{AF7D7C32-6FDF-4028-B0FB-F7B780E5663F}">
  <ds:schemaRefs>
    <ds:schemaRef ds:uri="http://schemas.microsoft.com/VisualStudio/2011/storyboarding/control"/>
  </ds:schemaRefs>
</ds:datastoreItem>
</file>

<file path=customXml/itemProps145.xml><?xml version="1.0" encoding="utf-8"?>
<ds:datastoreItem xmlns:ds="http://schemas.openxmlformats.org/officeDocument/2006/customXml" ds:itemID="{8EA9F45E-5125-4663-AC86-B1FDFE206314}">
  <ds:schemaRefs>
    <ds:schemaRef ds:uri="http://schemas.microsoft.com/VisualStudio/2011/storyboarding/control"/>
  </ds:schemaRefs>
</ds:datastoreItem>
</file>

<file path=customXml/itemProps146.xml><?xml version="1.0" encoding="utf-8"?>
<ds:datastoreItem xmlns:ds="http://schemas.openxmlformats.org/officeDocument/2006/customXml" ds:itemID="{60A8A928-13C9-4532-A9A4-AD8460623B71}">
  <ds:schemaRefs>
    <ds:schemaRef ds:uri="http://schemas.microsoft.com/VisualStudio/2011/storyboarding/control"/>
  </ds:schemaRefs>
</ds:datastoreItem>
</file>

<file path=customXml/itemProps147.xml><?xml version="1.0" encoding="utf-8"?>
<ds:datastoreItem xmlns:ds="http://schemas.openxmlformats.org/officeDocument/2006/customXml" ds:itemID="{ABE63270-3887-42A9-BA8F-E4B76A7BA76C}">
  <ds:schemaRefs>
    <ds:schemaRef ds:uri="http://schemas.microsoft.com/VisualStudio/2011/storyboarding/control"/>
  </ds:schemaRefs>
</ds:datastoreItem>
</file>

<file path=customXml/itemProps148.xml><?xml version="1.0" encoding="utf-8"?>
<ds:datastoreItem xmlns:ds="http://schemas.openxmlformats.org/officeDocument/2006/customXml" ds:itemID="{3B7568FC-922C-44D9-B7B5-76759DACCE01}">
  <ds:schemaRefs>
    <ds:schemaRef ds:uri="http://schemas.microsoft.com/VisualStudio/2011/storyboarding/control"/>
  </ds:schemaRefs>
</ds:datastoreItem>
</file>

<file path=customXml/itemProps149.xml><?xml version="1.0" encoding="utf-8"?>
<ds:datastoreItem xmlns:ds="http://schemas.openxmlformats.org/officeDocument/2006/customXml" ds:itemID="{AFB63B60-32D9-4DCD-8241-738934572547}">
  <ds:schemaRefs>
    <ds:schemaRef ds:uri="http://schemas.microsoft.com/VisualStudio/2011/storyboarding/control"/>
  </ds:schemaRefs>
</ds:datastoreItem>
</file>

<file path=customXml/itemProps150.xml><?xml version="1.0" encoding="utf-8"?>
<ds:datastoreItem xmlns:ds="http://schemas.openxmlformats.org/officeDocument/2006/customXml" ds:itemID="{11A21A82-CDD3-46C4-9CCC-84F356655B88}">
  <ds:schemaRefs>
    <ds:schemaRef ds:uri="http://schemas.microsoft.com/VisualStudio/2011/storyboarding/control"/>
  </ds:schemaRefs>
</ds:datastoreItem>
</file>

<file path=customXml/itemProps151.xml><?xml version="1.0" encoding="utf-8"?>
<ds:datastoreItem xmlns:ds="http://schemas.openxmlformats.org/officeDocument/2006/customXml" ds:itemID="{F7E6E274-66AD-4234-8137-A4C3EB9FA6B4}">
  <ds:schemaRefs>
    <ds:schemaRef ds:uri="http://schemas.microsoft.com/VisualStudio/2011/storyboarding/control"/>
  </ds:schemaRefs>
</ds:datastoreItem>
</file>

<file path=customXml/itemProps152.xml><?xml version="1.0" encoding="utf-8"?>
<ds:datastoreItem xmlns:ds="http://schemas.openxmlformats.org/officeDocument/2006/customXml" ds:itemID="{13198A42-0B28-4B6F-93F0-184170B7E59F}">
  <ds:schemaRefs>
    <ds:schemaRef ds:uri="http://schemas.microsoft.com/VisualStudio/2011/storyboarding/control"/>
  </ds:schemaRefs>
</ds:datastoreItem>
</file>

<file path=customXml/itemProps153.xml><?xml version="1.0" encoding="utf-8"?>
<ds:datastoreItem xmlns:ds="http://schemas.openxmlformats.org/officeDocument/2006/customXml" ds:itemID="{B2D3E1E3-FB4C-46EA-95E0-23EDCBC700B8}">
  <ds:schemaRefs>
    <ds:schemaRef ds:uri="http://schemas.microsoft.com/VisualStudio/2011/storyboarding/control"/>
  </ds:schemaRefs>
</ds:datastoreItem>
</file>

<file path=customXml/itemProps154.xml><?xml version="1.0" encoding="utf-8"?>
<ds:datastoreItem xmlns:ds="http://schemas.openxmlformats.org/officeDocument/2006/customXml" ds:itemID="{A689270D-AD32-471D-97EB-F63E6E395933}">
  <ds:schemaRefs>
    <ds:schemaRef ds:uri="http://schemas.microsoft.com/VisualStudio/2011/storyboarding/control"/>
  </ds:schemaRefs>
</ds:datastoreItem>
</file>

<file path=customXml/itemProps155.xml><?xml version="1.0" encoding="utf-8"?>
<ds:datastoreItem xmlns:ds="http://schemas.openxmlformats.org/officeDocument/2006/customXml" ds:itemID="{DFF9821E-39EA-418F-8E52-743DC0275B9D}">
  <ds:schemaRefs>
    <ds:schemaRef ds:uri="http://schemas.microsoft.com/VisualStudio/2011/storyboarding/control"/>
  </ds:schemaRefs>
</ds:datastoreItem>
</file>

<file path=customXml/itemProps156.xml><?xml version="1.0" encoding="utf-8"?>
<ds:datastoreItem xmlns:ds="http://schemas.openxmlformats.org/officeDocument/2006/customXml" ds:itemID="{D5C61D9E-309F-4593-88EB-8F1B4B22EF8A}">
  <ds:schemaRefs>
    <ds:schemaRef ds:uri="http://schemas.microsoft.com/VisualStudio/2011/storyboarding/control"/>
  </ds:schemaRefs>
</ds:datastoreItem>
</file>

<file path=customXml/itemProps157.xml><?xml version="1.0" encoding="utf-8"?>
<ds:datastoreItem xmlns:ds="http://schemas.openxmlformats.org/officeDocument/2006/customXml" ds:itemID="{E641A1B4-59F0-4D44-BBFE-558C210B28CB}">
  <ds:schemaRefs>
    <ds:schemaRef ds:uri="http://schemas.microsoft.com/VisualStudio/2011/storyboarding/control"/>
  </ds:schemaRefs>
</ds:datastoreItem>
</file>

<file path=customXml/itemProps158.xml><?xml version="1.0" encoding="utf-8"?>
<ds:datastoreItem xmlns:ds="http://schemas.openxmlformats.org/officeDocument/2006/customXml" ds:itemID="{C0179BC9-0105-4BBB-9770-479CAE0D8F04}">
  <ds:schemaRefs>
    <ds:schemaRef ds:uri="http://schemas.microsoft.com/VisualStudio/2011/storyboarding/control"/>
  </ds:schemaRefs>
</ds:datastoreItem>
</file>

<file path=customXml/itemProps159.xml><?xml version="1.0" encoding="utf-8"?>
<ds:datastoreItem xmlns:ds="http://schemas.openxmlformats.org/officeDocument/2006/customXml" ds:itemID="{8C5ED983-60A9-4B0C-8B34-015FEB016D32}">
  <ds:schemaRefs>
    <ds:schemaRef ds:uri="http://schemas.microsoft.com/VisualStudio/2011/storyboarding/control"/>
  </ds:schemaRefs>
</ds:datastoreItem>
</file>

<file path=customXml/itemProps160.xml><?xml version="1.0" encoding="utf-8"?>
<ds:datastoreItem xmlns:ds="http://schemas.openxmlformats.org/officeDocument/2006/customXml" ds:itemID="{C1F9F058-962A-4053-BBB7-0A2C1E969A75}">
  <ds:schemaRefs>
    <ds:schemaRef ds:uri="http://schemas.microsoft.com/VisualStudio/2011/storyboarding/control"/>
  </ds:schemaRefs>
</ds:datastoreItem>
</file>

<file path=customXml/itemProps161.xml><?xml version="1.0" encoding="utf-8"?>
<ds:datastoreItem xmlns:ds="http://schemas.openxmlformats.org/officeDocument/2006/customXml" ds:itemID="{A907E69C-C3F9-4609-8ED0-3A3F3A0F185E}">
  <ds:schemaRefs>
    <ds:schemaRef ds:uri="http://schemas.microsoft.com/VisualStudio/2011/storyboarding/control"/>
  </ds:schemaRefs>
</ds:datastoreItem>
</file>

<file path=customXml/itemProps162.xml><?xml version="1.0" encoding="utf-8"?>
<ds:datastoreItem xmlns:ds="http://schemas.openxmlformats.org/officeDocument/2006/customXml" ds:itemID="{E71C2A1D-292B-4FAC-8D6F-DE243708DE7D}">
  <ds:schemaRefs>
    <ds:schemaRef ds:uri="http://schemas.microsoft.com/VisualStudio/2011/storyboarding/control"/>
  </ds:schemaRefs>
</ds:datastoreItem>
</file>

<file path=customXml/itemProps163.xml><?xml version="1.0" encoding="utf-8"?>
<ds:datastoreItem xmlns:ds="http://schemas.openxmlformats.org/officeDocument/2006/customXml" ds:itemID="{5D0F3FE0-F948-4169-ABBA-A7A1BB5FD88E}">
  <ds:schemaRefs>
    <ds:schemaRef ds:uri="http://schemas.microsoft.com/VisualStudio/2011/storyboarding/control"/>
  </ds:schemaRefs>
</ds:datastoreItem>
</file>

<file path=customXml/itemProps164.xml><?xml version="1.0" encoding="utf-8"?>
<ds:datastoreItem xmlns:ds="http://schemas.openxmlformats.org/officeDocument/2006/customXml" ds:itemID="{D8DE3BDA-2C09-4778-A733-794E1F3746BB}">
  <ds:schemaRefs>
    <ds:schemaRef ds:uri="http://schemas.microsoft.com/VisualStudio/2011/storyboarding/control"/>
  </ds:schemaRefs>
</ds:datastoreItem>
</file>

<file path=customXml/itemProps165.xml><?xml version="1.0" encoding="utf-8"?>
<ds:datastoreItem xmlns:ds="http://schemas.openxmlformats.org/officeDocument/2006/customXml" ds:itemID="{9203DCD2-5D2A-4F35-847D-FBE9DB4FFCEB}">
  <ds:schemaRefs>
    <ds:schemaRef ds:uri="http://schemas.microsoft.com/VisualStudio/2011/storyboarding/control"/>
  </ds:schemaRefs>
</ds:datastoreItem>
</file>

<file path=customXml/itemProps166.xml><?xml version="1.0" encoding="utf-8"?>
<ds:datastoreItem xmlns:ds="http://schemas.openxmlformats.org/officeDocument/2006/customXml" ds:itemID="{0391D1D4-0B8A-4480-A580-A8DCD124EAC6}">
  <ds:schemaRefs>
    <ds:schemaRef ds:uri="http://schemas.microsoft.com/VisualStudio/2011/storyboarding/control"/>
  </ds:schemaRefs>
</ds:datastoreItem>
</file>

<file path=customXml/itemProps167.xml><?xml version="1.0" encoding="utf-8"?>
<ds:datastoreItem xmlns:ds="http://schemas.openxmlformats.org/officeDocument/2006/customXml" ds:itemID="{AD89223B-57CC-4BFB-A28F-73D4428CDCF9}">
  <ds:schemaRefs>
    <ds:schemaRef ds:uri="http://schemas.microsoft.com/VisualStudio/2011/storyboarding/control"/>
  </ds:schemaRefs>
</ds:datastoreItem>
</file>

<file path=customXml/itemProps168.xml><?xml version="1.0" encoding="utf-8"?>
<ds:datastoreItem xmlns:ds="http://schemas.openxmlformats.org/officeDocument/2006/customXml" ds:itemID="{77DF42D6-C6B0-42DF-9E1C-FBA9D9256DA8}">
  <ds:schemaRefs>
    <ds:schemaRef ds:uri="http://schemas.microsoft.com/VisualStudio/2011/storyboarding/control"/>
  </ds:schemaRefs>
</ds:datastoreItem>
</file>

<file path=customXml/itemProps169.xml><?xml version="1.0" encoding="utf-8"?>
<ds:datastoreItem xmlns:ds="http://schemas.openxmlformats.org/officeDocument/2006/customXml" ds:itemID="{63B6181A-7354-450A-AE78-66C40CA34E52}">
  <ds:schemaRefs>
    <ds:schemaRef ds:uri="http://schemas.microsoft.com/VisualStudio/2011/storyboarding/control"/>
  </ds:schemaRefs>
</ds:datastoreItem>
</file>

<file path=customXml/itemProps170.xml><?xml version="1.0" encoding="utf-8"?>
<ds:datastoreItem xmlns:ds="http://schemas.openxmlformats.org/officeDocument/2006/customXml" ds:itemID="{188DA0A2-F021-4F20-B348-FD5A87540431}">
  <ds:schemaRefs>
    <ds:schemaRef ds:uri="http://schemas.microsoft.com/VisualStudio/2011/storyboarding/control"/>
  </ds:schemaRefs>
</ds:datastoreItem>
</file>

<file path=customXml/itemProps171.xml><?xml version="1.0" encoding="utf-8"?>
<ds:datastoreItem xmlns:ds="http://schemas.openxmlformats.org/officeDocument/2006/customXml" ds:itemID="{07B91D64-29DA-4015-8BB1-451379E40846}">
  <ds:schemaRefs>
    <ds:schemaRef ds:uri="http://schemas.microsoft.com/VisualStudio/2011/storyboarding/control"/>
  </ds:schemaRefs>
</ds:datastoreItem>
</file>

<file path=customXml/itemProps172.xml><?xml version="1.0" encoding="utf-8"?>
<ds:datastoreItem xmlns:ds="http://schemas.openxmlformats.org/officeDocument/2006/customXml" ds:itemID="{FDEC19F7-95B4-418B-979E-BF1DE29D17A4}">
  <ds:schemaRefs>
    <ds:schemaRef ds:uri="http://schemas.microsoft.com/VisualStudio/2011/storyboarding/control"/>
  </ds:schemaRefs>
</ds:datastoreItem>
</file>

<file path=customXml/itemProps173.xml><?xml version="1.0" encoding="utf-8"?>
<ds:datastoreItem xmlns:ds="http://schemas.openxmlformats.org/officeDocument/2006/customXml" ds:itemID="{F785E37E-FBA0-4204-8239-70DB225A4C05}">
  <ds:schemaRefs>
    <ds:schemaRef ds:uri="http://schemas.microsoft.com/VisualStudio/2011/storyboarding/control"/>
  </ds:schemaRefs>
</ds:datastoreItem>
</file>

<file path=customXml/itemProps174.xml><?xml version="1.0" encoding="utf-8"?>
<ds:datastoreItem xmlns:ds="http://schemas.openxmlformats.org/officeDocument/2006/customXml" ds:itemID="{FC6A9501-3F9C-455E-AE8D-F670058A3938}">
  <ds:schemaRefs>
    <ds:schemaRef ds:uri="http://schemas.microsoft.com/VisualStudio/2011/storyboarding/control"/>
  </ds:schemaRefs>
</ds:datastoreItem>
</file>

<file path=customXml/itemProps175.xml><?xml version="1.0" encoding="utf-8"?>
<ds:datastoreItem xmlns:ds="http://schemas.openxmlformats.org/officeDocument/2006/customXml" ds:itemID="{F2F3EA19-B581-4197-9A3F-653B5F2A3E8A}">
  <ds:schemaRefs>
    <ds:schemaRef ds:uri="http://schemas.microsoft.com/VisualStudio/2011/storyboarding/control"/>
  </ds:schemaRefs>
</ds:datastoreItem>
</file>

<file path=customXml/itemProps176.xml><?xml version="1.0" encoding="utf-8"?>
<ds:datastoreItem xmlns:ds="http://schemas.openxmlformats.org/officeDocument/2006/customXml" ds:itemID="{D42A28D8-4D12-42FC-8EA7-7E1E7AD5B970}">
  <ds:schemaRefs>
    <ds:schemaRef ds:uri="http://schemas.microsoft.com/VisualStudio/2011/storyboarding/control"/>
  </ds:schemaRefs>
</ds:datastoreItem>
</file>

<file path=customXml/itemProps177.xml><?xml version="1.0" encoding="utf-8"?>
<ds:datastoreItem xmlns:ds="http://schemas.openxmlformats.org/officeDocument/2006/customXml" ds:itemID="{313A82DD-6071-4BDB-AA14-2D1609931A08}">
  <ds:schemaRefs>
    <ds:schemaRef ds:uri="http://schemas.microsoft.com/VisualStudio/2011/storyboarding/control"/>
  </ds:schemaRefs>
</ds:datastoreItem>
</file>

<file path=customXml/itemProps178.xml><?xml version="1.0" encoding="utf-8"?>
<ds:datastoreItem xmlns:ds="http://schemas.openxmlformats.org/officeDocument/2006/customXml" ds:itemID="{EBB0FBBE-B8B3-41BC-9ECD-DA552B7518FF}">
  <ds:schemaRefs>
    <ds:schemaRef ds:uri="http://schemas.microsoft.com/VisualStudio/2011/storyboarding/control"/>
  </ds:schemaRefs>
</ds:datastoreItem>
</file>

<file path=customXml/itemProps179.xml><?xml version="1.0" encoding="utf-8"?>
<ds:datastoreItem xmlns:ds="http://schemas.openxmlformats.org/officeDocument/2006/customXml" ds:itemID="{1D2006C4-ED6F-4F53-BF83-E53BFFD76C20}">
  <ds:schemaRefs>
    <ds:schemaRef ds:uri="http://schemas.microsoft.com/VisualStudio/2011/storyboarding/control"/>
  </ds:schemaRefs>
</ds:datastoreItem>
</file>

<file path=customXml/itemProps180.xml><?xml version="1.0" encoding="utf-8"?>
<ds:datastoreItem xmlns:ds="http://schemas.openxmlformats.org/officeDocument/2006/customXml" ds:itemID="{5D3E14B7-955B-4561-A96E-1395FE8CA312}">
  <ds:schemaRefs>
    <ds:schemaRef ds:uri="http://schemas.microsoft.com/VisualStudio/2011/storyboarding/control"/>
  </ds:schemaRefs>
</ds:datastoreItem>
</file>

<file path=customXml/itemProps181.xml><?xml version="1.0" encoding="utf-8"?>
<ds:datastoreItem xmlns:ds="http://schemas.openxmlformats.org/officeDocument/2006/customXml" ds:itemID="{94471489-AECC-4451-BD30-CD066EFF9FA8}">
  <ds:schemaRefs>
    <ds:schemaRef ds:uri="http://schemas.microsoft.com/VisualStudio/2011/storyboarding/control"/>
  </ds:schemaRefs>
</ds:datastoreItem>
</file>

<file path=customXml/itemProps182.xml><?xml version="1.0" encoding="utf-8"?>
<ds:datastoreItem xmlns:ds="http://schemas.openxmlformats.org/officeDocument/2006/customXml" ds:itemID="{A8F446CF-15DB-4EC7-8F41-5682258DCC07}">
  <ds:schemaRefs>
    <ds:schemaRef ds:uri="http://schemas.microsoft.com/VisualStudio/2011/storyboarding/control"/>
  </ds:schemaRefs>
</ds:datastoreItem>
</file>

<file path=customXml/itemProps183.xml><?xml version="1.0" encoding="utf-8"?>
<ds:datastoreItem xmlns:ds="http://schemas.openxmlformats.org/officeDocument/2006/customXml" ds:itemID="{738BCDDE-36DE-4E19-92FB-687106D03188}">
  <ds:schemaRefs>
    <ds:schemaRef ds:uri="http://schemas.microsoft.com/VisualStudio/2011/storyboarding/control"/>
  </ds:schemaRefs>
</ds:datastoreItem>
</file>

<file path=customXml/itemProps184.xml><?xml version="1.0" encoding="utf-8"?>
<ds:datastoreItem xmlns:ds="http://schemas.openxmlformats.org/officeDocument/2006/customXml" ds:itemID="{28132755-0DAA-447B-92B4-3174A5CB7B33}">
  <ds:schemaRefs>
    <ds:schemaRef ds:uri="http://schemas.microsoft.com/VisualStudio/2011/storyboarding/control"/>
  </ds:schemaRefs>
</ds:datastoreItem>
</file>

<file path=customXml/itemProps185.xml><?xml version="1.0" encoding="utf-8"?>
<ds:datastoreItem xmlns:ds="http://schemas.openxmlformats.org/officeDocument/2006/customXml" ds:itemID="{C7C33AFE-38EE-4CA8-8298-FB469C103FEE}">
  <ds:schemaRefs>
    <ds:schemaRef ds:uri="http://schemas.microsoft.com/VisualStudio/2011/storyboarding/control"/>
  </ds:schemaRefs>
</ds:datastoreItem>
</file>

<file path=customXml/itemProps186.xml><?xml version="1.0" encoding="utf-8"?>
<ds:datastoreItem xmlns:ds="http://schemas.openxmlformats.org/officeDocument/2006/customXml" ds:itemID="{6DDB5F32-0A30-4668-BFA1-EB1D8D1A4400}">
  <ds:schemaRefs>
    <ds:schemaRef ds:uri="http://schemas.microsoft.com/VisualStudio/2011/storyboarding/control"/>
  </ds:schemaRefs>
</ds:datastoreItem>
</file>

<file path=customXml/itemProps187.xml><?xml version="1.0" encoding="utf-8"?>
<ds:datastoreItem xmlns:ds="http://schemas.openxmlformats.org/officeDocument/2006/customXml" ds:itemID="{DC5F1B15-F598-4C9B-97DB-AE7EB3048CAF}">
  <ds:schemaRefs>
    <ds:schemaRef ds:uri="http://schemas.microsoft.com/VisualStudio/2011/storyboarding/control"/>
  </ds:schemaRefs>
</ds:datastoreItem>
</file>

<file path=customXml/itemProps188.xml><?xml version="1.0" encoding="utf-8"?>
<ds:datastoreItem xmlns:ds="http://schemas.openxmlformats.org/officeDocument/2006/customXml" ds:itemID="{674A3F1B-3922-496B-9354-C1167EF505F1}">
  <ds:schemaRefs>
    <ds:schemaRef ds:uri="http://schemas.microsoft.com/VisualStudio/2011/storyboarding/control"/>
  </ds:schemaRefs>
</ds:datastoreItem>
</file>

<file path=customXml/itemProps189.xml><?xml version="1.0" encoding="utf-8"?>
<ds:datastoreItem xmlns:ds="http://schemas.openxmlformats.org/officeDocument/2006/customXml" ds:itemID="{1311227F-E992-42DD-B1DE-4733EB76BD50}">
  <ds:schemaRefs>
    <ds:schemaRef ds:uri="http://schemas.microsoft.com/VisualStudio/2011/storyboarding/control"/>
  </ds:schemaRefs>
</ds:datastoreItem>
</file>

<file path=customXml/itemProps190.xml><?xml version="1.0" encoding="utf-8"?>
<ds:datastoreItem xmlns:ds="http://schemas.openxmlformats.org/officeDocument/2006/customXml" ds:itemID="{CDA7A4E9-7DA6-4CE0-92A4-BFD9BF3EC586}">
  <ds:schemaRefs>
    <ds:schemaRef ds:uri="http://schemas.microsoft.com/VisualStudio/2011/storyboarding/control"/>
  </ds:schemaRefs>
</ds:datastoreItem>
</file>

<file path=customXml/itemProps191.xml><?xml version="1.0" encoding="utf-8"?>
<ds:datastoreItem xmlns:ds="http://schemas.openxmlformats.org/officeDocument/2006/customXml" ds:itemID="{F3780EC1-CDF5-4092-A306-CEE7668B35F8}">
  <ds:schemaRefs>
    <ds:schemaRef ds:uri="http://schemas.microsoft.com/VisualStudio/2011/storyboarding/control"/>
  </ds:schemaRefs>
</ds:datastoreItem>
</file>

<file path=customXml/itemProps192.xml><?xml version="1.0" encoding="utf-8"?>
<ds:datastoreItem xmlns:ds="http://schemas.openxmlformats.org/officeDocument/2006/customXml" ds:itemID="{18367D19-B9C2-4653-9772-A172F2884E39}">
  <ds:schemaRefs>
    <ds:schemaRef ds:uri="http://schemas.microsoft.com/VisualStudio/2011/storyboarding/control"/>
  </ds:schemaRefs>
</ds:datastoreItem>
</file>

<file path=customXml/itemProps193.xml><?xml version="1.0" encoding="utf-8"?>
<ds:datastoreItem xmlns:ds="http://schemas.openxmlformats.org/officeDocument/2006/customXml" ds:itemID="{32CECFDE-AE99-4D6F-BABE-7CA897A45F91}">
  <ds:schemaRefs>
    <ds:schemaRef ds:uri="http://schemas.microsoft.com/VisualStudio/2011/storyboarding/control"/>
  </ds:schemaRefs>
</ds:datastoreItem>
</file>

<file path=customXml/itemProps194.xml><?xml version="1.0" encoding="utf-8"?>
<ds:datastoreItem xmlns:ds="http://schemas.openxmlformats.org/officeDocument/2006/customXml" ds:itemID="{6CB6510E-7F0D-4942-8D65-ECA98E747EF4}">
  <ds:schemaRefs>
    <ds:schemaRef ds:uri="http://schemas.microsoft.com/VisualStudio/2011/storyboarding/control"/>
  </ds:schemaRefs>
</ds:datastoreItem>
</file>

<file path=customXml/itemProps195.xml><?xml version="1.0" encoding="utf-8"?>
<ds:datastoreItem xmlns:ds="http://schemas.openxmlformats.org/officeDocument/2006/customXml" ds:itemID="{7D58E6C9-2DDE-48DD-8C27-1E952B096236}">
  <ds:schemaRefs>
    <ds:schemaRef ds:uri="http://schemas.microsoft.com/VisualStudio/2011/storyboarding/control"/>
  </ds:schemaRefs>
</ds:datastoreItem>
</file>

<file path=customXml/itemProps196.xml><?xml version="1.0" encoding="utf-8"?>
<ds:datastoreItem xmlns:ds="http://schemas.openxmlformats.org/officeDocument/2006/customXml" ds:itemID="{FFAB11E6-18F0-4DD1-A609-436DC5EF5760}">
  <ds:schemaRefs>
    <ds:schemaRef ds:uri="http://schemas.microsoft.com/VisualStudio/2011/storyboarding/control"/>
  </ds:schemaRefs>
</ds:datastoreItem>
</file>

<file path=customXml/itemProps197.xml><?xml version="1.0" encoding="utf-8"?>
<ds:datastoreItem xmlns:ds="http://schemas.openxmlformats.org/officeDocument/2006/customXml" ds:itemID="{F0094104-4BFF-48A2-BC75-DEDA31B44DAA}">
  <ds:schemaRefs>
    <ds:schemaRef ds:uri="http://schemas.microsoft.com/VisualStudio/2011/storyboarding/control"/>
  </ds:schemaRefs>
</ds:datastoreItem>
</file>

<file path=customXml/itemProps198.xml><?xml version="1.0" encoding="utf-8"?>
<ds:datastoreItem xmlns:ds="http://schemas.openxmlformats.org/officeDocument/2006/customXml" ds:itemID="{72C4F3B8-074F-4830-BDE5-B339D43F1371}">
  <ds:schemaRefs>
    <ds:schemaRef ds:uri="http://schemas.microsoft.com/VisualStudio/2011/storyboarding/control"/>
  </ds:schemaRefs>
</ds:datastoreItem>
</file>

<file path=customXml/itemProps199.xml><?xml version="1.0" encoding="utf-8"?>
<ds:datastoreItem xmlns:ds="http://schemas.openxmlformats.org/officeDocument/2006/customXml" ds:itemID="{1C467BD8-15EF-4488-9513-08DD7D2406B2}">
  <ds:schemaRefs>
    <ds:schemaRef ds:uri="http://schemas.microsoft.com/VisualStudio/2011/storyboarding/control"/>
  </ds:schemaRefs>
</ds:datastoreItem>
</file>

<file path=customXml/itemProps200.xml><?xml version="1.0" encoding="utf-8"?>
<ds:datastoreItem xmlns:ds="http://schemas.openxmlformats.org/officeDocument/2006/customXml" ds:itemID="{E8CA507E-6392-49DB-88DF-5DF111DB884B}">
  <ds:schemaRefs>
    <ds:schemaRef ds:uri="http://schemas.microsoft.com/VisualStudio/2011/storyboarding/control"/>
  </ds:schemaRefs>
</ds:datastoreItem>
</file>

<file path=customXml/itemProps201.xml><?xml version="1.0" encoding="utf-8"?>
<ds:datastoreItem xmlns:ds="http://schemas.openxmlformats.org/officeDocument/2006/customXml" ds:itemID="{4F96F60A-116C-4520-9D38-8627A8D54660}">
  <ds:schemaRefs>
    <ds:schemaRef ds:uri="http://schemas.microsoft.com/VisualStudio/2011/storyboarding/control"/>
  </ds:schemaRefs>
</ds:datastoreItem>
</file>

<file path=customXml/itemProps202.xml><?xml version="1.0" encoding="utf-8"?>
<ds:datastoreItem xmlns:ds="http://schemas.openxmlformats.org/officeDocument/2006/customXml" ds:itemID="{9EBAA359-9995-4344-87FA-E19D9779E8DA}">
  <ds:schemaRefs>
    <ds:schemaRef ds:uri="http://schemas.microsoft.com/VisualStudio/2011/storyboarding/control"/>
  </ds:schemaRefs>
</ds:datastoreItem>
</file>

<file path=customXml/itemProps203.xml><?xml version="1.0" encoding="utf-8"?>
<ds:datastoreItem xmlns:ds="http://schemas.openxmlformats.org/officeDocument/2006/customXml" ds:itemID="{7DEF4814-9E79-4784-8D61-67F10EAE7464}">
  <ds:schemaRefs>
    <ds:schemaRef ds:uri="http://schemas.microsoft.com/VisualStudio/2011/storyboarding/control"/>
  </ds:schemaRefs>
</ds:datastoreItem>
</file>

<file path=customXml/itemProps204.xml><?xml version="1.0" encoding="utf-8"?>
<ds:datastoreItem xmlns:ds="http://schemas.openxmlformats.org/officeDocument/2006/customXml" ds:itemID="{AF390348-0DA5-4DD6-A52D-FE662395E447}">
  <ds:schemaRefs>
    <ds:schemaRef ds:uri="http://schemas.microsoft.com/VisualStudio/2011/storyboarding/control"/>
  </ds:schemaRefs>
</ds:datastoreItem>
</file>

<file path=customXml/itemProps205.xml><?xml version="1.0" encoding="utf-8"?>
<ds:datastoreItem xmlns:ds="http://schemas.openxmlformats.org/officeDocument/2006/customXml" ds:itemID="{84ADEBFA-5BC5-4AD4-94AD-00C9D9A4505E}">
  <ds:schemaRefs>
    <ds:schemaRef ds:uri="http://schemas.microsoft.com/VisualStudio/2011/storyboarding/control"/>
  </ds:schemaRefs>
</ds:datastoreItem>
</file>

<file path=customXml/itemProps206.xml><?xml version="1.0" encoding="utf-8"?>
<ds:datastoreItem xmlns:ds="http://schemas.openxmlformats.org/officeDocument/2006/customXml" ds:itemID="{E5526AA8-68DD-4521-9962-9E2757F41FD5}">
  <ds:schemaRefs>
    <ds:schemaRef ds:uri="http://schemas.microsoft.com/VisualStudio/2011/storyboarding/control"/>
  </ds:schemaRefs>
</ds:datastoreItem>
</file>

<file path=customXml/itemProps207.xml><?xml version="1.0" encoding="utf-8"?>
<ds:datastoreItem xmlns:ds="http://schemas.openxmlformats.org/officeDocument/2006/customXml" ds:itemID="{8BD2A78D-8465-4369-B67F-0C916F49F106}">
  <ds:schemaRefs>
    <ds:schemaRef ds:uri="http://schemas.microsoft.com/VisualStudio/2011/storyboarding/control"/>
  </ds:schemaRefs>
</ds:datastoreItem>
</file>

<file path=customXml/itemProps208.xml><?xml version="1.0" encoding="utf-8"?>
<ds:datastoreItem xmlns:ds="http://schemas.openxmlformats.org/officeDocument/2006/customXml" ds:itemID="{16A7EA90-F878-4C0B-A4C5-F3D7A61AD0AB}">
  <ds:schemaRefs>
    <ds:schemaRef ds:uri="http://schemas.microsoft.com/VisualStudio/2011/storyboarding/control"/>
  </ds:schemaRefs>
</ds:datastoreItem>
</file>

<file path=customXml/itemProps209.xml><?xml version="1.0" encoding="utf-8"?>
<ds:datastoreItem xmlns:ds="http://schemas.openxmlformats.org/officeDocument/2006/customXml" ds:itemID="{4A4A560A-F14A-4937-A0A6-B999BDDE0CF0}">
  <ds:schemaRefs>
    <ds:schemaRef ds:uri="http://schemas.microsoft.com/VisualStudio/2011/storyboarding/control"/>
  </ds:schemaRefs>
</ds:datastoreItem>
</file>

<file path=customXml/itemProps210.xml><?xml version="1.0" encoding="utf-8"?>
<ds:datastoreItem xmlns:ds="http://schemas.openxmlformats.org/officeDocument/2006/customXml" ds:itemID="{8C9B6E2B-F0DE-4D24-821B-616E81C4F3B6}">
  <ds:schemaRefs>
    <ds:schemaRef ds:uri="http://schemas.microsoft.com/VisualStudio/2011/storyboarding/control"/>
  </ds:schemaRefs>
</ds:datastoreItem>
</file>

<file path=customXml/itemProps211.xml><?xml version="1.0" encoding="utf-8"?>
<ds:datastoreItem xmlns:ds="http://schemas.openxmlformats.org/officeDocument/2006/customXml" ds:itemID="{EC8E627C-CFEA-41AC-AF13-79B0567D147C}">
  <ds:schemaRefs>
    <ds:schemaRef ds:uri="http://schemas.microsoft.com/VisualStudio/2011/storyboarding/control"/>
  </ds:schemaRefs>
</ds:datastoreItem>
</file>

<file path=customXml/itemProps212.xml><?xml version="1.0" encoding="utf-8"?>
<ds:datastoreItem xmlns:ds="http://schemas.openxmlformats.org/officeDocument/2006/customXml" ds:itemID="{83BFC4A6-3890-4DEA-9435-819E5C22C96C}">
  <ds:schemaRefs>
    <ds:schemaRef ds:uri="http://schemas.microsoft.com/VisualStudio/2011/storyboarding/control"/>
  </ds:schemaRefs>
</ds:datastoreItem>
</file>

<file path=customXml/itemProps213.xml><?xml version="1.0" encoding="utf-8"?>
<ds:datastoreItem xmlns:ds="http://schemas.openxmlformats.org/officeDocument/2006/customXml" ds:itemID="{742690AD-A5C0-4EC6-BE86-6089B07C0909}">
  <ds:schemaRefs>
    <ds:schemaRef ds:uri="http://schemas.microsoft.com/VisualStudio/2011/storyboarding/control"/>
  </ds:schemaRefs>
</ds:datastoreItem>
</file>

<file path=customXml/itemProps214.xml><?xml version="1.0" encoding="utf-8"?>
<ds:datastoreItem xmlns:ds="http://schemas.openxmlformats.org/officeDocument/2006/customXml" ds:itemID="{2C5E3686-871B-4CBE-B0B1-24B3934AEEFB}">
  <ds:schemaRefs>
    <ds:schemaRef ds:uri="http://schemas.microsoft.com/VisualStudio/2011/storyboarding/control"/>
  </ds:schemaRefs>
</ds:datastoreItem>
</file>

<file path=customXml/itemProps215.xml><?xml version="1.0" encoding="utf-8"?>
<ds:datastoreItem xmlns:ds="http://schemas.openxmlformats.org/officeDocument/2006/customXml" ds:itemID="{553B40BD-2375-4D37-9B35-B38EA195F107}">
  <ds:schemaRefs>
    <ds:schemaRef ds:uri="http://schemas.microsoft.com/VisualStudio/2011/storyboarding/control"/>
  </ds:schemaRefs>
</ds:datastoreItem>
</file>

<file path=customXml/itemProps216.xml><?xml version="1.0" encoding="utf-8"?>
<ds:datastoreItem xmlns:ds="http://schemas.openxmlformats.org/officeDocument/2006/customXml" ds:itemID="{A19F06A9-91F6-43ED-A761-8586EC7A759C}">
  <ds:schemaRefs>
    <ds:schemaRef ds:uri="http://schemas.microsoft.com/VisualStudio/2011/storyboarding/control"/>
  </ds:schemaRefs>
</ds:datastoreItem>
</file>

<file path=customXml/itemProps217.xml><?xml version="1.0" encoding="utf-8"?>
<ds:datastoreItem xmlns:ds="http://schemas.openxmlformats.org/officeDocument/2006/customXml" ds:itemID="{4E871D1E-1FF6-4B1E-B9D4-3995758048A6}">
  <ds:schemaRefs>
    <ds:schemaRef ds:uri="http://schemas.microsoft.com/VisualStudio/2011/storyboarding/control"/>
  </ds:schemaRefs>
</ds:datastoreItem>
</file>

<file path=customXml/itemProps218.xml><?xml version="1.0" encoding="utf-8"?>
<ds:datastoreItem xmlns:ds="http://schemas.openxmlformats.org/officeDocument/2006/customXml" ds:itemID="{8B4DAD73-A6D5-420F-B1A5-B5EED5CCFF9E}">
  <ds:schemaRefs>
    <ds:schemaRef ds:uri="http://schemas.microsoft.com/VisualStudio/2011/storyboarding/control"/>
  </ds:schemaRefs>
</ds:datastoreItem>
</file>

<file path=customXml/itemProps219.xml><?xml version="1.0" encoding="utf-8"?>
<ds:datastoreItem xmlns:ds="http://schemas.openxmlformats.org/officeDocument/2006/customXml" ds:itemID="{2D1A9A3D-47D4-440C-A732-7931AB508CA8}">
  <ds:schemaRefs>
    <ds:schemaRef ds:uri="http://schemas.microsoft.com/VisualStudio/2011/storyboarding/control"/>
  </ds:schemaRefs>
</ds:datastoreItem>
</file>

<file path=customXml/itemProps220.xml><?xml version="1.0" encoding="utf-8"?>
<ds:datastoreItem xmlns:ds="http://schemas.openxmlformats.org/officeDocument/2006/customXml" ds:itemID="{ED1C67D1-3D7D-4F1F-B839-02B002775CA9}">
  <ds:schemaRefs>
    <ds:schemaRef ds:uri="http://schemas.microsoft.com/VisualStudio/2011/storyboarding/control"/>
  </ds:schemaRefs>
</ds:datastoreItem>
</file>

<file path=customXml/itemProps221.xml><?xml version="1.0" encoding="utf-8"?>
<ds:datastoreItem xmlns:ds="http://schemas.openxmlformats.org/officeDocument/2006/customXml" ds:itemID="{5314BE00-9199-40F6-A190-99307C36C5E7}">
  <ds:schemaRefs>
    <ds:schemaRef ds:uri="http://schemas.microsoft.com/VisualStudio/2011/storyboarding/control"/>
  </ds:schemaRefs>
</ds:datastoreItem>
</file>

<file path=customXml/itemProps222.xml><?xml version="1.0" encoding="utf-8"?>
<ds:datastoreItem xmlns:ds="http://schemas.openxmlformats.org/officeDocument/2006/customXml" ds:itemID="{579B9E1D-159D-467C-9F5C-B2702ADB2716}">
  <ds:schemaRefs>
    <ds:schemaRef ds:uri="http://schemas.microsoft.com/VisualStudio/2011/storyboarding/control"/>
  </ds:schemaRefs>
</ds:datastoreItem>
</file>

<file path=customXml/itemProps223.xml><?xml version="1.0" encoding="utf-8"?>
<ds:datastoreItem xmlns:ds="http://schemas.openxmlformats.org/officeDocument/2006/customXml" ds:itemID="{1167ADFD-D1F2-4B44-B03D-131E6239AF77}">
  <ds:schemaRefs>
    <ds:schemaRef ds:uri="http://schemas.microsoft.com/VisualStudio/2011/storyboarding/control"/>
  </ds:schemaRefs>
</ds:datastoreItem>
</file>

<file path=customXml/itemProps224.xml><?xml version="1.0" encoding="utf-8"?>
<ds:datastoreItem xmlns:ds="http://schemas.openxmlformats.org/officeDocument/2006/customXml" ds:itemID="{8EC56995-35BE-4E1B-AF8B-BFD7978E9BAB}">
  <ds:schemaRefs>
    <ds:schemaRef ds:uri="http://schemas.microsoft.com/VisualStudio/2011/storyboarding/control"/>
  </ds:schemaRefs>
</ds:datastoreItem>
</file>

<file path=customXml/itemProps225.xml><?xml version="1.0" encoding="utf-8"?>
<ds:datastoreItem xmlns:ds="http://schemas.openxmlformats.org/officeDocument/2006/customXml" ds:itemID="{6AF0D280-649D-4A07-908E-893261A6DE1D}">
  <ds:schemaRefs>
    <ds:schemaRef ds:uri="http://schemas.microsoft.com/VisualStudio/2011/storyboarding/control"/>
  </ds:schemaRefs>
</ds:datastoreItem>
</file>

<file path=customXml/itemProps226.xml><?xml version="1.0" encoding="utf-8"?>
<ds:datastoreItem xmlns:ds="http://schemas.openxmlformats.org/officeDocument/2006/customXml" ds:itemID="{87ECB76F-3706-4183-837F-0005685DB618}">
  <ds:schemaRefs>
    <ds:schemaRef ds:uri="http://schemas.microsoft.com/VisualStudio/2011/storyboarding/control"/>
  </ds:schemaRefs>
</ds:datastoreItem>
</file>

<file path=customXml/itemProps227.xml><?xml version="1.0" encoding="utf-8"?>
<ds:datastoreItem xmlns:ds="http://schemas.openxmlformats.org/officeDocument/2006/customXml" ds:itemID="{B161C89E-3948-4B75-9D83-CE0A642854E1}">
  <ds:schemaRefs>
    <ds:schemaRef ds:uri="http://schemas.microsoft.com/VisualStudio/2011/storyboarding/control"/>
  </ds:schemaRefs>
</ds:datastoreItem>
</file>

<file path=customXml/itemProps228.xml><?xml version="1.0" encoding="utf-8"?>
<ds:datastoreItem xmlns:ds="http://schemas.openxmlformats.org/officeDocument/2006/customXml" ds:itemID="{41D2B550-6B4F-430A-991E-AE4E93403B70}">
  <ds:schemaRefs>
    <ds:schemaRef ds:uri="http://schemas.microsoft.com/VisualStudio/2011/storyboarding/control"/>
  </ds:schemaRefs>
</ds:datastoreItem>
</file>

<file path=customXml/itemProps229.xml><?xml version="1.0" encoding="utf-8"?>
<ds:datastoreItem xmlns:ds="http://schemas.openxmlformats.org/officeDocument/2006/customXml" ds:itemID="{FF44A34E-35CC-4275-8AA7-428EFB83D67F}">
  <ds:schemaRefs>
    <ds:schemaRef ds:uri="http://schemas.microsoft.com/VisualStudio/2011/storyboarding/control"/>
  </ds:schemaRefs>
</ds:datastoreItem>
</file>

<file path=customXml/itemProps230.xml><?xml version="1.0" encoding="utf-8"?>
<ds:datastoreItem xmlns:ds="http://schemas.openxmlformats.org/officeDocument/2006/customXml" ds:itemID="{DA76551E-6D80-479A-B629-4F3A5EA52919}">
  <ds:schemaRefs>
    <ds:schemaRef ds:uri="http://schemas.microsoft.com/VisualStudio/2011/storyboarding/control"/>
  </ds:schemaRefs>
</ds:datastoreItem>
</file>

<file path=customXml/itemProps231.xml><?xml version="1.0" encoding="utf-8"?>
<ds:datastoreItem xmlns:ds="http://schemas.openxmlformats.org/officeDocument/2006/customXml" ds:itemID="{EF7E592F-7DB7-4B50-AC58-4F1757B4DDF1}">
  <ds:schemaRefs>
    <ds:schemaRef ds:uri="http://schemas.microsoft.com/VisualStudio/2011/storyboarding/control"/>
  </ds:schemaRefs>
</ds:datastoreItem>
</file>

<file path=customXml/itemProps232.xml><?xml version="1.0" encoding="utf-8"?>
<ds:datastoreItem xmlns:ds="http://schemas.openxmlformats.org/officeDocument/2006/customXml" ds:itemID="{2DC78349-9D17-43BE-99B6-E49BC51CABB9}">
  <ds:schemaRefs>
    <ds:schemaRef ds:uri="http://schemas.microsoft.com/VisualStudio/2011/storyboarding/control"/>
  </ds:schemaRefs>
</ds:datastoreItem>
</file>

<file path=customXml/itemProps233.xml><?xml version="1.0" encoding="utf-8"?>
<ds:datastoreItem xmlns:ds="http://schemas.openxmlformats.org/officeDocument/2006/customXml" ds:itemID="{281A0963-3F74-4079-9948-75184EB3059A}">
  <ds:schemaRefs>
    <ds:schemaRef ds:uri="http://schemas.microsoft.com/VisualStudio/2011/storyboarding/control"/>
  </ds:schemaRefs>
</ds:datastoreItem>
</file>

<file path=customXml/itemProps234.xml><?xml version="1.0" encoding="utf-8"?>
<ds:datastoreItem xmlns:ds="http://schemas.openxmlformats.org/officeDocument/2006/customXml" ds:itemID="{34AFF9EF-FBFC-42C8-A8FC-0B4FA8EA27D6}">
  <ds:schemaRefs>
    <ds:schemaRef ds:uri="http://schemas.microsoft.com/VisualStudio/2011/storyboarding/control"/>
  </ds:schemaRefs>
</ds:datastoreItem>
</file>

<file path=customXml/itemProps235.xml><?xml version="1.0" encoding="utf-8"?>
<ds:datastoreItem xmlns:ds="http://schemas.openxmlformats.org/officeDocument/2006/customXml" ds:itemID="{08C9BFB5-39A1-4888-825E-E5B232E6F1C8}">
  <ds:schemaRefs>
    <ds:schemaRef ds:uri="http://schemas.microsoft.com/VisualStudio/2011/storyboarding/control"/>
  </ds:schemaRefs>
</ds:datastoreItem>
</file>

<file path=customXml/itemProps236.xml><?xml version="1.0" encoding="utf-8"?>
<ds:datastoreItem xmlns:ds="http://schemas.openxmlformats.org/officeDocument/2006/customXml" ds:itemID="{A4259BE5-700E-49B7-A5D2-A8B6DC18F6B3}">
  <ds:schemaRefs>
    <ds:schemaRef ds:uri="http://schemas.microsoft.com/VisualStudio/2011/storyboarding/control"/>
  </ds:schemaRefs>
</ds:datastoreItem>
</file>

<file path=customXml/itemProps237.xml><?xml version="1.0" encoding="utf-8"?>
<ds:datastoreItem xmlns:ds="http://schemas.openxmlformats.org/officeDocument/2006/customXml" ds:itemID="{67C4BF3F-F5B6-4F8C-86CD-642786A583FE}">
  <ds:schemaRefs>
    <ds:schemaRef ds:uri="http://schemas.microsoft.com/VisualStudio/2011/storyboarding/control"/>
  </ds:schemaRefs>
</ds:datastoreItem>
</file>

<file path=customXml/itemProps238.xml><?xml version="1.0" encoding="utf-8"?>
<ds:datastoreItem xmlns:ds="http://schemas.openxmlformats.org/officeDocument/2006/customXml" ds:itemID="{DEFD7A62-B46C-471F-9220-98A47E8D3E94}">
  <ds:schemaRefs>
    <ds:schemaRef ds:uri="http://schemas.microsoft.com/VisualStudio/2011/storyboarding/control"/>
  </ds:schemaRefs>
</ds:datastoreItem>
</file>

<file path=customXml/itemProps239.xml><?xml version="1.0" encoding="utf-8"?>
<ds:datastoreItem xmlns:ds="http://schemas.openxmlformats.org/officeDocument/2006/customXml" ds:itemID="{E4556DA2-336C-427A-9093-AC1F923A4BC3}">
  <ds:schemaRefs>
    <ds:schemaRef ds:uri="http://schemas.microsoft.com/VisualStudio/2011/storyboarding/control"/>
  </ds:schemaRefs>
</ds:datastoreItem>
</file>

<file path=customXml/itemProps240.xml><?xml version="1.0" encoding="utf-8"?>
<ds:datastoreItem xmlns:ds="http://schemas.openxmlformats.org/officeDocument/2006/customXml" ds:itemID="{03D893CE-F26A-49B5-8A45-D2C4161061D7}">
  <ds:schemaRefs>
    <ds:schemaRef ds:uri="http://schemas.microsoft.com/VisualStudio/2011/storyboarding/control"/>
  </ds:schemaRefs>
</ds:datastoreItem>
</file>

<file path=customXml/itemProps241.xml><?xml version="1.0" encoding="utf-8"?>
<ds:datastoreItem xmlns:ds="http://schemas.openxmlformats.org/officeDocument/2006/customXml" ds:itemID="{FF95E1AC-9A9F-4947-B7F8-6BD964714D9C}">
  <ds:schemaRefs>
    <ds:schemaRef ds:uri="http://schemas.microsoft.com/VisualStudio/2011/storyboarding/control"/>
  </ds:schemaRefs>
</ds:datastoreItem>
</file>

<file path=customXml/itemProps242.xml><?xml version="1.0" encoding="utf-8"?>
<ds:datastoreItem xmlns:ds="http://schemas.openxmlformats.org/officeDocument/2006/customXml" ds:itemID="{ED64E05B-CA96-4C52-AACE-277EBC0543BD}">
  <ds:schemaRefs>
    <ds:schemaRef ds:uri="http://schemas.microsoft.com/VisualStudio/2011/storyboarding/control"/>
  </ds:schemaRefs>
</ds:datastoreItem>
</file>

<file path=customXml/itemProps243.xml><?xml version="1.0" encoding="utf-8"?>
<ds:datastoreItem xmlns:ds="http://schemas.openxmlformats.org/officeDocument/2006/customXml" ds:itemID="{C76E02A3-B7A1-451F-B603-D3003C38C6E5}">
  <ds:schemaRefs>
    <ds:schemaRef ds:uri="http://schemas.microsoft.com/VisualStudio/2011/storyboarding/control"/>
  </ds:schemaRefs>
</ds:datastoreItem>
</file>

<file path=customXml/itemProps244.xml><?xml version="1.0" encoding="utf-8"?>
<ds:datastoreItem xmlns:ds="http://schemas.openxmlformats.org/officeDocument/2006/customXml" ds:itemID="{443D49BD-FC7A-49D1-9102-2D67465FE682}">
  <ds:schemaRefs>
    <ds:schemaRef ds:uri="http://schemas.microsoft.com/VisualStudio/2011/storyboarding/control"/>
  </ds:schemaRefs>
</ds:datastoreItem>
</file>

<file path=customXml/itemProps245.xml><?xml version="1.0" encoding="utf-8"?>
<ds:datastoreItem xmlns:ds="http://schemas.openxmlformats.org/officeDocument/2006/customXml" ds:itemID="{9869113B-9A8A-4A60-BE5A-8C9EDE97FE2B}">
  <ds:schemaRefs>
    <ds:schemaRef ds:uri="http://schemas.microsoft.com/VisualStudio/2011/storyboarding/control"/>
  </ds:schemaRefs>
</ds:datastoreItem>
</file>

<file path=customXml/itemProps246.xml><?xml version="1.0" encoding="utf-8"?>
<ds:datastoreItem xmlns:ds="http://schemas.openxmlformats.org/officeDocument/2006/customXml" ds:itemID="{26782A86-15FC-40CF-9C6C-7F9A07A54990}">
  <ds:schemaRefs>
    <ds:schemaRef ds:uri="http://schemas.microsoft.com/VisualStudio/2011/storyboarding/control"/>
  </ds:schemaRefs>
</ds:datastoreItem>
</file>

<file path=customXml/itemProps247.xml><?xml version="1.0" encoding="utf-8"?>
<ds:datastoreItem xmlns:ds="http://schemas.openxmlformats.org/officeDocument/2006/customXml" ds:itemID="{DA3D13E8-12D0-4856-813B-52B3BD20AE64}">
  <ds:schemaRefs>
    <ds:schemaRef ds:uri="http://schemas.microsoft.com/VisualStudio/2011/storyboarding/control"/>
  </ds:schemaRefs>
</ds:datastoreItem>
</file>

<file path=customXml/itemProps248.xml><?xml version="1.0" encoding="utf-8"?>
<ds:datastoreItem xmlns:ds="http://schemas.openxmlformats.org/officeDocument/2006/customXml" ds:itemID="{D6B447FE-4311-4ABD-B9EE-29604A266E1E}">
  <ds:schemaRefs>
    <ds:schemaRef ds:uri="http://schemas.microsoft.com/VisualStudio/2011/storyboarding/control"/>
  </ds:schemaRefs>
</ds:datastoreItem>
</file>

<file path=customXml/itemProps249.xml><?xml version="1.0" encoding="utf-8"?>
<ds:datastoreItem xmlns:ds="http://schemas.openxmlformats.org/officeDocument/2006/customXml" ds:itemID="{16271825-4F3A-465C-809A-4BD964F203DE}">
  <ds:schemaRefs>
    <ds:schemaRef ds:uri="http://schemas.microsoft.com/VisualStudio/2011/storyboarding/control"/>
  </ds:schemaRefs>
</ds:datastoreItem>
</file>

<file path=customXml/itemProps250.xml><?xml version="1.0" encoding="utf-8"?>
<ds:datastoreItem xmlns:ds="http://schemas.openxmlformats.org/officeDocument/2006/customXml" ds:itemID="{AA8E5B46-C1F4-43DB-8DC7-1E795238BD11}">
  <ds:schemaRefs>
    <ds:schemaRef ds:uri="http://schemas.microsoft.com/VisualStudio/2011/storyboarding/control"/>
  </ds:schemaRefs>
</ds:datastoreItem>
</file>

<file path=customXml/itemProps251.xml><?xml version="1.0" encoding="utf-8"?>
<ds:datastoreItem xmlns:ds="http://schemas.openxmlformats.org/officeDocument/2006/customXml" ds:itemID="{866DE324-B85B-4171-A017-6890426034BD}">
  <ds:schemaRefs>
    <ds:schemaRef ds:uri="http://schemas.microsoft.com/VisualStudio/2011/storyboarding/control"/>
  </ds:schemaRefs>
</ds:datastoreItem>
</file>

<file path=customXml/itemProps252.xml><?xml version="1.0" encoding="utf-8"?>
<ds:datastoreItem xmlns:ds="http://schemas.openxmlformats.org/officeDocument/2006/customXml" ds:itemID="{39B271D5-6D5E-4B18-9EBF-99444F8408F9}">
  <ds:schemaRefs>
    <ds:schemaRef ds:uri="http://schemas.microsoft.com/VisualStudio/2011/storyboarding/control"/>
  </ds:schemaRefs>
</ds:datastoreItem>
</file>

<file path=customXml/itemProps253.xml><?xml version="1.0" encoding="utf-8"?>
<ds:datastoreItem xmlns:ds="http://schemas.openxmlformats.org/officeDocument/2006/customXml" ds:itemID="{656D102D-A574-4286-BE71-71380AC54382}">
  <ds:schemaRefs>
    <ds:schemaRef ds:uri="http://schemas.microsoft.com/VisualStudio/2011/storyboarding/control"/>
  </ds:schemaRefs>
</ds:datastoreItem>
</file>

<file path=customXml/itemProps254.xml><?xml version="1.0" encoding="utf-8"?>
<ds:datastoreItem xmlns:ds="http://schemas.openxmlformats.org/officeDocument/2006/customXml" ds:itemID="{0426662B-4AD2-47E0-A6A6-AF2659AF7D92}">
  <ds:schemaRefs>
    <ds:schemaRef ds:uri="http://schemas.microsoft.com/VisualStudio/2011/storyboarding/control"/>
  </ds:schemaRefs>
</ds:datastoreItem>
</file>

<file path=customXml/itemProps255.xml><?xml version="1.0" encoding="utf-8"?>
<ds:datastoreItem xmlns:ds="http://schemas.openxmlformats.org/officeDocument/2006/customXml" ds:itemID="{9BD15950-53FE-480F-BBC4-CCF85758158B}">
  <ds:schemaRefs>
    <ds:schemaRef ds:uri="http://schemas.microsoft.com/VisualStudio/2011/storyboarding/control"/>
  </ds:schemaRefs>
</ds:datastoreItem>
</file>

<file path=customXml/itemProps256.xml><?xml version="1.0" encoding="utf-8"?>
<ds:datastoreItem xmlns:ds="http://schemas.openxmlformats.org/officeDocument/2006/customXml" ds:itemID="{38A9C649-00F8-4141-97FD-3232212D0491}">
  <ds:schemaRefs>
    <ds:schemaRef ds:uri="http://schemas.microsoft.com/VisualStudio/2011/storyboarding/control"/>
  </ds:schemaRefs>
</ds:datastoreItem>
</file>

<file path=customXml/itemProps257.xml><?xml version="1.0" encoding="utf-8"?>
<ds:datastoreItem xmlns:ds="http://schemas.openxmlformats.org/officeDocument/2006/customXml" ds:itemID="{62515265-354C-4978-B5FF-B07D310A6F68}">
  <ds:schemaRefs>
    <ds:schemaRef ds:uri="http://schemas.microsoft.com/VisualStudio/2011/storyboarding/control"/>
  </ds:schemaRefs>
</ds:datastoreItem>
</file>

<file path=customXml/itemProps258.xml><?xml version="1.0" encoding="utf-8"?>
<ds:datastoreItem xmlns:ds="http://schemas.openxmlformats.org/officeDocument/2006/customXml" ds:itemID="{87DD2B4B-DBBC-4035-8D31-A2430DD69E4B}">
  <ds:schemaRefs>
    <ds:schemaRef ds:uri="http://schemas.microsoft.com/VisualStudio/2011/storyboarding/control"/>
  </ds:schemaRefs>
</ds:datastoreItem>
</file>

<file path=customXml/itemProps259.xml><?xml version="1.0" encoding="utf-8"?>
<ds:datastoreItem xmlns:ds="http://schemas.openxmlformats.org/officeDocument/2006/customXml" ds:itemID="{8CB7DE9D-1BF0-4A71-9A9A-7A2447FFC81E}">
  <ds:schemaRefs>
    <ds:schemaRef ds:uri="http://schemas.microsoft.com/VisualStudio/2011/storyboarding/control"/>
  </ds:schemaRefs>
</ds:datastoreItem>
</file>

<file path=customXml/itemProps260.xml><?xml version="1.0" encoding="utf-8"?>
<ds:datastoreItem xmlns:ds="http://schemas.openxmlformats.org/officeDocument/2006/customXml" ds:itemID="{6E0C2A54-F2E6-4D51-A5CC-824367FCB440}">
  <ds:schemaRefs>
    <ds:schemaRef ds:uri="http://schemas.microsoft.com/VisualStudio/2011/storyboarding/control"/>
  </ds:schemaRefs>
</ds:datastoreItem>
</file>

<file path=customXml/itemProps261.xml><?xml version="1.0" encoding="utf-8"?>
<ds:datastoreItem xmlns:ds="http://schemas.openxmlformats.org/officeDocument/2006/customXml" ds:itemID="{30879A96-4272-49D6-AB5E-1D4099A6E924}">
  <ds:schemaRefs>
    <ds:schemaRef ds:uri="http://schemas.microsoft.com/VisualStudio/2011/storyboarding/control"/>
  </ds:schemaRefs>
</ds:datastoreItem>
</file>

<file path=customXml/itemProps262.xml><?xml version="1.0" encoding="utf-8"?>
<ds:datastoreItem xmlns:ds="http://schemas.openxmlformats.org/officeDocument/2006/customXml" ds:itemID="{640E20EC-E0FF-4ABE-A6E4-64A52A0AC39F}">
  <ds:schemaRefs>
    <ds:schemaRef ds:uri="http://schemas.microsoft.com/VisualStudio/2011/storyboarding/control"/>
  </ds:schemaRefs>
</ds:datastoreItem>
</file>

<file path=customXml/itemProps263.xml><?xml version="1.0" encoding="utf-8"?>
<ds:datastoreItem xmlns:ds="http://schemas.openxmlformats.org/officeDocument/2006/customXml" ds:itemID="{48C24147-451D-4C45-8E02-EF7AE335C14A}">
  <ds:schemaRefs>
    <ds:schemaRef ds:uri="http://schemas.microsoft.com/VisualStudio/2011/storyboarding/control"/>
  </ds:schemaRefs>
</ds:datastoreItem>
</file>

<file path=customXml/itemProps264.xml><?xml version="1.0" encoding="utf-8"?>
<ds:datastoreItem xmlns:ds="http://schemas.openxmlformats.org/officeDocument/2006/customXml" ds:itemID="{762ED1D0-02A8-4CC8-AE99-48957D4F88C0}">
  <ds:schemaRefs>
    <ds:schemaRef ds:uri="http://schemas.microsoft.com/VisualStudio/2011/storyboarding/control"/>
  </ds:schemaRefs>
</ds:datastoreItem>
</file>

<file path=customXml/itemProps265.xml><?xml version="1.0" encoding="utf-8"?>
<ds:datastoreItem xmlns:ds="http://schemas.openxmlformats.org/officeDocument/2006/customXml" ds:itemID="{41C77E77-30AC-4A2E-8486-5A44A36A6E38}">
  <ds:schemaRefs>
    <ds:schemaRef ds:uri="http://schemas.microsoft.com/VisualStudio/2011/storyboarding/control"/>
  </ds:schemaRefs>
</ds:datastoreItem>
</file>

<file path=customXml/itemProps266.xml><?xml version="1.0" encoding="utf-8"?>
<ds:datastoreItem xmlns:ds="http://schemas.openxmlformats.org/officeDocument/2006/customXml" ds:itemID="{22F90A8F-58F3-4FD5-AD8B-D9DB3255176D}">
  <ds:schemaRefs>
    <ds:schemaRef ds:uri="http://schemas.microsoft.com/VisualStudio/2011/storyboarding/control"/>
  </ds:schemaRefs>
</ds:datastoreItem>
</file>

<file path=customXml/itemProps267.xml><?xml version="1.0" encoding="utf-8"?>
<ds:datastoreItem xmlns:ds="http://schemas.openxmlformats.org/officeDocument/2006/customXml" ds:itemID="{7C427B04-20E8-4DFD-A1E9-DFA9B67E1B08}">
  <ds:schemaRefs>
    <ds:schemaRef ds:uri="http://schemas.microsoft.com/VisualStudio/2011/storyboarding/control"/>
  </ds:schemaRefs>
</ds:datastoreItem>
</file>

<file path=customXml/itemProps268.xml><?xml version="1.0" encoding="utf-8"?>
<ds:datastoreItem xmlns:ds="http://schemas.openxmlformats.org/officeDocument/2006/customXml" ds:itemID="{7C4258AB-9C3C-4F4B-A177-E3002115FB81}">
  <ds:schemaRefs>
    <ds:schemaRef ds:uri="http://schemas.microsoft.com/VisualStudio/2011/storyboarding/control"/>
  </ds:schemaRefs>
</ds:datastoreItem>
</file>

<file path=customXml/itemProps269.xml><?xml version="1.0" encoding="utf-8"?>
<ds:datastoreItem xmlns:ds="http://schemas.openxmlformats.org/officeDocument/2006/customXml" ds:itemID="{9863EC03-D0FC-4DFE-9984-428B97DE0166}">
  <ds:schemaRefs>
    <ds:schemaRef ds:uri="http://schemas.microsoft.com/VisualStudio/2011/storyboarding/control"/>
  </ds:schemaRefs>
</ds:datastoreItem>
</file>

<file path=customXml/itemProps270.xml><?xml version="1.0" encoding="utf-8"?>
<ds:datastoreItem xmlns:ds="http://schemas.openxmlformats.org/officeDocument/2006/customXml" ds:itemID="{C6AC25C2-BCCE-4476-B232-B53D45CE06AC}">
  <ds:schemaRefs>
    <ds:schemaRef ds:uri="http://schemas.microsoft.com/VisualStudio/2011/storyboarding/control"/>
  </ds:schemaRefs>
</ds:datastoreItem>
</file>

<file path=customXml/itemProps271.xml><?xml version="1.0" encoding="utf-8"?>
<ds:datastoreItem xmlns:ds="http://schemas.openxmlformats.org/officeDocument/2006/customXml" ds:itemID="{0C51AEE4-ED1B-426C-B8D1-76C9B6F1D5D9}">
  <ds:schemaRefs>
    <ds:schemaRef ds:uri="http://schemas.microsoft.com/VisualStudio/2011/storyboarding/control"/>
  </ds:schemaRefs>
</ds:datastoreItem>
</file>

<file path=customXml/itemProps272.xml><?xml version="1.0" encoding="utf-8"?>
<ds:datastoreItem xmlns:ds="http://schemas.openxmlformats.org/officeDocument/2006/customXml" ds:itemID="{B153DF50-F70E-43AB-BE0D-2C3DE0F5D03D}">
  <ds:schemaRefs>
    <ds:schemaRef ds:uri="http://schemas.microsoft.com/VisualStudio/2011/storyboarding/control"/>
  </ds:schemaRefs>
</ds:datastoreItem>
</file>

<file path=customXml/itemProps273.xml><?xml version="1.0" encoding="utf-8"?>
<ds:datastoreItem xmlns:ds="http://schemas.openxmlformats.org/officeDocument/2006/customXml" ds:itemID="{87717041-C190-4953-A2E8-A1815DD0F4FF}">
  <ds:schemaRefs>
    <ds:schemaRef ds:uri="http://schemas.microsoft.com/VisualStudio/2011/storyboarding/control"/>
  </ds:schemaRefs>
</ds:datastoreItem>
</file>

<file path=customXml/itemProps274.xml><?xml version="1.0" encoding="utf-8"?>
<ds:datastoreItem xmlns:ds="http://schemas.openxmlformats.org/officeDocument/2006/customXml" ds:itemID="{7D90BF17-A7A1-4478-B498-EE5DBEA75EE2}">
  <ds:schemaRefs>
    <ds:schemaRef ds:uri="http://schemas.microsoft.com/VisualStudio/2011/storyboarding/control"/>
  </ds:schemaRefs>
</ds:datastoreItem>
</file>

<file path=customXml/itemProps275.xml><?xml version="1.0" encoding="utf-8"?>
<ds:datastoreItem xmlns:ds="http://schemas.openxmlformats.org/officeDocument/2006/customXml" ds:itemID="{39238680-27FC-448C-8BEC-FAC2EEF63FB0}">
  <ds:schemaRefs>
    <ds:schemaRef ds:uri="http://schemas.microsoft.com/VisualStudio/2011/storyboarding/control"/>
  </ds:schemaRefs>
</ds:datastoreItem>
</file>

<file path=customXml/itemProps276.xml><?xml version="1.0" encoding="utf-8"?>
<ds:datastoreItem xmlns:ds="http://schemas.openxmlformats.org/officeDocument/2006/customXml" ds:itemID="{4AD95DA2-89B1-4682-B908-49EA82075F07}">
  <ds:schemaRefs>
    <ds:schemaRef ds:uri="http://schemas.microsoft.com/VisualStudio/2011/storyboarding/control"/>
  </ds:schemaRefs>
</ds:datastoreItem>
</file>

<file path=customXml/itemProps277.xml><?xml version="1.0" encoding="utf-8"?>
<ds:datastoreItem xmlns:ds="http://schemas.openxmlformats.org/officeDocument/2006/customXml" ds:itemID="{BED37A05-1260-41D2-AA6F-91139A3F89EA}">
  <ds:schemaRefs>
    <ds:schemaRef ds:uri="http://schemas.microsoft.com/VisualStudio/2011/storyboarding/control"/>
  </ds:schemaRefs>
</ds:datastoreItem>
</file>

<file path=customXml/itemProps278.xml><?xml version="1.0" encoding="utf-8"?>
<ds:datastoreItem xmlns:ds="http://schemas.openxmlformats.org/officeDocument/2006/customXml" ds:itemID="{CCD4C8D4-E53D-4270-AD20-642F85875CBE}">
  <ds:schemaRefs>
    <ds:schemaRef ds:uri="http://schemas.microsoft.com/VisualStudio/2011/storyboarding/control"/>
  </ds:schemaRefs>
</ds:datastoreItem>
</file>

<file path=customXml/itemProps279.xml><?xml version="1.0" encoding="utf-8"?>
<ds:datastoreItem xmlns:ds="http://schemas.openxmlformats.org/officeDocument/2006/customXml" ds:itemID="{0C34D746-A681-4F74-9DCC-EEFFF8ACE8DD}">
  <ds:schemaRefs>
    <ds:schemaRef ds:uri="http://schemas.microsoft.com/VisualStudio/2011/storyboarding/control"/>
  </ds:schemaRefs>
</ds:datastoreItem>
</file>

<file path=customXml/itemProps280.xml><?xml version="1.0" encoding="utf-8"?>
<ds:datastoreItem xmlns:ds="http://schemas.openxmlformats.org/officeDocument/2006/customXml" ds:itemID="{B2D578A6-20DB-4AE1-BA1D-512B3791077D}">
  <ds:schemaRefs>
    <ds:schemaRef ds:uri="http://schemas.microsoft.com/VisualStudio/2011/storyboarding/control"/>
  </ds:schemaRefs>
</ds:datastoreItem>
</file>

<file path=customXml/itemProps281.xml><?xml version="1.0" encoding="utf-8"?>
<ds:datastoreItem xmlns:ds="http://schemas.openxmlformats.org/officeDocument/2006/customXml" ds:itemID="{2BB9C073-BB17-46C0-B888-8CB7D6E84891}">
  <ds:schemaRefs>
    <ds:schemaRef ds:uri="http://schemas.microsoft.com/VisualStudio/2011/storyboarding/control"/>
  </ds:schemaRefs>
</ds:datastoreItem>
</file>

<file path=customXml/itemProps282.xml><?xml version="1.0" encoding="utf-8"?>
<ds:datastoreItem xmlns:ds="http://schemas.openxmlformats.org/officeDocument/2006/customXml" ds:itemID="{67E155D9-AB1C-4FB1-B80F-D314E755DE78}">
  <ds:schemaRefs>
    <ds:schemaRef ds:uri="http://schemas.microsoft.com/VisualStudio/2011/storyboarding/control"/>
  </ds:schemaRefs>
</ds:datastoreItem>
</file>

<file path=customXml/itemProps283.xml><?xml version="1.0" encoding="utf-8"?>
<ds:datastoreItem xmlns:ds="http://schemas.openxmlformats.org/officeDocument/2006/customXml" ds:itemID="{3B6FA8B2-D2A0-4C02-A7A3-6C3509B35017}">
  <ds:schemaRefs>
    <ds:schemaRef ds:uri="http://schemas.microsoft.com/VisualStudio/2011/storyboarding/control"/>
  </ds:schemaRefs>
</ds:datastoreItem>
</file>

<file path=customXml/itemProps284.xml><?xml version="1.0" encoding="utf-8"?>
<ds:datastoreItem xmlns:ds="http://schemas.openxmlformats.org/officeDocument/2006/customXml" ds:itemID="{3A05B888-EC1D-4F26-9D09-5BD4936962AB}">
  <ds:schemaRefs>
    <ds:schemaRef ds:uri="http://schemas.microsoft.com/VisualStudio/2011/storyboarding/control"/>
  </ds:schemaRefs>
</ds:datastoreItem>
</file>

<file path=customXml/itemProps285.xml><?xml version="1.0" encoding="utf-8"?>
<ds:datastoreItem xmlns:ds="http://schemas.openxmlformats.org/officeDocument/2006/customXml" ds:itemID="{9EE406E0-D7D2-4535-B747-9AA3E0CAB38B}">
  <ds:schemaRefs>
    <ds:schemaRef ds:uri="http://schemas.microsoft.com/VisualStudio/2011/storyboarding/control"/>
  </ds:schemaRefs>
</ds:datastoreItem>
</file>

<file path=customXml/itemProps286.xml><?xml version="1.0" encoding="utf-8"?>
<ds:datastoreItem xmlns:ds="http://schemas.openxmlformats.org/officeDocument/2006/customXml" ds:itemID="{4D97E8BC-30F8-4A41-8877-4B376DBB09B0}">
  <ds:schemaRefs>
    <ds:schemaRef ds:uri="http://schemas.microsoft.com/VisualStudio/2011/storyboarding/control"/>
  </ds:schemaRefs>
</ds:datastoreItem>
</file>

<file path=customXml/itemProps287.xml><?xml version="1.0" encoding="utf-8"?>
<ds:datastoreItem xmlns:ds="http://schemas.openxmlformats.org/officeDocument/2006/customXml" ds:itemID="{FB04DFD0-5921-4A60-95A7-502EB1FCBB4A}">
  <ds:schemaRefs>
    <ds:schemaRef ds:uri="http://schemas.microsoft.com/VisualStudio/2011/storyboarding/control"/>
  </ds:schemaRefs>
</ds:datastoreItem>
</file>

<file path=customXml/itemProps288.xml><?xml version="1.0" encoding="utf-8"?>
<ds:datastoreItem xmlns:ds="http://schemas.openxmlformats.org/officeDocument/2006/customXml" ds:itemID="{A9A5DDAA-E191-43A0-8944-F38EBC67E0BD}">
  <ds:schemaRefs>
    <ds:schemaRef ds:uri="http://schemas.microsoft.com/VisualStudio/2011/storyboarding/control"/>
  </ds:schemaRefs>
</ds:datastoreItem>
</file>

<file path=customXml/itemProps289.xml><?xml version="1.0" encoding="utf-8"?>
<ds:datastoreItem xmlns:ds="http://schemas.openxmlformats.org/officeDocument/2006/customXml" ds:itemID="{99B211F4-A487-4F6D-97FE-07E5ED17EB1D}">
  <ds:schemaRefs>
    <ds:schemaRef ds:uri="http://schemas.microsoft.com/VisualStudio/2011/storyboarding/control"/>
  </ds:schemaRefs>
</ds:datastoreItem>
</file>

<file path=customXml/itemProps290.xml><?xml version="1.0" encoding="utf-8"?>
<ds:datastoreItem xmlns:ds="http://schemas.openxmlformats.org/officeDocument/2006/customXml" ds:itemID="{16726AA7-F184-415B-A8D1-F2C380594959}">
  <ds:schemaRefs>
    <ds:schemaRef ds:uri="http://schemas.microsoft.com/VisualStudio/2011/storyboarding/control"/>
  </ds:schemaRefs>
</ds:datastoreItem>
</file>

<file path=customXml/itemProps291.xml><?xml version="1.0" encoding="utf-8"?>
<ds:datastoreItem xmlns:ds="http://schemas.openxmlformats.org/officeDocument/2006/customXml" ds:itemID="{E97675D6-A3C8-46C9-B46B-F9A606C4955E}">
  <ds:schemaRefs>
    <ds:schemaRef ds:uri="http://schemas.microsoft.com/VisualStudio/2011/storyboarding/control"/>
  </ds:schemaRefs>
</ds:datastoreItem>
</file>

<file path=customXml/itemProps292.xml><?xml version="1.0" encoding="utf-8"?>
<ds:datastoreItem xmlns:ds="http://schemas.openxmlformats.org/officeDocument/2006/customXml" ds:itemID="{04836F67-7428-49B8-BC71-F34F34C08517}">
  <ds:schemaRefs>
    <ds:schemaRef ds:uri="http://schemas.microsoft.com/VisualStudio/2011/storyboarding/control"/>
  </ds:schemaRefs>
</ds:datastoreItem>
</file>

<file path=customXml/itemProps293.xml><?xml version="1.0" encoding="utf-8"?>
<ds:datastoreItem xmlns:ds="http://schemas.openxmlformats.org/officeDocument/2006/customXml" ds:itemID="{AC87C521-E387-43AC-B7DA-20A61814AF9E}">
  <ds:schemaRefs>
    <ds:schemaRef ds:uri="http://schemas.microsoft.com/VisualStudio/2011/storyboarding/control"/>
  </ds:schemaRefs>
</ds:datastoreItem>
</file>

<file path=customXml/itemProps294.xml><?xml version="1.0" encoding="utf-8"?>
<ds:datastoreItem xmlns:ds="http://schemas.openxmlformats.org/officeDocument/2006/customXml" ds:itemID="{63C03D22-E3C6-4CE7-8BA0-B12F74E0CB63}">
  <ds:schemaRefs>
    <ds:schemaRef ds:uri="http://schemas.microsoft.com/VisualStudio/2011/storyboarding/control"/>
  </ds:schemaRefs>
</ds:datastoreItem>
</file>

<file path=customXml/itemProps295.xml><?xml version="1.0" encoding="utf-8"?>
<ds:datastoreItem xmlns:ds="http://schemas.openxmlformats.org/officeDocument/2006/customXml" ds:itemID="{BB26BFAA-160B-4CE8-8E81-A79C93DAFEFA}">
  <ds:schemaRefs>
    <ds:schemaRef ds:uri="http://schemas.microsoft.com/VisualStudio/2011/storyboarding/control"/>
  </ds:schemaRefs>
</ds:datastoreItem>
</file>

<file path=customXml/itemProps296.xml><?xml version="1.0" encoding="utf-8"?>
<ds:datastoreItem xmlns:ds="http://schemas.openxmlformats.org/officeDocument/2006/customXml" ds:itemID="{8E50EA43-41FE-4412-BD53-548313B5963E}">
  <ds:schemaRefs>
    <ds:schemaRef ds:uri="http://schemas.microsoft.com/VisualStudio/2011/storyboarding/control"/>
  </ds:schemaRefs>
</ds:datastoreItem>
</file>

<file path=customXml/itemProps297.xml><?xml version="1.0" encoding="utf-8"?>
<ds:datastoreItem xmlns:ds="http://schemas.openxmlformats.org/officeDocument/2006/customXml" ds:itemID="{18B29788-8761-462B-B998-3046DFF9B7B0}">
  <ds:schemaRefs>
    <ds:schemaRef ds:uri="http://schemas.microsoft.com/VisualStudio/2011/storyboarding/control"/>
  </ds:schemaRefs>
</ds:datastoreItem>
</file>

<file path=customXml/itemProps298.xml><?xml version="1.0" encoding="utf-8"?>
<ds:datastoreItem xmlns:ds="http://schemas.openxmlformats.org/officeDocument/2006/customXml" ds:itemID="{52765E9A-7B8E-49B2-926F-B4BFBC07D8A4}">
  <ds:schemaRefs>
    <ds:schemaRef ds:uri="http://schemas.microsoft.com/VisualStudio/2011/storyboarding/control"/>
  </ds:schemaRefs>
</ds:datastoreItem>
</file>

<file path=customXml/itemProps299.xml><?xml version="1.0" encoding="utf-8"?>
<ds:datastoreItem xmlns:ds="http://schemas.openxmlformats.org/officeDocument/2006/customXml" ds:itemID="{D19EBF49-932E-4AD5-B51F-59F938DC5CAB}">
  <ds:schemaRefs>
    <ds:schemaRef ds:uri="http://schemas.microsoft.com/VisualStudio/2011/storyboarding/control"/>
  </ds:schemaRefs>
</ds:datastoreItem>
</file>

<file path=customXml/itemProps300.xml><?xml version="1.0" encoding="utf-8"?>
<ds:datastoreItem xmlns:ds="http://schemas.openxmlformats.org/officeDocument/2006/customXml" ds:itemID="{67443929-FE55-43BD-96E9-B97441E2F15F}">
  <ds:schemaRefs>
    <ds:schemaRef ds:uri="http://schemas.microsoft.com/VisualStudio/2011/storyboarding/control"/>
  </ds:schemaRefs>
</ds:datastoreItem>
</file>

<file path=customXml/itemProps301.xml><?xml version="1.0" encoding="utf-8"?>
<ds:datastoreItem xmlns:ds="http://schemas.openxmlformats.org/officeDocument/2006/customXml" ds:itemID="{C49FFBD1-7285-4FFB-82C1-42AFE637D2DD}">
  <ds:schemaRefs>
    <ds:schemaRef ds:uri="http://schemas.microsoft.com/VisualStudio/2011/storyboarding/control"/>
  </ds:schemaRefs>
</ds:datastoreItem>
</file>

<file path=customXml/itemProps302.xml><?xml version="1.0" encoding="utf-8"?>
<ds:datastoreItem xmlns:ds="http://schemas.openxmlformats.org/officeDocument/2006/customXml" ds:itemID="{851D09EB-633C-4B52-975F-0A1B1E5DD258}">
  <ds:schemaRefs>
    <ds:schemaRef ds:uri="http://schemas.microsoft.com/VisualStudio/2011/storyboarding/control"/>
  </ds:schemaRefs>
</ds:datastoreItem>
</file>

<file path=customXml/itemProps303.xml><?xml version="1.0" encoding="utf-8"?>
<ds:datastoreItem xmlns:ds="http://schemas.openxmlformats.org/officeDocument/2006/customXml" ds:itemID="{09CFEFBB-CBFB-445D-9D43-592EAEE8C9FB}">
  <ds:schemaRefs>
    <ds:schemaRef ds:uri="http://schemas.microsoft.com/VisualStudio/2011/storyboarding/control"/>
  </ds:schemaRefs>
</ds:datastoreItem>
</file>

<file path=customXml/itemProps304.xml><?xml version="1.0" encoding="utf-8"?>
<ds:datastoreItem xmlns:ds="http://schemas.openxmlformats.org/officeDocument/2006/customXml" ds:itemID="{5E782967-880B-4EED-9238-ADAF83969759}">
  <ds:schemaRefs>
    <ds:schemaRef ds:uri="http://schemas.microsoft.com/VisualStudio/2011/storyboarding/control"/>
  </ds:schemaRefs>
</ds:datastoreItem>
</file>

<file path=customXml/itemProps305.xml><?xml version="1.0" encoding="utf-8"?>
<ds:datastoreItem xmlns:ds="http://schemas.openxmlformats.org/officeDocument/2006/customXml" ds:itemID="{9FC50D4C-9BD0-4FE3-A058-3B2B082A0D24}">
  <ds:schemaRefs>
    <ds:schemaRef ds:uri="http://schemas.microsoft.com/VisualStudio/2011/storyboarding/control"/>
  </ds:schemaRefs>
</ds:datastoreItem>
</file>

<file path=customXml/itemProps306.xml><?xml version="1.0" encoding="utf-8"?>
<ds:datastoreItem xmlns:ds="http://schemas.openxmlformats.org/officeDocument/2006/customXml" ds:itemID="{6D686E8C-4F4F-42AD-A842-25BA5F12902F}">
  <ds:schemaRefs>
    <ds:schemaRef ds:uri="http://schemas.microsoft.com/VisualStudio/2011/storyboarding/control"/>
  </ds:schemaRefs>
</ds:datastoreItem>
</file>

<file path=customXml/itemProps307.xml><?xml version="1.0" encoding="utf-8"?>
<ds:datastoreItem xmlns:ds="http://schemas.openxmlformats.org/officeDocument/2006/customXml" ds:itemID="{4772B1BC-7C92-4B21-BA26-8A8E07D4DDE5}">
  <ds:schemaRefs>
    <ds:schemaRef ds:uri="http://schemas.microsoft.com/VisualStudio/2011/storyboarding/control"/>
  </ds:schemaRefs>
</ds:datastoreItem>
</file>

<file path=customXml/itemProps308.xml><?xml version="1.0" encoding="utf-8"?>
<ds:datastoreItem xmlns:ds="http://schemas.openxmlformats.org/officeDocument/2006/customXml" ds:itemID="{A5E62D98-6573-466E-88ED-FA578D34AF7A}">
  <ds:schemaRefs>
    <ds:schemaRef ds:uri="http://schemas.microsoft.com/VisualStudio/2011/storyboarding/control"/>
  </ds:schemaRefs>
</ds:datastoreItem>
</file>

<file path=customXml/itemProps309.xml><?xml version="1.0" encoding="utf-8"?>
<ds:datastoreItem xmlns:ds="http://schemas.openxmlformats.org/officeDocument/2006/customXml" ds:itemID="{75A4BCFC-9B2C-416E-8A39-02149B952C64}">
  <ds:schemaRefs>
    <ds:schemaRef ds:uri="http://schemas.microsoft.com/VisualStudio/2011/storyboarding/control"/>
  </ds:schemaRefs>
</ds:datastoreItem>
</file>

<file path=customXml/itemProps310.xml><?xml version="1.0" encoding="utf-8"?>
<ds:datastoreItem xmlns:ds="http://schemas.openxmlformats.org/officeDocument/2006/customXml" ds:itemID="{27FE5EA4-D6A0-4C27-BEE9-1307BF62D8AB}">
  <ds:schemaRefs>
    <ds:schemaRef ds:uri="http://schemas.microsoft.com/VisualStudio/2011/storyboarding/control"/>
  </ds:schemaRefs>
</ds:datastoreItem>
</file>

<file path=customXml/itemProps311.xml><?xml version="1.0" encoding="utf-8"?>
<ds:datastoreItem xmlns:ds="http://schemas.openxmlformats.org/officeDocument/2006/customXml" ds:itemID="{079ABBB1-CF31-4790-87A7-EA36663E674A}">
  <ds:schemaRefs>
    <ds:schemaRef ds:uri="http://schemas.microsoft.com/VisualStudio/2011/storyboarding/control"/>
  </ds:schemaRefs>
</ds:datastoreItem>
</file>

<file path=customXml/itemProps312.xml><?xml version="1.0" encoding="utf-8"?>
<ds:datastoreItem xmlns:ds="http://schemas.openxmlformats.org/officeDocument/2006/customXml" ds:itemID="{492DE8DA-703D-44DC-A998-9E3F181856FD}">
  <ds:schemaRefs>
    <ds:schemaRef ds:uri="http://schemas.microsoft.com/VisualStudio/2011/storyboarding/control"/>
  </ds:schemaRefs>
</ds:datastoreItem>
</file>

<file path=customXml/itemProps313.xml><?xml version="1.0" encoding="utf-8"?>
<ds:datastoreItem xmlns:ds="http://schemas.openxmlformats.org/officeDocument/2006/customXml" ds:itemID="{AFC7853B-87E6-449D-9110-A4C2879556DD}">
  <ds:schemaRefs>
    <ds:schemaRef ds:uri="http://schemas.microsoft.com/VisualStudio/2011/storyboarding/control"/>
  </ds:schemaRefs>
</ds:datastoreItem>
</file>

<file path=customXml/itemProps314.xml><?xml version="1.0" encoding="utf-8"?>
<ds:datastoreItem xmlns:ds="http://schemas.openxmlformats.org/officeDocument/2006/customXml" ds:itemID="{DB2218F6-355F-44FC-8BD4-70B7A97701AD}">
  <ds:schemaRefs>
    <ds:schemaRef ds:uri="http://schemas.microsoft.com/VisualStudio/2011/storyboarding/control"/>
  </ds:schemaRefs>
</ds:datastoreItem>
</file>

<file path=customXml/itemProps315.xml><?xml version="1.0" encoding="utf-8"?>
<ds:datastoreItem xmlns:ds="http://schemas.openxmlformats.org/officeDocument/2006/customXml" ds:itemID="{271D019B-67A1-42CC-A37A-91ED9F57E3C0}">
  <ds:schemaRefs>
    <ds:schemaRef ds:uri="http://schemas.microsoft.com/VisualStudio/2011/storyboarding/control"/>
  </ds:schemaRefs>
</ds:datastoreItem>
</file>

<file path=customXml/itemProps316.xml><?xml version="1.0" encoding="utf-8"?>
<ds:datastoreItem xmlns:ds="http://schemas.openxmlformats.org/officeDocument/2006/customXml" ds:itemID="{6ED78F55-3B41-45FC-968F-2C8B91B4555F}">
  <ds:schemaRefs>
    <ds:schemaRef ds:uri="http://schemas.microsoft.com/VisualStudio/2011/storyboarding/control"/>
  </ds:schemaRefs>
</ds:datastoreItem>
</file>

<file path=customXml/itemProps317.xml><?xml version="1.0" encoding="utf-8"?>
<ds:datastoreItem xmlns:ds="http://schemas.openxmlformats.org/officeDocument/2006/customXml" ds:itemID="{6C8CABB2-C998-4C13-9C65-7B1DE15A3B45}">
  <ds:schemaRefs>
    <ds:schemaRef ds:uri="http://schemas.microsoft.com/VisualStudio/2011/storyboarding/control"/>
  </ds:schemaRefs>
</ds:datastoreItem>
</file>

<file path=customXml/itemProps318.xml><?xml version="1.0" encoding="utf-8"?>
<ds:datastoreItem xmlns:ds="http://schemas.openxmlformats.org/officeDocument/2006/customXml" ds:itemID="{AE034E49-012F-4DA3-9E9D-FF56B75B16E3}">
  <ds:schemaRefs>
    <ds:schemaRef ds:uri="http://schemas.microsoft.com/VisualStudio/2011/storyboarding/control"/>
  </ds:schemaRefs>
</ds:datastoreItem>
</file>

<file path=customXml/itemProps319.xml><?xml version="1.0" encoding="utf-8"?>
<ds:datastoreItem xmlns:ds="http://schemas.openxmlformats.org/officeDocument/2006/customXml" ds:itemID="{5CDC14B9-AB72-4529-AFF5-F317FD1E9311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50734</TotalTime>
  <Words>371</Words>
  <Application>Microsoft Office PowerPoint</Application>
  <PresentationFormat>화면 슬라이드 쇼(4:3)</PresentationFormat>
  <Paragraphs>166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나눔고딕</vt:lpstr>
      <vt:lpstr>맑은 고딕</vt:lpstr>
      <vt:lpstr>Arial</vt:lpstr>
      <vt:lpstr>Calibri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대표</dc:creator>
  <cp:lastModifiedBy>권혁성</cp:lastModifiedBy>
  <cp:revision>8320</cp:revision>
  <cp:lastPrinted>2019-10-15T08:43:02Z</cp:lastPrinted>
  <dcterms:created xsi:type="dcterms:W3CDTF">2014-12-08T07:49:52Z</dcterms:created>
  <dcterms:modified xsi:type="dcterms:W3CDTF">2026-01-23T00:00:33Z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