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customXml/itemProps213.xml" ContentType="application/vnd.openxmlformats-officedocument.customXmlProperties+xml"/>
  <Override PartName="/customXml/itemProps214.xml" ContentType="application/vnd.openxmlformats-officedocument.customXmlProperties+xml"/>
  <Override PartName="/customXml/itemProps215.xml" ContentType="application/vnd.openxmlformats-officedocument.customXmlProperties+xml"/>
  <Override PartName="/customXml/itemProps216.xml" ContentType="application/vnd.openxmlformats-officedocument.customXmlProperties+xml"/>
  <Override PartName="/customXml/itemProps217.xml" ContentType="application/vnd.openxmlformats-officedocument.customXmlProperties+xml"/>
  <Override PartName="/customXml/itemProps218.xml" ContentType="application/vnd.openxmlformats-officedocument.customXmlProperties+xml"/>
  <Override PartName="/customXml/itemProps219.xml" ContentType="application/vnd.openxmlformats-officedocument.customXmlProperties+xml"/>
  <Override PartName="/customXml/itemProps220.xml" ContentType="application/vnd.openxmlformats-officedocument.customXmlProperties+xml"/>
  <Override PartName="/customXml/itemProps221.xml" ContentType="application/vnd.openxmlformats-officedocument.customXmlProperties+xml"/>
  <Override PartName="/customXml/itemProps222.xml" ContentType="application/vnd.openxmlformats-officedocument.customXmlProperties+xml"/>
  <Override PartName="/customXml/itemProps223.xml" ContentType="application/vnd.openxmlformats-officedocument.customXmlProperties+xml"/>
  <Override PartName="/customXml/itemProps224.xml" ContentType="application/vnd.openxmlformats-officedocument.customXmlProperties+xml"/>
  <Override PartName="/customXml/itemProps225.xml" ContentType="application/vnd.openxmlformats-officedocument.customXmlProperties+xml"/>
  <Override PartName="/customXml/itemProps226.xml" ContentType="application/vnd.openxmlformats-officedocument.customXmlProperties+xml"/>
  <Override PartName="/customXml/itemProps227.xml" ContentType="application/vnd.openxmlformats-officedocument.customXmlProperties+xml"/>
  <Override PartName="/customXml/itemProps228.xml" ContentType="application/vnd.openxmlformats-officedocument.customXmlProperties+xml"/>
  <Override PartName="/customXml/itemProps229.xml" ContentType="application/vnd.openxmlformats-officedocument.customXmlProperties+xml"/>
  <Override PartName="/customXml/itemProps230.xml" ContentType="application/vnd.openxmlformats-officedocument.customXmlProperties+xml"/>
  <Override PartName="/customXml/itemProps231.xml" ContentType="application/vnd.openxmlformats-officedocument.customXmlProperties+xml"/>
  <Override PartName="/customXml/itemProps232.xml" ContentType="application/vnd.openxmlformats-officedocument.customXmlProperties+xml"/>
  <Override PartName="/customXml/itemProps233.xml" ContentType="application/vnd.openxmlformats-officedocument.customXmlProperties+xml"/>
  <Override PartName="/customXml/itemProps234.xml" ContentType="application/vnd.openxmlformats-officedocument.customXmlProperties+xml"/>
  <Override PartName="/customXml/itemProps235.xml" ContentType="application/vnd.openxmlformats-officedocument.customXmlProperties+xml"/>
  <Override PartName="/customXml/itemProps236.xml" ContentType="application/vnd.openxmlformats-officedocument.customXmlProperties+xml"/>
  <Override PartName="/customXml/itemProps237.xml" ContentType="application/vnd.openxmlformats-officedocument.customXmlProperties+xml"/>
  <Override PartName="/customXml/itemProps238.xml" ContentType="application/vnd.openxmlformats-officedocument.customXmlProperties+xml"/>
  <Override PartName="/customXml/itemProps239.xml" ContentType="application/vnd.openxmlformats-officedocument.customXmlProperties+xml"/>
  <Override PartName="/customXml/itemProps240.xml" ContentType="application/vnd.openxmlformats-officedocument.customXmlProperties+xml"/>
  <Override PartName="/customXml/itemProps241.xml" ContentType="application/vnd.openxmlformats-officedocument.customXmlProperties+xml"/>
  <Override PartName="/customXml/itemProps242.xml" ContentType="application/vnd.openxmlformats-officedocument.customXmlProperties+xml"/>
  <Override PartName="/customXml/itemProps243.xml" ContentType="application/vnd.openxmlformats-officedocument.customXmlProperties+xml"/>
  <Override PartName="/customXml/itemProps244.xml" ContentType="application/vnd.openxmlformats-officedocument.customXmlProperties+xml"/>
  <Override PartName="/customXml/itemProps245.xml" ContentType="application/vnd.openxmlformats-officedocument.customXmlProperties+xml"/>
  <Override PartName="/customXml/itemProps246.xml" ContentType="application/vnd.openxmlformats-officedocument.customXmlProperties+xml"/>
  <Override PartName="/customXml/itemProps247.xml" ContentType="application/vnd.openxmlformats-officedocument.customXmlProperties+xml"/>
  <Override PartName="/customXml/itemProps248.xml" ContentType="application/vnd.openxmlformats-officedocument.customXmlProperties+xml"/>
  <Override PartName="/customXml/itemProps249.xml" ContentType="application/vnd.openxmlformats-officedocument.customXmlProperties+xml"/>
  <Override PartName="/customXml/itemProps250.xml" ContentType="application/vnd.openxmlformats-officedocument.customXmlProperties+xml"/>
  <Override PartName="/customXml/itemProps251.xml" ContentType="application/vnd.openxmlformats-officedocument.customXmlProperties+xml"/>
  <Override PartName="/customXml/itemProps252.xml" ContentType="application/vnd.openxmlformats-officedocument.customXmlProperties+xml"/>
  <Override PartName="/customXml/itemProps253.xml" ContentType="application/vnd.openxmlformats-officedocument.customXmlProperties+xml"/>
  <Override PartName="/customXml/itemProps254.xml" ContentType="application/vnd.openxmlformats-officedocument.customXmlProperties+xml"/>
  <Override PartName="/customXml/itemProps255.xml" ContentType="application/vnd.openxmlformats-officedocument.customXmlProperties+xml"/>
  <Override PartName="/customXml/itemProps256.xml" ContentType="application/vnd.openxmlformats-officedocument.customXmlProperties+xml"/>
  <Override PartName="/customXml/itemProps257.xml" ContentType="application/vnd.openxmlformats-officedocument.customXmlProperties+xml"/>
  <Override PartName="/customXml/itemProps258.xml" ContentType="application/vnd.openxmlformats-officedocument.customXmlProperties+xml"/>
  <Override PartName="/customXml/itemProps259.xml" ContentType="application/vnd.openxmlformats-officedocument.customXmlProperties+xml"/>
  <Override PartName="/customXml/itemProps260.xml" ContentType="application/vnd.openxmlformats-officedocument.customXmlProperties+xml"/>
  <Override PartName="/customXml/itemProps261.xml" ContentType="application/vnd.openxmlformats-officedocument.customXmlProperties+xml"/>
  <Override PartName="/customXml/itemProps262.xml" ContentType="application/vnd.openxmlformats-officedocument.customXmlProperties+xml"/>
  <Override PartName="/customXml/itemProps263.xml" ContentType="application/vnd.openxmlformats-officedocument.customXmlProperties+xml"/>
  <Override PartName="/customXml/itemProps264.xml" ContentType="application/vnd.openxmlformats-officedocument.customXmlProperties+xml"/>
  <Override PartName="/customXml/itemProps265.xml" ContentType="application/vnd.openxmlformats-officedocument.customXmlProperties+xml"/>
  <Override PartName="/customXml/itemProps266.xml" ContentType="application/vnd.openxmlformats-officedocument.customXmlProperties+xml"/>
  <Override PartName="/customXml/itemProps267.xml" ContentType="application/vnd.openxmlformats-officedocument.customXmlProperties+xml"/>
  <Override PartName="/customXml/itemProps268.xml" ContentType="application/vnd.openxmlformats-officedocument.customXmlProperties+xml"/>
  <Override PartName="/customXml/itemProps269.xml" ContentType="application/vnd.openxmlformats-officedocument.customXmlProperties+xml"/>
  <Override PartName="/customXml/itemProps270.xml" ContentType="application/vnd.openxmlformats-officedocument.customXmlProperties+xml"/>
  <Override PartName="/customXml/itemProps271.xml" ContentType="application/vnd.openxmlformats-officedocument.customXmlProperties+xml"/>
  <Override PartName="/customXml/itemProps272.xml" ContentType="application/vnd.openxmlformats-officedocument.customXmlProperties+xml"/>
  <Override PartName="/customXml/itemProps273.xml" ContentType="application/vnd.openxmlformats-officedocument.customXmlProperties+xml"/>
  <Override PartName="/customXml/itemProps274.xml" ContentType="application/vnd.openxmlformats-officedocument.customXmlProperties+xml"/>
  <Override PartName="/customXml/itemProps275.xml" ContentType="application/vnd.openxmlformats-officedocument.customXmlProperties+xml"/>
  <Override PartName="/customXml/itemProps276.xml" ContentType="application/vnd.openxmlformats-officedocument.customXmlProperties+xml"/>
  <Override PartName="/customXml/itemProps277.xml" ContentType="application/vnd.openxmlformats-officedocument.customXmlProperties+xml"/>
  <Override PartName="/customXml/itemProps278.xml" ContentType="application/vnd.openxmlformats-officedocument.customXmlProperties+xml"/>
  <Override PartName="/customXml/itemProps279.xml" ContentType="application/vnd.openxmlformats-officedocument.customXmlProperties+xml"/>
  <Override PartName="/customXml/itemProps280.xml" ContentType="application/vnd.openxmlformats-officedocument.customXmlProperties+xml"/>
  <Override PartName="/customXml/itemProps281.xml" ContentType="application/vnd.openxmlformats-officedocument.customXmlProperties+xml"/>
  <Override PartName="/customXml/itemProps282.xml" ContentType="application/vnd.openxmlformats-officedocument.customXmlProperties+xml"/>
  <Override PartName="/customXml/itemProps283.xml" ContentType="application/vnd.openxmlformats-officedocument.customXmlProperties+xml"/>
  <Override PartName="/customXml/itemProps284.xml" ContentType="application/vnd.openxmlformats-officedocument.customXmlProperties+xml"/>
  <Override PartName="/customXml/itemProps285.xml" ContentType="application/vnd.openxmlformats-officedocument.customXmlProperties+xml"/>
  <Override PartName="/customXml/itemProps286.xml" ContentType="application/vnd.openxmlformats-officedocument.customXmlProperties+xml"/>
  <Override PartName="/customXml/itemProps287.xml" ContentType="application/vnd.openxmlformats-officedocument.customXmlProperties+xml"/>
  <Override PartName="/customXml/itemProps288.xml" ContentType="application/vnd.openxmlformats-officedocument.customXmlProperties+xml"/>
  <Override PartName="/customXml/itemProps289.xml" ContentType="application/vnd.openxmlformats-officedocument.customXmlProperties+xml"/>
  <Override PartName="/customXml/itemProps290.xml" ContentType="application/vnd.openxmlformats-officedocument.customXmlProperties+xml"/>
  <Override PartName="/customXml/itemProps291.xml" ContentType="application/vnd.openxmlformats-officedocument.customXmlProperties+xml"/>
  <Override PartName="/customXml/itemProps292.xml" ContentType="application/vnd.openxmlformats-officedocument.customXmlProperties+xml"/>
  <Override PartName="/customXml/itemProps293.xml" ContentType="application/vnd.openxmlformats-officedocument.customXmlProperties+xml"/>
  <Override PartName="/customXml/itemProps294.xml" ContentType="application/vnd.openxmlformats-officedocument.customXmlProperties+xml"/>
  <Override PartName="/customXml/itemProps295.xml" ContentType="application/vnd.openxmlformats-officedocument.customXmlProperties+xml"/>
  <Override PartName="/customXml/itemProps296.xml" ContentType="application/vnd.openxmlformats-officedocument.customXmlProperties+xml"/>
  <Override PartName="/customXml/itemProps297.xml" ContentType="application/vnd.openxmlformats-officedocument.customXmlProperties+xml"/>
  <Override PartName="/customXml/itemProps298.xml" ContentType="application/vnd.openxmlformats-officedocument.customXmlProperties+xml"/>
  <Override PartName="/customXml/itemProps299.xml" ContentType="application/vnd.openxmlformats-officedocument.customXmlProperties+xml"/>
  <Override PartName="/customXml/itemProps300.xml" ContentType="application/vnd.openxmlformats-officedocument.customXmlProperties+xml"/>
  <Override PartName="/customXml/itemProps301.xml" ContentType="application/vnd.openxmlformats-officedocument.customXmlProperties+xml"/>
  <Override PartName="/customXml/itemProps302.xml" ContentType="application/vnd.openxmlformats-officedocument.customXmlProperties+xml"/>
  <Override PartName="/customXml/itemProps303.xml" ContentType="application/vnd.openxmlformats-officedocument.customXmlProperties+xml"/>
  <Override PartName="/customXml/itemProps304.xml" ContentType="application/vnd.openxmlformats-officedocument.customXmlProperties+xml"/>
  <Override PartName="/customXml/itemProps305.xml" ContentType="application/vnd.openxmlformats-officedocument.customXmlProperties+xml"/>
  <Override PartName="/customXml/itemProps306.xml" ContentType="application/vnd.openxmlformats-officedocument.customXmlProperties+xml"/>
  <Override PartName="/customXml/itemProps307.xml" ContentType="application/vnd.openxmlformats-officedocument.customXmlProperties+xml"/>
  <Override PartName="/customXml/itemProps308.xml" ContentType="application/vnd.openxmlformats-officedocument.customXmlProperties+xml"/>
  <Override PartName="/customXml/itemProps309.xml" ContentType="application/vnd.openxmlformats-officedocument.customXmlProperties+xml"/>
  <Override PartName="/customXml/itemProps310.xml" ContentType="application/vnd.openxmlformats-officedocument.customXmlProperties+xml"/>
  <Override PartName="/customXml/itemProps311.xml" ContentType="application/vnd.openxmlformats-officedocument.customXmlProperties+xml"/>
  <Override PartName="/customXml/itemProps312.xml" ContentType="application/vnd.openxmlformats-officedocument.customXmlProperties+xml"/>
  <Override PartName="/customXml/itemProps313.xml" ContentType="application/vnd.openxmlformats-officedocument.customXmlProperties+xml"/>
  <Override PartName="/customXml/itemProps314.xml" ContentType="application/vnd.openxmlformats-officedocument.customXmlProperties+xml"/>
  <Override PartName="/customXml/itemProps315.xml" ContentType="application/vnd.openxmlformats-officedocument.customXmlProperties+xml"/>
  <Override PartName="/customXml/itemProps316.xml" ContentType="application/vnd.openxmlformats-officedocument.customXmlProperties+xml"/>
  <Override PartName="/customXml/itemProps317.xml" ContentType="application/vnd.openxmlformats-officedocument.customXmlProperties+xml"/>
  <Override PartName="/customXml/itemProps318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19"/>
    <p:sldMasterId id="2147483672" r:id="rId320"/>
  </p:sldMasterIdLst>
  <p:notesMasterIdLst>
    <p:notesMasterId r:id="rId364"/>
  </p:notesMasterIdLst>
  <p:handoutMasterIdLst>
    <p:handoutMasterId r:id="rId365"/>
  </p:handoutMasterIdLst>
  <p:sldIdLst>
    <p:sldId id="258" r:id="rId321"/>
    <p:sldId id="609" r:id="rId322"/>
    <p:sldId id="2235" r:id="rId323"/>
    <p:sldId id="652" r:id="rId324"/>
    <p:sldId id="1498" r:id="rId325"/>
    <p:sldId id="1839" r:id="rId326"/>
    <p:sldId id="1497" r:id="rId327"/>
    <p:sldId id="2256" r:id="rId328"/>
    <p:sldId id="2271" r:id="rId329"/>
    <p:sldId id="2270" r:id="rId330"/>
    <p:sldId id="1841" r:id="rId331"/>
    <p:sldId id="1700" r:id="rId332"/>
    <p:sldId id="1953" r:id="rId333"/>
    <p:sldId id="1542" r:id="rId334"/>
    <p:sldId id="2282" r:id="rId335"/>
    <p:sldId id="2283" r:id="rId336"/>
    <p:sldId id="2045" r:id="rId337"/>
    <p:sldId id="2258" r:id="rId338"/>
    <p:sldId id="2284" r:id="rId339"/>
    <p:sldId id="2274" r:id="rId340"/>
    <p:sldId id="2264" r:id="rId341"/>
    <p:sldId id="2265" r:id="rId342"/>
    <p:sldId id="2278" r:id="rId343"/>
    <p:sldId id="2260" r:id="rId344"/>
    <p:sldId id="2277" r:id="rId345"/>
    <p:sldId id="2281" r:id="rId346"/>
    <p:sldId id="2267" r:id="rId347"/>
    <p:sldId id="2276" r:id="rId348"/>
    <p:sldId id="2268" r:id="rId349"/>
    <p:sldId id="2279" r:id="rId350"/>
    <p:sldId id="2269" r:id="rId351"/>
    <p:sldId id="2266" r:id="rId352"/>
    <p:sldId id="2263" r:id="rId353"/>
    <p:sldId id="2285" r:id="rId354"/>
    <p:sldId id="2046" r:id="rId355"/>
    <p:sldId id="2047" r:id="rId356"/>
    <p:sldId id="2048" r:id="rId357"/>
    <p:sldId id="2280" r:id="rId358"/>
    <p:sldId id="2051" r:id="rId359"/>
    <p:sldId id="2259" r:id="rId360"/>
    <p:sldId id="2052" r:id="rId361"/>
    <p:sldId id="2273" r:id="rId362"/>
    <p:sldId id="2272" r:id="rId363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EN" initials="O" lastIdx="1" clrIdx="0">
    <p:extLst>
      <p:ext uri="{19B8F6BF-5375-455C-9EA6-DF929625EA0E}">
        <p15:presenceInfo xmlns:p15="http://schemas.microsoft.com/office/powerpoint/2012/main" userId="OEN" providerId="None"/>
      </p:ext>
    </p:extLst>
  </p:cmAuthor>
  <p:cmAuthor id="2" name="권혁성" initials="권" lastIdx="1" clrIdx="1">
    <p:extLst>
      <p:ext uri="{19B8F6BF-5375-455C-9EA6-DF929625EA0E}">
        <p15:presenceInfo xmlns:p15="http://schemas.microsoft.com/office/powerpoint/2012/main" userId="권혁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13B"/>
    <a:srgbClr val="1ABCBC"/>
    <a:srgbClr val="1FDBD2"/>
    <a:srgbClr val="0000FF"/>
    <a:srgbClr val="3737FF"/>
    <a:srgbClr val="D62900"/>
    <a:srgbClr val="01CB01"/>
    <a:srgbClr val="01E901"/>
    <a:srgbClr val="7FE258"/>
    <a:srgbClr val="FFE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9" autoAdjust="0"/>
    <p:restoredTop sz="97461" autoAdjust="0"/>
  </p:normalViewPr>
  <p:slideViewPr>
    <p:cSldViewPr snapToGrid="0">
      <p:cViewPr varScale="1">
        <p:scale>
          <a:sx n="164" d="100"/>
          <a:sy n="164" d="100"/>
        </p:scale>
        <p:origin x="1948" y="88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99" Type="http://schemas.openxmlformats.org/officeDocument/2006/relationships/customXml" Target="../customXml/item299.xml"/><Relationship Id="rId21" Type="http://schemas.openxmlformats.org/officeDocument/2006/relationships/customXml" Target="../customXml/item21.xml"/><Relationship Id="rId63" Type="http://schemas.openxmlformats.org/officeDocument/2006/relationships/customXml" Target="../customXml/item63.xml"/><Relationship Id="rId159" Type="http://schemas.openxmlformats.org/officeDocument/2006/relationships/customXml" Target="../customXml/item159.xml"/><Relationship Id="rId324" Type="http://schemas.openxmlformats.org/officeDocument/2006/relationships/slide" Target="slides/slide4.xml"/><Relationship Id="rId366" Type="http://schemas.openxmlformats.org/officeDocument/2006/relationships/commentAuthors" Target="commentAuthors.xml"/><Relationship Id="rId170" Type="http://schemas.openxmlformats.org/officeDocument/2006/relationships/customXml" Target="../customXml/item170.xml"/><Relationship Id="rId226" Type="http://schemas.openxmlformats.org/officeDocument/2006/relationships/customXml" Target="../customXml/item226.xml"/><Relationship Id="rId268" Type="http://schemas.openxmlformats.org/officeDocument/2006/relationships/customXml" Target="../customXml/item268.xml"/><Relationship Id="rId32" Type="http://schemas.openxmlformats.org/officeDocument/2006/relationships/customXml" Target="../customXml/item32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335" Type="http://schemas.openxmlformats.org/officeDocument/2006/relationships/slide" Target="slides/slide15.xml"/><Relationship Id="rId5" Type="http://schemas.openxmlformats.org/officeDocument/2006/relationships/customXml" Target="../customXml/item5.xml"/><Relationship Id="rId181" Type="http://schemas.openxmlformats.org/officeDocument/2006/relationships/customXml" Target="../customXml/item181.xml"/><Relationship Id="rId237" Type="http://schemas.openxmlformats.org/officeDocument/2006/relationships/customXml" Target="../customXml/item237.xml"/><Relationship Id="rId279" Type="http://schemas.openxmlformats.org/officeDocument/2006/relationships/customXml" Target="../customXml/item279.xml"/><Relationship Id="rId43" Type="http://schemas.openxmlformats.org/officeDocument/2006/relationships/customXml" Target="../customXml/item43.xml"/><Relationship Id="rId139" Type="http://schemas.openxmlformats.org/officeDocument/2006/relationships/customXml" Target="../customXml/item139.xml"/><Relationship Id="rId290" Type="http://schemas.openxmlformats.org/officeDocument/2006/relationships/customXml" Target="../customXml/item290.xml"/><Relationship Id="rId304" Type="http://schemas.openxmlformats.org/officeDocument/2006/relationships/customXml" Target="../customXml/item304.xml"/><Relationship Id="rId346" Type="http://schemas.openxmlformats.org/officeDocument/2006/relationships/slide" Target="slides/slide26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92" Type="http://schemas.openxmlformats.org/officeDocument/2006/relationships/customXml" Target="../customXml/item192.xml"/><Relationship Id="rId206" Type="http://schemas.openxmlformats.org/officeDocument/2006/relationships/customXml" Target="../customXml/item206.xml"/><Relationship Id="rId248" Type="http://schemas.openxmlformats.org/officeDocument/2006/relationships/customXml" Target="../customXml/item248.xml"/><Relationship Id="rId12" Type="http://schemas.openxmlformats.org/officeDocument/2006/relationships/customXml" Target="../customXml/item12.xml"/><Relationship Id="rId108" Type="http://schemas.openxmlformats.org/officeDocument/2006/relationships/customXml" Target="../customXml/item108.xml"/><Relationship Id="rId315" Type="http://schemas.openxmlformats.org/officeDocument/2006/relationships/customXml" Target="../customXml/item315.xml"/><Relationship Id="rId357" Type="http://schemas.openxmlformats.org/officeDocument/2006/relationships/slide" Target="slides/slide37.xml"/><Relationship Id="rId54" Type="http://schemas.openxmlformats.org/officeDocument/2006/relationships/customXml" Target="../customXml/item54.xml"/><Relationship Id="rId96" Type="http://schemas.openxmlformats.org/officeDocument/2006/relationships/customXml" Target="../customXml/item96.xml"/><Relationship Id="rId161" Type="http://schemas.openxmlformats.org/officeDocument/2006/relationships/customXml" Target="../customXml/item161.xml"/><Relationship Id="rId217" Type="http://schemas.openxmlformats.org/officeDocument/2006/relationships/customXml" Target="../customXml/item217.xml"/><Relationship Id="rId259" Type="http://schemas.openxmlformats.org/officeDocument/2006/relationships/customXml" Target="../customXml/item259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270" Type="http://schemas.openxmlformats.org/officeDocument/2006/relationships/customXml" Target="../customXml/item270.xml"/><Relationship Id="rId326" Type="http://schemas.openxmlformats.org/officeDocument/2006/relationships/slide" Target="slides/slide6.xml"/><Relationship Id="rId65" Type="http://schemas.openxmlformats.org/officeDocument/2006/relationships/customXml" Target="../customXml/item65.xml"/><Relationship Id="rId130" Type="http://schemas.openxmlformats.org/officeDocument/2006/relationships/customXml" Target="../customXml/item130.xml"/><Relationship Id="rId368" Type="http://schemas.openxmlformats.org/officeDocument/2006/relationships/viewProps" Target="viewProps.xml"/><Relationship Id="rId172" Type="http://schemas.openxmlformats.org/officeDocument/2006/relationships/customXml" Target="../customXml/item172.xml"/><Relationship Id="rId228" Type="http://schemas.openxmlformats.org/officeDocument/2006/relationships/customXml" Target="../customXml/item228.xml"/><Relationship Id="rId281" Type="http://schemas.openxmlformats.org/officeDocument/2006/relationships/customXml" Target="../customXml/item281.xml"/><Relationship Id="rId337" Type="http://schemas.openxmlformats.org/officeDocument/2006/relationships/slide" Target="slides/slide17.xml"/><Relationship Id="rId34" Type="http://schemas.openxmlformats.org/officeDocument/2006/relationships/customXml" Target="../customXml/item34.xml"/><Relationship Id="rId76" Type="http://schemas.openxmlformats.org/officeDocument/2006/relationships/customXml" Target="../customXml/item76.xml"/><Relationship Id="rId141" Type="http://schemas.openxmlformats.org/officeDocument/2006/relationships/customXml" Target="../customXml/item141.xml"/><Relationship Id="rId7" Type="http://schemas.openxmlformats.org/officeDocument/2006/relationships/customXml" Target="../customXml/item7.xml"/><Relationship Id="rId183" Type="http://schemas.openxmlformats.org/officeDocument/2006/relationships/customXml" Target="../customXml/item183.xml"/><Relationship Id="rId239" Type="http://schemas.openxmlformats.org/officeDocument/2006/relationships/customXml" Target="../customXml/item239.xml"/><Relationship Id="rId250" Type="http://schemas.openxmlformats.org/officeDocument/2006/relationships/customXml" Target="../customXml/item250.xml"/><Relationship Id="rId292" Type="http://schemas.openxmlformats.org/officeDocument/2006/relationships/customXml" Target="../customXml/item292.xml"/><Relationship Id="rId306" Type="http://schemas.openxmlformats.org/officeDocument/2006/relationships/customXml" Target="../customXml/item306.xml"/><Relationship Id="rId45" Type="http://schemas.openxmlformats.org/officeDocument/2006/relationships/customXml" Target="../customXml/item45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348" Type="http://schemas.openxmlformats.org/officeDocument/2006/relationships/slide" Target="slides/slide28.xml"/><Relationship Id="rId152" Type="http://schemas.openxmlformats.org/officeDocument/2006/relationships/customXml" Target="../customXml/item152.xml"/><Relationship Id="rId194" Type="http://schemas.openxmlformats.org/officeDocument/2006/relationships/customXml" Target="../customXml/item194.xml"/><Relationship Id="rId208" Type="http://schemas.openxmlformats.org/officeDocument/2006/relationships/customXml" Target="../customXml/item208.xml"/><Relationship Id="rId261" Type="http://schemas.openxmlformats.org/officeDocument/2006/relationships/customXml" Target="../customXml/item261.xml"/><Relationship Id="rId14" Type="http://schemas.openxmlformats.org/officeDocument/2006/relationships/customXml" Target="../customXml/item14.xml"/><Relationship Id="rId56" Type="http://schemas.openxmlformats.org/officeDocument/2006/relationships/customXml" Target="../customXml/item56.xml"/><Relationship Id="rId317" Type="http://schemas.openxmlformats.org/officeDocument/2006/relationships/customXml" Target="../customXml/item317.xml"/><Relationship Id="rId359" Type="http://schemas.openxmlformats.org/officeDocument/2006/relationships/slide" Target="slides/slide39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63" Type="http://schemas.openxmlformats.org/officeDocument/2006/relationships/customXml" Target="../customXml/item163.xml"/><Relationship Id="rId219" Type="http://schemas.openxmlformats.org/officeDocument/2006/relationships/customXml" Target="../customXml/item219.xml"/><Relationship Id="rId370" Type="http://schemas.openxmlformats.org/officeDocument/2006/relationships/tableStyles" Target="tableStyles.xml"/><Relationship Id="rId230" Type="http://schemas.openxmlformats.org/officeDocument/2006/relationships/customXml" Target="../customXml/item230.xml"/><Relationship Id="rId25" Type="http://schemas.openxmlformats.org/officeDocument/2006/relationships/customXml" Target="../customXml/item25.xml"/><Relationship Id="rId67" Type="http://schemas.openxmlformats.org/officeDocument/2006/relationships/customXml" Target="../customXml/item67.xml"/><Relationship Id="rId272" Type="http://schemas.openxmlformats.org/officeDocument/2006/relationships/customXml" Target="../customXml/item272.xml"/><Relationship Id="rId328" Type="http://schemas.openxmlformats.org/officeDocument/2006/relationships/slide" Target="slides/slide8.xml"/><Relationship Id="rId132" Type="http://schemas.openxmlformats.org/officeDocument/2006/relationships/customXml" Target="../customXml/item132.xml"/><Relationship Id="rId174" Type="http://schemas.openxmlformats.org/officeDocument/2006/relationships/customXml" Target="../customXml/item174.xml"/><Relationship Id="rId241" Type="http://schemas.openxmlformats.org/officeDocument/2006/relationships/customXml" Target="../customXml/item24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262" Type="http://schemas.openxmlformats.org/officeDocument/2006/relationships/customXml" Target="../customXml/item262.xml"/><Relationship Id="rId283" Type="http://schemas.openxmlformats.org/officeDocument/2006/relationships/customXml" Target="../customXml/item283.xml"/><Relationship Id="rId318" Type="http://schemas.openxmlformats.org/officeDocument/2006/relationships/customXml" Target="../customXml/item318.xml"/><Relationship Id="rId339" Type="http://schemas.openxmlformats.org/officeDocument/2006/relationships/slide" Target="slides/slide19.xml"/><Relationship Id="rId78" Type="http://schemas.openxmlformats.org/officeDocument/2006/relationships/customXml" Target="../customXml/item78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64" Type="http://schemas.openxmlformats.org/officeDocument/2006/relationships/customXml" Target="../customXml/item164.xml"/><Relationship Id="rId185" Type="http://schemas.openxmlformats.org/officeDocument/2006/relationships/customXml" Target="../customXml/item185.xml"/><Relationship Id="rId350" Type="http://schemas.openxmlformats.org/officeDocument/2006/relationships/slide" Target="slides/slide30.xml"/><Relationship Id="rId9" Type="http://schemas.openxmlformats.org/officeDocument/2006/relationships/customXml" Target="../customXml/item9.xml"/><Relationship Id="rId210" Type="http://schemas.openxmlformats.org/officeDocument/2006/relationships/customXml" Target="../customXml/item210.xml"/><Relationship Id="rId26" Type="http://schemas.openxmlformats.org/officeDocument/2006/relationships/customXml" Target="../customXml/item26.xml"/><Relationship Id="rId231" Type="http://schemas.openxmlformats.org/officeDocument/2006/relationships/customXml" Target="../customXml/item231.xml"/><Relationship Id="rId252" Type="http://schemas.openxmlformats.org/officeDocument/2006/relationships/customXml" Target="../customXml/item252.xml"/><Relationship Id="rId273" Type="http://schemas.openxmlformats.org/officeDocument/2006/relationships/customXml" Target="../customXml/item273.xml"/><Relationship Id="rId294" Type="http://schemas.openxmlformats.org/officeDocument/2006/relationships/customXml" Target="../customXml/item294.xml"/><Relationship Id="rId308" Type="http://schemas.openxmlformats.org/officeDocument/2006/relationships/customXml" Target="../customXml/item308.xml"/><Relationship Id="rId329" Type="http://schemas.openxmlformats.org/officeDocument/2006/relationships/slide" Target="slides/slide9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customXml" Target="../customXml/item175.xml"/><Relationship Id="rId340" Type="http://schemas.openxmlformats.org/officeDocument/2006/relationships/slide" Target="slides/slide20.xml"/><Relationship Id="rId361" Type="http://schemas.openxmlformats.org/officeDocument/2006/relationships/slide" Target="slides/slide41.xml"/><Relationship Id="rId196" Type="http://schemas.openxmlformats.org/officeDocument/2006/relationships/customXml" Target="../customXml/item196.xml"/><Relationship Id="rId200" Type="http://schemas.openxmlformats.org/officeDocument/2006/relationships/customXml" Target="../customXml/item200.xml"/><Relationship Id="rId16" Type="http://schemas.openxmlformats.org/officeDocument/2006/relationships/customXml" Target="../customXml/item16.xml"/><Relationship Id="rId221" Type="http://schemas.openxmlformats.org/officeDocument/2006/relationships/customXml" Target="../customXml/item221.xml"/><Relationship Id="rId242" Type="http://schemas.openxmlformats.org/officeDocument/2006/relationships/customXml" Target="../customXml/item242.xml"/><Relationship Id="rId263" Type="http://schemas.openxmlformats.org/officeDocument/2006/relationships/customXml" Target="../customXml/item263.xml"/><Relationship Id="rId284" Type="http://schemas.openxmlformats.org/officeDocument/2006/relationships/customXml" Target="../customXml/item284.xml"/><Relationship Id="rId319" Type="http://schemas.openxmlformats.org/officeDocument/2006/relationships/slideMaster" Target="slideMasters/slideMaster1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330" Type="http://schemas.openxmlformats.org/officeDocument/2006/relationships/slide" Target="slides/slide10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customXml" Target="../customXml/item186.xml"/><Relationship Id="rId351" Type="http://schemas.openxmlformats.org/officeDocument/2006/relationships/slide" Target="slides/slide31.xml"/><Relationship Id="rId211" Type="http://schemas.openxmlformats.org/officeDocument/2006/relationships/customXml" Target="../customXml/item211.xml"/><Relationship Id="rId232" Type="http://schemas.openxmlformats.org/officeDocument/2006/relationships/customXml" Target="../customXml/item232.xml"/><Relationship Id="rId253" Type="http://schemas.openxmlformats.org/officeDocument/2006/relationships/customXml" Target="../customXml/item253.xml"/><Relationship Id="rId274" Type="http://schemas.openxmlformats.org/officeDocument/2006/relationships/customXml" Target="../customXml/item274.xml"/><Relationship Id="rId295" Type="http://schemas.openxmlformats.org/officeDocument/2006/relationships/customXml" Target="../customXml/item295.xml"/><Relationship Id="rId309" Type="http://schemas.openxmlformats.org/officeDocument/2006/relationships/customXml" Target="../customXml/item309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320" Type="http://schemas.openxmlformats.org/officeDocument/2006/relationships/slideMaster" Target="slideMasters/slideMaster2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customXml" Target="../customXml/item176.xml"/><Relationship Id="rId197" Type="http://schemas.openxmlformats.org/officeDocument/2006/relationships/customXml" Target="../customXml/item197.xml"/><Relationship Id="rId341" Type="http://schemas.openxmlformats.org/officeDocument/2006/relationships/slide" Target="slides/slide21.xml"/><Relationship Id="rId362" Type="http://schemas.openxmlformats.org/officeDocument/2006/relationships/slide" Target="slides/slide42.xml"/><Relationship Id="rId201" Type="http://schemas.openxmlformats.org/officeDocument/2006/relationships/customXml" Target="../customXml/item201.xml"/><Relationship Id="rId222" Type="http://schemas.openxmlformats.org/officeDocument/2006/relationships/customXml" Target="../customXml/item222.xml"/><Relationship Id="rId243" Type="http://schemas.openxmlformats.org/officeDocument/2006/relationships/customXml" Target="../customXml/item243.xml"/><Relationship Id="rId264" Type="http://schemas.openxmlformats.org/officeDocument/2006/relationships/customXml" Target="../customXml/item264.xml"/><Relationship Id="rId285" Type="http://schemas.openxmlformats.org/officeDocument/2006/relationships/customXml" Target="../customXml/item285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310" Type="http://schemas.openxmlformats.org/officeDocument/2006/relationships/customXml" Target="../customXml/item310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customXml" Target="../customXml/item187.xml"/><Relationship Id="rId331" Type="http://schemas.openxmlformats.org/officeDocument/2006/relationships/slide" Target="slides/slide11.xml"/><Relationship Id="rId352" Type="http://schemas.openxmlformats.org/officeDocument/2006/relationships/slide" Target="slides/slide32.xml"/><Relationship Id="rId1" Type="http://schemas.openxmlformats.org/officeDocument/2006/relationships/customXml" Target="../customXml/item1.xml"/><Relationship Id="rId212" Type="http://schemas.openxmlformats.org/officeDocument/2006/relationships/customXml" Target="../customXml/item212.xml"/><Relationship Id="rId233" Type="http://schemas.openxmlformats.org/officeDocument/2006/relationships/customXml" Target="../customXml/item233.xml"/><Relationship Id="rId254" Type="http://schemas.openxmlformats.org/officeDocument/2006/relationships/customXml" Target="../customXml/item254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275" Type="http://schemas.openxmlformats.org/officeDocument/2006/relationships/customXml" Target="../customXml/item275.xml"/><Relationship Id="rId296" Type="http://schemas.openxmlformats.org/officeDocument/2006/relationships/customXml" Target="../customXml/item296.xml"/><Relationship Id="rId300" Type="http://schemas.openxmlformats.org/officeDocument/2006/relationships/customXml" Target="../customXml/item300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customXml" Target="../customXml/item177.xml"/><Relationship Id="rId198" Type="http://schemas.openxmlformats.org/officeDocument/2006/relationships/customXml" Target="../customXml/item198.xml"/><Relationship Id="rId321" Type="http://schemas.openxmlformats.org/officeDocument/2006/relationships/slide" Target="slides/slide1.xml"/><Relationship Id="rId342" Type="http://schemas.openxmlformats.org/officeDocument/2006/relationships/slide" Target="slides/slide22.xml"/><Relationship Id="rId363" Type="http://schemas.openxmlformats.org/officeDocument/2006/relationships/slide" Target="slides/slide43.xml"/><Relationship Id="rId202" Type="http://schemas.openxmlformats.org/officeDocument/2006/relationships/customXml" Target="../customXml/item202.xml"/><Relationship Id="rId223" Type="http://schemas.openxmlformats.org/officeDocument/2006/relationships/customXml" Target="../customXml/item223.xml"/><Relationship Id="rId244" Type="http://schemas.openxmlformats.org/officeDocument/2006/relationships/customXml" Target="../customXml/item244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265" Type="http://schemas.openxmlformats.org/officeDocument/2006/relationships/customXml" Target="../customXml/item265.xml"/><Relationship Id="rId286" Type="http://schemas.openxmlformats.org/officeDocument/2006/relationships/customXml" Target="../customXml/item286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customXml" Target="../customXml/item188.xml"/><Relationship Id="rId311" Type="http://schemas.openxmlformats.org/officeDocument/2006/relationships/customXml" Target="../customXml/item311.xml"/><Relationship Id="rId332" Type="http://schemas.openxmlformats.org/officeDocument/2006/relationships/slide" Target="slides/slide12.xml"/><Relationship Id="rId353" Type="http://schemas.openxmlformats.org/officeDocument/2006/relationships/slide" Target="slides/slide33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13" Type="http://schemas.openxmlformats.org/officeDocument/2006/relationships/customXml" Target="../customXml/item213.xml"/><Relationship Id="rId234" Type="http://schemas.openxmlformats.org/officeDocument/2006/relationships/customXml" Target="../customXml/item234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55" Type="http://schemas.openxmlformats.org/officeDocument/2006/relationships/customXml" Target="../customXml/item255.xml"/><Relationship Id="rId276" Type="http://schemas.openxmlformats.org/officeDocument/2006/relationships/customXml" Target="../customXml/item276.xml"/><Relationship Id="rId297" Type="http://schemas.openxmlformats.org/officeDocument/2006/relationships/customXml" Target="../customXml/item297.xml"/><Relationship Id="rId40" Type="http://schemas.openxmlformats.org/officeDocument/2006/relationships/customXml" Target="../customXml/item40.xml"/><Relationship Id="rId115" Type="http://schemas.openxmlformats.org/officeDocument/2006/relationships/customXml" Target="../customXml/item115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customXml" Target="../customXml/item178.xml"/><Relationship Id="rId301" Type="http://schemas.openxmlformats.org/officeDocument/2006/relationships/customXml" Target="../customXml/item301.xml"/><Relationship Id="rId322" Type="http://schemas.openxmlformats.org/officeDocument/2006/relationships/slide" Target="slides/slide2.xml"/><Relationship Id="rId343" Type="http://schemas.openxmlformats.org/officeDocument/2006/relationships/slide" Target="slides/slide23.xml"/><Relationship Id="rId364" Type="http://schemas.openxmlformats.org/officeDocument/2006/relationships/notesMaster" Target="notesMasters/notesMaster1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9" Type="http://schemas.openxmlformats.org/officeDocument/2006/relationships/customXml" Target="../customXml/item199.xml"/><Relationship Id="rId203" Type="http://schemas.openxmlformats.org/officeDocument/2006/relationships/customXml" Target="../customXml/item203.xml"/><Relationship Id="rId19" Type="http://schemas.openxmlformats.org/officeDocument/2006/relationships/customXml" Target="../customXml/item19.xml"/><Relationship Id="rId224" Type="http://schemas.openxmlformats.org/officeDocument/2006/relationships/customXml" Target="../customXml/item224.xml"/><Relationship Id="rId245" Type="http://schemas.openxmlformats.org/officeDocument/2006/relationships/customXml" Target="../customXml/item245.xml"/><Relationship Id="rId266" Type="http://schemas.openxmlformats.org/officeDocument/2006/relationships/customXml" Target="../customXml/item266.xml"/><Relationship Id="rId287" Type="http://schemas.openxmlformats.org/officeDocument/2006/relationships/customXml" Target="../customXml/item287.xml"/><Relationship Id="rId30" Type="http://schemas.openxmlformats.org/officeDocument/2006/relationships/customXml" Target="../customXml/item3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312" Type="http://schemas.openxmlformats.org/officeDocument/2006/relationships/customXml" Target="../customXml/item312.xml"/><Relationship Id="rId333" Type="http://schemas.openxmlformats.org/officeDocument/2006/relationships/slide" Target="slides/slide13.xml"/><Relationship Id="rId354" Type="http://schemas.openxmlformats.org/officeDocument/2006/relationships/slide" Target="slides/slide34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189" Type="http://schemas.openxmlformats.org/officeDocument/2006/relationships/customXml" Target="../customXml/item189.xml"/><Relationship Id="rId3" Type="http://schemas.openxmlformats.org/officeDocument/2006/relationships/customXml" Target="../customXml/item3.xml"/><Relationship Id="rId214" Type="http://schemas.openxmlformats.org/officeDocument/2006/relationships/customXml" Target="../customXml/item214.xml"/><Relationship Id="rId235" Type="http://schemas.openxmlformats.org/officeDocument/2006/relationships/customXml" Target="../customXml/item235.xml"/><Relationship Id="rId256" Type="http://schemas.openxmlformats.org/officeDocument/2006/relationships/customXml" Target="../customXml/item256.xml"/><Relationship Id="rId277" Type="http://schemas.openxmlformats.org/officeDocument/2006/relationships/customXml" Target="../customXml/item277.xml"/><Relationship Id="rId298" Type="http://schemas.openxmlformats.org/officeDocument/2006/relationships/customXml" Target="../customXml/item298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302" Type="http://schemas.openxmlformats.org/officeDocument/2006/relationships/customXml" Target="../customXml/item302.xml"/><Relationship Id="rId323" Type="http://schemas.openxmlformats.org/officeDocument/2006/relationships/slide" Target="slides/slide3.xml"/><Relationship Id="rId344" Type="http://schemas.openxmlformats.org/officeDocument/2006/relationships/slide" Target="slides/slide24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179" Type="http://schemas.openxmlformats.org/officeDocument/2006/relationships/customXml" Target="../customXml/item179.xml"/><Relationship Id="rId365" Type="http://schemas.openxmlformats.org/officeDocument/2006/relationships/handoutMaster" Target="handoutMasters/handoutMaster1.xml"/><Relationship Id="rId190" Type="http://schemas.openxmlformats.org/officeDocument/2006/relationships/customXml" Target="../customXml/item190.xml"/><Relationship Id="rId204" Type="http://schemas.openxmlformats.org/officeDocument/2006/relationships/customXml" Target="../customXml/item204.xml"/><Relationship Id="rId225" Type="http://schemas.openxmlformats.org/officeDocument/2006/relationships/customXml" Target="../customXml/item225.xml"/><Relationship Id="rId246" Type="http://schemas.openxmlformats.org/officeDocument/2006/relationships/customXml" Target="../customXml/item246.xml"/><Relationship Id="rId267" Type="http://schemas.openxmlformats.org/officeDocument/2006/relationships/customXml" Target="../customXml/item267.xml"/><Relationship Id="rId288" Type="http://schemas.openxmlformats.org/officeDocument/2006/relationships/customXml" Target="../customXml/item288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313" Type="http://schemas.openxmlformats.org/officeDocument/2006/relationships/customXml" Target="../customXml/item313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94" Type="http://schemas.openxmlformats.org/officeDocument/2006/relationships/customXml" Target="../customXml/item94.xml"/><Relationship Id="rId148" Type="http://schemas.openxmlformats.org/officeDocument/2006/relationships/customXml" Target="../customXml/item148.xml"/><Relationship Id="rId169" Type="http://schemas.openxmlformats.org/officeDocument/2006/relationships/customXml" Target="../customXml/item169.xml"/><Relationship Id="rId334" Type="http://schemas.openxmlformats.org/officeDocument/2006/relationships/slide" Target="slides/slide14.xml"/><Relationship Id="rId355" Type="http://schemas.openxmlformats.org/officeDocument/2006/relationships/slide" Target="slides/slide35.xml"/><Relationship Id="rId4" Type="http://schemas.openxmlformats.org/officeDocument/2006/relationships/customXml" Target="../customXml/item4.xml"/><Relationship Id="rId180" Type="http://schemas.openxmlformats.org/officeDocument/2006/relationships/customXml" Target="../customXml/item180.xml"/><Relationship Id="rId215" Type="http://schemas.openxmlformats.org/officeDocument/2006/relationships/customXml" Target="../customXml/item215.xml"/><Relationship Id="rId236" Type="http://schemas.openxmlformats.org/officeDocument/2006/relationships/customXml" Target="../customXml/item236.xml"/><Relationship Id="rId257" Type="http://schemas.openxmlformats.org/officeDocument/2006/relationships/customXml" Target="../customXml/item257.xml"/><Relationship Id="rId278" Type="http://schemas.openxmlformats.org/officeDocument/2006/relationships/customXml" Target="../customXml/item278.xml"/><Relationship Id="rId303" Type="http://schemas.openxmlformats.org/officeDocument/2006/relationships/customXml" Target="../customXml/item303.xml"/><Relationship Id="rId42" Type="http://schemas.openxmlformats.org/officeDocument/2006/relationships/customXml" Target="../customXml/item42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345" Type="http://schemas.openxmlformats.org/officeDocument/2006/relationships/slide" Target="slides/slide25.xml"/><Relationship Id="rId191" Type="http://schemas.openxmlformats.org/officeDocument/2006/relationships/customXml" Target="../customXml/item191.xml"/><Relationship Id="rId205" Type="http://schemas.openxmlformats.org/officeDocument/2006/relationships/customXml" Target="../customXml/item205.xml"/><Relationship Id="rId247" Type="http://schemas.openxmlformats.org/officeDocument/2006/relationships/customXml" Target="../customXml/item247.xml"/><Relationship Id="rId107" Type="http://schemas.openxmlformats.org/officeDocument/2006/relationships/customXml" Target="../customXml/item107.xml"/><Relationship Id="rId289" Type="http://schemas.openxmlformats.org/officeDocument/2006/relationships/customXml" Target="../customXml/item289.xml"/><Relationship Id="rId11" Type="http://schemas.openxmlformats.org/officeDocument/2006/relationships/customXml" Target="../customXml/item11.xml"/><Relationship Id="rId53" Type="http://schemas.openxmlformats.org/officeDocument/2006/relationships/customXml" Target="../customXml/item53.xml"/><Relationship Id="rId149" Type="http://schemas.openxmlformats.org/officeDocument/2006/relationships/customXml" Target="../customXml/item149.xml"/><Relationship Id="rId314" Type="http://schemas.openxmlformats.org/officeDocument/2006/relationships/customXml" Target="../customXml/item314.xml"/><Relationship Id="rId356" Type="http://schemas.openxmlformats.org/officeDocument/2006/relationships/slide" Target="slides/slide36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216" Type="http://schemas.openxmlformats.org/officeDocument/2006/relationships/customXml" Target="../customXml/item216.xml"/><Relationship Id="rId258" Type="http://schemas.openxmlformats.org/officeDocument/2006/relationships/customXml" Target="../customXml/item258.xml"/><Relationship Id="rId22" Type="http://schemas.openxmlformats.org/officeDocument/2006/relationships/customXml" Target="../customXml/item22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325" Type="http://schemas.openxmlformats.org/officeDocument/2006/relationships/slide" Target="slides/slide5.xml"/><Relationship Id="rId367" Type="http://schemas.openxmlformats.org/officeDocument/2006/relationships/presProps" Target="presProps.xml"/><Relationship Id="rId171" Type="http://schemas.openxmlformats.org/officeDocument/2006/relationships/customXml" Target="../customXml/item171.xml"/><Relationship Id="rId227" Type="http://schemas.openxmlformats.org/officeDocument/2006/relationships/customXml" Target="../customXml/item227.xml"/><Relationship Id="rId269" Type="http://schemas.openxmlformats.org/officeDocument/2006/relationships/customXml" Target="../customXml/item269.xml"/><Relationship Id="rId33" Type="http://schemas.openxmlformats.org/officeDocument/2006/relationships/customXml" Target="../customXml/item33.xml"/><Relationship Id="rId129" Type="http://schemas.openxmlformats.org/officeDocument/2006/relationships/customXml" Target="../customXml/item129.xml"/><Relationship Id="rId280" Type="http://schemas.openxmlformats.org/officeDocument/2006/relationships/customXml" Target="../customXml/item280.xml"/><Relationship Id="rId336" Type="http://schemas.openxmlformats.org/officeDocument/2006/relationships/slide" Target="slides/slide16.xml"/><Relationship Id="rId75" Type="http://schemas.openxmlformats.org/officeDocument/2006/relationships/customXml" Target="../customXml/item75.xml"/><Relationship Id="rId140" Type="http://schemas.openxmlformats.org/officeDocument/2006/relationships/customXml" Target="../customXml/item140.xml"/><Relationship Id="rId182" Type="http://schemas.openxmlformats.org/officeDocument/2006/relationships/customXml" Target="../customXml/item182.xml"/><Relationship Id="rId6" Type="http://schemas.openxmlformats.org/officeDocument/2006/relationships/customXml" Target="../customXml/item6.xml"/><Relationship Id="rId238" Type="http://schemas.openxmlformats.org/officeDocument/2006/relationships/customXml" Target="../customXml/item238.xml"/><Relationship Id="rId291" Type="http://schemas.openxmlformats.org/officeDocument/2006/relationships/customXml" Target="../customXml/item291.xml"/><Relationship Id="rId305" Type="http://schemas.openxmlformats.org/officeDocument/2006/relationships/customXml" Target="../customXml/item305.xml"/><Relationship Id="rId347" Type="http://schemas.openxmlformats.org/officeDocument/2006/relationships/slide" Target="slides/slide27.xml"/><Relationship Id="rId44" Type="http://schemas.openxmlformats.org/officeDocument/2006/relationships/customXml" Target="../customXml/item44.xml"/><Relationship Id="rId86" Type="http://schemas.openxmlformats.org/officeDocument/2006/relationships/customXml" Target="../customXml/item86.xml"/><Relationship Id="rId151" Type="http://schemas.openxmlformats.org/officeDocument/2006/relationships/customXml" Target="../customXml/item151.xml"/><Relationship Id="rId193" Type="http://schemas.openxmlformats.org/officeDocument/2006/relationships/customXml" Target="../customXml/item193.xml"/><Relationship Id="rId207" Type="http://schemas.openxmlformats.org/officeDocument/2006/relationships/customXml" Target="../customXml/item207.xml"/><Relationship Id="rId249" Type="http://schemas.openxmlformats.org/officeDocument/2006/relationships/customXml" Target="../customXml/item249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260" Type="http://schemas.openxmlformats.org/officeDocument/2006/relationships/customXml" Target="../customXml/item260.xml"/><Relationship Id="rId316" Type="http://schemas.openxmlformats.org/officeDocument/2006/relationships/customXml" Target="../customXml/item316.xml"/><Relationship Id="rId55" Type="http://schemas.openxmlformats.org/officeDocument/2006/relationships/customXml" Target="../customXml/item55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358" Type="http://schemas.openxmlformats.org/officeDocument/2006/relationships/slide" Target="slides/slide38.xml"/><Relationship Id="rId162" Type="http://schemas.openxmlformats.org/officeDocument/2006/relationships/customXml" Target="../customXml/item162.xml"/><Relationship Id="rId218" Type="http://schemas.openxmlformats.org/officeDocument/2006/relationships/customXml" Target="../customXml/item218.xml"/><Relationship Id="rId271" Type="http://schemas.openxmlformats.org/officeDocument/2006/relationships/customXml" Target="../customXml/item271.xml"/><Relationship Id="rId24" Type="http://schemas.openxmlformats.org/officeDocument/2006/relationships/customXml" Target="../customXml/item24.xml"/><Relationship Id="rId66" Type="http://schemas.openxmlformats.org/officeDocument/2006/relationships/customXml" Target="../customXml/item66.xml"/><Relationship Id="rId131" Type="http://schemas.openxmlformats.org/officeDocument/2006/relationships/customXml" Target="../customXml/item131.xml"/><Relationship Id="rId327" Type="http://schemas.openxmlformats.org/officeDocument/2006/relationships/slide" Target="slides/slide7.xml"/><Relationship Id="rId369" Type="http://schemas.openxmlformats.org/officeDocument/2006/relationships/theme" Target="theme/theme1.xml"/><Relationship Id="rId173" Type="http://schemas.openxmlformats.org/officeDocument/2006/relationships/customXml" Target="../customXml/item173.xml"/><Relationship Id="rId229" Type="http://schemas.openxmlformats.org/officeDocument/2006/relationships/customXml" Target="../customXml/item229.xml"/><Relationship Id="rId240" Type="http://schemas.openxmlformats.org/officeDocument/2006/relationships/customXml" Target="../customXml/item240.xml"/><Relationship Id="rId35" Type="http://schemas.openxmlformats.org/officeDocument/2006/relationships/customXml" Target="../customXml/item35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282" Type="http://schemas.openxmlformats.org/officeDocument/2006/relationships/customXml" Target="../customXml/item282.xml"/><Relationship Id="rId338" Type="http://schemas.openxmlformats.org/officeDocument/2006/relationships/slide" Target="slides/slide18.xml"/><Relationship Id="rId8" Type="http://schemas.openxmlformats.org/officeDocument/2006/relationships/customXml" Target="../customXml/item8.xml"/><Relationship Id="rId142" Type="http://schemas.openxmlformats.org/officeDocument/2006/relationships/customXml" Target="../customXml/item142.xml"/><Relationship Id="rId184" Type="http://schemas.openxmlformats.org/officeDocument/2006/relationships/customXml" Target="../customXml/item184.xml"/><Relationship Id="rId251" Type="http://schemas.openxmlformats.org/officeDocument/2006/relationships/customXml" Target="../customXml/item251.xml"/><Relationship Id="rId46" Type="http://schemas.openxmlformats.org/officeDocument/2006/relationships/customXml" Target="../customXml/item46.xml"/><Relationship Id="rId293" Type="http://schemas.openxmlformats.org/officeDocument/2006/relationships/customXml" Target="../customXml/item293.xml"/><Relationship Id="rId307" Type="http://schemas.openxmlformats.org/officeDocument/2006/relationships/customXml" Target="../customXml/item307.xml"/><Relationship Id="rId349" Type="http://schemas.openxmlformats.org/officeDocument/2006/relationships/slide" Target="slides/slide29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53" Type="http://schemas.openxmlformats.org/officeDocument/2006/relationships/customXml" Target="../customXml/item153.xml"/><Relationship Id="rId195" Type="http://schemas.openxmlformats.org/officeDocument/2006/relationships/customXml" Target="../customXml/item195.xml"/><Relationship Id="rId209" Type="http://schemas.openxmlformats.org/officeDocument/2006/relationships/customXml" Target="../customXml/item209.xml"/><Relationship Id="rId360" Type="http://schemas.openxmlformats.org/officeDocument/2006/relationships/slide" Target="slides/slide40.xml"/><Relationship Id="rId220" Type="http://schemas.openxmlformats.org/officeDocument/2006/relationships/customXml" Target="../customXml/item2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90EAC5E3-E37B-4068-B9E6-DC482DD7B63D}" type="datetimeFigureOut">
              <a:rPr lang="ko-KR" altLang="en-US" smtClean="0"/>
              <a:pPr/>
              <a:t>2026-01-16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7CA956B8-3517-4D26-8F04-4126459933F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0351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5316973E-2027-41C3-AB80-23E4F46B21A6}" type="datetimeFigureOut">
              <a:rPr lang="ko-KR" altLang="en-US" smtClean="0"/>
              <a:pPr/>
              <a:t>2026-01-16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58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E7FA1D20-EEE1-4547-BE2A-85A4242B62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1718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82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591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270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BCC23-A4AA-8CB6-05B7-CE7563D75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FEF8336-4EF9-E4AB-956A-210C7A950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F98F91-314C-464D-49D5-DF2D3E46F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5E8784-9C74-0F81-E765-1D26F612D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842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ACEAD-3518-1686-A5E7-02EC0B410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44F4CD4-E989-1AD1-00A2-D54153452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40EEAB2-1038-CF9D-E500-307E79B37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50B11B7-594D-5439-476B-F6E6424FC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170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B4A7A-2B9C-2D69-D78A-F431391CC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C55C764-7180-458B-3A15-E8268B125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518CB5-42A3-C319-6316-D769A4A14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D6E2DE7-5772-3E8C-1C33-B3F81A426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71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29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C08FC-2047-914E-694D-1816401D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C598A9-561D-351F-6619-2E1072C04D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F343B7-A22F-06AE-06AE-AC97D686A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CC79F38-D294-48E8-5689-CA7A2ACA7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200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C73D-2BA3-D9B9-34F9-B2EB79A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EA9B6BA-4142-54C1-09F1-3B57DA5AC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55DEB85-F97F-9F16-6095-E5587A079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1B4B8B-2D96-7D7B-CC03-A818692753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55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234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EB999-A811-020E-AF24-06A249E5D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977B7ED-44E9-7D03-91C6-893FA52B3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A7143CF-CE4B-D01C-2D50-0F22EC50D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8D842F-A5B5-C066-508F-82CCF5B949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804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48427-00D3-3B41-F9C3-C7968CC2C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D78CAC7-6D1B-1289-907A-7A01C804F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EC72C8E-99F8-A230-CCC2-7BAC01D2A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3238AD-71D1-3C3A-3CDA-E9250415F8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660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4A29-CB15-DD68-FE9C-05B8B48DD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323088-F674-D0BD-D31F-A7F4DD6F6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944A72-180C-58D0-1BDA-1D2D19675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75CB5E-1E9D-169E-68B0-061FF8E1C5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679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F4A6-7EB2-52D5-C8CC-0CE3F4CE2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3FE7307-A989-3154-C2BB-459C762CE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7645C55-81B9-A090-6A9A-1815154F9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BD5D174-4BCC-8DA2-4872-4934F70DA9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22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EFECD-DF1A-0174-BE1A-8E21F362E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C1546B5-8FA8-8BD3-BC29-7A4FE018D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415007F-3710-6E4F-40BA-284E0AF43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549671-CF89-2B8B-CD28-F4EE00FED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1194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9C516-4DC0-45B8-38C0-3B6B322DB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843AA8A-DD47-6791-8ECE-4FB35E2A45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0B8EE30-D534-791F-29B2-E32BC8452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788561-8D47-0C21-E60F-8D01009AAD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787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4764C-1B9E-BD52-01E4-A2813C0C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8D60501-7DAD-86CB-4100-1F3A82802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E926C09-5CE8-D189-FE5D-2B049A2F9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6DE83D4-8712-0A3D-F595-84F54D093A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72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B41DF-B050-1D09-A982-60E2BDE0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DD28AF3-11B4-75F4-07C3-52C63AC69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5D3B1EE-D33F-DAC2-F873-C7717DBC4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8178BC-6ED0-8167-0843-67CC1C587D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9803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B8B2B-A3EE-6605-CEBF-4DCF2062A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7741ABD-64B9-2FE0-7893-BAD05BFB9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FC440AC-47D8-9E9A-BCEA-EE1A30B7D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F2DDD7-AD05-3241-5A69-22C603B95D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786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8266-60B1-07B7-0F37-DB6203BF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24FB48D-93AB-5EFE-2611-E3BCAEE22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AEB9710-933D-BC26-D357-A7531E342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87D83D-F88D-D780-D6DB-F74435427A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355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FCBD7-1760-052F-5597-07B643857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8797089-FF86-AD14-B893-104623006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F3F9ED3-31AC-7036-6EC3-98A2B57BA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3C595C-19CF-9B90-1391-A7F2D8CBCD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6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826E0-599E-8149-11EA-DA6077C07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7F3C356-B000-B2BE-246A-CE758CE16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CFC1023-1BB7-E6D2-05D9-4D4FED535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BAF70D-7A79-60FA-91AB-06106D8621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190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DAAD4-242A-7061-66BD-21B94C4CD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E81CC7-1569-D598-361A-993A6FF93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D707DE8-CE0C-3855-46F2-9472660CF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3E8452-6C34-3EE6-6B06-838F15C41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529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8B15D-0FAD-B1DF-345E-305276BC0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EB9FA25-DE7F-9267-DCFC-892D19932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5EF25D-B0CC-2C77-9F67-BF48F6CF0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A2F484-B3A5-6EEB-B98C-39855C7F6F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889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C5D0F-72DC-74BD-EC0E-2B08E6B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A4216FF-9D7F-3BB7-56E6-69947BE82C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B59BC9A-AF1C-514E-15A7-B2BCA1FD1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4A86B1-E773-2680-CEE4-3666915429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09244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7377-9E69-3EB9-7FA5-A045C4631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E92C3F6-E909-89A4-11EC-34B203A40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DE1C39C-A4B2-0718-5711-D01DB38D2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06930C-FF83-E7EA-B434-C5BF1F6C45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348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4A64-B3C8-228D-F405-0DF599982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E9AB35D-0517-2F87-82D3-F8E073344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7C53E46-26DA-EDC2-4E83-C936E7DBE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27B143-7CE1-DCFC-9582-6B2170DF7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2560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577FB-43F0-57C7-D4F2-7AF5E3E5E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4EDC664-2C22-16DD-56EC-DDCEC4262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B3D8ED0-F9F2-5AB8-138D-A76A59148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178CBD-070C-FBD5-D05F-0D76849670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501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9B58-A847-289F-A33B-F9201BEB7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0B4795C-5EEC-ECD0-D5A7-413B3EB2D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FFC2680-7FE8-C7AA-A5CD-4DC965D75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85F5E7-1BD3-F2BA-9C61-14ECD4BB68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5721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EBAC5-05E9-C520-C448-A9ADC2DD6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EF8A903-A9A1-BA79-AFE5-A3C770839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1241ED4-FB6B-BD1E-66D5-37F85B572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26CE6C-BC3D-E54E-FA79-ED309833A7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6952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0BF79-E84F-386C-D842-3E73A1D56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81CBDED-FD31-B75C-CFB8-280B6F892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466FB0-7325-656E-F03B-DFD599011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C623E1-6C7C-FB80-107F-C12AF0F5B9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7029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9123D-7D99-4FB7-51F1-2ABC0CF8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21F6BB8-98E5-7111-C050-7A9A44F58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D54CEA0-74E4-E435-76BC-B79AD3A37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FA62BD-CE22-B69F-6E76-B249082CB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2960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10EA4-B2A9-C49D-A201-1D81530CC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45D5FE9-21E4-093F-14A1-A77275399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61F7562-1077-A3F8-364A-659D6A701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1A308A8-6A64-D9F6-8594-00A578DFA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833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91D2-EC11-E984-E583-6C0569D3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6F82B3-B2CE-3274-6D51-77FF77321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E53EB2C-76FB-3616-D90A-C6D916051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535C50-C85A-1D9C-74D0-DA440C2DD4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3269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CC675-D580-2B7F-6747-C28113486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0988A4-2944-BDCF-E59E-30350E96D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788C73-FC60-2568-36EA-234B9CFB0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5735DF-4F3D-DFED-4FD1-78DA417DF3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42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-3626"/>
            <a:ext cx="2057400" cy="264884"/>
          </a:xfrm>
        </p:spPr>
        <p:txBody>
          <a:bodyPr/>
          <a:lstStyle>
            <a:lvl1pPr>
              <a:defRPr sz="800"/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99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854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4924221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44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31200865"/>
              </p:ext>
            </p:extLst>
          </p:nvPr>
        </p:nvGraphicFramePr>
        <p:xfrm>
          <a:off x="0" y="9752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740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260298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80838352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7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3528257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9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6780514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1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55550979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07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0707406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6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8089415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13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14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E373E8B-C254-42AB-9CAB-63757BBBDA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77167134"/>
              </p:ext>
            </p:extLst>
          </p:nvPr>
        </p:nvGraphicFramePr>
        <p:xfrm>
          <a:off x="7086601" y="502429"/>
          <a:ext cx="2057400" cy="6341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41517"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0" marR="91420" marT="45731" marB="4573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911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헤더+빈+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E373E8B-C254-42AB-9CAB-63757BBBDA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86833902"/>
              </p:ext>
            </p:extLst>
          </p:nvPr>
        </p:nvGraphicFramePr>
        <p:xfrm>
          <a:off x="7086601" y="502429"/>
          <a:ext cx="2057400" cy="6355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5571"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0" marR="91420" marT="45731" marB="4573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98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17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78437" y="4537"/>
            <a:ext cx="2057400" cy="232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316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40">
            <a:extLst>
              <a:ext uri="{FF2B5EF4-FFF2-40B4-BE49-F238E27FC236}">
                <a16:creationId xmlns:a16="http://schemas.microsoft.com/office/drawing/2014/main" id="{8804B32A-C8DF-4BD7-A597-4E254E2C322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40854221"/>
              </p:ext>
            </p:extLst>
          </p:nvPr>
        </p:nvGraphicFramePr>
        <p:xfrm>
          <a:off x="-1" y="-4037"/>
          <a:ext cx="9144001" cy="506466"/>
        </p:xfrm>
        <a:graphic>
          <a:graphicData uri="http://schemas.openxmlformats.org/drawingml/2006/table">
            <a:tbl>
              <a:tblPr/>
              <a:tblGrid>
                <a:gridCol w="1031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1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3233"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단위업무명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버전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Number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33"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경로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 </a:t>
                      </a: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ID</a:t>
                      </a: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DB45DF60-AC68-4E5E-9FDE-C74496B174F7}"/>
              </a:ext>
            </a:extLst>
          </p:cNvPr>
          <p:cNvSpPr/>
          <p:nvPr userDrawn="1"/>
        </p:nvSpPr>
        <p:spPr>
          <a:xfrm>
            <a:off x="7092950" y="25400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F889591-9887-4D85-A013-82B75550AE88}"/>
              </a:ext>
            </a:extLst>
          </p:cNvPr>
          <p:cNvSpPr/>
          <p:nvPr userDrawn="1"/>
        </p:nvSpPr>
        <p:spPr>
          <a:xfrm>
            <a:off x="3841750" y="0"/>
            <a:ext cx="213995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D0.9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AB0FEA9-D165-4682-B08D-2C0E7960CE4D}"/>
              </a:ext>
            </a:extLst>
          </p:cNvPr>
          <p:cNvSpPr/>
          <p:nvPr userDrawn="1"/>
        </p:nvSpPr>
        <p:spPr>
          <a:xfrm>
            <a:off x="1022350" y="0"/>
            <a:ext cx="177800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b="0" dirty="0" err="1">
                <a:solidFill>
                  <a:schemeClr val="tx1"/>
                </a:solidFill>
              </a:rPr>
              <a:t>SAM_General</a:t>
            </a:r>
            <a:r>
              <a:rPr lang="en-US" altLang="ko-KR" sz="800" b="0" dirty="0">
                <a:solidFill>
                  <a:schemeClr val="tx1"/>
                </a:solidFill>
              </a:rPr>
              <a:t> Rule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CFA9B6-3D3E-4457-84FF-AB617CE13E89}"/>
              </a:ext>
            </a:extLst>
          </p:cNvPr>
          <p:cNvSpPr/>
          <p:nvPr userDrawn="1"/>
        </p:nvSpPr>
        <p:spPr>
          <a:xfrm>
            <a:off x="7092950" y="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0DCB277B-76BD-4B0C-92FF-DB9FED91E205}" type="slidenum">
              <a:rPr lang="en-US" altLang="ko-KR" sz="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tags" Target="../tags/tag3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5.sv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tags" Target="../tags/tag4.xml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../customXml/item134.xml"/><Relationship Id="rId7" Type="http://schemas.openxmlformats.org/officeDocument/2006/relationships/image" Target="../media/image20.png"/><Relationship Id="rId2" Type="http://schemas.openxmlformats.org/officeDocument/2006/relationships/customXml" Target="../../customXml/item114.xml"/><Relationship Id="rId1" Type="http://schemas.openxmlformats.org/officeDocument/2006/relationships/customXml" Target="../../customXml/item85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4.xml"/><Relationship Id="rId4" Type="http://schemas.openxmlformats.org/officeDocument/2006/relationships/customXml" Target="../../customXml/item16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13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78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09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43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80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8.png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273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41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313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306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27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318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7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75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88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9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6413268" y="3131601"/>
            <a:ext cx="2702684" cy="0"/>
            <a:chOff x="6413268" y="3248841"/>
            <a:chExt cx="2702684" cy="0"/>
          </a:xfrm>
        </p:grpSpPr>
        <p:cxnSp>
          <p:nvCxnSpPr>
            <p:cNvPr id="9" name="직선 연결선 8"/>
            <p:cNvCxnSpPr/>
            <p:nvPr/>
          </p:nvCxnSpPr>
          <p:spPr>
            <a:xfrm>
              <a:off x="6413268" y="3248841"/>
              <a:ext cx="1003486" cy="0"/>
            </a:xfrm>
            <a:prstGeom prst="line">
              <a:avLst/>
            </a:prstGeom>
            <a:ln w="28575">
              <a:solidFill>
                <a:srgbClr val="88BC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7407131" y="3248841"/>
              <a:ext cx="1708821" cy="0"/>
            </a:xfrm>
            <a:prstGeom prst="line">
              <a:avLst/>
            </a:prstGeom>
            <a:ln w="28575">
              <a:solidFill>
                <a:srgbClr val="E0E0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8130864" y="2813885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2026.01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AC1E8-E56F-0866-1D14-A15AEF79C929}"/>
              </a:ext>
            </a:extLst>
          </p:cNvPr>
          <p:cNvSpPr txBox="1"/>
          <p:nvPr/>
        </p:nvSpPr>
        <p:spPr>
          <a:xfrm>
            <a:off x="7158009" y="6386615"/>
            <a:ext cx="17009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latin typeface="+mn-ea"/>
              </a:rPr>
              <a:t>CODE-BRIDGE X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" name="양쪽 모서리가 둥근 사각형 21">
            <a:extLst>
              <a:ext uri="{FF2B5EF4-FFF2-40B4-BE49-F238E27FC236}">
                <a16:creationId xmlns:a16="http://schemas.microsoft.com/office/drawing/2014/main" id="{7FEDD4CC-0A59-7A60-0CA3-75E140AD7027}"/>
              </a:ext>
            </a:extLst>
          </p:cNvPr>
          <p:cNvSpPr/>
          <p:nvPr/>
        </p:nvSpPr>
        <p:spPr>
          <a:xfrm flipV="1">
            <a:off x="3387725" y="1671000"/>
            <a:ext cx="5756275" cy="755650"/>
          </a:xfrm>
          <a:prstGeom prst="round2SameRect">
            <a:avLst>
              <a:gd name="adj1" fmla="val 6583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양쪽 모서리가 둥근 사각형 22">
            <a:extLst>
              <a:ext uri="{FF2B5EF4-FFF2-40B4-BE49-F238E27FC236}">
                <a16:creationId xmlns:a16="http://schemas.microsoft.com/office/drawing/2014/main" id="{9A6B2835-C064-4071-B7EC-154AB20AD7B1}"/>
              </a:ext>
            </a:extLst>
          </p:cNvPr>
          <p:cNvSpPr/>
          <p:nvPr/>
        </p:nvSpPr>
        <p:spPr>
          <a:xfrm flipV="1">
            <a:off x="3165475" y="1671000"/>
            <a:ext cx="203199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양쪽 모서리가 둥근 사각형 23">
            <a:extLst>
              <a:ext uri="{FF2B5EF4-FFF2-40B4-BE49-F238E27FC236}">
                <a16:creationId xmlns:a16="http://schemas.microsoft.com/office/drawing/2014/main" id="{942E124E-7150-8005-1918-60A51B87FC32}"/>
              </a:ext>
            </a:extLst>
          </p:cNvPr>
          <p:cNvSpPr/>
          <p:nvPr/>
        </p:nvSpPr>
        <p:spPr>
          <a:xfrm flipV="1">
            <a:off x="2952751" y="1671000"/>
            <a:ext cx="193674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4A4B5-27A8-FA26-0745-CF93CA26EE45}"/>
              </a:ext>
            </a:extLst>
          </p:cNvPr>
          <p:cNvSpPr txBox="1"/>
          <p:nvPr/>
        </p:nvSpPr>
        <p:spPr>
          <a:xfrm>
            <a:off x="3306792" y="1915675"/>
            <a:ext cx="563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 err="1">
                <a:solidFill>
                  <a:schemeClr val="bg1"/>
                </a:solidFill>
                <a:latin typeface="+mn-ea"/>
              </a:rPr>
              <a:t>SAM_General</a:t>
            </a:r>
            <a:r>
              <a:rPr lang="en-US" altLang="ko-KR" sz="2400" b="1" dirty="0">
                <a:solidFill>
                  <a:schemeClr val="bg1"/>
                </a:solidFill>
                <a:latin typeface="+mn-ea"/>
              </a:rPr>
              <a:t> Rule</a:t>
            </a:r>
            <a:endParaRPr lang="ko-KR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808" y="253343"/>
            <a:ext cx="16450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Document History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696693"/>
              </p:ext>
            </p:extLst>
          </p:nvPr>
        </p:nvGraphicFramePr>
        <p:xfrm>
          <a:off x="242887" y="764705"/>
          <a:ext cx="8645740" cy="27259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9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7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3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Date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Version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Main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Detailed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MARK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2026.01.15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D0.9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초안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General Rule -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PC,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태블릿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모바일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UIUX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공통 작성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2026.01.16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D1.0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작성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PC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섹션 정리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33p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955234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30442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F6A7A-F110-3493-F2CE-586DB4C3E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9D5C1D-B7CB-35A3-DD74-AEB4ED5051EF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공통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1651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01071" y="740053"/>
          <a:ext cx="8522798" cy="5820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9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0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Gesture/Mark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Apply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Tap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일정영역을 사용자가 터치합니다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Touch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&amp; Hold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화면을 터치한 후 계속 누르고 있는 상태입니다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해당영역 혹은 개체가 홀드 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2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Double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Tap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일정영역을 두 번 터치합니다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두 번 터치 시 액션이 실행됩니다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5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Drag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&amp; Drop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터치 혹은 홀드 상태에서 오브젝트를 이동하여 원하는 위치에 배치시킵니다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Scroll Up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아래에서 위로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Yes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Scroll Down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위에서 아래로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Yes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Swipe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Left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오른쪽에서 왼쪽으로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Swipe Right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왼쪽에서 오른쪽으로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44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Pinch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Zoom out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오브젝트 또는 화면을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</a:rPr>
                        <a:t> 축소합니다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25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Pinch Zoom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in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오브젝트 혹은 화면을 확대합니다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9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1046662"/>
            <a:ext cx="273389" cy="40740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1552421"/>
            <a:ext cx="323340" cy="41650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2087758"/>
            <a:ext cx="292038" cy="47175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981" y="3717581"/>
            <a:ext cx="269521" cy="44391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06" y="2675079"/>
            <a:ext cx="336102" cy="42572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89" y="5393003"/>
            <a:ext cx="354413" cy="42959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920" y="5994000"/>
            <a:ext cx="375274" cy="45487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804" y="3186704"/>
            <a:ext cx="281484" cy="46362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03" y="4287091"/>
            <a:ext cx="327547" cy="41489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400" y="4833804"/>
            <a:ext cx="278415" cy="41489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5808" y="253343"/>
            <a:ext cx="10431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Interaction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21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35808" y="253343"/>
            <a:ext cx="14864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Responsive Web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CB3E31B-DD1F-E2DF-743C-CBA2749B9D3D}"/>
              </a:ext>
            </a:extLst>
          </p:cNvPr>
          <p:cNvSpPr txBox="1"/>
          <p:nvPr/>
        </p:nvSpPr>
        <p:spPr>
          <a:xfrm>
            <a:off x="2886784" y="2110703"/>
            <a:ext cx="948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PC Web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F86AEB5-7A7B-5019-3538-4672EAB85A81}"/>
              </a:ext>
            </a:extLst>
          </p:cNvPr>
          <p:cNvSpPr/>
          <p:nvPr/>
        </p:nvSpPr>
        <p:spPr>
          <a:xfrm>
            <a:off x="6855953" y="2607545"/>
            <a:ext cx="1440000" cy="36000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Contents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437E27C-22E5-DCE2-2BC3-017655F4E091}"/>
              </a:ext>
            </a:extLst>
          </p:cNvPr>
          <p:cNvSpPr/>
          <p:nvPr/>
        </p:nvSpPr>
        <p:spPr>
          <a:xfrm>
            <a:off x="6855953" y="2428084"/>
            <a:ext cx="1440000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F1FB2F9-ECDD-D211-D104-4A0895A873D6}"/>
              </a:ext>
            </a:extLst>
          </p:cNvPr>
          <p:cNvSpPr/>
          <p:nvPr/>
        </p:nvSpPr>
        <p:spPr>
          <a:xfrm>
            <a:off x="6855953" y="6028084"/>
            <a:ext cx="1440000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Footer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642AE2C-7146-11F0-B7BF-A6FAF40B83D9}"/>
              </a:ext>
            </a:extLst>
          </p:cNvPr>
          <p:cNvSpPr/>
          <p:nvPr/>
        </p:nvSpPr>
        <p:spPr>
          <a:xfrm>
            <a:off x="6945953" y="2743098"/>
            <a:ext cx="1260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1AFCE9-1102-B8BC-838F-6018727EDC09}"/>
              </a:ext>
            </a:extLst>
          </p:cNvPr>
          <p:cNvSpPr txBox="1"/>
          <p:nvPr/>
        </p:nvSpPr>
        <p:spPr>
          <a:xfrm>
            <a:off x="7101662" y="2110703"/>
            <a:ext cx="948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Mobile Web</a:t>
            </a:r>
            <a:endParaRPr lang="ko-KR" altLang="en-US" sz="10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9306B3E-50C9-712A-32EC-FDFC71D0685C}"/>
              </a:ext>
            </a:extLst>
          </p:cNvPr>
          <p:cNvSpPr/>
          <p:nvPr/>
        </p:nvSpPr>
        <p:spPr>
          <a:xfrm>
            <a:off x="6945953" y="3545952"/>
            <a:ext cx="1260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5" name="왼쪽/오른쪽 화살표 115">
            <a:extLst>
              <a:ext uri="{FF2B5EF4-FFF2-40B4-BE49-F238E27FC236}">
                <a16:creationId xmlns:a16="http://schemas.microsoft.com/office/drawing/2014/main" id="{3DA449A6-324B-26F7-4BBC-7B42533454B5}"/>
              </a:ext>
            </a:extLst>
          </p:cNvPr>
          <p:cNvSpPr/>
          <p:nvPr/>
        </p:nvSpPr>
        <p:spPr>
          <a:xfrm>
            <a:off x="6280150" y="4011132"/>
            <a:ext cx="330200" cy="15240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273277F-36A7-7941-5B4F-C2C01DAFAA2C}"/>
              </a:ext>
            </a:extLst>
          </p:cNvPr>
          <p:cNvSpPr/>
          <p:nvPr/>
        </p:nvSpPr>
        <p:spPr>
          <a:xfrm>
            <a:off x="678487" y="2607545"/>
            <a:ext cx="5325938" cy="36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Contents</a:t>
            </a:r>
          </a:p>
          <a:p>
            <a:pPr algn="ctr"/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B4BF3B5-DBEA-4206-649A-83BE77DA93F2}"/>
              </a:ext>
            </a:extLst>
          </p:cNvPr>
          <p:cNvSpPr/>
          <p:nvPr/>
        </p:nvSpPr>
        <p:spPr>
          <a:xfrm>
            <a:off x="678487" y="2428084"/>
            <a:ext cx="5325938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EB88620-B092-163E-5636-1D0BF1AC43F7}"/>
              </a:ext>
            </a:extLst>
          </p:cNvPr>
          <p:cNvSpPr/>
          <p:nvPr/>
        </p:nvSpPr>
        <p:spPr>
          <a:xfrm>
            <a:off x="678487" y="6028084"/>
            <a:ext cx="5325938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Footer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35DD768-AD2F-CEE4-402E-4A16E57C9EAA}"/>
              </a:ext>
            </a:extLst>
          </p:cNvPr>
          <p:cNvSpPr/>
          <p:nvPr/>
        </p:nvSpPr>
        <p:spPr>
          <a:xfrm>
            <a:off x="866716" y="2743097"/>
            <a:ext cx="2396190" cy="1075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C4B8ED1-4EDA-68C6-306E-1891C74BD047}"/>
              </a:ext>
            </a:extLst>
          </p:cNvPr>
          <p:cNvSpPr/>
          <p:nvPr/>
        </p:nvSpPr>
        <p:spPr>
          <a:xfrm>
            <a:off x="3401795" y="2743097"/>
            <a:ext cx="2396190" cy="1075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8B80C3-3C4A-D674-E85D-58BD17172F89}"/>
              </a:ext>
            </a:extLst>
          </p:cNvPr>
          <p:cNvSpPr txBox="1"/>
          <p:nvPr/>
        </p:nvSpPr>
        <p:spPr>
          <a:xfrm>
            <a:off x="527815" y="706141"/>
            <a:ext cx="1486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dirty="0"/>
              <a:t>브레이크 포인트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015982-3DFA-5E54-D151-4F26872A3BAF}"/>
              </a:ext>
            </a:extLst>
          </p:cNvPr>
          <p:cNvSpPr txBox="1"/>
          <p:nvPr/>
        </p:nvSpPr>
        <p:spPr>
          <a:xfrm>
            <a:off x="651365" y="911210"/>
            <a:ext cx="2467669" cy="896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모바일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&lt; 640px (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기본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)</a:t>
            </a:r>
            <a:br>
              <a:rPr lang="ko-KR" altLang="en-US" sz="900" dirty="0">
                <a:latin typeface="+mn-ea"/>
              </a:rPr>
            </a:b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태블릿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768px ~ 1280px (md)</a:t>
            </a:r>
            <a:br>
              <a:rPr lang="ko-KR" altLang="en-US" sz="900" dirty="0">
                <a:latin typeface="+mn-ea"/>
              </a:rPr>
            </a:b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데스크탑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1280px+ (lg)</a:t>
            </a:r>
          </a:p>
          <a:p>
            <a:pPr>
              <a:lnSpc>
                <a:spcPct val="150000"/>
              </a:lnSpc>
            </a:pP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대형 모니터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1920px+ (xl)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258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178"/>
          <p:cNvSpPr txBox="1"/>
          <p:nvPr/>
        </p:nvSpPr>
        <p:spPr>
          <a:xfrm>
            <a:off x="235808" y="253343"/>
            <a:ext cx="14907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Screen Template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80" name="직선 연결선 179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7192EA49-C2D8-0FF8-EE77-ED9D49C5EE3F}"/>
              </a:ext>
            </a:extLst>
          </p:cNvPr>
          <p:cNvSpPr/>
          <p:nvPr/>
        </p:nvSpPr>
        <p:spPr>
          <a:xfrm>
            <a:off x="299898" y="884827"/>
            <a:ext cx="2441330" cy="200055"/>
          </a:xfrm>
          <a:prstGeom prst="rect">
            <a:avLst/>
          </a:prstGeom>
          <a:gradFill flip="none" rotWithShape="1">
            <a:gsLst>
              <a:gs pos="19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  <a:tileRect/>
          </a:gra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Wi-Fi">
            <a:extLst>
              <a:ext uri="{FF2B5EF4-FFF2-40B4-BE49-F238E27FC236}">
                <a16:creationId xmlns:a16="http://schemas.microsoft.com/office/drawing/2014/main" id="{35A7679E-2B30-E31E-DAB5-096FBADC4C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6311" y="932656"/>
            <a:ext cx="123398" cy="88900"/>
          </a:xfrm>
          <a:custGeom>
            <a:avLst/>
            <a:gdLst>
              <a:gd name="T0" fmla="*/ 199 w 397"/>
              <a:gd name="T1" fmla="*/ 0 h 284"/>
              <a:gd name="T2" fmla="*/ 4 w 397"/>
              <a:gd name="T3" fmla="*/ 80 h 284"/>
              <a:gd name="T4" fmla="*/ 4 w 397"/>
              <a:gd name="T5" fmla="*/ 92 h 284"/>
              <a:gd name="T6" fmla="*/ 40 w 397"/>
              <a:gd name="T7" fmla="*/ 128 h 284"/>
              <a:gd name="T8" fmla="*/ 52 w 397"/>
              <a:gd name="T9" fmla="*/ 128 h 284"/>
              <a:gd name="T10" fmla="*/ 199 w 397"/>
              <a:gd name="T11" fmla="*/ 69 h 284"/>
              <a:gd name="T12" fmla="*/ 345 w 397"/>
              <a:gd name="T13" fmla="*/ 128 h 284"/>
              <a:gd name="T14" fmla="*/ 358 w 397"/>
              <a:gd name="T15" fmla="*/ 128 h 284"/>
              <a:gd name="T16" fmla="*/ 394 w 397"/>
              <a:gd name="T17" fmla="*/ 92 h 284"/>
              <a:gd name="T18" fmla="*/ 394 w 397"/>
              <a:gd name="T19" fmla="*/ 80 h 284"/>
              <a:gd name="T20" fmla="*/ 199 w 397"/>
              <a:gd name="T21" fmla="*/ 0 h 284"/>
              <a:gd name="T22" fmla="*/ 199 w 397"/>
              <a:gd name="T23" fmla="*/ 17 h 284"/>
              <a:gd name="T24" fmla="*/ 375 w 397"/>
              <a:gd name="T25" fmla="*/ 86 h 284"/>
              <a:gd name="T26" fmla="*/ 351 w 397"/>
              <a:gd name="T27" fmla="*/ 110 h 284"/>
              <a:gd name="T28" fmla="*/ 199 w 397"/>
              <a:gd name="T29" fmla="*/ 51 h 284"/>
              <a:gd name="T30" fmla="*/ 46 w 397"/>
              <a:gd name="T31" fmla="*/ 110 h 284"/>
              <a:gd name="T32" fmla="*/ 23 w 397"/>
              <a:gd name="T33" fmla="*/ 86 h 284"/>
              <a:gd name="T34" fmla="*/ 199 w 397"/>
              <a:gd name="T35" fmla="*/ 17 h 284"/>
              <a:gd name="T36" fmla="*/ 199 w 397"/>
              <a:gd name="T37" fmla="*/ 102 h 284"/>
              <a:gd name="T38" fmla="*/ 77 w 397"/>
              <a:gd name="T39" fmla="*/ 153 h 284"/>
              <a:gd name="T40" fmla="*/ 77 w 397"/>
              <a:gd name="T41" fmla="*/ 165 h 284"/>
              <a:gd name="T42" fmla="*/ 113 w 397"/>
              <a:gd name="T43" fmla="*/ 201 h 284"/>
              <a:gd name="T44" fmla="*/ 125 w 397"/>
              <a:gd name="T45" fmla="*/ 201 h 284"/>
              <a:gd name="T46" fmla="*/ 199 w 397"/>
              <a:gd name="T47" fmla="*/ 171 h 284"/>
              <a:gd name="T48" fmla="*/ 272 w 397"/>
              <a:gd name="T49" fmla="*/ 201 h 284"/>
              <a:gd name="T50" fmla="*/ 284 w 397"/>
              <a:gd name="T51" fmla="*/ 201 h 284"/>
              <a:gd name="T52" fmla="*/ 321 w 397"/>
              <a:gd name="T53" fmla="*/ 165 h 284"/>
              <a:gd name="T54" fmla="*/ 321 w 397"/>
              <a:gd name="T55" fmla="*/ 153 h 284"/>
              <a:gd name="T56" fmla="*/ 199 w 397"/>
              <a:gd name="T57" fmla="*/ 102 h 284"/>
              <a:gd name="T58" fmla="*/ 199 w 397"/>
              <a:gd name="T59" fmla="*/ 120 h 284"/>
              <a:gd name="T60" fmla="*/ 302 w 397"/>
              <a:gd name="T61" fmla="*/ 159 h 284"/>
              <a:gd name="T62" fmla="*/ 278 w 397"/>
              <a:gd name="T63" fmla="*/ 183 h 284"/>
              <a:gd name="T64" fmla="*/ 199 w 397"/>
              <a:gd name="T65" fmla="*/ 154 h 284"/>
              <a:gd name="T66" fmla="*/ 120 w 397"/>
              <a:gd name="T67" fmla="*/ 183 h 284"/>
              <a:gd name="T68" fmla="*/ 96 w 397"/>
              <a:gd name="T69" fmla="*/ 159 h 284"/>
              <a:gd name="T70" fmla="*/ 199 w 397"/>
              <a:gd name="T71" fmla="*/ 120 h 284"/>
              <a:gd name="T72" fmla="*/ 198 w 397"/>
              <a:gd name="T73" fmla="*/ 204 h 284"/>
              <a:gd name="T74" fmla="*/ 149 w 397"/>
              <a:gd name="T75" fmla="*/ 224 h 284"/>
              <a:gd name="T76" fmla="*/ 149 w 397"/>
              <a:gd name="T77" fmla="*/ 237 h 284"/>
              <a:gd name="T78" fmla="*/ 193 w 397"/>
              <a:gd name="T79" fmla="*/ 280 h 284"/>
              <a:gd name="T80" fmla="*/ 205 w 397"/>
              <a:gd name="T81" fmla="*/ 280 h 284"/>
              <a:gd name="T82" fmla="*/ 249 w 397"/>
              <a:gd name="T83" fmla="*/ 237 h 284"/>
              <a:gd name="T84" fmla="*/ 249 w 397"/>
              <a:gd name="T85" fmla="*/ 224 h 284"/>
              <a:gd name="T86" fmla="*/ 198 w 397"/>
              <a:gd name="T87" fmla="*/ 204 h 284"/>
              <a:gd name="T88" fmla="*/ 198 w 397"/>
              <a:gd name="T89" fmla="*/ 221 h 284"/>
              <a:gd name="T90" fmla="*/ 229 w 397"/>
              <a:gd name="T91" fmla="*/ 231 h 284"/>
              <a:gd name="T92" fmla="*/ 199 w 397"/>
              <a:gd name="T93" fmla="*/ 262 h 284"/>
              <a:gd name="T94" fmla="*/ 168 w 397"/>
              <a:gd name="T95" fmla="*/ 231 h 284"/>
              <a:gd name="T96" fmla="*/ 198 w 397"/>
              <a:gd name="T97" fmla="*/ 22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7" h="284">
                <a:moveTo>
                  <a:pt x="199" y="0"/>
                </a:moveTo>
                <a:cubicBezTo>
                  <a:pt x="123" y="0"/>
                  <a:pt x="54" y="30"/>
                  <a:pt x="4" y="80"/>
                </a:cubicBezTo>
                <a:cubicBezTo>
                  <a:pt x="0" y="84"/>
                  <a:pt x="0" y="89"/>
                  <a:pt x="4" y="92"/>
                </a:cubicBezTo>
                <a:lnTo>
                  <a:pt x="40" y="128"/>
                </a:lnTo>
                <a:cubicBezTo>
                  <a:pt x="44" y="132"/>
                  <a:pt x="49" y="132"/>
                  <a:pt x="52" y="128"/>
                </a:cubicBezTo>
                <a:cubicBezTo>
                  <a:pt x="90" y="91"/>
                  <a:pt x="141" y="69"/>
                  <a:pt x="199" y="69"/>
                </a:cubicBezTo>
                <a:cubicBezTo>
                  <a:pt x="256" y="69"/>
                  <a:pt x="308" y="91"/>
                  <a:pt x="345" y="128"/>
                </a:cubicBezTo>
                <a:cubicBezTo>
                  <a:pt x="349" y="132"/>
                  <a:pt x="354" y="132"/>
                  <a:pt x="358" y="128"/>
                </a:cubicBezTo>
                <a:lnTo>
                  <a:pt x="394" y="92"/>
                </a:lnTo>
                <a:cubicBezTo>
                  <a:pt x="397" y="88"/>
                  <a:pt x="397" y="83"/>
                  <a:pt x="394" y="80"/>
                </a:cubicBezTo>
                <a:cubicBezTo>
                  <a:pt x="344" y="30"/>
                  <a:pt x="275" y="0"/>
                  <a:pt x="199" y="0"/>
                </a:cubicBezTo>
                <a:close/>
                <a:moveTo>
                  <a:pt x="199" y="17"/>
                </a:moveTo>
                <a:cubicBezTo>
                  <a:pt x="267" y="17"/>
                  <a:pt x="329" y="43"/>
                  <a:pt x="375" y="86"/>
                </a:cubicBezTo>
                <a:lnTo>
                  <a:pt x="351" y="110"/>
                </a:lnTo>
                <a:cubicBezTo>
                  <a:pt x="311" y="73"/>
                  <a:pt x="258" y="51"/>
                  <a:pt x="199" y="51"/>
                </a:cubicBezTo>
                <a:cubicBezTo>
                  <a:pt x="140" y="51"/>
                  <a:pt x="87" y="73"/>
                  <a:pt x="46" y="110"/>
                </a:cubicBezTo>
                <a:lnTo>
                  <a:pt x="23" y="86"/>
                </a:lnTo>
                <a:cubicBezTo>
                  <a:pt x="69" y="43"/>
                  <a:pt x="131" y="17"/>
                  <a:pt x="199" y="17"/>
                </a:cubicBezTo>
                <a:close/>
                <a:moveTo>
                  <a:pt x="199" y="102"/>
                </a:moveTo>
                <a:cubicBezTo>
                  <a:pt x="151" y="102"/>
                  <a:pt x="108" y="122"/>
                  <a:pt x="77" y="153"/>
                </a:cubicBezTo>
                <a:cubicBezTo>
                  <a:pt x="74" y="157"/>
                  <a:pt x="74" y="162"/>
                  <a:pt x="77" y="165"/>
                </a:cubicBezTo>
                <a:lnTo>
                  <a:pt x="113" y="201"/>
                </a:lnTo>
                <a:cubicBezTo>
                  <a:pt x="117" y="205"/>
                  <a:pt x="122" y="205"/>
                  <a:pt x="125" y="201"/>
                </a:cubicBezTo>
                <a:cubicBezTo>
                  <a:pt x="145" y="183"/>
                  <a:pt x="170" y="171"/>
                  <a:pt x="199" y="171"/>
                </a:cubicBezTo>
                <a:cubicBezTo>
                  <a:pt x="227" y="171"/>
                  <a:pt x="253" y="183"/>
                  <a:pt x="272" y="201"/>
                </a:cubicBezTo>
                <a:cubicBezTo>
                  <a:pt x="276" y="205"/>
                  <a:pt x="281" y="204"/>
                  <a:pt x="284" y="201"/>
                </a:cubicBezTo>
                <a:lnTo>
                  <a:pt x="321" y="165"/>
                </a:lnTo>
                <a:cubicBezTo>
                  <a:pt x="324" y="161"/>
                  <a:pt x="324" y="156"/>
                  <a:pt x="321" y="153"/>
                </a:cubicBezTo>
                <a:cubicBezTo>
                  <a:pt x="289" y="122"/>
                  <a:pt x="246" y="102"/>
                  <a:pt x="199" y="102"/>
                </a:cubicBezTo>
                <a:close/>
                <a:moveTo>
                  <a:pt x="199" y="120"/>
                </a:moveTo>
                <a:cubicBezTo>
                  <a:pt x="238" y="120"/>
                  <a:pt x="274" y="135"/>
                  <a:pt x="302" y="159"/>
                </a:cubicBezTo>
                <a:lnTo>
                  <a:pt x="278" y="183"/>
                </a:lnTo>
                <a:cubicBezTo>
                  <a:pt x="257" y="165"/>
                  <a:pt x="229" y="154"/>
                  <a:pt x="199" y="154"/>
                </a:cubicBezTo>
                <a:cubicBezTo>
                  <a:pt x="169" y="154"/>
                  <a:pt x="141" y="165"/>
                  <a:pt x="120" y="183"/>
                </a:cubicBezTo>
                <a:lnTo>
                  <a:pt x="96" y="159"/>
                </a:lnTo>
                <a:cubicBezTo>
                  <a:pt x="123" y="135"/>
                  <a:pt x="159" y="120"/>
                  <a:pt x="199" y="120"/>
                </a:cubicBezTo>
                <a:close/>
                <a:moveTo>
                  <a:pt x="198" y="204"/>
                </a:moveTo>
                <a:cubicBezTo>
                  <a:pt x="179" y="204"/>
                  <a:pt x="162" y="212"/>
                  <a:pt x="149" y="224"/>
                </a:cubicBezTo>
                <a:cubicBezTo>
                  <a:pt x="145" y="228"/>
                  <a:pt x="145" y="233"/>
                  <a:pt x="149" y="237"/>
                </a:cubicBezTo>
                <a:lnTo>
                  <a:pt x="193" y="280"/>
                </a:lnTo>
                <a:cubicBezTo>
                  <a:pt x="196" y="284"/>
                  <a:pt x="202" y="284"/>
                  <a:pt x="205" y="280"/>
                </a:cubicBezTo>
                <a:lnTo>
                  <a:pt x="249" y="237"/>
                </a:lnTo>
                <a:cubicBezTo>
                  <a:pt x="252" y="233"/>
                  <a:pt x="252" y="227"/>
                  <a:pt x="249" y="224"/>
                </a:cubicBezTo>
                <a:cubicBezTo>
                  <a:pt x="236" y="212"/>
                  <a:pt x="218" y="204"/>
                  <a:pt x="198" y="204"/>
                </a:cubicBezTo>
                <a:close/>
                <a:moveTo>
                  <a:pt x="198" y="221"/>
                </a:moveTo>
                <a:cubicBezTo>
                  <a:pt x="210" y="221"/>
                  <a:pt x="220" y="225"/>
                  <a:pt x="229" y="231"/>
                </a:cubicBezTo>
                <a:lnTo>
                  <a:pt x="199" y="262"/>
                </a:lnTo>
                <a:lnTo>
                  <a:pt x="168" y="231"/>
                </a:lnTo>
                <a:cubicBezTo>
                  <a:pt x="177" y="225"/>
                  <a:pt x="187" y="221"/>
                  <a:pt x="198" y="221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Battery Charge">
            <a:extLst>
              <a:ext uri="{FF2B5EF4-FFF2-40B4-BE49-F238E27FC236}">
                <a16:creationId xmlns:a16="http://schemas.microsoft.com/office/drawing/2014/main" id="{3C44D864-2423-1FE4-F95A-E8A7D71BF66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527967" y="949511"/>
            <a:ext cx="147638" cy="71438"/>
          </a:xfrm>
          <a:custGeom>
            <a:avLst/>
            <a:gdLst>
              <a:gd name="T0" fmla="*/ 9 w 395"/>
              <a:gd name="T1" fmla="*/ 0 h 190"/>
              <a:gd name="T2" fmla="*/ 0 w 395"/>
              <a:gd name="T3" fmla="*/ 9 h 190"/>
              <a:gd name="T4" fmla="*/ 0 w 395"/>
              <a:gd name="T5" fmla="*/ 182 h 190"/>
              <a:gd name="T6" fmla="*/ 9 w 395"/>
              <a:gd name="T7" fmla="*/ 190 h 190"/>
              <a:gd name="T8" fmla="*/ 351 w 395"/>
              <a:gd name="T9" fmla="*/ 190 h 190"/>
              <a:gd name="T10" fmla="*/ 360 w 395"/>
              <a:gd name="T11" fmla="*/ 182 h 190"/>
              <a:gd name="T12" fmla="*/ 360 w 395"/>
              <a:gd name="T13" fmla="*/ 134 h 190"/>
              <a:gd name="T14" fmla="*/ 387 w 395"/>
              <a:gd name="T15" fmla="*/ 134 h 190"/>
              <a:gd name="T16" fmla="*/ 395 w 395"/>
              <a:gd name="T17" fmla="*/ 125 h 190"/>
              <a:gd name="T18" fmla="*/ 395 w 395"/>
              <a:gd name="T19" fmla="*/ 66 h 190"/>
              <a:gd name="T20" fmla="*/ 387 w 395"/>
              <a:gd name="T21" fmla="*/ 57 h 190"/>
              <a:gd name="T22" fmla="*/ 360 w 395"/>
              <a:gd name="T23" fmla="*/ 57 h 190"/>
              <a:gd name="T24" fmla="*/ 360 w 395"/>
              <a:gd name="T25" fmla="*/ 9 h 190"/>
              <a:gd name="T26" fmla="*/ 351 w 395"/>
              <a:gd name="T27" fmla="*/ 0 h 190"/>
              <a:gd name="T28" fmla="*/ 9 w 395"/>
              <a:gd name="T29" fmla="*/ 0 h 190"/>
              <a:gd name="T30" fmla="*/ 18 w 395"/>
              <a:gd name="T31" fmla="*/ 18 h 190"/>
              <a:gd name="T32" fmla="*/ 342 w 395"/>
              <a:gd name="T33" fmla="*/ 18 h 190"/>
              <a:gd name="T34" fmla="*/ 342 w 395"/>
              <a:gd name="T35" fmla="*/ 173 h 190"/>
              <a:gd name="T36" fmla="*/ 18 w 395"/>
              <a:gd name="T37" fmla="*/ 173 h 190"/>
              <a:gd name="T38" fmla="*/ 18 w 395"/>
              <a:gd name="T39" fmla="*/ 18 h 190"/>
              <a:gd name="T40" fmla="*/ 41 w 395"/>
              <a:gd name="T41" fmla="*/ 32 h 190"/>
              <a:gd name="T42" fmla="*/ 32 w 395"/>
              <a:gd name="T43" fmla="*/ 41 h 190"/>
              <a:gd name="T44" fmla="*/ 32 w 395"/>
              <a:gd name="T45" fmla="*/ 149 h 190"/>
              <a:gd name="T46" fmla="*/ 41 w 395"/>
              <a:gd name="T47" fmla="*/ 158 h 190"/>
              <a:gd name="T48" fmla="*/ 230 w 395"/>
              <a:gd name="T49" fmla="*/ 158 h 190"/>
              <a:gd name="T50" fmla="*/ 239 w 395"/>
              <a:gd name="T51" fmla="*/ 149 h 190"/>
              <a:gd name="T52" fmla="*/ 239 w 395"/>
              <a:gd name="T53" fmla="*/ 41 h 190"/>
              <a:gd name="T54" fmla="*/ 230 w 395"/>
              <a:gd name="T55" fmla="*/ 32 h 190"/>
              <a:gd name="T56" fmla="*/ 41 w 395"/>
              <a:gd name="T57" fmla="*/ 32 h 190"/>
              <a:gd name="T58" fmla="*/ 360 w 395"/>
              <a:gd name="T59" fmla="*/ 74 h 190"/>
              <a:gd name="T60" fmla="*/ 378 w 395"/>
              <a:gd name="T61" fmla="*/ 74 h 190"/>
              <a:gd name="T62" fmla="*/ 378 w 395"/>
              <a:gd name="T63" fmla="*/ 116 h 190"/>
              <a:gd name="T64" fmla="*/ 360 w 395"/>
              <a:gd name="T65" fmla="*/ 116 h 190"/>
              <a:gd name="T66" fmla="*/ 360 w 395"/>
              <a:gd name="T67" fmla="*/ 7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5" h="190">
                <a:moveTo>
                  <a:pt x="9" y="0"/>
                </a:moveTo>
                <a:cubicBezTo>
                  <a:pt x="4" y="0"/>
                  <a:pt x="0" y="4"/>
                  <a:pt x="0" y="9"/>
                </a:cubicBezTo>
                <a:lnTo>
                  <a:pt x="0" y="182"/>
                </a:lnTo>
                <a:cubicBezTo>
                  <a:pt x="1" y="187"/>
                  <a:pt x="4" y="190"/>
                  <a:pt x="9" y="190"/>
                </a:cubicBezTo>
                <a:lnTo>
                  <a:pt x="351" y="190"/>
                </a:lnTo>
                <a:cubicBezTo>
                  <a:pt x="356" y="190"/>
                  <a:pt x="359" y="186"/>
                  <a:pt x="360" y="182"/>
                </a:cubicBezTo>
                <a:lnTo>
                  <a:pt x="360" y="134"/>
                </a:lnTo>
                <a:lnTo>
                  <a:pt x="387" y="134"/>
                </a:lnTo>
                <a:cubicBezTo>
                  <a:pt x="392" y="133"/>
                  <a:pt x="395" y="130"/>
                  <a:pt x="395" y="125"/>
                </a:cubicBezTo>
                <a:lnTo>
                  <a:pt x="395" y="66"/>
                </a:lnTo>
                <a:cubicBezTo>
                  <a:pt x="395" y="60"/>
                  <a:pt x="391" y="57"/>
                  <a:pt x="387" y="57"/>
                </a:cubicBezTo>
                <a:lnTo>
                  <a:pt x="360" y="57"/>
                </a:lnTo>
                <a:lnTo>
                  <a:pt x="360" y="9"/>
                </a:lnTo>
                <a:cubicBezTo>
                  <a:pt x="359" y="4"/>
                  <a:pt x="356" y="0"/>
                  <a:pt x="351" y="0"/>
                </a:cubicBezTo>
                <a:lnTo>
                  <a:pt x="9" y="0"/>
                </a:lnTo>
                <a:close/>
                <a:moveTo>
                  <a:pt x="18" y="18"/>
                </a:moveTo>
                <a:lnTo>
                  <a:pt x="342" y="18"/>
                </a:lnTo>
                <a:cubicBezTo>
                  <a:pt x="342" y="69"/>
                  <a:pt x="342" y="121"/>
                  <a:pt x="342" y="173"/>
                </a:cubicBezTo>
                <a:lnTo>
                  <a:pt x="18" y="173"/>
                </a:lnTo>
                <a:lnTo>
                  <a:pt x="18" y="18"/>
                </a:lnTo>
                <a:close/>
                <a:moveTo>
                  <a:pt x="41" y="32"/>
                </a:moveTo>
                <a:cubicBezTo>
                  <a:pt x="36" y="33"/>
                  <a:pt x="33" y="36"/>
                  <a:pt x="32" y="41"/>
                </a:cubicBezTo>
                <a:lnTo>
                  <a:pt x="32" y="149"/>
                </a:lnTo>
                <a:cubicBezTo>
                  <a:pt x="33" y="155"/>
                  <a:pt x="36" y="158"/>
                  <a:pt x="41" y="158"/>
                </a:cubicBezTo>
                <a:lnTo>
                  <a:pt x="230" y="158"/>
                </a:lnTo>
                <a:cubicBezTo>
                  <a:pt x="235" y="158"/>
                  <a:pt x="239" y="154"/>
                  <a:pt x="239" y="149"/>
                </a:cubicBezTo>
                <a:lnTo>
                  <a:pt x="239" y="41"/>
                </a:lnTo>
                <a:cubicBezTo>
                  <a:pt x="238" y="36"/>
                  <a:pt x="235" y="32"/>
                  <a:pt x="230" y="32"/>
                </a:cubicBezTo>
                <a:lnTo>
                  <a:pt x="41" y="32"/>
                </a:lnTo>
                <a:close/>
                <a:moveTo>
                  <a:pt x="360" y="74"/>
                </a:moveTo>
                <a:lnTo>
                  <a:pt x="378" y="74"/>
                </a:lnTo>
                <a:lnTo>
                  <a:pt x="378" y="116"/>
                </a:lnTo>
                <a:lnTo>
                  <a:pt x="360" y="116"/>
                </a:lnTo>
                <a:lnTo>
                  <a:pt x="360" y="74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ignal Strength">
            <a:extLst>
              <a:ext uri="{FF2B5EF4-FFF2-40B4-BE49-F238E27FC236}">
                <a16:creationId xmlns:a16="http://schemas.microsoft.com/office/drawing/2014/main" id="{0089A84F-1923-5FE1-64AB-D8357D4E9F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67860" y="937418"/>
            <a:ext cx="111920" cy="84138"/>
          </a:xfrm>
          <a:custGeom>
            <a:avLst/>
            <a:gdLst>
              <a:gd name="T0" fmla="*/ 343 w 395"/>
              <a:gd name="T1" fmla="*/ 0 h 228"/>
              <a:gd name="T2" fmla="*/ 334 w 395"/>
              <a:gd name="T3" fmla="*/ 9 h 228"/>
              <a:gd name="T4" fmla="*/ 334 w 395"/>
              <a:gd name="T5" fmla="*/ 220 h 228"/>
              <a:gd name="T6" fmla="*/ 343 w 395"/>
              <a:gd name="T7" fmla="*/ 228 h 228"/>
              <a:gd name="T8" fmla="*/ 387 w 395"/>
              <a:gd name="T9" fmla="*/ 228 h 228"/>
              <a:gd name="T10" fmla="*/ 395 w 395"/>
              <a:gd name="T11" fmla="*/ 220 h 228"/>
              <a:gd name="T12" fmla="*/ 395 w 395"/>
              <a:gd name="T13" fmla="*/ 9 h 228"/>
              <a:gd name="T14" fmla="*/ 387 w 395"/>
              <a:gd name="T15" fmla="*/ 0 h 228"/>
              <a:gd name="T16" fmla="*/ 343 w 395"/>
              <a:gd name="T17" fmla="*/ 0 h 228"/>
              <a:gd name="T18" fmla="*/ 352 w 395"/>
              <a:gd name="T19" fmla="*/ 18 h 228"/>
              <a:gd name="T20" fmla="*/ 378 w 395"/>
              <a:gd name="T21" fmla="*/ 18 h 228"/>
              <a:gd name="T22" fmla="*/ 378 w 395"/>
              <a:gd name="T23" fmla="*/ 211 h 228"/>
              <a:gd name="T24" fmla="*/ 352 w 395"/>
              <a:gd name="T25" fmla="*/ 211 h 228"/>
              <a:gd name="T26" fmla="*/ 352 w 395"/>
              <a:gd name="T27" fmla="*/ 18 h 228"/>
              <a:gd name="T28" fmla="*/ 259 w 395"/>
              <a:gd name="T29" fmla="*/ 46 h 228"/>
              <a:gd name="T30" fmla="*/ 250 w 395"/>
              <a:gd name="T31" fmla="*/ 55 h 228"/>
              <a:gd name="T32" fmla="*/ 250 w 395"/>
              <a:gd name="T33" fmla="*/ 220 h 228"/>
              <a:gd name="T34" fmla="*/ 259 w 395"/>
              <a:gd name="T35" fmla="*/ 228 h 228"/>
              <a:gd name="T36" fmla="*/ 303 w 395"/>
              <a:gd name="T37" fmla="*/ 228 h 228"/>
              <a:gd name="T38" fmla="*/ 312 w 395"/>
              <a:gd name="T39" fmla="*/ 220 h 228"/>
              <a:gd name="T40" fmla="*/ 312 w 395"/>
              <a:gd name="T41" fmla="*/ 55 h 228"/>
              <a:gd name="T42" fmla="*/ 303 w 395"/>
              <a:gd name="T43" fmla="*/ 46 h 228"/>
              <a:gd name="T44" fmla="*/ 259 w 395"/>
              <a:gd name="T45" fmla="*/ 46 h 228"/>
              <a:gd name="T46" fmla="*/ 268 w 395"/>
              <a:gd name="T47" fmla="*/ 64 h 228"/>
              <a:gd name="T48" fmla="*/ 294 w 395"/>
              <a:gd name="T49" fmla="*/ 64 h 228"/>
              <a:gd name="T50" fmla="*/ 294 w 395"/>
              <a:gd name="T51" fmla="*/ 211 h 228"/>
              <a:gd name="T52" fmla="*/ 268 w 395"/>
              <a:gd name="T53" fmla="*/ 211 h 228"/>
              <a:gd name="T54" fmla="*/ 268 w 395"/>
              <a:gd name="T55" fmla="*/ 64 h 228"/>
              <a:gd name="T56" fmla="*/ 176 w 395"/>
              <a:gd name="T57" fmla="*/ 92 h 228"/>
              <a:gd name="T58" fmla="*/ 167 w 395"/>
              <a:gd name="T59" fmla="*/ 101 h 228"/>
              <a:gd name="T60" fmla="*/ 167 w 395"/>
              <a:gd name="T61" fmla="*/ 220 h 228"/>
              <a:gd name="T62" fmla="*/ 176 w 395"/>
              <a:gd name="T63" fmla="*/ 228 h 228"/>
              <a:gd name="T64" fmla="*/ 220 w 395"/>
              <a:gd name="T65" fmla="*/ 228 h 228"/>
              <a:gd name="T66" fmla="*/ 229 w 395"/>
              <a:gd name="T67" fmla="*/ 220 h 228"/>
              <a:gd name="T68" fmla="*/ 229 w 395"/>
              <a:gd name="T69" fmla="*/ 101 h 228"/>
              <a:gd name="T70" fmla="*/ 220 w 395"/>
              <a:gd name="T71" fmla="*/ 92 h 228"/>
              <a:gd name="T72" fmla="*/ 176 w 395"/>
              <a:gd name="T73" fmla="*/ 92 h 228"/>
              <a:gd name="T74" fmla="*/ 185 w 395"/>
              <a:gd name="T75" fmla="*/ 110 h 228"/>
              <a:gd name="T76" fmla="*/ 211 w 395"/>
              <a:gd name="T77" fmla="*/ 110 h 228"/>
              <a:gd name="T78" fmla="*/ 211 w 395"/>
              <a:gd name="T79" fmla="*/ 211 h 228"/>
              <a:gd name="T80" fmla="*/ 185 w 395"/>
              <a:gd name="T81" fmla="*/ 211 h 228"/>
              <a:gd name="T82" fmla="*/ 185 w 395"/>
              <a:gd name="T83" fmla="*/ 110 h 228"/>
              <a:gd name="T84" fmla="*/ 92 w 395"/>
              <a:gd name="T85" fmla="*/ 138 h 228"/>
              <a:gd name="T86" fmla="*/ 84 w 395"/>
              <a:gd name="T87" fmla="*/ 147 h 228"/>
              <a:gd name="T88" fmla="*/ 84 w 395"/>
              <a:gd name="T89" fmla="*/ 220 h 228"/>
              <a:gd name="T90" fmla="*/ 92 w 395"/>
              <a:gd name="T91" fmla="*/ 228 h 228"/>
              <a:gd name="T92" fmla="*/ 136 w 395"/>
              <a:gd name="T93" fmla="*/ 228 h 228"/>
              <a:gd name="T94" fmla="*/ 145 w 395"/>
              <a:gd name="T95" fmla="*/ 220 h 228"/>
              <a:gd name="T96" fmla="*/ 145 w 395"/>
              <a:gd name="T97" fmla="*/ 147 h 228"/>
              <a:gd name="T98" fmla="*/ 136 w 395"/>
              <a:gd name="T99" fmla="*/ 138 h 228"/>
              <a:gd name="T100" fmla="*/ 92 w 395"/>
              <a:gd name="T101" fmla="*/ 138 h 228"/>
              <a:gd name="T102" fmla="*/ 9 w 395"/>
              <a:gd name="T103" fmla="*/ 175 h 228"/>
              <a:gd name="T104" fmla="*/ 0 w 395"/>
              <a:gd name="T105" fmla="*/ 184 h 228"/>
              <a:gd name="T106" fmla="*/ 0 w 395"/>
              <a:gd name="T107" fmla="*/ 220 h 228"/>
              <a:gd name="T108" fmla="*/ 9 w 395"/>
              <a:gd name="T109" fmla="*/ 228 h 228"/>
              <a:gd name="T110" fmla="*/ 53 w 395"/>
              <a:gd name="T111" fmla="*/ 228 h 228"/>
              <a:gd name="T112" fmla="*/ 62 w 395"/>
              <a:gd name="T113" fmla="*/ 220 h 228"/>
              <a:gd name="T114" fmla="*/ 62 w 395"/>
              <a:gd name="T115" fmla="*/ 184 h 228"/>
              <a:gd name="T116" fmla="*/ 53 w 395"/>
              <a:gd name="T117" fmla="*/ 175 h 228"/>
              <a:gd name="T118" fmla="*/ 9 w 395"/>
              <a:gd name="T119" fmla="*/ 17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5" h="228">
                <a:moveTo>
                  <a:pt x="343" y="0"/>
                </a:moveTo>
                <a:cubicBezTo>
                  <a:pt x="338" y="0"/>
                  <a:pt x="334" y="4"/>
                  <a:pt x="334" y="9"/>
                </a:cubicBezTo>
                <a:lnTo>
                  <a:pt x="334" y="220"/>
                </a:lnTo>
                <a:cubicBezTo>
                  <a:pt x="334" y="225"/>
                  <a:pt x="338" y="228"/>
                  <a:pt x="343" y="228"/>
                </a:cubicBezTo>
                <a:lnTo>
                  <a:pt x="387" y="228"/>
                </a:lnTo>
                <a:cubicBezTo>
                  <a:pt x="392" y="228"/>
                  <a:pt x="395" y="224"/>
                  <a:pt x="395" y="220"/>
                </a:cubicBezTo>
                <a:lnTo>
                  <a:pt x="395" y="9"/>
                </a:lnTo>
                <a:cubicBezTo>
                  <a:pt x="395" y="4"/>
                  <a:pt x="391" y="0"/>
                  <a:pt x="387" y="0"/>
                </a:cubicBezTo>
                <a:lnTo>
                  <a:pt x="343" y="0"/>
                </a:lnTo>
                <a:close/>
                <a:moveTo>
                  <a:pt x="352" y="18"/>
                </a:moveTo>
                <a:lnTo>
                  <a:pt x="378" y="18"/>
                </a:lnTo>
                <a:lnTo>
                  <a:pt x="378" y="211"/>
                </a:lnTo>
                <a:lnTo>
                  <a:pt x="352" y="211"/>
                </a:lnTo>
                <a:lnTo>
                  <a:pt x="352" y="18"/>
                </a:lnTo>
                <a:close/>
                <a:moveTo>
                  <a:pt x="259" y="46"/>
                </a:moveTo>
                <a:cubicBezTo>
                  <a:pt x="254" y="46"/>
                  <a:pt x="251" y="50"/>
                  <a:pt x="250" y="55"/>
                </a:cubicBezTo>
                <a:lnTo>
                  <a:pt x="250" y="220"/>
                </a:lnTo>
                <a:cubicBezTo>
                  <a:pt x="251" y="225"/>
                  <a:pt x="255" y="228"/>
                  <a:pt x="259" y="228"/>
                </a:cubicBezTo>
                <a:lnTo>
                  <a:pt x="303" y="228"/>
                </a:lnTo>
                <a:cubicBezTo>
                  <a:pt x="308" y="228"/>
                  <a:pt x="312" y="224"/>
                  <a:pt x="312" y="220"/>
                </a:cubicBezTo>
                <a:lnTo>
                  <a:pt x="312" y="55"/>
                </a:lnTo>
                <a:cubicBezTo>
                  <a:pt x="312" y="50"/>
                  <a:pt x="308" y="46"/>
                  <a:pt x="303" y="46"/>
                </a:cubicBezTo>
                <a:lnTo>
                  <a:pt x="259" y="46"/>
                </a:lnTo>
                <a:close/>
                <a:moveTo>
                  <a:pt x="268" y="64"/>
                </a:moveTo>
                <a:lnTo>
                  <a:pt x="294" y="64"/>
                </a:lnTo>
                <a:lnTo>
                  <a:pt x="294" y="211"/>
                </a:lnTo>
                <a:lnTo>
                  <a:pt x="268" y="211"/>
                </a:lnTo>
                <a:lnTo>
                  <a:pt x="268" y="64"/>
                </a:lnTo>
                <a:close/>
                <a:moveTo>
                  <a:pt x="176" y="92"/>
                </a:moveTo>
                <a:cubicBezTo>
                  <a:pt x="171" y="92"/>
                  <a:pt x="167" y="96"/>
                  <a:pt x="167" y="101"/>
                </a:cubicBezTo>
                <a:lnTo>
                  <a:pt x="167" y="220"/>
                </a:lnTo>
                <a:cubicBezTo>
                  <a:pt x="167" y="225"/>
                  <a:pt x="171" y="228"/>
                  <a:pt x="176" y="228"/>
                </a:cubicBezTo>
                <a:lnTo>
                  <a:pt x="220" y="228"/>
                </a:lnTo>
                <a:cubicBezTo>
                  <a:pt x="225" y="228"/>
                  <a:pt x="228" y="224"/>
                  <a:pt x="229" y="220"/>
                </a:cubicBezTo>
                <a:lnTo>
                  <a:pt x="229" y="101"/>
                </a:lnTo>
                <a:cubicBezTo>
                  <a:pt x="228" y="96"/>
                  <a:pt x="224" y="92"/>
                  <a:pt x="220" y="92"/>
                </a:cubicBezTo>
                <a:lnTo>
                  <a:pt x="176" y="92"/>
                </a:lnTo>
                <a:close/>
                <a:moveTo>
                  <a:pt x="185" y="110"/>
                </a:moveTo>
                <a:lnTo>
                  <a:pt x="211" y="110"/>
                </a:lnTo>
                <a:lnTo>
                  <a:pt x="211" y="211"/>
                </a:lnTo>
                <a:lnTo>
                  <a:pt x="185" y="211"/>
                </a:lnTo>
                <a:lnTo>
                  <a:pt x="185" y="110"/>
                </a:lnTo>
                <a:close/>
                <a:moveTo>
                  <a:pt x="92" y="138"/>
                </a:moveTo>
                <a:cubicBezTo>
                  <a:pt x="87" y="138"/>
                  <a:pt x="84" y="142"/>
                  <a:pt x="84" y="147"/>
                </a:cubicBezTo>
                <a:lnTo>
                  <a:pt x="84" y="220"/>
                </a:lnTo>
                <a:cubicBezTo>
                  <a:pt x="84" y="225"/>
                  <a:pt x="88" y="228"/>
                  <a:pt x="92" y="228"/>
                </a:cubicBezTo>
                <a:lnTo>
                  <a:pt x="136" y="228"/>
                </a:lnTo>
                <a:cubicBezTo>
                  <a:pt x="141" y="228"/>
                  <a:pt x="145" y="224"/>
                  <a:pt x="145" y="220"/>
                </a:cubicBezTo>
                <a:lnTo>
                  <a:pt x="145" y="147"/>
                </a:lnTo>
                <a:cubicBezTo>
                  <a:pt x="145" y="142"/>
                  <a:pt x="141" y="138"/>
                  <a:pt x="136" y="138"/>
                </a:cubicBezTo>
                <a:lnTo>
                  <a:pt x="92" y="138"/>
                </a:lnTo>
                <a:close/>
                <a:moveTo>
                  <a:pt x="9" y="175"/>
                </a:moveTo>
                <a:cubicBezTo>
                  <a:pt x="4" y="176"/>
                  <a:pt x="0" y="180"/>
                  <a:pt x="0" y="184"/>
                </a:cubicBezTo>
                <a:lnTo>
                  <a:pt x="0" y="220"/>
                </a:lnTo>
                <a:cubicBezTo>
                  <a:pt x="1" y="225"/>
                  <a:pt x="4" y="228"/>
                  <a:pt x="9" y="228"/>
                </a:cubicBezTo>
                <a:lnTo>
                  <a:pt x="53" y="228"/>
                </a:lnTo>
                <a:cubicBezTo>
                  <a:pt x="58" y="228"/>
                  <a:pt x="62" y="224"/>
                  <a:pt x="62" y="220"/>
                </a:cubicBezTo>
                <a:lnTo>
                  <a:pt x="62" y="184"/>
                </a:lnTo>
                <a:cubicBezTo>
                  <a:pt x="61" y="179"/>
                  <a:pt x="58" y="176"/>
                  <a:pt x="53" y="175"/>
                </a:cubicBezTo>
                <a:lnTo>
                  <a:pt x="9" y="17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7C07B9-B977-4C0A-9E77-381B7D59648B}"/>
              </a:ext>
            </a:extLst>
          </p:cNvPr>
          <p:cNvSpPr txBox="1"/>
          <p:nvPr/>
        </p:nvSpPr>
        <p:spPr>
          <a:xfrm>
            <a:off x="2160314" y="890446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+mn-ea"/>
              </a:rPr>
              <a:t>100%</a:t>
            </a:r>
            <a:endParaRPr lang="ko-KR" altLang="en-US" sz="700" dirty="0"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AD2F958-54C3-2567-0B85-539830FB7824}"/>
              </a:ext>
            </a:extLst>
          </p:cNvPr>
          <p:cNvSpPr/>
          <p:nvPr/>
        </p:nvSpPr>
        <p:spPr>
          <a:xfrm>
            <a:off x="299898" y="1080618"/>
            <a:ext cx="2441330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latin typeface="+mn-ea"/>
              </a:rPr>
              <a:t>m.abc.com</a:t>
            </a:r>
            <a:endParaRPr lang="ko-KR" altLang="en-US" sz="700" b="1" dirty="0">
              <a:latin typeface="+mn-ea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710D268-23ED-5B75-BB6B-B4E9B7CE309D}"/>
              </a:ext>
            </a:extLst>
          </p:cNvPr>
          <p:cNvCxnSpPr>
            <a:cxnSpLocks/>
          </p:cNvCxnSpPr>
          <p:nvPr/>
        </p:nvCxnSpPr>
        <p:spPr>
          <a:xfrm>
            <a:off x="2227632" y="1576250"/>
            <a:ext cx="0" cy="373191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A8DB453-B65C-31B4-98EA-CE3720E8A93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060877" y="892357"/>
          <a:ext cx="2851894" cy="3358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Status bar 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안테나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통화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배터리 등 시스템 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OS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관리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모든 페이지 상단에 존재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B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Browser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브라우저 기능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74136"/>
                  </a:ext>
                </a:extLst>
              </a:tr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Title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텍스트 또는 기능 버튼으로 구현됨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텍스트는 기본 가운데 정렬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240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D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Content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컨텐츠 내용 표시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컨텐츠 길이가 길어질 경우 스크롤 제공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616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E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Browser bar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kumimoji="0" lang="ko-KR" altLang="en-US" sz="800" b="0" kern="1200" baseline="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유틸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바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67057"/>
                  </a:ext>
                </a:extLst>
              </a:tr>
              <a:tr h="627681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Keypad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키보드 입력할 때 활성화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모든 페이지 위에 덮어쓰기 구현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타원 17">
            <a:extLst>
              <a:ext uri="{FF2B5EF4-FFF2-40B4-BE49-F238E27FC236}">
                <a16:creationId xmlns:a16="http://schemas.microsoft.com/office/drawing/2014/main" id="{7DBCE921-32B9-DFCC-5C8E-8B3AB1C99B58}"/>
              </a:ext>
            </a:extLst>
          </p:cNvPr>
          <p:cNvSpPr/>
          <p:nvPr/>
        </p:nvSpPr>
        <p:spPr>
          <a:xfrm>
            <a:off x="2793438" y="923976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A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9CF8765-1AA4-6876-1742-4C117CA49BF2}"/>
              </a:ext>
            </a:extLst>
          </p:cNvPr>
          <p:cNvCxnSpPr/>
          <p:nvPr/>
        </p:nvCxnSpPr>
        <p:spPr>
          <a:xfrm>
            <a:off x="2758453" y="88672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4067453-AF89-C92C-BCEB-815DA988EB05}"/>
              </a:ext>
            </a:extLst>
          </p:cNvPr>
          <p:cNvCxnSpPr/>
          <p:nvPr/>
        </p:nvCxnSpPr>
        <p:spPr>
          <a:xfrm>
            <a:off x="2758453" y="1081018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876B20AA-CE03-A2E5-4526-ED4C09D050FF}"/>
              </a:ext>
            </a:extLst>
          </p:cNvPr>
          <p:cNvSpPr/>
          <p:nvPr/>
        </p:nvSpPr>
        <p:spPr>
          <a:xfrm>
            <a:off x="2793438" y="1119133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B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11796D0-E344-63DC-434C-9740DD8A1B1B}"/>
              </a:ext>
            </a:extLst>
          </p:cNvPr>
          <p:cNvCxnSpPr/>
          <p:nvPr/>
        </p:nvCxnSpPr>
        <p:spPr>
          <a:xfrm>
            <a:off x="2758453" y="1288077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D0EC50AB-6D01-F60F-4E54-F19F383445AD}"/>
              </a:ext>
            </a:extLst>
          </p:cNvPr>
          <p:cNvSpPr/>
          <p:nvPr/>
        </p:nvSpPr>
        <p:spPr>
          <a:xfrm>
            <a:off x="2808077" y="3356000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D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37C097E-C79F-5C78-F779-E683D52F2E6C}"/>
              </a:ext>
            </a:extLst>
          </p:cNvPr>
          <p:cNvCxnSpPr/>
          <p:nvPr/>
        </p:nvCxnSpPr>
        <p:spPr>
          <a:xfrm>
            <a:off x="5669832" y="408525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FF22BCB1-CC04-92BE-6049-99E3B17D3069}"/>
              </a:ext>
            </a:extLst>
          </p:cNvPr>
          <p:cNvSpPr/>
          <p:nvPr/>
        </p:nvSpPr>
        <p:spPr>
          <a:xfrm>
            <a:off x="5789024" y="4721894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F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4C6012F4-612E-D4EB-4C7B-311E60C157E3}"/>
              </a:ext>
            </a:extLst>
          </p:cNvPr>
          <p:cNvCxnSpPr/>
          <p:nvPr/>
        </p:nvCxnSpPr>
        <p:spPr>
          <a:xfrm>
            <a:off x="5669832" y="5519861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BC1E059-3A64-8AD0-178A-AAD7BB63F3E0}"/>
              </a:ext>
            </a:extLst>
          </p:cNvPr>
          <p:cNvCxnSpPr/>
          <p:nvPr/>
        </p:nvCxnSpPr>
        <p:spPr>
          <a:xfrm>
            <a:off x="5741483" y="4085254"/>
            <a:ext cx="0" cy="1434607"/>
          </a:xfrm>
          <a:prstGeom prst="line">
            <a:avLst/>
          </a:prstGeom>
          <a:ln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>
            <a:extLst>
              <a:ext uri="{FF2B5EF4-FFF2-40B4-BE49-F238E27FC236}">
                <a16:creationId xmlns:a16="http://schemas.microsoft.com/office/drawing/2014/main" id="{3612AEF6-3E6A-D89D-B5B0-DB0B0A55B9C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2426" y="3078927"/>
            <a:ext cx="533591" cy="697773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85D9F00-7B9D-F029-C497-2E28CCA1DDF8}"/>
              </a:ext>
            </a:extLst>
          </p:cNvPr>
          <p:cNvSpPr/>
          <p:nvPr/>
        </p:nvSpPr>
        <p:spPr>
          <a:xfrm>
            <a:off x="3189148" y="884827"/>
            <a:ext cx="2441330" cy="200055"/>
          </a:xfrm>
          <a:prstGeom prst="rect">
            <a:avLst/>
          </a:prstGeom>
          <a:gradFill flip="none" rotWithShape="1">
            <a:gsLst>
              <a:gs pos="19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  <a:tileRect/>
          </a:gra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Wi-Fi">
            <a:extLst>
              <a:ext uri="{FF2B5EF4-FFF2-40B4-BE49-F238E27FC236}">
                <a16:creationId xmlns:a16="http://schemas.microsoft.com/office/drawing/2014/main" id="{BC2C2DD1-AA44-0EDD-9E30-69AEAE227C7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415561" y="932656"/>
            <a:ext cx="123398" cy="88900"/>
          </a:xfrm>
          <a:custGeom>
            <a:avLst/>
            <a:gdLst>
              <a:gd name="T0" fmla="*/ 199 w 397"/>
              <a:gd name="T1" fmla="*/ 0 h 284"/>
              <a:gd name="T2" fmla="*/ 4 w 397"/>
              <a:gd name="T3" fmla="*/ 80 h 284"/>
              <a:gd name="T4" fmla="*/ 4 w 397"/>
              <a:gd name="T5" fmla="*/ 92 h 284"/>
              <a:gd name="T6" fmla="*/ 40 w 397"/>
              <a:gd name="T7" fmla="*/ 128 h 284"/>
              <a:gd name="T8" fmla="*/ 52 w 397"/>
              <a:gd name="T9" fmla="*/ 128 h 284"/>
              <a:gd name="T10" fmla="*/ 199 w 397"/>
              <a:gd name="T11" fmla="*/ 69 h 284"/>
              <a:gd name="T12" fmla="*/ 345 w 397"/>
              <a:gd name="T13" fmla="*/ 128 h 284"/>
              <a:gd name="T14" fmla="*/ 358 w 397"/>
              <a:gd name="T15" fmla="*/ 128 h 284"/>
              <a:gd name="T16" fmla="*/ 394 w 397"/>
              <a:gd name="T17" fmla="*/ 92 h 284"/>
              <a:gd name="T18" fmla="*/ 394 w 397"/>
              <a:gd name="T19" fmla="*/ 80 h 284"/>
              <a:gd name="T20" fmla="*/ 199 w 397"/>
              <a:gd name="T21" fmla="*/ 0 h 284"/>
              <a:gd name="T22" fmla="*/ 199 w 397"/>
              <a:gd name="T23" fmla="*/ 17 h 284"/>
              <a:gd name="T24" fmla="*/ 375 w 397"/>
              <a:gd name="T25" fmla="*/ 86 h 284"/>
              <a:gd name="T26" fmla="*/ 351 w 397"/>
              <a:gd name="T27" fmla="*/ 110 h 284"/>
              <a:gd name="T28" fmla="*/ 199 w 397"/>
              <a:gd name="T29" fmla="*/ 51 h 284"/>
              <a:gd name="T30" fmla="*/ 46 w 397"/>
              <a:gd name="T31" fmla="*/ 110 h 284"/>
              <a:gd name="T32" fmla="*/ 23 w 397"/>
              <a:gd name="T33" fmla="*/ 86 h 284"/>
              <a:gd name="T34" fmla="*/ 199 w 397"/>
              <a:gd name="T35" fmla="*/ 17 h 284"/>
              <a:gd name="T36" fmla="*/ 199 w 397"/>
              <a:gd name="T37" fmla="*/ 102 h 284"/>
              <a:gd name="T38" fmla="*/ 77 w 397"/>
              <a:gd name="T39" fmla="*/ 153 h 284"/>
              <a:gd name="T40" fmla="*/ 77 w 397"/>
              <a:gd name="T41" fmla="*/ 165 h 284"/>
              <a:gd name="T42" fmla="*/ 113 w 397"/>
              <a:gd name="T43" fmla="*/ 201 h 284"/>
              <a:gd name="T44" fmla="*/ 125 w 397"/>
              <a:gd name="T45" fmla="*/ 201 h 284"/>
              <a:gd name="T46" fmla="*/ 199 w 397"/>
              <a:gd name="T47" fmla="*/ 171 h 284"/>
              <a:gd name="T48" fmla="*/ 272 w 397"/>
              <a:gd name="T49" fmla="*/ 201 h 284"/>
              <a:gd name="T50" fmla="*/ 284 w 397"/>
              <a:gd name="T51" fmla="*/ 201 h 284"/>
              <a:gd name="T52" fmla="*/ 321 w 397"/>
              <a:gd name="T53" fmla="*/ 165 h 284"/>
              <a:gd name="T54" fmla="*/ 321 w 397"/>
              <a:gd name="T55" fmla="*/ 153 h 284"/>
              <a:gd name="T56" fmla="*/ 199 w 397"/>
              <a:gd name="T57" fmla="*/ 102 h 284"/>
              <a:gd name="T58" fmla="*/ 199 w 397"/>
              <a:gd name="T59" fmla="*/ 120 h 284"/>
              <a:gd name="T60" fmla="*/ 302 w 397"/>
              <a:gd name="T61" fmla="*/ 159 h 284"/>
              <a:gd name="T62" fmla="*/ 278 w 397"/>
              <a:gd name="T63" fmla="*/ 183 h 284"/>
              <a:gd name="T64" fmla="*/ 199 w 397"/>
              <a:gd name="T65" fmla="*/ 154 h 284"/>
              <a:gd name="T66" fmla="*/ 120 w 397"/>
              <a:gd name="T67" fmla="*/ 183 h 284"/>
              <a:gd name="T68" fmla="*/ 96 w 397"/>
              <a:gd name="T69" fmla="*/ 159 h 284"/>
              <a:gd name="T70" fmla="*/ 199 w 397"/>
              <a:gd name="T71" fmla="*/ 120 h 284"/>
              <a:gd name="T72" fmla="*/ 198 w 397"/>
              <a:gd name="T73" fmla="*/ 204 h 284"/>
              <a:gd name="T74" fmla="*/ 149 w 397"/>
              <a:gd name="T75" fmla="*/ 224 h 284"/>
              <a:gd name="T76" fmla="*/ 149 w 397"/>
              <a:gd name="T77" fmla="*/ 237 h 284"/>
              <a:gd name="T78" fmla="*/ 193 w 397"/>
              <a:gd name="T79" fmla="*/ 280 h 284"/>
              <a:gd name="T80" fmla="*/ 205 w 397"/>
              <a:gd name="T81" fmla="*/ 280 h 284"/>
              <a:gd name="T82" fmla="*/ 249 w 397"/>
              <a:gd name="T83" fmla="*/ 237 h 284"/>
              <a:gd name="T84" fmla="*/ 249 w 397"/>
              <a:gd name="T85" fmla="*/ 224 h 284"/>
              <a:gd name="T86" fmla="*/ 198 w 397"/>
              <a:gd name="T87" fmla="*/ 204 h 284"/>
              <a:gd name="T88" fmla="*/ 198 w 397"/>
              <a:gd name="T89" fmla="*/ 221 h 284"/>
              <a:gd name="T90" fmla="*/ 229 w 397"/>
              <a:gd name="T91" fmla="*/ 231 h 284"/>
              <a:gd name="T92" fmla="*/ 199 w 397"/>
              <a:gd name="T93" fmla="*/ 262 h 284"/>
              <a:gd name="T94" fmla="*/ 168 w 397"/>
              <a:gd name="T95" fmla="*/ 231 h 284"/>
              <a:gd name="T96" fmla="*/ 198 w 397"/>
              <a:gd name="T97" fmla="*/ 22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7" h="284">
                <a:moveTo>
                  <a:pt x="199" y="0"/>
                </a:moveTo>
                <a:cubicBezTo>
                  <a:pt x="123" y="0"/>
                  <a:pt x="54" y="30"/>
                  <a:pt x="4" y="80"/>
                </a:cubicBezTo>
                <a:cubicBezTo>
                  <a:pt x="0" y="84"/>
                  <a:pt x="0" y="89"/>
                  <a:pt x="4" y="92"/>
                </a:cubicBezTo>
                <a:lnTo>
                  <a:pt x="40" y="128"/>
                </a:lnTo>
                <a:cubicBezTo>
                  <a:pt x="44" y="132"/>
                  <a:pt x="49" y="132"/>
                  <a:pt x="52" y="128"/>
                </a:cubicBezTo>
                <a:cubicBezTo>
                  <a:pt x="90" y="91"/>
                  <a:pt x="141" y="69"/>
                  <a:pt x="199" y="69"/>
                </a:cubicBezTo>
                <a:cubicBezTo>
                  <a:pt x="256" y="69"/>
                  <a:pt x="308" y="91"/>
                  <a:pt x="345" y="128"/>
                </a:cubicBezTo>
                <a:cubicBezTo>
                  <a:pt x="349" y="132"/>
                  <a:pt x="354" y="132"/>
                  <a:pt x="358" y="128"/>
                </a:cubicBezTo>
                <a:lnTo>
                  <a:pt x="394" y="92"/>
                </a:lnTo>
                <a:cubicBezTo>
                  <a:pt x="397" y="88"/>
                  <a:pt x="397" y="83"/>
                  <a:pt x="394" y="80"/>
                </a:cubicBezTo>
                <a:cubicBezTo>
                  <a:pt x="344" y="30"/>
                  <a:pt x="275" y="0"/>
                  <a:pt x="199" y="0"/>
                </a:cubicBezTo>
                <a:close/>
                <a:moveTo>
                  <a:pt x="199" y="17"/>
                </a:moveTo>
                <a:cubicBezTo>
                  <a:pt x="267" y="17"/>
                  <a:pt x="329" y="43"/>
                  <a:pt x="375" y="86"/>
                </a:cubicBezTo>
                <a:lnTo>
                  <a:pt x="351" y="110"/>
                </a:lnTo>
                <a:cubicBezTo>
                  <a:pt x="311" y="73"/>
                  <a:pt x="258" y="51"/>
                  <a:pt x="199" y="51"/>
                </a:cubicBezTo>
                <a:cubicBezTo>
                  <a:pt x="140" y="51"/>
                  <a:pt x="87" y="73"/>
                  <a:pt x="46" y="110"/>
                </a:cubicBezTo>
                <a:lnTo>
                  <a:pt x="23" y="86"/>
                </a:lnTo>
                <a:cubicBezTo>
                  <a:pt x="69" y="43"/>
                  <a:pt x="131" y="17"/>
                  <a:pt x="199" y="17"/>
                </a:cubicBezTo>
                <a:close/>
                <a:moveTo>
                  <a:pt x="199" y="102"/>
                </a:moveTo>
                <a:cubicBezTo>
                  <a:pt x="151" y="102"/>
                  <a:pt x="108" y="122"/>
                  <a:pt x="77" y="153"/>
                </a:cubicBezTo>
                <a:cubicBezTo>
                  <a:pt x="74" y="157"/>
                  <a:pt x="74" y="162"/>
                  <a:pt x="77" y="165"/>
                </a:cubicBezTo>
                <a:lnTo>
                  <a:pt x="113" y="201"/>
                </a:lnTo>
                <a:cubicBezTo>
                  <a:pt x="117" y="205"/>
                  <a:pt x="122" y="205"/>
                  <a:pt x="125" y="201"/>
                </a:cubicBezTo>
                <a:cubicBezTo>
                  <a:pt x="145" y="183"/>
                  <a:pt x="170" y="171"/>
                  <a:pt x="199" y="171"/>
                </a:cubicBezTo>
                <a:cubicBezTo>
                  <a:pt x="227" y="171"/>
                  <a:pt x="253" y="183"/>
                  <a:pt x="272" y="201"/>
                </a:cubicBezTo>
                <a:cubicBezTo>
                  <a:pt x="276" y="205"/>
                  <a:pt x="281" y="204"/>
                  <a:pt x="284" y="201"/>
                </a:cubicBezTo>
                <a:lnTo>
                  <a:pt x="321" y="165"/>
                </a:lnTo>
                <a:cubicBezTo>
                  <a:pt x="324" y="161"/>
                  <a:pt x="324" y="156"/>
                  <a:pt x="321" y="153"/>
                </a:cubicBezTo>
                <a:cubicBezTo>
                  <a:pt x="289" y="122"/>
                  <a:pt x="246" y="102"/>
                  <a:pt x="199" y="102"/>
                </a:cubicBezTo>
                <a:close/>
                <a:moveTo>
                  <a:pt x="199" y="120"/>
                </a:moveTo>
                <a:cubicBezTo>
                  <a:pt x="238" y="120"/>
                  <a:pt x="274" y="135"/>
                  <a:pt x="302" y="159"/>
                </a:cubicBezTo>
                <a:lnTo>
                  <a:pt x="278" y="183"/>
                </a:lnTo>
                <a:cubicBezTo>
                  <a:pt x="257" y="165"/>
                  <a:pt x="229" y="154"/>
                  <a:pt x="199" y="154"/>
                </a:cubicBezTo>
                <a:cubicBezTo>
                  <a:pt x="169" y="154"/>
                  <a:pt x="141" y="165"/>
                  <a:pt x="120" y="183"/>
                </a:cubicBezTo>
                <a:lnTo>
                  <a:pt x="96" y="159"/>
                </a:lnTo>
                <a:cubicBezTo>
                  <a:pt x="123" y="135"/>
                  <a:pt x="159" y="120"/>
                  <a:pt x="199" y="120"/>
                </a:cubicBezTo>
                <a:close/>
                <a:moveTo>
                  <a:pt x="198" y="204"/>
                </a:moveTo>
                <a:cubicBezTo>
                  <a:pt x="179" y="204"/>
                  <a:pt x="162" y="212"/>
                  <a:pt x="149" y="224"/>
                </a:cubicBezTo>
                <a:cubicBezTo>
                  <a:pt x="145" y="228"/>
                  <a:pt x="145" y="233"/>
                  <a:pt x="149" y="237"/>
                </a:cubicBezTo>
                <a:lnTo>
                  <a:pt x="193" y="280"/>
                </a:lnTo>
                <a:cubicBezTo>
                  <a:pt x="196" y="284"/>
                  <a:pt x="202" y="284"/>
                  <a:pt x="205" y="280"/>
                </a:cubicBezTo>
                <a:lnTo>
                  <a:pt x="249" y="237"/>
                </a:lnTo>
                <a:cubicBezTo>
                  <a:pt x="252" y="233"/>
                  <a:pt x="252" y="227"/>
                  <a:pt x="249" y="224"/>
                </a:cubicBezTo>
                <a:cubicBezTo>
                  <a:pt x="236" y="212"/>
                  <a:pt x="218" y="204"/>
                  <a:pt x="198" y="204"/>
                </a:cubicBezTo>
                <a:close/>
                <a:moveTo>
                  <a:pt x="198" y="221"/>
                </a:moveTo>
                <a:cubicBezTo>
                  <a:pt x="210" y="221"/>
                  <a:pt x="220" y="225"/>
                  <a:pt x="229" y="231"/>
                </a:cubicBezTo>
                <a:lnTo>
                  <a:pt x="199" y="262"/>
                </a:lnTo>
                <a:lnTo>
                  <a:pt x="168" y="231"/>
                </a:lnTo>
                <a:cubicBezTo>
                  <a:pt x="177" y="225"/>
                  <a:pt x="187" y="221"/>
                  <a:pt x="198" y="221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Battery Charge">
            <a:extLst>
              <a:ext uri="{FF2B5EF4-FFF2-40B4-BE49-F238E27FC236}">
                <a16:creationId xmlns:a16="http://schemas.microsoft.com/office/drawing/2014/main" id="{7606FC78-D572-53F7-2AAF-A2996CCD277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417217" y="949511"/>
            <a:ext cx="147638" cy="71438"/>
          </a:xfrm>
          <a:custGeom>
            <a:avLst/>
            <a:gdLst>
              <a:gd name="T0" fmla="*/ 9 w 395"/>
              <a:gd name="T1" fmla="*/ 0 h 190"/>
              <a:gd name="T2" fmla="*/ 0 w 395"/>
              <a:gd name="T3" fmla="*/ 9 h 190"/>
              <a:gd name="T4" fmla="*/ 0 w 395"/>
              <a:gd name="T5" fmla="*/ 182 h 190"/>
              <a:gd name="T6" fmla="*/ 9 w 395"/>
              <a:gd name="T7" fmla="*/ 190 h 190"/>
              <a:gd name="T8" fmla="*/ 351 w 395"/>
              <a:gd name="T9" fmla="*/ 190 h 190"/>
              <a:gd name="T10" fmla="*/ 360 w 395"/>
              <a:gd name="T11" fmla="*/ 182 h 190"/>
              <a:gd name="T12" fmla="*/ 360 w 395"/>
              <a:gd name="T13" fmla="*/ 134 h 190"/>
              <a:gd name="T14" fmla="*/ 387 w 395"/>
              <a:gd name="T15" fmla="*/ 134 h 190"/>
              <a:gd name="T16" fmla="*/ 395 w 395"/>
              <a:gd name="T17" fmla="*/ 125 h 190"/>
              <a:gd name="T18" fmla="*/ 395 w 395"/>
              <a:gd name="T19" fmla="*/ 66 h 190"/>
              <a:gd name="T20" fmla="*/ 387 w 395"/>
              <a:gd name="T21" fmla="*/ 57 h 190"/>
              <a:gd name="T22" fmla="*/ 360 w 395"/>
              <a:gd name="T23" fmla="*/ 57 h 190"/>
              <a:gd name="T24" fmla="*/ 360 w 395"/>
              <a:gd name="T25" fmla="*/ 9 h 190"/>
              <a:gd name="T26" fmla="*/ 351 w 395"/>
              <a:gd name="T27" fmla="*/ 0 h 190"/>
              <a:gd name="T28" fmla="*/ 9 w 395"/>
              <a:gd name="T29" fmla="*/ 0 h 190"/>
              <a:gd name="T30" fmla="*/ 18 w 395"/>
              <a:gd name="T31" fmla="*/ 18 h 190"/>
              <a:gd name="T32" fmla="*/ 342 w 395"/>
              <a:gd name="T33" fmla="*/ 18 h 190"/>
              <a:gd name="T34" fmla="*/ 342 w 395"/>
              <a:gd name="T35" fmla="*/ 173 h 190"/>
              <a:gd name="T36" fmla="*/ 18 w 395"/>
              <a:gd name="T37" fmla="*/ 173 h 190"/>
              <a:gd name="T38" fmla="*/ 18 w 395"/>
              <a:gd name="T39" fmla="*/ 18 h 190"/>
              <a:gd name="T40" fmla="*/ 41 w 395"/>
              <a:gd name="T41" fmla="*/ 32 h 190"/>
              <a:gd name="T42" fmla="*/ 32 w 395"/>
              <a:gd name="T43" fmla="*/ 41 h 190"/>
              <a:gd name="T44" fmla="*/ 32 w 395"/>
              <a:gd name="T45" fmla="*/ 149 h 190"/>
              <a:gd name="T46" fmla="*/ 41 w 395"/>
              <a:gd name="T47" fmla="*/ 158 h 190"/>
              <a:gd name="T48" fmla="*/ 230 w 395"/>
              <a:gd name="T49" fmla="*/ 158 h 190"/>
              <a:gd name="T50" fmla="*/ 239 w 395"/>
              <a:gd name="T51" fmla="*/ 149 h 190"/>
              <a:gd name="T52" fmla="*/ 239 w 395"/>
              <a:gd name="T53" fmla="*/ 41 h 190"/>
              <a:gd name="T54" fmla="*/ 230 w 395"/>
              <a:gd name="T55" fmla="*/ 32 h 190"/>
              <a:gd name="T56" fmla="*/ 41 w 395"/>
              <a:gd name="T57" fmla="*/ 32 h 190"/>
              <a:gd name="T58" fmla="*/ 360 w 395"/>
              <a:gd name="T59" fmla="*/ 74 h 190"/>
              <a:gd name="T60" fmla="*/ 378 w 395"/>
              <a:gd name="T61" fmla="*/ 74 h 190"/>
              <a:gd name="T62" fmla="*/ 378 w 395"/>
              <a:gd name="T63" fmla="*/ 116 h 190"/>
              <a:gd name="T64" fmla="*/ 360 w 395"/>
              <a:gd name="T65" fmla="*/ 116 h 190"/>
              <a:gd name="T66" fmla="*/ 360 w 395"/>
              <a:gd name="T67" fmla="*/ 7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5" h="190">
                <a:moveTo>
                  <a:pt x="9" y="0"/>
                </a:moveTo>
                <a:cubicBezTo>
                  <a:pt x="4" y="0"/>
                  <a:pt x="0" y="4"/>
                  <a:pt x="0" y="9"/>
                </a:cubicBezTo>
                <a:lnTo>
                  <a:pt x="0" y="182"/>
                </a:lnTo>
                <a:cubicBezTo>
                  <a:pt x="1" y="187"/>
                  <a:pt x="4" y="190"/>
                  <a:pt x="9" y="190"/>
                </a:cubicBezTo>
                <a:lnTo>
                  <a:pt x="351" y="190"/>
                </a:lnTo>
                <a:cubicBezTo>
                  <a:pt x="356" y="190"/>
                  <a:pt x="359" y="186"/>
                  <a:pt x="360" y="182"/>
                </a:cubicBezTo>
                <a:lnTo>
                  <a:pt x="360" y="134"/>
                </a:lnTo>
                <a:lnTo>
                  <a:pt x="387" y="134"/>
                </a:lnTo>
                <a:cubicBezTo>
                  <a:pt x="392" y="133"/>
                  <a:pt x="395" y="130"/>
                  <a:pt x="395" y="125"/>
                </a:cubicBezTo>
                <a:lnTo>
                  <a:pt x="395" y="66"/>
                </a:lnTo>
                <a:cubicBezTo>
                  <a:pt x="395" y="60"/>
                  <a:pt x="391" y="57"/>
                  <a:pt x="387" y="57"/>
                </a:cubicBezTo>
                <a:lnTo>
                  <a:pt x="360" y="57"/>
                </a:lnTo>
                <a:lnTo>
                  <a:pt x="360" y="9"/>
                </a:lnTo>
                <a:cubicBezTo>
                  <a:pt x="359" y="4"/>
                  <a:pt x="356" y="0"/>
                  <a:pt x="351" y="0"/>
                </a:cubicBezTo>
                <a:lnTo>
                  <a:pt x="9" y="0"/>
                </a:lnTo>
                <a:close/>
                <a:moveTo>
                  <a:pt x="18" y="18"/>
                </a:moveTo>
                <a:lnTo>
                  <a:pt x="342" y="18"/>
                </a:lnTo>
                <a:cubicBezTo>
                  <a:pt x="342" y="69"/>
                  <a:pt x="342" y="121"/>
                  <a:pt x="342" y="173"/>
                </a:cubicBezTo>
                <a:lnTo>
                  <a:pt x="18" y="173"/>
                </a:lnTo>
                <a:lnTo>
                  <a:pt x="18" y="18"/>
                </a:lnTo>
                <a:close/>
                <a:moveTo>
                  <a:pt x="41" y="32"/>
                </a:moveTo>
                <a:cubicBezTo>
                  <a:pt x="36" y="33"/>
                  <a:pt x="33" y="36"/>
                  <a:pt x="32" y="41"/>
                </a:cubicBezTo>
                <a:lnTo>
                  <a:pt x="32" y="149"/>
                </a:lnTo>
                <a:cubicBezTo>
                  <a:pt x="33" y="155"/>
                  <a:pt x="36" y="158"/>
                  <a:pt x="41" y="158"/>
                </a:cubicBezTo>
                <a:lnTo>
                  <a:pt x="230" y="158"/>
                </a:lnTo>
                <a:cubicBezTo>
                  <a:pt x="235" y="158"/>
                  <a:pt x="239" y="154"/>
                  <a:pt x="239" y="149"/>
                </a:cubicBezTo>
                <a:lnTo>
                  <a:pt x="239" y="41"/>
                </a:lnTo>
                <a:cubicBezTo>
                  <a:pt x="238" y="36"/>
                  <a:pt x="235" y="32"/>
                  <a:pt x="230" y="32"/>
                </a:cubicBezTo>
                <a:lnTo>
                  <a:pt x="41" y="32"/>
                </a:lnTo>
                <a:close/>
                <a:moveTo>
                  <a:pt x="360" y="74"/>
                </a:moveTo>
                <a:lnTo>
                  <a:pt x="378" y="74"/>
                </a:lnTo>
                <a:lnTo>
                  <a:pt x="378" y="116"/>
                </a:lnTo>
                <a:lnTo>
                  <a:pt x="360" y="116"/>
                </a:lnTo>
                <a:lnTo>
                  <a:pt x="360" y="74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Signal Strength">
            <a:extLst>
              <a:ext uri="{FF2B5EF4-FFF2-40B4-BE49-F238E27FC236}">
                <a16:creationId xmlns:a16="http://schemas.microsoft.com/office/drawing/2014/main" id="{01B3403B-DCC2-1B86-3576-14D3081FB8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257110" y="937418"/>
            <a:ext cx="111920" cy="84138"/>
          </a:xfrm>
          <a:custGeom>
            <a:avLst/>
            <a:gdLst>
              <a:gd name="T0" fmla="*/ 343 w 395"/>
              <a:gd name="T1" fmla="*/ 0 h 228"/>
              <a:gd name="T2" fmla="*/ 334 w 395"/>
              <a:gd name="T3" fmla="*/ 9 h 228"/>
              <a:gd name="T4" fmla="*/ 334 w 395"/>
              <a:gd name="T5" fmla="*/ 220 h 228"/>
              <a:gd name="T6" fmla="*/ 343 w 395"/>
              <a:gd name="T7" fmla="*/ 228 h 228"/>
              <a:gd name="T8" fmla="*/ 387 w 395"/>
              <a:gd name="T9" fmla="*/ 228 h 228"/>
              <a:gd name="T10" fmla="*/ 395 w 395"/>
              <a:gd name="T11" fmla="*/ 220 h 228"/>
              <a:gd name="T12" fmla="*/ 395 w 395"/>
              <a:gd name="T13" fmla="*/ 9 h 228"/>
              <a:gd name="T14" fmla="*/ 387 w 395"/>
              <a:gd name="T15" fmla="*/ 0 h 228"/>
              <a:gd name="T16" fmla="*/ 343 w 395"/>
              <a:gd name="T17" fmla="*/ 0 h 228"/>
              <a:gd name="T18" fmla="*/ 352 w 395"/>
              <a:gd name="T19" fmla="*/ 18 h 228"/>
              <a:gd name="T20" fmla="*/ 378 w 395"/>
              <a:gd name="T21" fmla="*/ 18 h 228"/>
              <a:gd name="T22" fmla="*/ 378 w 395"/>
              <a:gd name="T23" fmla="*/ 211 h 228"/>
              <a:gd name="T24" fmla="*/ 352 w 395"/>
              <a:gd name="T25" fmla="*/ 211 h 228"/>
              <a:gd name="T26" fmla="*/ 352 w 395"/>
              <a:gd name="T27" fmla="*/ 18 h 228"/>
              <a:gd name="T28" fmla="*/ 259 w 395"/>
              <a:gd name="T29" fmla="*/ 46 h 228"/>
              <a:gd name="T30" fmla="*/ 250 w 395"/>
              <a:gd name="T31" fmla="*/ 55 h 228"/>
              <a:gd name="T32" fmla="*/ 250 w 395"/>
              <a:gd name="T33" fmla="*/ 220 h 228"/>
              <a:gd name="T34" fmla="*/ 259 w 395"/>
              <a:gd name="T35" fmla="*/ 228 h 228"/>
              <a:gd name="T36" fmla="*/ 303 w 395"/>
              <a:gd name="T37" fmla="*/ 228 h 228"/>
              <a:gd name="T38" fmla="*/ 312 w 395"/>
              <a:gd name="T39" fmla="*/ 220 h 228"/>
              <a:gd name="T40" fmla="*/ 312 w 395"/>
              <a:gd name="T41" fmla="*/ 55 h 228"/>
              <a:gd name="T42" fmla="*/ 303 w 395"/>
              <a:gd name="T43" fmla="*/ 46 h 228"/>
              <a:gd name="T44" fmla="*/ 259 w 395"/>
              <a:gd name="T45" fmla="*/ 46 h 228"/>
              <a:gd name="T46" fmla="*/ 268 w 395"/>
              <a:gd name="T47" fmla="*/ 64 h 228"/>
              <a:gd name="T48" fmla="*/ 294 w 395"/>
              <a:gd name="T49" fmla="*/ 64 h 228"/>
              <a:gd name="T50" fmla="*/ 294 w 395"/>
              <a:gd name="T51" fmla="*/ 211 h 228"/>
              <a:gd name="T52" fmla="*/ 268 w 395"/>
              <a:gd name="T53" fmla="*/ 211 h 228"/>
              <a:gd name="T54" fmla="*/ 268 w 395"/>
              <a:gd name="T55" fmla="*/ 64 h 228"/>
              <a:gd name="T56" fmla="*/ 176 w 395"/>
              <a:gd name="T57" fmla="*/ 92 h 228"/>
              <a:gd name="T58" fmla="*/ 167 w 395"/>
              <a:gd name="T59" fmla="*/ 101 h 228"/>
              <a:gd name="T60" fmla="*/ 167 w 395"/>
              <a:gd name="T61" fmla="*/ 220 h 228"/>
              <a:gd name="T62" fmla="*/ 176 w 395"/>
              <a:gd name="T63" fmla="*/ 228 h 228"/>
              <a:gd name="T64" fmla="*/ 220 w 395"/>
              <a:gd name="T65" fmla="*/ 228 h 228"/>
              <a:gd name="T66" fmla="*/ 229 w 395"/>
              <a:gd name="T67" fmla="*/ 220 h 228"/>
              <a:gd name="T68" fmla="*/ 229 w 395"/>
              <a:gd name="T69" fmla="*/ 101 h 228"/>
              <a:gd name="T70" fmla="*/ 220 w 395"/>
              <a:gd name="T71" fmla="*/ 92 h 228"/>
              <a:gd name="T72" fmla="*/ 176 w 395"/>
              <a:gd name="T73" fmla="*/ 92 h 228"/>
              <a:gd name="T74" fmla="*/ 185 w 395"/>
              <a:gd name="T75" fmla="*/ 110 h 228"/>
              <a:gd name="T76" fmla="*/ 211 w 395"/>
              <a:gd name="T77" fmla="*/ 110 h 228"/>
              <a:gd name="T78" fmla="*/ 211 w 395"/>
              <a:gd name="T79" fmla="*/ 211 h 228"/>
              <a:gd name="T80" fmla="*/ 185 w 395"/>
              <a:gd name="T81" fmla="*/ 211 h 228"/>
              <a:gd name="T82" fmla="*/ 185 w 395"/>
              <a:gd name="T83" fmla="*/ 110 h 228"/>
              <a:gd name="T84" fmla="*/ 92 w 395"/>
              <a:gd name="T85" fmla="*/ 138 h 228"/>
              <a:gd name="T86" fmla="*/ 84 w 395"/>
              <a:gd name="T87" fmla="*/ 147 h 228"/>
              <a:gd name="T88" fmla="*/ 84 w 395"/>
              <a:gd name="T89" fmla="*/ 220 h 228"/>
              <a:gd name="T90" fmla="*/ 92 w 395"/>
              <a:gd name="T91" fmla="*/ 228 h 228"/>
              <a:gd name="T92" fmla="*/ 136 w 395"/>
              <a:gd name="T93" fmla="*/ 228 h 228"/>
              <a:gd name="T94" fmla="*/ 145 w 395"/>
              <a:gd name="T95" fmla="*/ 220 h 228"/>
              <a:gd name="T96" fmla="*/ 145 w 395"/>
              <a:gd name="T97" fmla="*/ 147 h 228"/>
              <a:gd name="T98" fmla="*/ 136 w 395"/>
              <a:gd name="T99" fmla="*/ 138 h 228"/>
              <a:gd name="T100" fmla="*/ 92 w 395"/>
              <a:gd name="T101" fmla="*/ 138 h 228"/>
              <a:gd name="T102" fmla="*/ 9 w 395"/>
              <a:gd name="T103" fmla="*/ 175 h 228"/>
              <a:gd name="T104" fmla="*/ 0 w 395"/>
              <a:gd name="T105" fmla="*/ 184 h 228"/>
              <a:gd name="T106" fmla="*/ 0 w 395"/>
              <a:gd name="T107" fmla="*/ 220 h 228"/>
              <a:gd name="T108" fmla="*/ 9 w 395"/>
              <a:gd name="T109" fmla="*/ 228 h 228"/>
              <a:gd name="T110" fmla="*/ 53 w 395"/>
              <a:gd name="T111" fmla="*/ 228 h 228"/>
              <a:gd name="T112" fmla="*/ 62 w 395"/>
              <a:gd name="T113" fmla="*/ 220 h 228"/>
              <a:gd name="T114" fmla="*/ 62 w 395"/>
              <a:gd name="T115" fmla="*/ 184 h 228"/>
              <a:gd name="T116" fmla="*/ 53 w 395"/>
              <a:gd name="T117" fmla="*/ 175 h 228"/>
              <a:gd name="T118" fmla="*/ 9 w 395"/>
              <a:gd name="T119" fmla="*/ 17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5" h="228">
                <a:moveTo>
                  <a:pt x="343" y="0"/>
                </a:moveTo>
                <a:cubicBezTo>
                  <a:pt x="338" y="0"/>
                  <a:pt x="334" y="4"/>
                  <a:pt x="334" y="9"/>
                </a:cubicBezTo>
                <a:lnTo>
                  <a:pt x="334" y="220"/>
                </a:lnTo>
                <a:cubicBezTo>
                  <a:pt x="334" y="225"/>
                  <a:pt x="338" y="228"/>
                  <a:pt x="343" y="228"/>
                </a:cubicBezTo>
                <a:lnTo>
                  <a:pt x="387" y="228"/>
                </a:lnTo>
                <a:cubicBezTo>
                  <a:pt x="392" y="228"/>
                  <a:pt x="395" y="224"/>
                  <a:pt x="395" y="220"/>
                </a:cubicBezTo>
                <a:lnTo>
                  <a:pt x="395" y="9"/>
                </a:lnTo>
                <a:cubicBezTo>
                  <a:pt x="395" y="4"/>
                  <a:pt x="391" y="0"/>
                  <a:pt x="387" y="0"/>
                </a:cubicBezTo>
                <a:lnTo>
                  <a:pt x="343" y="0"/>
                </a:lnTo>
                <a:close/>
                <a:moveTo>
                  <a:pt x="352" y="18"/>
                </a:moveTo>
                <a:lnTo>
                  <a:pt x="378" y="18"/>
                </a:lnTo>
                <a:lnTo>
                  <a:pt x="378" y="211"/>
                </a:lnTo>
                <a:lnTo>
                  <a:pt x="352" y="211"/>
                </a:lnTo>
                <a:lnTo>
                  <a:pt x="352" y="18"/>
                </a:lnTo>
                <a:close/>
                <a:moveTo>
                  <a:pt x="259" y="46"/>
                </a:moveTo>
                <a:cubicBezTo>
                  <a:pt x="254" y="46"/>
                  <a:pt x="251" y="50"/>
                  <a:pt x="250" y="55"/>
                </a:cubicBezTo>
                <a:lnTo>
                  <a:pt x="250" y="220"/>
                </a:lnTo>
                <a:cubicBezTo>
                  <a:pt x="251" y="225"/>
                  <a:pt x="255" y="228"/>
                  <a:pt x="259" y="228"/>
                </a:cubicBezTo>
                <a:lnTo>
                  <a:pt x="303" y="228"/>
                </a:lnTo>
                <a:cubicBezTo>
                  <a:pt x="308" y="228"/>
                  <a:pt x="312" y="224"/>
                  <a:pt x="312" y="220"/>
                </a:cubicBezTo>
                <a:lnTo>
                  <a:pt x="312" y="55"/>
                </a:lnTo>
                <a:cubicBezTo>
                  <a:pt x="312" y="50"/>
                  <a:pt x="308" y="46"/>
                  <a:pt x="303" y="46"/>
                </a:cubicBezTo>
                <a:lnTo>
                  <a:pt x="259" y="46"/>
                </a:lnTo>
                <a:close/>
                <a:moveTo>
                  <a:pt x="268" y="64"/>
                </a:moveTo>
                <a:lnTo>
                  <a:pt x="294" y="64"/>
                </a:lnTo>
                <a:lnTo>
                  <a:pt x="294" y="211"/>
                </a:lnTo>
                <a:lnTo>
                  <a:pt x="268" y="211"/>
                </a:lnTo>
                <a:lnTo>
                  <a:pt x="268" y="64"/>
                </a:lnTo>
                <a:close/>
                <a:moveTo>
                  <a:pt x="176" y="92"/>
                </a:moveTo>
                <a:cubicBezTo>
                  <a:pt x="171" y="92"/>
                  <a:pt x="167" y="96"/>
                  <a:pt x="167" y="101"/>
                </a:cubicBezTo>
                <a:lnTo>
                  <a:pt x="167" y="220"/>
                </a:lnTo>
                <a:cubicBezTo>
                  <a:pt x="167" y="225"/>
                  <a:pt x="171" y="228"/>
                  <a:pt x="176" y="228"/>
                </a:cubicBezTo>
                <a:lnTo>
                  <a:pt x="220" y="228"/>
                </a:lnTo>
                <a:cubicBezTo>
                  <a:pt x="225" y="228"/>
                  <a:pt x="228" y="224"/>
                  <a:pt x="229" y="220"/>
                </a:cubicBezTo>
                <a:lnTo>
                  <a:pt x="229" y="101"/>
                </a:lnTo>
                <a:cubicBezTo>
                  <a:pt x="228" y="96"/>
                  <a:pt x="224" y="92"/>
                  <a:pt x="220" y="92"/>
                </a:cubicBezTo>
                <a:lnTo>
                  <a:pt x="176" y="92"/>
                </a:lnTo>
                <a:close/>
                <a:moveTo>
                  <a:pt x="185" y="110"/>
                </a:moveTo>
                <a:lnTo>
                  <a:pt x="211" y="110"/>
                </a:lnTo>
                <a:lnTo>
                  <a:pt x="211" y="211"/>
                </a:lnTo>
                <a:lnTo>
                  <a:pt x="185" y="211"/>
                </a:lnTo>
                <a:lnTo>
                  <a:pt x="185" y="110"/>
                </a:lnTo>
                <a:close/>
                <a:moveTo>
                  <a:pt x="92" y="138"/>
                </a:moveTo>
                <a:cubicBezTo>
                  <a:pt x="87" y="138"/>
                  <a:pt x="84" y="142"/>
                  <a:pt x="84" y="147"/>
                </a:cubicBezTo>
                <a:lnTo>
                  <a:pt x="84" y="220"/>
                </a:lnTo>
                <a:cubicBezTo>
                  <a:pt x="84" y="225"/>
                  <a:pt x="88" y="228"/>
                  <a:pt x="92" y="228"/>
                </a:cubicBezTo>
                <a:lnTo>
                  <a:pt x="136" y="228"/>
                </a:lnTo>
                <a:cubicBezTo>
                  <a:pt x="141" y="228"/>
                  <a:pt x="145" y="224"/>
                  <a:pt x="145" y="220"/>
                </a:cubicBezTo>
                <a:lnTo>
                  <a:pt x="145" y="147"/>
                </a:lnTo>
                <a:cubicBezTo>
                  <a:pt x="145" y="142"/>
                  <a:pt x="141" y="138"/>
                  <a:pt x="136" y="138"/>
                </a:cubicBezTo>
                <a:lnTo>
                  <a:pt x="92" y="138"/>
                </a:lnTo>
                <a:close/>
                <a:moveTo>
                  <a:pt x="9" y="175"/>
                </a:moveTo>
                <a:cubicBezTo>
                  <a:pt x="4" y="176"/>
                  <a:pt x="0" y="180"/>
                  <a:pt x="0" y="184"/>
                </a:cubicBezTo>
                <a:lnTo>
                  <a:pt x="0" y="220"/>
                </a:lnTo>
                <a:cubicBezTo>
                  <a:pt x="1" y="225"/>
                  <a:pt x="4" y="228"/>
                  <a:pt x="9" y="228"/>
                </a:cubicBezTo>
                <a:lnTo>
                  <a:pt x="53" y="228"/>
                </a:lnTo>
                <a:cubicBezTo>
                  <a:pt x="58" y="228"/>
                  <a:pt x="62" y="224"/>
                  <a:pt x="62" y="220"/>
                </a:cubicBezTo>
                <a:lnTo>
                  <a:pt x="62" y="184"/>
                </a:lnTo>
                <a:cubicBezTo>
                  <a:pt x="61" y="179"/>
                  <a:pt x="58" y="176"/>
                  <a:pt x="53" y="175"/>
                </a:cubicBezTo>
                <a:lnTo>
                  <a:pt x="9" y="17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8FD69E-DB0D-4FE5-E57C-EB8DA8D320A8}"/>
              </a:ext>
            </a:extLst>
          </p:cNvPr>
          <p:cNvSpPr txBox="1"/>
          <p:nvPr/>
        </p:nvSpPr>
        <p:spPr>
          <a:xfrm>
            <a:off x="5049564" y="890446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+mn-ea"/>
              </a:rPr>
              <a:t>100%</a:t>
            </a:r>
            <a:endParaRPr lang="ko-KR" altLang="en-US" sz="700">
              <a:latin typeface="+mn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5FBBEC1-8AC2-7113-3D03-4DE18D256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149" y="884829"/>
            <a:ext cx="2441328" cy="4632565"/>
          </a:xfrm>
          <a:prstGeom prst="rect">
            <a:avLst/>
          </a:prstGeom>
          <a:noFill/>
          <a:ln w="3175" algn="ctr">
            <a:solidFill>
              <a:schemeClr val="tx1"/>
            </a:solidFill>
            <a:bevel/>
            <a:headEnd/>
            <a:tailEnd/>
          </a:ln>
          <a:effectLst/>
        </p:spPr>
        <p:txBody>
          <a:bodyPr lIns="50800" tIns="50800" rIns="50800" bIns="50800" anchor="ctr"/>
          <a:lstStyle>
            <a:lvl1pPr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ko-KR" altLang="en-US">
              <a:ea typeface="굴림" panose="020B0600000101010101" pitchFamily="50" charset="-127"/>
            </a:endParaRPr>
          </a:p>
        </p:txBody>
      </p:sp>
      <p:grpSp>
        <p:nvGrpSpPr>
          <p:cNvPr id="35" name="Onscreen Keyboard">
            <a:extLst>
              <a:ext uri="{FF2B5EF4-FFF2-40B4-BE49-F238E27FC236}">
                <a16:creationId xmlns:a16="http://schemas.microsoft.com/office/drawing/2014/main" id="{3A70974A-CE3C-C95E-7A35-9AB7966C09C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242772" y="4047154"/>
            <a:ext cx="2332528" cy="1445278"/>
            <a:chOff x="4629151" y="5054772"/>
            <a:chExt cx="1984377" cy="1257994"/>
          </a:xfrm>
        </p:grpSpPr>
        <p:sp>
          <p:nvSpPr>
            <p:cNvPr id="36" name="Q">
              <a:extLst>
                <a:ext uri="{FF2B5EF4-FFF2-40B4-BE49-F238E27FC236}">
                  <a16:creationId xmlns:a16="http://schemas.microsoft.com/office/drawing/2014/main" id="{443D0186-826D-6C39-6F29-82D913275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946" y="5054772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Q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W">
              <a:extLst>
                <a:ext uri="{FF2B5EF4-FFF2-40B4-BE49-F238E27FC236}">
                  <a16:creationId xmlns:a16="http://schemas.microsoft.com/office/drawing/2014/main" id="{0363C481-B46A-EC54-179D-537D15717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823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W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E">
              <a:extLst>
                <a:ext uri="{FF2B5EF4-FFF2-40B4-BE49-F238E27FC236}">
                  <a16:creationId xmlns:a16="http://schemas.microsoft.com/office/drawing/2014/main" id="{23404B13-7D2A-D370-ED72-1D6F09751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700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E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R">
              <a:extLst>
                <a:ext uri="{FF2B5EF4-FFF2-40B4-BE49-F238E27FC236}">
                  <a16:creationId xmlns:a16="http://schemas.microsoft.com/office/drawing/2014/main" id="{5B0BAB1A-04E4-CBF1-D066-51D85C3D7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7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R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" name="T">
              <a:extLst>
                <a:ext uri="{FF2B5EF4-FFF2-40B4-BE49-F238E27FC236}">
                  <a16:creationId xmlns:a16="http://schemas.microsoft.com/office/drawing/2014/main" id="{73BFF7F5-54CF-8B3C-CBE5-7C7FB53D7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454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T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" name="Y">
              <a:extLst>
                <a:ext uri="{FF2B5EF4-FFF2-40B4-BE49-F238E27FC236}">
                  <a16:creationId xmlns:a16="http://schemas.microsoft.com/office/drawing/2014/main" id="{E7B6A939-73BC-EA48-1930-69018AC7C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9331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Y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2" name="U">
              <a:extLst>
                <a:ext uri="{FF2B5EF4-FFF2-40B4-BE49-F238E27FC236}">
                  <a16:creationId xmlns:a16="http://schemas.microsoft.com/office/drawing/2014/main" id="{1F18FE12-2E9B-D28D-0687-0A41D1F74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208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U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3" name="I">
              <a:extLst>
                <a:ext uri="{FF2B5EF4-FFF2-40B4-BE49-F238E27FC236}">
                  <a16:creationId xmlns:a16="http://schemas.microsoft.com/office/drawing/2014/main" id="{D6D7FD57-91FE-3FBA-A202-B8BFA9801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085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I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4" name="O">
              <a:extLst>
                <a:ext uri="{FF2B5EF4-FFF2-40B4-BE49-F238E27FC236}">
                  <a16:creationId xmlns:a16="http://schemas.microsoft.com/office/drawing/2014/main" id="{6DD124B1-3FE5-1B72-F2C4-126248984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962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O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5" name="P">
              <a:extLst>
                <a:ext uri="{FF2B5EF4-FFF2-40B4-BE49-F238E27FC236}">
                  <a16:creationId xmlns:a16="http://schemas.microsoft.com/office/drawing/2014/main" id="{20A12898-7FF4-D610-1607-0A06B13A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840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P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A">
              <a:extLst>
                <a:ext uri="{FF2B5EF4-FFF2-40B4-BE49-F238E27FC236}">
                  <a16:creationId xmlns:a16="http://schemas.microsoft.com/office/drawing/2014/main" id="{0C3C4888-9017-4F8F-F494-33D3069D2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885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" name="S">
              <a:extLst>
                <a:ext uri="{FF2B5EF4-FFF2-40B4-BE49-F238E27FC236}">
                  <a16:creationId xmlns:a16="http://schemas.microsoft.com/office/drawing/2014/main" id="{940B9C4E-4E51-AD05-AE63-87E5683A6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762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S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" name="D">
              <a:extLst>
                <a:ext uri="{FF2B5EF4-FFF2-40B4-BE49-F238E27FC236}">
                  <a16:creationId xmlns:a16="http://schemas.microsoft.com/office/drawing/2014/main" id="{1C1CB712-6C97-D675-40D7-D52CF090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9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" name="F">
              <a:extLst>
                <a:ext uri="{FF2B5EF4-FFF2-40B4-BE49-F238E27FC236}">
                  <a16:creationId xmlns:a16="http://schemas.microsoft.com/office/drawing/2014/main" id="{A6A43758-F74B-9091-BC74-4116B7313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516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F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" name="G">
              <a:extLst>
                <a:ext uri="{FF2B5EF4-FFF2-40B4-BE49-F238E27FC236}">
                  <a16:creationId xmlns:a16="http://schemas.microsoft.com/office/drawing/2014/main" id="{1873F4A3-1900-4932-63AB-1684D874A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393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" name="H">
              <a:extLst>
                <a:ext uri="{FF2B5EF4-FFF2-40B4-BE49-F238E27FC236}">
                  <a16:creationId xmlns:a16="http://schemas.microsoft.com/office/drawing/2014/main" id="{40C238C7-A219-760D-BAE5-070D20668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270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H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J">
              <a:extLst>
                <a:ext uri="{FF2B5EF4-FFF2-40B4-BE49-F238E27FC236}">
                  <a16:creationId xmlns:a16="http://schemas.microsoft.com/office/drawing/2014/main" id="{794BE82D-7769-B683-1F47-DC2074B9F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147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J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3" name="K">
              <a:extLst>
                <a:ext uri="{FF2B5EF4-FFF2-40B4-BE49-F238E27FC236}">
                  <a16:creationId xmlns:a16="http://schemas.microsoft.com/office/drawing/2014/main" id="{27C5F48D-CE5E-1998-8923-583509A7E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K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4" name="L">
              <a:extLst>
                <a:ext uri="{FF2B5EF4-FFF2-40B4-BE49-F238E27FC236}">
                  <a16:creationId xmlns:a16="http://schemas.microsoft.com/office/drawing/2014/main" id="{4667D350-3F8A-2795-DC43-1438F4E35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901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L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5" name="Z">
              <a:extLst>
                <a:ext uri="{FF2B5EF4-FFF2-40B4-BE49-F238E27FC236}">
                  <a16:creationId xmlns:a16="http://schemas.microsoft.com/office/drawing/2014/main" id="{7469C8D1-8665-52DC-BF87-FC1E8188C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762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Z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6" name="X">
              <a:extLst>
                <a:ext uri="{FF2B5EF4-FFF2-40B4-BE49-F238E27FC236}">
                  <a16:creationId xmlns:a16="http://schemas.microsoft.com/office/drawing/2014/main" id="{A9424BD7-D4EF-93B3-8F5B-182546236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9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X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7" name="C">
              <a:extLst>
                <a:ext uri="{FF2B5EF4-FFF2-40B4-BE49-F238E27FC236}">
                  <a16:creationId xmlns:a16="http://schemas.microsoft.com/office/drawing/2014/main" id="{68E85CD0-7566-CF13-B181-6EF93CE56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516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8" name="V">
              <a:extLst>
                <a:ext uri="{FF2B5EF4-FFF2-40B4-BE49-F238E27FC236}">
                  <a16:creationId xmlns:a16="http://schemas.microsoft.com/office/drawing/2014/main" id="{A13F8664-960F-F83D-86BD-A6C943E1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393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V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9" name="B">
              <a:extLst>
                <a:ext uri="{FF2B5EF4-FFF2-40B4-BE49-F238E27FC236}">
                  <a16:creationId xmlns:a16="http://schemas.microsoft.com/office/drawing/2014/main" id="{8B415810-AB93-56D6-B516-43D6D4EA2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270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" name="N">
              <a:extLst>
                <a:ext uri="{FF2B5EF4-FFF2-40B4-BE49-F238E27FC236}">
                  <a16:creationId xmlns:a16="http://schemas.microsoft.com/office/drawing/2014/main" id="{71C4A87B-EFEB-C613-B04F-ADCB5EDB8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147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N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2" name="M">
              <a:extLst>
                <a:ext uri="{FF2B5EF4-FFF2-40B4-BE49-F238E27FC236}">
                  <a16:creationId xmlns:a16="http://schemas.microsoft.com/office/drawing/2014/main" id="{82BAED4B-043A-49F0-8B10-3909ACC19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M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" name="123">
              <a:extLst>
                <a:ext uri="{FF2B5EF4-FFF2-40B4-BE49-F238E27FC236}">
                  <a16:creationId xmlns:a16="http://schemas.microsoft.com/office/drawing/2014/main" id="{2F4038E6-7BD8-F499-B23E-9536B0C09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2" y="6074641"/>
              <a:ext cx="223837" cy="238125"/>
            </a:xfrm>
            <a:prstGeom prst="roundRect">
              <a:avLst>
                <a:gd name="adj" fmla="val 11899"/>
              </a:avLst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123</a:t>
              </a:r>
              <a:endParaRPr lang="en-US" sz="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" name="Space">
              <a:extLst>
                <a:ext uri="{FF2B5EF4-FFF2-40B4-BE49-F238E27FC236}">
                  <a16:creationId xmlns:a16="http://schemas.microsoft.com/office/drawing/2014/main" id="{8E29BB0D-A090-32D5-5589-89E181D32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8" y="6074637"/>
              <a:ext cx="974196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space</a:t>
              </a:r>
              <a:endParaRPr lang="en-US" sz="8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5" name="Done">
              <a:extLst>
                <a:ext uri="{FF2B5EF4-FFF2-40B4-BE49-F238E27FC236}">
                  <a16:creationId xmlns:a16="http://schemas.microsoft.com/office/drawing/2014/main" id="{957FD59D-0324-7E75-A0F1-01B30FF3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6074637"/>
              <a:ext cx="469504" cy="238125"/>
            </a:xfrm>
            <a:prstGeom prst="roundRect">
              <a:avLst>
                <a:gd name="adj" fmla="val 11899"/>
              </a:avLst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Done</a:t>
              </a:r>
              <a:endParaRPr lang="en-US" sz="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66" name="Uppercase">
              <a:extLst>
                <a:ext uri="{FF2B5EF4-FFF2-40B4-BE49-F238E27FC236}">
                  <a16:creationId xmlns:a16="http://schemas.microsoft.com/office/drawing/2014/main" id="{5D5C615B-C0C5-384C-6863-308DAFB79163}"/>
                </a:ext>
              </a:extLst>
            </p:cNvPr>
            <p:cNvGrpSpPr/>
            <p:nvPr/>
          </p:nvGrpSpPr>
          <p:grpSpPr>
            <a:xfrm>
              <a:off x="4629151" y="5736605"/>
              <a:ext cx="223837" cy="238125"/>
              <a:chOff x="4629151" y="5736605"/>
              <a:chExt cx="223837" cy="238125"/>
            </a:xfrm>
          </p:grpSpPr>
          <p:sp>
            <p:nvSpPr>
              <p:cNvPr id="88" name="Uppercase Shape">
                <a:extLst>
                  <a:ext uri="{FF2B5EF4-FFF2-40B4-BE49-F238E27FC236}">
                    <a16:creationId xmlns:a16="http://schemas.microsoft.com/office/drawing/2014/main" id="{82234905-C0F3-AFBF-AF14-C53E83123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1" y="5736605"/>
                <a:ext cx="223837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9" name="Uppercase Icon">
                <a:extLst>
                  <a:ext uri="{FF2B5EF4-FFF2-40B4-BE49-F238E27FC236}">
                    <a16:creationId xmlns:a16="http://schemas.microsoft.com/office/drawing/2014/main" id="{2BE781E5-5DA1-1894-6F66-9C176494250A}"/>
                  </a:ext>
                </a:extLst>
              </p:cNvPr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683696" y="5797632"/>
                <a:ext cx="116538" cy="116070"/>
              </a:xfrm>
              <a:custGeom>
                <a:avLst/>
                <a:gdLst>
                  <a:gd name="T0" fmla="*/ 193 w 400"/>
                  <a:gd name="T1" fmla="*/ 3 h 358"/>
                  <a:gd name="T2" fmla="*/ 4 w 400"/>
                  <a:gd name="T3" fmla="*/ 218 h 358"/>
                  <a:gd name="T4" fmla="*/ 11 w 400"/>
                  <a:gd name="T5" fmla="*/ 233 h 358"/>
                  <a:gd name="T6" fmla="*/ 123 w 400"/>
                  <a:gd name="T7" fmla="*/ 233 h 358"/>
                  <a:gd name="T8" fmla="*/ 123 w 400"/>
                  <a:gd name="T9" fmla="*/ 349 h 358"/>
                  <a:gd name="T10" fmla="*/ 132 w 400"/>
                  <a:gd name="T11" fmla="*/ 358 h 358"/>
                  <a:gd name="T12" fmla="*/ 267 w 400"/>
                  <a:gd name="T13" fmla="*/ 358 h 358"/>
                  <a:gd name="T14" fmla="*/ 276 w 400"/>
                  <a:gd name="T15" fmla="*/ 349 h 358"/>
                  <a:gd name="T16" fmla="*/ 276 w 400"/>
                  <a:gd name="T17" fmla="*/ 233 h 358"/>
                  <a:gd name="T18" fmla="*/ 389 w 400"/>
                  <a:gd name="T19" fmla="*/ 233 h 358"/>
                  <a:gd name="T20" fmla="*/ 395 w 400"/>
                  <a:gd name="T21" fmla="*/ 218 h 358"/>
                  <a:gd name="T22" fmla="*/ 207 w 400"/>
                  <a:gd name="T23" fmla="*/ 3 h 358"/>
                  <a:gd name="T24" fmla="*/ 193 w 400"/>
                  <a:gd name="T25" fmla="*/ 3 h 358"/>
                  <a:gd name="T26" fmla="*/ 200 w 400"/>
                  <a:gd name="T27" fmla="*/ 23 h 358"/>
                  <a:gd name="T28" fmla="*/ 369 w 400"/>
                  <a:gd name="T29" fmla="*/ 215 h 358"/>
                  <a:gd name="T30" fmla="*/ 267 w 400"/>
                  <a:gd name="T31" fmla="*/ 215 h 358"/>
                  <a:gd name="T32" fmla="*/ 259 w 400"/>
                  <a:gd name="T33" fmla="*/ 224 h 358"/>
                  <a:gd name="T34" fmla="*/ 259 w 400"/>
                  <a:gd name="T35" fmla="*/ 340 h 358"/>
                  <a:gd name="T36" fmla="*/ 141 w 400"/>
                  <a:gd name="T37" fmla="*/ 340 h 358"/>
                  <a:gd name="T38" fmla="*/ 141 w 400"/>
                  <a:gd name="T39" fmla="*/ 224 h 358"/>
                  <a:gd name="T40" fmla="*/ 132 w 400"/>
                  <a:gd name="T41" fmla="*/ 215 h 358"/>
                  <a:gd name="T42" fmla="*/ 30 w 400"/>
                  <a:gd name="T43" fmla="*/ 215 h 358"/>
                  <a:gd name="T44" fmla="*/ 200 w 400"/>
                  <a:gd name="T45" fmla="*/ 23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58">
                    <a:moveTo>
                      <a:pt x="193" y="3"/>
                    </a:moveTo>
                    <a:lnTo>
                      <a:pt x="4" y="218"/>
                    </a:lnTo>
                    <a:cubicBezTo>
                      <a:pt x="0" y="224"/>
                      <a:pt x="4" y="233"/>
                      <a:pt x="11" y="233"/>
                    </a:cubicBezTo>
                    <a:lnTo>
                      <a:pt x="123" y="233"/>
                    </a:lnTo>
                    <a:lnTo>
                      <a:pt x="123" y="349"/>
                    </a:lnTo>
                    <a:cubicBezTo>
                      <a:pt x="124" y="354"/>
                      <a:pt x="127" y="358"/>
                      <a:pt x="132" y="358"/>
                    </a:cubicBezTo>
                    <a:lnTo>
                      <a:pt x="267" y="358"/>
                    </a:lnTo>
                    <a:cubicBezTo>
                      <a:pt x="273" y="357"/>
                      <a:pt x="276" y="354"/>
                      <a:pt x="276" y="349"/>
                    </a:cubicBezTo>
                    <a:lnTo>
                      <a:pt x="276" y="233"/>
                    </a:lnTo>
                    <a:lnTo>
                      <a:pt x="389" y="233"/>
                    </a:lnTo>
                    <a:cubicBezTo>
                      <a:pt x="396" y="233"/>
                      <a:pt x="400" y="224"/>
                      <a:pt x="395" y="218"/>
                    </a:cubicBezTo>
                    <a:lnTo>
                      <a:pt x="207" y="3"/>
                    </a:lnTo>
                    <a:cubicBezTo>
                      <a:pt x="203" y="0"/>
                      <a:pt x="197" y="0"/>
                      <a:pt x="193" y="3"/>
                    </a:cubicBezTo>
                    <a:close/>
                    <a:moveTo>
                      <a:pt x="200" y="23"/>
                    </a:moveTo>
                    <a:lnTo>
                      <a:pt x="369" y="215"/>
                    </a:lnTo>
                    <a:lnTo>
                      <a:pt x="267" y="215"/>
                    </a:lnTo>
                    <a:cubicBezTo>
                      <a:pt x="262" y="216"/>
                      <a:pt x="259" y="220"/>
                      <a:pt x="259" y="224"/>
                    </a:cubicBezTo>
                    <a:lnTo>
                      <a:pt x="259" y="340"/>
                    </a:lnTo>
                    <a:lnTo>
                      <a:pt x="141" y="340"/>
                    </a:lnTo>
                    <a:lnTo>
                      <a:pt x="141" y="224"/>
                    </a:lnTo>
                    <a:cubicBezTo>
                      <a:pt x="140" y="219"/>
                      <a:pt x="137" y="216"/>
                      <a:pt x="132" y="215"/>
                    </a:cubicBezTo>
                    <a:lnTo>
                      <a:pt x="30" y="215"/>
                    </a:lnTo>
                    <a:lnTo>
                      <a:pt x="200" y="23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7" name="Backspace">
              <a:extLst>
                <a:ext uri="{FF2B5EF4-FFF2-40B4-BE49-F238E27FC236}">
                  <a16:creationId xmlns:a16="http://schemas.microsoft.com/office/drawing/2014/main" id="{82EB10E3-BE3F-287D-9AF9-415B27F2320F}"/>
                </a:ext>
              </a:extLst>
            </p:cNvPr>
            <p:cNvGrpSpPr/>
            <p:nvPr/>
          </p:nvGrpSpPr>
          <p:grpSpPr>
            <a:xfrm>
              <a:off x="6389689" y="5736605"/>
              <a:ext cx="223837" cy="238125"/>
              <a:chOff x="6389689" y="5736605"/>
              <a:chExt cx="223837" cy="238125"/>
            </a:xfrm>
          </p:grpSpPr>
          <p:sp>
            <p:nvSpPr>
              <p:cNvPr id="71" name="Backspace Shape">
                <a:extLst>
                  <a:ext uri="{FF2B5EF4-FFF2-40B4-BE49-F238E27FC236}">
                    <a16:creationId xmlns:a16="http://schemas.microsoft.com/office/drawing/2014/main" id="{CE7567B3-C9BA-145A-AAFA-23DDCD074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689" y="5736605"/>
                <a:ext cx="223837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8" name="Backspace Icon">
                <a:extLst>
                  <a:ext uri="{FF2B5EF4-FFF2-40B4-BE49-F238E27FC236}">
                    <a16:creationId xmlns:a16="http://schemas.microsoft.com/office/drawing/2014/main" id="{C5EAE3AE-2B76-75A0-A596-385F3190BD43}"/>
                  </a:ext>
                </a:extLst>
              </p:cNvPr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443960" y="5810757"/>
                <a:ext cx="115299" cy="89817"/>
              </a:xfrm>
              <a:custGeom>
                <a:avLst/>
                <a:gdLst>
                  <a:gd name="T0" fmla="*/ 121 w 395"/>
                  <a:gd name="T1" fmla="*/ 0 h 272"/>
                  <a:gd name="T2" fmla="*/ 114 w 395"/>
                  <a:gd name="T3" fmla="*/ 3 h 272"/>
                  <a:gd name="T4" fmla="*/ 2 w 395"/>
                  <a:gd name="T5" fmla="*/ 130 h 272"/>
                  <a:gd name="T6" fmla="*/ 2 w 395"/>
                  <a:gd name="T7" fmla="*/ 142 h 272"/>
                  <a:gd name="T8" fmla="*/ 114 w 395"/>
                  <a:gd name="T9" fmla="*/ 269 h 272"/>
                  <a:gd name="T10" fmla="*/ 121 w 395"/>
                  <a:gd name="T11" fmla="*/ 272 h 272"/>
                  <a:gd name="T12" fmla="*/ 387 w 395"/>
                  <a:gd name="T13" fmla="*/ 272 h 272"/>
                  <a:gd name="T14" fmla="*/ 395 w 395"/>
                  <a:gd name="T15" fmla="*/ 263 h 272"/>
                  <a:gd name="T16" fmla="*/ 395 w 395"/>
                  <a:gd name="T17" fmla="*/ 9 h 272"/>
                  <a:gd name="T18" fmla="*/ 387 w 395"/>
                  <a:gd name="T19" fmla="*/ 0 h 272"/>
                  <a:gd name="T20" fmla="*/ 121 w 395"/>
                  <a:gd name="T21" fmla="*/ 0 h 272"/>
                  <a:gd name="T22" fmla="*/ 125 w 395"/>
                  <a:gd name="T23" fmla="*/ 18 h 272"/>
                  <a:gd name="T24" fmla="*/ 378 w 395"/>
                  <a:gd name="T25" fmla="*/ 18 h 272"/>
                  <a:gd name="T26" fmla="*/ 378 w 395"/>
                  <a:gd name="T27" fmla="*/ 254 h 272"/>
                  <a:gd name="T28" fmla="*/ 125 w 395"/>
                  <a:gd name="T29" fmla="*/ 254 h 272"/>
                  <a:gd name="T30" fmla="*/ 21 w 395"/>
                  <a:gd name="T31" fmla="*/ 136 h 272"/>
                  <a:gd name="T32" fmla="*/ 125 w 395"/>
                  <a:gd name="T33" fmla="*/ 18 h 272"/>
                  <a:gd name="T34" fmla="*/ 184 w 395"/>
                  <a:gd name="T35" fmla="*/ 57 h 272"/>
                  <a:gd name="T36" fmla="*/ 171 w 395"/>
                  <a:gd name="T37" fmla="*/ 62 h 272"/>
                  <a:gd name="T38" fmla="*/ 171 w 395"/>
                  <a:gd name="T39" fmla="*/ 62 h 272"/>
                  <a:gd name="T40" fmla="*/ 162 w 395"/>
                  <a:gd name="T41" fmla="*/ 72 h 272"/>
                  <a:gd name="T42" fmla="*/ 162 w 395"/>
                  <a:gd name="T43" fmla="*/ 97 h 272"/>
                  <a:gd name="T44" fmla="*/ 162 w 395"/>
                  <a:gd name="T45" fmla="*/ 97 h 272"/>
                  <a:gd name="T46" fmla="*/ 201 w 395"/>
                  <a:gd name="T47" fmla="*/ 136 h 272"/>
                  <a:gd name="T48" fmla="*/ 162 w 395"/>
                  <a:gd name="T49" fmla="*/ 176 h 272"/>
                  <a:gd name="T50" fmla="*/ 162 w 395"/>
                  <a:gd name="T51" fmla="*/ 200 h 272"/>
                  <a:gd name="T52" fmla="*/ 171 w 395"/>
                  <a:gd name="T53" fmla="*/ 210 h 272"/>
                  <a:gd name="T54" fmla="*/ 195 w 395"/>
                  <a:gd name="T55" fmla="*/ 210 h 272"/>
                  <a:gd name="T56" fmla="*/ 235 w 395"/>
                  <a:gd name="T57" fmla="*/ 170 h 272"/>
                  <a:gd name="T58" fmla="*/ 275 w 395"/>
                  <a:gd name="T59" fmla="*/ 210 h 272"/>
                  <a:gd name="T60" fmla="*/ 300 w 395"/>
                  <a:gd name="T61" fmla="*/ 210 h 272"/>
                  <a:gd name="T62" fmla="*/ 309 w 395"/>
                  <a:gd name="T63" fmla="*/ 200 h 272"/>
                  <a:gd name="T64" fmla="*/ 309 w 395"/>
                  <a:gd name="T65" fmla="*/ 176 h 272"/>
                  <a:gd name="T66" fmla="*/ 309 w 395"/>
                  <a:gd name="T67" fmla="*/ 176 h 272"/>
                  <a:gd name="T68" fmla="*/ 269 w 395"/>
                  <a:gd name="T69" fmla="*/ 136 h 272"/>
                  <a:gd name="T70" fmla="*/ 309 w 395"/>
                  <a:gd name="T71" fmla="*/ 97 h 272"/>
                  <a:gd name="T72" fmla="*/ 309 w 395"/>
                  <a:gd name="T73" fmla="*/ 72 h 272"/>
                  <a:gd name="T74" fmla="*/ 300 w 395"/>
                  <a:gd name="T75" fmla="*/ 62 h 272"/>
                  <a:gd name="T76" fmla="*/ 275 w 395"/>
                  <a:gd name="T77" fmla="*/ 62 h 272"/>
                  <a:gd name="T78" fmla="*/ 235 w 395"/>
                  <a:gd name="T79" fmla="*/ 102 h 272"/>
                  <a:gd name="T80" fmla="*/ 195 w 395"/>
                  <a:gd name="T81" fmla="*/ 62 h 272"/>
                  <a:gd name="T82" fmla="*/ 195 w 395"/>
                  <a:gd name="T83" fmla="*/ 62 h 272"/>
                  <a:gd name="T84" fmla="*/ 184 w 395"/>
                  <a:gd name="T85" fmla="*/ 57 h 272"/>
                  <a:gd name="T86" fmla="*/ 287 w 395"/>
                  <a:gd name="T87" fmla="*/ 75 h 272"/>
                  <a:gd name="T88" fmla="*/ 297 w 395"/>
                  <a:gd name="T89" fmla="*/ 84 h 272"/>
                  <a:gd name="T90" fmla="*/ 251 w 395"/>
                  <a:gd name="T91" fmla="*/ 130 h 272"/>
                  <a:gd name="T92" fmla="*/ 251 w 395"/>
                  <a:gd name="T93" fmla="*/ 143 h 272"/>
                  <a:gd name="T94" fmla="*/ 297 w 395"/>
                  <a:gd name="T95" fmla="*/ 188 h 272"/>
                  <a:gd name="T96" fmla="*/ 287 w 395"/>
                  <a:gd name="T97" fmla="*/ 197 h 272"/>
                  <a:gd name="T98" fmla="*/ 241 w 395"/>
                  <a:gd name="T99" fmla="*/ 152 h 272"/>
                  <a:gd name="T100" fmla="*/ 229 w 395"/>
                  <a:gd name="T101" fmla="*/ 152 h 272"/>
                  <a:gd name="T102" fmla="*/ 183 w 395"/>
                  <a:gd name="T103" fmla="*/ 197 h 272"/>
                  <a:gd name="T104" fmla="*/ 174 w 395"/>
                  <a:gd name="T105" fmla="*/ 188 h 272"/>
                  <a:gd name="T106" fmla="*/ 220 w 395"/>
                  <a:gd name="T107" fmla="*/ 143 h 272"/>
                  <a:gd name="T108" fmla="*/ 220 w 395"/>
                  <a:gd name="T109" fmla="*/ 130 h 272"/>
                  <a:gd name="T110" fmla="*/ 174 w 395"/>
                  <a:gd name="T111" fmla="*/ 84 h 272"/>
                  <a:gd name="T112" fmla="*/ 183 w 395"/>
                  <a:gd name="T113" fmla="*/ 75 h 272"/>
                  <a:gd name="T114" fmla="*/ 229 w 395"/>
                  <a:gd name="T115" fmla="*/ 121 h 272"/>
                  <a:gd name="T116" fmla="*/ 241 w 395"/>
                  <a:gd name="T117" fmla="*/ 121 h 272"/>
                  <a:gd name="T118" fmla="*/ 287 w 395"/>
                  <a:gd name="T119" fmla="*/ 75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5" h="272">
                    <a:moveTo>
                      <a:pt x="121" y="0"/>
                    </a:moveTo>
                    <a:cubicBezTo>
                      <a:pt x="118" y="0"/>
                      <a:pt x="116" y="1"/>
                      <a:pt x="114" y="3"/>
                    </a:cubicBezTo>
                    <a:lnTo>
                      <a:pt x="2" y="130"/>
                    </a:lnTo>
                    <a:cubicBezTo>
                      <a:pt x="0" y="134"/>
                      <a:pt x="0" y="139"/>
                      <a:pt x="2" y="142"/>
                    </a:cubicBezTo>
                    <a:lnTo>
                      <a:pt x="114" y="269"/>
                    </a:lnTo>
                    <a:cubicBezTo>
                      <a:pt x="116" y="271"/>
                      <a:pt x="118" y="272"/>
                      <a:pt x="121" y="272"/>
                    </a:cubicBezTo>
                    <a:lnTo>
                      <a:pt x="387" y="272"/>
                    </a:lnTo>
                    <a:cubicBezTo>
                      <a:pt x="392" y="272"/>
                      <a:pt x="395" y="268"/>
                      <a:pt x="395" y="263"/>
                    </a:cubicBezTo>
                    <a:lnTo>
                      <a:pt x="395" y="9"/>
                    </a:lnTo>
                    <a:cubicBezTo>
                      <a:pt x="395" y="4"/>
                      <a:pt x="391" y="0"/>
                      <a:pt x="387" y="0"/>
                    </a:cubicBezTo>
                    <a:lnTo>
                      <a:pt x="121" y="0"/>
                    </a:lnTo>
                    <a:close/>
                    <a:moveTo>
                      <a:pt x="125" y="18"/>
                    </a:moveTo>
                    <a:lnTo>
                      <a:pt x="378" y="18"/>
                    </a:lnTo>
                    <a:lnTo>
                      <a:pt x="378" y="254"/>
                    </a:lnTo>
                    <a:lnTo>
                      <a:pt x="125" y="254"/>
                    </a:lnTo>
                    <a:lnTo>
                      <a:pt x="21" y="136"/>
                    </a:lnTo>
                    <a:lnTo>
                      <a:pt x="125" y="18"/>
                    </a:lnTo>
                    <a:close/>
                    <a:moveTo>
                      <a:pt x="184" y="57"/>
                    </a:moveTo>
                    <a:cubicBezTo>
                      <a:pt x="179" y="57"/>
                      <a:pt x="175" y="59"/>
                      <a:pt x="171" y="62"/>
                    </a:cubicBezTo>
                    <a:lnTo>
                      <a:pt x="171" y="62"/>
                    </a:lnTo>
                    <a:lnTo>
                      <a:pt x="162" y="72"/>
                    </a:lnTo>
                    <a:cubicBezTo>
                      <a:pt x="155" y="79"/>
                      <a:pt x="155" y="90"/>
                      <a:pt x="162" y="97"/>
                    </a:cubicBezTo>
                    <a:cubicBezTo>
                      <a:pt x="162" y="97"/>
                      <a:pt x="162" y="97"/>
                      <a:pt x="162" y="97"/>
                    </a:cubicBezTo>
                    <a:lnTo>
                      <a:pt x="201" y="136"/>
                    </a:lnTo>
                    <a:lnTo>
                      <a:pt x="162" y="176"/>
                    </a:lnTo>
                    <a:cubicBezTo>
                      <a:pt x="155" y="183"/>
                      <a:pt x="155" y="194"/>
                      <a:pt x="162" y="200"/>
                    </a:cubicBezTo>
                    <a:lnTo>
                      <a:pt x="171" y="210"/>
                    </a:lnTo>
                    <a:cubicBezTo>
                      <a:pt x="178" y="216"/>
                      <a:pt x="189" y="216"/>
                      <a:pt x="195" y="210"/>
                    </a:cubicBezTo>
                    <a:lnTo>
                      <a:pt x="235" y="170"/>
                    </a:lnTo>
                    <a:lnTo>
                      <a:pt x="275" y="210"/>
                    </a:lnTo>
                    <a:cubicBezTo>
                      <a:pt x="282" y="217"/>
                      <a:pt x="293" y="217"/>
                      <a:pt x="300" y="210"/>
                    </a:cubicBezTo>
                    <a:lnTo>
                      <a:pt x="309" y="200"/>
                    </a:lnTo>
                    <a:cubicBezTo>
                      <a:pt x="316" y="194"/>
                      <a:pt x="316" y="183"/>
                      <a:pt x="309" y="176"/>
                    </a:cubicBezTo>
                    <a:cubicBezTo>
                      <a:pt x="309" y="176"/>
                      <a:pt x="309" y="176"/>
                      <a:pt x="309" y="176"/>
                    </a:cubicBezTo>
                    <a:lnTo>
                      <a:pt x="269" y="136"/>
                    </a:lnTo>
                    <a:lnTo>
                      <a:pt x="309" y="97"/>
                    </a:lnTo>
                    <a:cubicBezTo>
                      <a:pt x="316" y="90"/>
                      <a:pt x="316" y="79"/>
                      <a:pt x="309" y="72"/>
                    </a:cubicBezTo>
                    <a:lnTo>
                      <a:pt x="300" y="62"/>
                    </a:lnTo>
                    <a:cubicBezTo>
                      <a:pt x="293" y="56"/>
                      <a:pt x="282" y="56"/>
                      <a:pt x="275" y="62"/>
                    </a:cubicBezTo>
                    <a:lnTo>
                      <a:pt x="235" y="102"/>
                    </a:lnTo>
                    <a:lnTo>
                      <a:pt x="195" y="62"/>
                    </a:lnTo>
                    <a:lnTo>
                      <a:pt x="195" y="62"/>
                    </a:lnTo>
                    <a:cubicBezTo>
                      <a:pt x="193" y="60"/>
                      <a:pt x="188" y="57"/>
                      <a:pt x="184" y="57"/>
                    </a:cubicBezTo>
                    <a:close/>
                    <a:moveTo>
                      <a:pt x="287" y="75"/>
                    </a:moveTo>
                    <a:lnTo>
                      <a:pt x="297" y="84"/>
                    </a:lnTo>
                    <a:lnTo>
                      <a:pt x="251" y="130"/>
                    </a:lnTo>
                    <a:cubicBezTo>
                      <a:pt x="247" y="134"/>
                      <a:pt x="247" y="139"/>
                      <a:pt x="251" y="143"/>
                    </a:cubicBezTo>
                    <a:lnTo>
                      <a:pt x="297" y="188"/>
                    </a:lnTo>
                    <a:lnTo>
                      <a:pt x="287" y="197"/>
                    </a:lnTo>
                    <a:lnTo>
                      <a:pt x="241" y="152"/>
                    </a:lnTo>
                    <a:cubicBezTo>
                      <a:pt x="237" y="148"/>
                      <a:pt x="232" y="148"/>
                      <a:pt x="229" y="152"/>
                    </a:cubicBezTo>
                    <a:lnTo>
                      <a:pt x="183" y="197"/>
                    </a:lnTo>
                    <a:lnTo>
                      <a:pt x="174" y="188"/>
                    </a:lnTo>
                    <a:lnTo>
                      <a:pt x="220" y="143"/>
                    </a:lnTo>
                    <a:cubicBezTo>
                      <a:pt x="223" y="139"/>
                      <a:pt x="223" y="134"/>
                      <a:pt x="220" y="130"/>
                    </a:cubicBezTo>
                    <a:lnTo>
                      <a:pt x="174" y="84"/>
                    </a:lnTo>
                    <a:lnTo>
                      <a:pt x="183" y="75"/>
                    </a:lnTo>
                    <a:lnTo>
                      <a:pt x="229" y="121"/>
                    </a:lnTo>
                    <a:cubicBezTo>
                      <a:pt x="233" y="124"/>
                      <a:pt x="238" y="124"/>
                      <a:pt x="241" y="121"/>
                    </a:cubicBezTo>
                    <a:lnTo>
                      <a:pt x="287" y="75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8" name="Web">
              <a:extLst>
                <a:ext uri="{FF2B5EF4-FFF2-40B4-BE49-F238E27FC236}">
                  <a16:creationId xmlns:a16="http://schemas.microsoft.com/office/drawing/2014/main" id="{3D8A9320-A37F-69CA-4C91-D144E893392F}"/>
                </a:ext>
              </a:extLst>
            </p:cNvPr>
            <p:cNvGrpSpPr/>
            <p:nvPr/>
          </p:nvGrpSpPr>
          <p:grpSpPr>
            <a:xfrm>
              <a:off x="4875610" y="6074637"/>
              <a:ext cx="223838" cy="238125"/>
              <a:chOff x="4875610" y="6074637"/>
              <a:chExt cx="223838" cy="238125"/>
            </a:xfrm>
          </p:grpSpPr>
          <p:sp>
            <p:nvSpPr>
              <p:cNvPr id="69" name="Web Shape">
                <a:extLst>
                  <a:ext uri="{FF2B5EF4-FFF2-40B4-BE49-F238E27FC236}">
                    <a16:creationId xmlns:a16="http://schemas.microsoft.com/office/drawing/2014/main" id="{0B45D5DD-3ACF-FBB9-25ED-E03B9C9268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5610" y="6074637"/>
                <a:ext cx="223838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0" name="Web Icon">
                <a:extLst>
                  <a:ext uri="{FF2B5EF4-FFF2-40B4-BE49-F238E27FC236}">
                    <a16:creationId xmlns:a16="http://schemas.microsoft.com/office/drawing/2014/main" id="{D849FADE-5978-76D4-6418-A8991E89E54B}"/>
                  </a:ext>
                </a:extLst>
              </p:cNvPr>
              <p:cNvSpPr>
                <a:spLocks noEditPoint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4930503" y="6129446"/>
                <a:ext cx="114059" cy="128506"/>
              </a:xfrm>
              <a:custGeom>
                <a:avLst/>
                <a:gdLst>
                  <a:gd name="T0" fmla="*/ 198 w 395"/>
                  <a:gd name="T1" fmla="*/ 396 h 396"/>
                  <a:gd name="T2" fmla="*/ 198 w 395"/>
                  <a:gd name="T3" fmla="*/ 1 h 396"/>
                  <a:gd name="T4" fmla="*/ 229 w 395"/>
                  <a:gd name="T5" fmla="*/ 21 h 396"/>
                  <a:gd name="T6" fmla="*/ 282 w 395"/>
                  <a:gd name="T7" fmla="*/ 87 h 396"/>
                  <a:gd name="T8" fmla="*/ 166 w 395"/>
                  <a:gd name="T9" fmla="*/ 21 h 396"/>
                  <a:gd name="T10" fmla="*/ 70 w 395"/>
                  <a:gd name="T11" fmla="*/ 72 h 396"/>
                  <a:gd name="T12" fmla="*/ 206 w 395"/>
                  <a:gd name="T13" fmla="*/ 25 h 396"/>
                  <a:gd name="T14" fmla="*/ 206 w 395"/>
                  <a:gd name="T15" fmla="*/ 97 h 396"/>
                  <a:gd name="T16" fmla="*/ 188 w 395"/>
                  <a:gd name="T17" fmla="*/ 26 h 396"/>
                  <a:gd name="T18" fmla="*/ 131 w 395"/>
                  <a:gd name="T19" fmla="*/ 90 h 396"/>
                  <a:gd name="T20" fmla="*/ 57 w 395"/>
                  <a:gd name="T21" fmla="*/ 86 h 396"/>
                  <a:gd name="T22" fmla="*/ 84 w 395"/>
                  <a:gd name="T23" fmla="*/ 189 h 396"/>
                  <a:gd name="T24" fmla="*/ 57 w 395"/>
                  <a:gd name="T25" fmla="*/ 86 h 396"/>
                  <a:gd name="T26" fmla="*/ 377 w 395"/>
                  <a:gd name="T27" fmla="*/ 189 h 396"/>
                  <a:gd name="T28" fmla="*/ 291 w 395"/>
                  <a:gd name="T29" fmla="*/ 103 h 396"/>
                  <a:gd name="T30" fmla="*/ 122 w 395"/>
                  <a:gd name="T31" fmla="*/ 107 h 396"/>
                  <a:gd name="T32" fmla="*/ 188 w 395"/>
                  <a:gd name="T33" fmla="*/ 189 h 396"/>
                  <a:gd name="T34" fmla="*/ 122 w 395"/>
                  <a:gd name="T35" fmla="*/ 107 h 396"/>
                  <a:gd name="T36" fmla="*/ 294 w 395"/>
                  <a:gd name="T37" fmla="*/ 189 h 396"/>
                  <a:gd name="T38" fmla="*/ 206 w 395"/>
                  <a:gd name="T39" fmla="*/ 114 h 396"/>
                  <a:gd name="T40" fmla="*/ 18 w 395"/>
                  <a:gd name="T41" fmla="*/ 207 h 396"/>
                  <a:gd name="T42" fmla="*/ 111 w 395"/>
                  <a:gd name="T43" fmla="*/ 305 h 396"/>
                  <a:gd name="T44" fmla="*/ 18 w 395"/>
                  <a:gd name="T45" fmla="*/ 207 h 396"/>
                  <a:gd name="T46" fmla="*/ 188 w 395"/>
                  <a:gd name="T47" fmla="*/ 207 h 396"/>
                  <a:gd name="T48" fmla="*/ 128 w 395"/>
                  <a:gd name="T49" fmla="*/ 301 h 396"/>
                  <a:gd name="T50" fmla="*/ 206 w 395"/>
                  <a:gd name="T51" fmla="*/ 207 h 396"/>
                  <a:gd name="T52" fmla="*/ 267 w 395"/>
                  <a:gd name="T53" fmla="*/ 302 h 396"/>
                  <a:gd name="T54" fmla="*/ 206 w 395"/>
                  <a:gd name="T55" fmla="*/ 207 h 396"/>
                  <a:gd name="T56" fmla="*/ 377 w 395"/>
                  <a:gd name="T57" fmla="*/ 207 h 396"/>
                  <a:gd name="T58" fmla="*/ 284 w 395"/>
                  <a:gd name="T59" fmla="*/ 306 h 396"/>
                  <a:gd name="T60" fmla="*/ 188 w 395"/>
                  <a:gd name="T61" fmla="*/ 312 h 396"/>
                  <a:gd name="T62" fmla="*/ 138 w 395"/>
                  <a:gd name="T63" fmla="*/ 317 h 396"/>
                  <a:gd name="T64" fmla="*/ 206 w 395"/>
                  <a:gd name="T65" fmla="*/ 312 h 396"/>
                  <a:gd name="T66" fmla="*/ 206 w 395"/>
                  <a:gd name="T67" fmla="*/ 372 h 396"/>
                  <a:gd name="T68" fmla="*/ 120 w 395"/>
                  <a:gd name="T69" fmla="*/ 321 h 396"/>
                  <a:gd name="T70" fmla="*/ 80 w 395"/>
                  <a:gd name="T71" fmla="*/ 335 h 396"/>
                  <a:gd name="T72" fmla="*/ 275 w 395"/>
                  <a:gd name="T73" fmla="*/ 322 h 396"/>
                  <a:gd name="T74" fmla="*/ 228 w 395"/>
                  <a:gd name="T75" fmla="*/ 37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5" h="396">
                    <a:moveTo>
                      <a:pt x="0" y="198"/>
                    </a:moveTo>
                    <a:cubicBezTo>
                      <a:pt x="0" y="307"/>
                      <a:pt x="88" y="396"/>
                      <a:pt x="198" y="396"/>
                    </a:cubicBezTo>
                    <a:cubicBezTo>
                      <a:pt x="308" y="396"/>
                      <a:pt x="395" y="307"/>
                      <a:pt x="395" y="198"/>
                    </a:cubicBezTo>
                    <a:cubicBezTo>
                      <a:pt x="395" y="90"/>
                      <a:pt x="308" y="1"/>
                      <a:pt x="198" y="1"/>
                    </a:cubicBezTo>
                    <a:cubicBezTo>
                      <a:pt x="88" y="0"/>
                      <a:pt x="0" y="89"/>
                      <a:pt x="0" y="198"/>
                    </a:cubicBezTo>
                    <a:close/>
                    <a:moveTo>
                      <a:pt x="229" y="21"/>
                    </a:moveTo>
                    <a:cubicBezTo>
                      <a:pt x="267" y="27"/>
                      <a:pt x="301" y="46"/>
                      <a:pt x="326" y="72"/>
                    </a:cubicBezTo>
                    <a:cubicBezTo>
                      <a:pt x="313" y="78"/>
                      <a:pt x="298" y="83"/>
                      <a:pt x="282" y="87"/>
                    </a:cubicBezTo>
                    <a:cubicBezTo>
                      <a:pt x="269" y="62"/>
                      <a:pt x="250" y="40"/>
                      <a:pt x="229" y="21"/>
                    </a:cubicBezTo>
                    <a:close/>
                    <a:moveTo>
                      <a:pt x="166" y="21"/>
                    </a:moveTo>
                    <a:cubicBezTo>
                      <a:pt x="145" y="40"/>
                      <a:pt x="127" y="62"/>
                      <a:pt x="113" y="86"/>
                    </a:cubicBezTo>
                    <a:cubicBezTo>
                      <a:pt x="97" y="83"/>
                      <a:pt x="83" y="78"/>
                      <a:pt x="70" y="72"/>
                    </a:cubicBezTo>
                    <a:cubicBezTo>
                      <a:pt x="95" y="46"/>
                      <a:pt x="129" y="28"/>
                      <a:pt x="166" y="21"/>
                    </a:cubicBezTo>
                    <a:close/>
                    <a:moveTo>
                      <a:pt x="206" y="25"/>
                    </a:moveTo>
                    <a:cubicBezTo>
                      <a:pt x="229" y="43"/>
                      <a:pt x="249" y="65"/>
                      <a:pt x="264" y="91"/>
                    </a:cubicBezTo>
                    <a:cubicBezTo>
                      <a:pt x="246" y="94"/>
                      <a:pt x="226" y="96"/>
                      <a:pt x="206" y="97"/>
                    </a:cubicBezTo>
                    <a:lnTo>
                      <a:pt x="206" y="25"/>
                    </a:lnTo>
                    <a:close/>
                    <a:moveTo>
                      <a:pt x="188" y="26"/>
                    </a:moveTo>
                    <a:lnTo>
                      <a:pt x="188" y="97"/>
                    </a:lnTo>
                    <a:cubicBezTo>
                      <a:pt x="168" y="96"/>
                      <a:pt x="149" y="94"/>
                      <a:pt x="131" y="90"/>
                    </a:cubicBezTo>
                    <a:cubicBezTo>
                      <a:pt x="146" y="66"/>
                      <a:pt x="165" y="44"/>
                      <a:pt x="188" y="26"/>
                    </a:cubicBezTo>
                    <a:close/>
                    <a:moveTo>
                      <a:pt x="57" y="86"/>
                    </a:moveTo>
                    <a:cubicBezTo>
                      <a:pt x="72" y="93"/>
                      <a:pt x="88" y="98"/>
                      <a:pt x="105" y="103"/>
                    </a:cubicBezTo>
                    <a:cubicBezTo>
                      <a:pt x="92" y="129"/>
                      <a:pt x="85" y="158"/>
                      <a:pt x="84" y="189"/>
                    </a:cubicBezTo>
                    <a:lnTo>
                      <a:pt x="18" y="189"/>
                    </a:lnTo>
                    <a:cubicBezTo>
                      <a:pt x="20" y="150"/>
                      <a:pt x="35" y="114"/>
                      <a:pt x="57" y="86"/>
                    </a:cubicBezTo>
                    <a:close/>
                    <a:moveTo>
                      <a:pt x="339" y="86"/>
                    </a:moveTo>
                    <a:cubicBezTo>
                      <a:pt x="361" y="115"/>
                      <a:pt x="375" y="150"/>
                      <a:pt x="377" y="189"/>
                    </a:cubicBezTo>
                    <a:lnTo>
                      <a:pt x="311" y="189"/>
                    </a:lnTo>
                    <a:cubicBezTo>
                      <a:pt x="310" y="158"/>
                      <a:pt x="303" y="129"/>
                      <a:pt x="291" y="103"/>
                    </a:cubicBezTo>
                    <a:cubicBezTo>
                      <a:pt x="308" y="99"/>
                      <a:pt x="324" y="93"/>
                      <a:pt x="339" y="86"/>
                    </a:cubicBezTo>
                    <a:close/>
                    <a:moveTo>
                      <a:pt x="122" y="107"/>
                    </a:moveTo>
                    <a:cubicBezTo>
                      <a:pt x="143" y="111"/>
                      <a:pt x="165" y="114"/>
                      <a:pt x="188" y="114"/>
                    </a:cubicBezTo>
                    <a:lnTo>
                      <a:pt x="188" y="189"/>
                    </a:lnTo>
                    <a:lnTo>
                      <a:pt x="102" y="189"/>
                    </a:lnTo>
                    <a:cubicBezTo>
                      <a:pt x="103" y="160"/>
                      <a:pt x="110" y="132"/>
                      <a:pt x="122" y="107"/>
                    </a:cubicBezTo>
                    <a:close/>
                    <a:moveTo>
                      <a:pt x="273" y="107"/>
                    </a:moveTo>
                    <a:cubicBezTo>
                      <a:pt x="285" y="132"/>
                      <a:pt x="293" y="160"/>
                      <a:pt x="294" y="189"/>
                    </a:cubicBezTo>
                    <a:lnTo>
                      <a:pt x="206" y="189"/>
                    </a:lnTo>
                    <a:lnTo>
                      <a:pt x="206" y="114"/>
                    </a:lnTo>
                    <a:cubicBezTo>
                      <a:pt x="229" y="114"/>
                      <a:pt x="252" y="111"/>
                      <a:pt x="273" y="107"/>
                    </a:cubicBezTo>
                    <a:close/>
                    <a:moveTo>
                      <a:pt x="18" y="207"/>
                    </a:moveTo>
                    <a:lnTo>
                      <a:pt x="84" y="207"/>
                    </a:lnTo>
                    <a:cubicBezTo>
                      <a:pt x="85" y="242"/>
                      <a:pt x="95" y="275"/>
                      <a:pt x="111" y="305"/>
                    </a:cubicBezTo>
                    <a:cubicBezTo>
                      <a:pt x="95" y="310"/>
                      <a:pt x="80" y="315"/>
                      <a:pt x="66" y="321"/>
                    </a:cubicBezTo>
                    <a:cubicBezTo>
                      <a:pt x="38" y="291"/>
                      <a:pt x="20" y="251"/>
                      <a:pt x="18" y="207"/>
                    </a:cubicBezTo>
                    <a:close/>
                    <a:moveTo>
                      <a:pt x="102" y="207"/>
                    </a:moveTo>
                    <a:lnTo>
                      <a:pt x="188" y="207"/>
                    </a:lnTo>
                    <a:lnTo>
                      <a:pt x="188" y="294"/>
                    </a:lnTo>
                    <a:cubicBezTo>
                      <a:pt x="167" y="295"/>
                      <a:pt x="147" y="297"/>
                      <a:pt x="128" y="301"/>
                    </a:cubicBezTo>
                    <a:cubicBezTo>
                      <a:pt x="112" y="273"/>
                      <a:pt x="103" y="241"/>
                      <a:pt x="102" y="207"/>
                    </a:cubicBezTo>
                    <a:close/>
                    <a:moveTo>
                      <a:pt x="206" y="207"/>
                    </a:moveTo>
                    <a:lnTo>
                      <a:pt x="294" y="207"/>
                    </a:lnTo>
                    <a:cubicBezTo>
                      <a:pt x="293" y="241"/>
                      <a:pt x="283" y="273"/>
                      <a:pt x="267" y="302"/>
                    </a:cubicBezTo>
                    <a:cubicBezTo>
                      <a:pt x="247" y="298"/>
                      <a:pt x="227" y="295"/>
                      <a:pt x="206" y="294"/>
                    </a:cubicBezTo>
                    <a:lnTo>
                      <a:pt x="206" y="207"/>
                    </a:lnTo>
                    <a:close/>
                    <a:moveTo>
                      <a:pt x="312" y="207"/>
                    </a:moveTo>
                    <a:lnTo>
                      <a:pt x="377" y="207"/>
                    </a:lnTo>
                    <a:cubicBezTo>
                      <a:pt x="375" y="252"/>
                      <a:pt x="357" y="292"/>
                      <a:pt x="328" y="323"/>
                    </a:cubicBezTo>
                    <a:cubicBezTo>
                      <a:pt x="314" y="316"/>
                      <a:pt x="300" y="311"/>
                      <a:pt x="284" y="306"/>
                    </a:cubicBezTo>
                    <a:cubicBezTo>
                      <a:pt x="301" y="276"/>
                      <a:pt x="310" y="242"/>
                      <a:pt x="312" y="207"/>
                    </a:cubicBezTo>
                    <a:close/>
                    <a:moveTo>
                      <a:pt x="188" y="312"/>
                    </a:moveTo>
                    <a:lnTo>
                      <a:pt x="188" y="370"/>
                    </a:lnTo>
                    <a:cubicBezTo>
                      <a:pt x="169" y="355"/>
                      <a:pt x="152" y="337"/>
                      <a:pt x="138" y="317"/>
                    </a:cubicBezTo>
                    <a:cubicBezTo>
                      <a:pt x="154" y="314"/>
                      <a:pt x="171" y="312"/>
                      <a:pt x="188" y="312"/>
                    </a:cubicBezTo>
                    <a:close/>
                    <a:moveTo>
                      <a:pt x="206" y="312"/>
                    </a:moveTo>
                    <a:cubicBezTo>
                      <a:pt x="223" y="313"/>
                      <a:pt x="241" y="315"/>
                      <a:pt x="257" y="318"/>
                    </a:cubicBezTo>
                    <a:cubicBezTo>
                      <a:pt x="243" y="338"/>
                      <a:pt x="226" y="356"/>
                      <a:pt x="206" y="372"/>
                    </a:cubicBezTo>
                    <a:lnTo>
                      <a:pt x="206" y="312"/>
                    </a:lnTo>
                    <a:close/>
                    <a:moveTo>
                      <a:pt x="120" y="321"/>
                    </a:moveTo>
                    <a:cubicBezTo>
                      <a:pt x="133" y="342"/>
                      <a:pt x="149" y="360"/>
                      <a:pt x="168" y="376"/>
                    </a:cubicBezTo>
                    <a:cubicBezTo>
                      <a:pt x="134" y="370"/>
                      <a:pt x="104" y="356"/>
                      <a:pt x="80" y="335"/>
                    </a:cubicBezTo>
                    <a:cubicBezTo>
                      <a:pt x="92" y="329"/>
                      <a:pt x="106" y="325"/>
                      <a:pt x="120" y="321"/>
                    </a:cubicBezTo>
                    <a:close/>
                    <a:moveTo>
                      <a:pt x="275" y="322"/>
                    </a:moveTo>
                    <a:cubicBezTo>
                      <a:pt x="289" y="326"/>
                      <a:pt x="302" y="331"/>
                      <a:pt x="314" y="336"/>
                    </a:cubicBezTo>
                    <a:cubicBezTo>
                      <a:pt x="290" y="356"/>
                      <a:pt x="261" y="370"/>
                      <a:pt x="228" y="376"/>
                    </a:cubicBezTo>
                    <a:cubicBezTo>
                      <a:pt x="246" y="360"/>
                      <a:pt x="262" y="342"/>
                      <a:pt x="275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CB5A24C-7FB9-8A7D-2292-A25C01D22FE3}"/>
              </a:ext>
            </a:extLst>
          </p:cNvPr>
          <p:cNvSpPr/>
          <p:nvPr/>
        </p:nvSpPr>
        <p:spPr>
          <a:xfrm>
            <a:off x="299898" y="1284474"/>
            <a:ext cx="2441330" cy="291776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Button">
            <a:extLst>
              <a:ext uri="{FF2B5EF4-FFF2-40B4-BE49-F238E27FC236}">
                <a16:creationId xmlns:a16="http://schemas.microsoft.com/office/drawing/2014/main" id="{02CFE5DF-B1F8-5CBB-4C6C-C38DC097C95F}"/>
              </a:ext>
            </a:extLst>
          </p:cNvPr>
          <p:cNvSpPr>
            <a:spLocks/>
          </p:cNvSpPr>
          <p:nvPr/>
        </p:nvSpPr>
        <p:spPr bwMode="auto">
          <a:xfrm>
            <a:off x="367860" y="1344209"/>
            <a:ext cx="470942" cy="169256"/>
          </a:xfrm>
          <a:prstGeom prst="roundRect">
            <a:avLst>
              <a:gd name="adj" fmla="val 8776"/>
            </a:avLst>
          </a:prstGeom>
          <a:solidFill>
            <a:srgbClr val="F2F2F2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>
                <a:solidFill>
                  <a:srgbClr val="262626"/>
                </a:solidFill>
                <a:effectLst/>
                <a:latin typeface="Calibri"/>
              </a:rPr>
              <a:t>Button</a:t>
            </a:r>
          </a:p>
        </p:txBody>
      </p:sp>
      <p:sp>
        <p:nvSpPr>
          <p:cNvPr id="92" name="Button">
            <a:extLst>
              <a:ext uri="{FF2B5EF4-FFF2-40B4-BE49-F238E27FC236}">
                <a16:creationId xmlns:a16="http://schemas.microsoft.com/office/drawing/2014/main" id="{3DF747C9-704E-5213-CC10-DDCC222F7442}"/>
              </a:ext>
            </a:extLst>
          </p:cNvPr>
          <p:cNvSpPr>
            <a:spLocks/>
          </p:cNvSpPr>
          <p:nvPr/>
        </p:nvSpPr>
        <p:spPr bwMode="auto">
          <a:xfrm>
            <a:off x="2213881" y="1344209"/>
            <a:ext cx="470942" cy="169256"/>
          </a:xfrm>
          <a:prstGeom prst="roundRect">
            <a:avLst>
              <a:gd name="adj" fmla="val 8776"/>
            </a:avLst>
          </a:prstGeom>
          <a:solidFill>
            <a:srgbClr val="F2F2F2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>
                <a:solidFill>
                  <a:srgbClr val="262626"/>
                </a:solidFill>
                <a:effectLst/>
                <a:latin typeface="Calibri"/>
              </a:rPr>
              <a:t>Button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A795F0D-3934-CF82-8615-24CF74877096}"/>
              </a:ext>
            </a:extLst>
          </p:cNvPr>
          <p:cNvSpPr txBox="1"/>
          <p:nvPr/>
        </p:nvSpPr>
        <p:spPr>
          <a:xfrm>
            <a:off x="1326664" y="1305784"/>
            <a:ext cx="4251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Title</a:t>
            </a:r>
            <a:endParaRPr lang="ko-KR" altLang="en-US" sz="9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D325E944-57DE-9DDF-8590-A62D000143AB}"/>
              </a:ext>
            </a:extLst>
          </p:cNvPr>
          <p:cNvSpPr/>
          <p:nvPr/>
        </p:nvSpPr>
        <p:spPr>
          <a:xfrm>
            <a:off x="2793438" y="1369484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C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3D8812D9-9EAE-55CB-11C7-C82997EBE2EE}"/>
              </a:ext>
            </a:extLst>
          </p:cNvPr>
          <p:cNvCxnSpPr/>
          <p:nvPr/>
        </p:nvCxnSpPr>
        <p:spPr>
          <a:xfrm>
            <a:off x="2758453" y="156942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그래픽 95" descr="별">
            <a:extLst>
              <a:ext uri="{FF2B5EF4-FFF2-40B4-BE49-F238E27FC236}">
                <a16:creationId xmlns:a16="http://schemas.microsoft.com/office/drawing/2014/main" id="{916CBC73-613C-6F00-691D-A5CE57953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360" y="1094376"/>
            <a:ext cx="155526" cy="155526"/>
          </a:xfrm>
          <a:prstGeom prst="rect">
            <a:avLst/>
          </a:prstGeom>
        </p:spPr>
      </p:pic>
      <p:pic>
        <p:nvPicPr>
          <p:cNvPr id="97" name="그래픽 96" descr="새로 고침 윤곽선">
            <a:extLst>
              <a:ext uri="{FF2B5EF4-FFF2-40B4-BE49-F238E27FC236}">
                <a16:creationId xmlns:a16="http://schemas.microsoft.com/office/drawing/2014/main" id="{B74CD179-800B-27E1-4108-EB6F201106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2530055" y="1107870"/>
            <a:ext cx="145550" cy="145550"/>
          </a:xfrm>
          <a:prstGeom prst="rect">
            <a:avLst/>
          </a:prstGeom>
        </p:spPr>
      </p:pic>
      <p:sp>
        <p:nvSpPr>
          <p:cNvPr id="98" name="직사각형 97">
            <a:extLst>
              <a:ext uri="{FF2B5EF4-FFF2-40B4-BE49-F238E27FC236}">
                <a16:creationId xmlns:a16="http://schemas.microsoft.com/office/drawing/2014/main" id="{A01A68D7-0E95-B1EE-BECF-9CC92A09DFDC}"/>
              </a:ext>
            </a:extLst>
          </p:cNvPr>
          <p:cNvSpPr/>
          <p:nvPr/>
        </p:nvSpPr>
        <p:spPr>
          <a:xfrm>
            <a:off x="299898" y="5312398"/>
            <a:ext cx="2441330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700" b="1" dirty="0">
              <a:latin typeface="+mn-ea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0EF09A91-45D6-C539-5CB6-B6F83A011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99" y="884829"/>
            <a:ext cx="2441328" cy="4632565"/>
          </a:xfrm>
          <a:prstGeom prst="rect">
            <a:avLst/>
          </a:prstGeom>
          <a:noFill/>
          <a:ln w="3175" algn="ctr">
            <a:solidFill>
              <a:schemeClr val="tx1"/>
            </a:solidFill>
            <a:bevel/>
            <a:headEnd/>
            <a:tailEnd/>
          </a:ln>
          <a:effectLst/>
        </p:spPr>
        <p:txBody>
          <a:bodyPr lIns="50800" tIns="50800" rIns="50800" bIns="50800" anchor="ctr"/>
          <a:lstStyle>
            <a:lvl1pPr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ko-KR" altLang="en-US">
              <a:ea typeface="굴림" panose="020B0600000101010101" pitchFamily="50" charset="-127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A4D5D5D0-5F44-2B95-A859-FCE54F68C98B}"/>
              </a:ext>
            </a:extLst>
          </p:cNvPr>
          <p:cNvCxnSpPr/>
          <p:nvPr/>
        </p:nvCxnSpPr>
        <p:spPr>
          <a:xfrm>
            <a:off x="2758453" y="5315930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타원 100">
            <a:extLst>
              <a:ext uri="{FF2B5EF4-FFF2-40B4-BE49-F238E27FC236}">
                <a16:creationId xmlns:a16="http://schemas.microsoft.com/office/drawing/2014/main" id="{3C826E8F-D1A1-B47F-D520-44DADBA10E12}"/>
              </a:ext>
            </a:extLst>
          </p:cNvPr>
          <p:cNvSpPr/>
          <p:nvPr/>
        </p:nvSpPr>
        <p:spPr>
          <a:xfrm>
            <a:off x="2793438" y="5354045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E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8FE872AF-FE56-02F7-DC85-B674E82996F4}"/>
              </a:ext>
            </a:extLst>
          </p:cNvPr>
          <p:cNvCxnSpPr/>
          <p:nvPr/>
        </p:nvCxnSpPr>
        <p:spPr>
          <a:xfrm>
            <a:off x="2758453" y="5522989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L 도형 102">
            <a:extLst>
              <a:ext uri="{FF2B5EF4-FFF2-40B4-BE49-F238E27FC236}">
                <a16:creationId xmlns:a16="http://schemas.microsoft.com/office/drawing/2014/main" id="{39DD0BE6-2327-4E70-4EC0-96E11EC929DA}"/>
              </a:ext>
            </a:extLst>
          </p:cNvPr>
          <p:cNvSpPr/>
          <p:nvPr/>
        </p:nvSpPr>
        <p:spPr>
          <a:xfrm rot="13476085">
            <a:off x="822544" y="536467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4" name="L 도형 103">
            <a:extLst>
              <a:ext uri="{FF2B5EF4-FFF2-40B4-BE49-F238E27FC236}">
                <a16:creationId xmlns:a16="http://schemas.microsoft.com/office/drawing/2014/main" id="{EBC21ED0-3EAE-6AA0-A6C3-836B76456BBC}"/>
              </a:ext>
            </a:extLst>
          </p:cNvPr>
          <p:cNvSpPr/>
          <p:nvPr/>
        </p:nvSpPr>
        <p:spPr>
          <a:xfrm rot="2680788">
            <a:off x="459426" y="537242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5" name="그래픽 104" descr="집">
            <a:extLst>
              <a:ext uri="{FF2B5EF4-FFF2-40B4-BE49-F238E27FC236}">
                <a16:creationId xmlns:a16="http://schemas.microsoft.com/office/drawing/2014/main" id="{2390FC5C-9FCE-A422-25F3-7787B7C91B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47826" y="5332833"/>
            <a:ext cx="157463" cy="157463"/>
          </a:xfrm>
          <a:prstGeom prst="rect">
            <a:avLst/>
          </a:prstGeom>
        </p:spPr>
      </p:pic>
      <p:pic>
        <p:nvPicPr>
          <p:cNvPr id="106" name="그래픽 105" descr="별">
            <a:extLst>
              <a:ext uri="{FF2B5EF4-FFF2-40B4-BE49-F238E27FC236}">
                <a16:creationId xmlns:a16="http://schemas.microsoft.com/office/drawing/2014/main" id="{1877B9CB-1BD0-F831-A7A4-0268B71CC6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56153" y="5336431"/>
            <a:ext cx="155526" cy="155526"/>
          </a:xfrm>
          <a:prstGeom prst="rect">
            <a:avLst/>
          </a:prstGeom>
        </p:spPr>
      </p:pic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1FBB8822-A76E-5E46-CDED-C0C6DBB5C377}"/>
              </a:ext>
            </a:extLst>
          </p:cNvPr>
          <p:cNvGrpSpPr/>
          <p:nvPr/>
        </p:nvGrpSpPr>
        <p:grpSpPr>
          <a:xfrm>
            <a:off x="1725231" y="5429458"/>
            <a:ext cx="72000" cy="36000"/>
            <a:chOff x="2191632" y="5651644"/>
            <a:chExt cx="72000" cy="55922"/>
          </a:xfrm>
        </p:grpSpPr>
        <p:cxnSp>
          <p:nvCxnSpPr>
            <p:cNvPr id="108" name="직선 연결선 107">
              <a:extLst>
                <a:ext uri="{FF2B5EF4-FFF2-40B4-BE49-F238E27FC236}">
                  <a16:creationId xmlns:a16="http://schemas.microsoft.com/office/drawing/2014/main" id="{53A9B010-CD63-8C9B-6922-AA93C3991C97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651644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0EEE9C3F-AF3C-D0F7-CDE3-2173BCF5AF1C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6783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EF927A0F-D496-1939-F3E8-2E22C9C1A0ED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707566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47D63E1-DCA7-F685-6E26-7296051F330A}"/>
              </a:ext>
            </a:extLst>
          </p:cNvPr>
          <p:cNvSpPr/>
          <p:nvPr/>
        </p:nvSpPr>
        <p:spPr>
          <a:xfrm>
            <a:off x="2124814" y="5351395"/>
            <a:ext cx="120338" cy="120338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F692BCC8-F1C1-567B-E212-A25D4293B394}"/>
              </a:ext>
            </a:extLst>
          </p:cNvPr>
          <p:cNvSpPr/>
          <p:nvPr/>
        </p:nvSpPr>
        <p:spPr>
          <a:xfrm>
            <a:off x="2096270" y="5373771"/>
            <a:ext cx="120338" cy="120338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dirty="0">
                <a:solidFill>
                  <a:schemeClr val="tx1"/>
                </a:solidFill>
                <a:latin typeface="+mn-ea"/>
              </a:rPr>
              <a:t> 12</a:t>
            </a:r>
            <a:r>
              <a:rPr lang="en-US" altLang="ko-KR" sz="500" dirty="0">
                <a:solidFill>
                  <a:schemeClr val="bg1"/>
                </a:solidFill>
                <a:latin typeface="+mn-ea"/>
              </a:rPr>
              <a:t>..</a:t>
            </a:r>
            <a:endParaRPr lang="ko-KR" altLang="en-US" sz="5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8FBDAB21-6415-F67D-20DB-90A5C162C292}"/>
              </a:ext>
            </a:extLst>
          </p:cNvPr>
          <p:cNvGrpSpPr/>
          <p:nvPr/>
        </p:nvGrpSpPr>
        <p:grpSpPr>
          <a:xfrm>
            <a:off x="2524673" y="5381451"/>
            <a:ext cx="103125" cy="73025"/>
            <a:chOff x="2160650" y="2927362"/>
            <a:chExt cx="103125" cy="73025"/>
          </a:xfrm>
        </p:grpSpPr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38D40B3E-8406-FE46-01F1-A05A90FFE5F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>
              <a:extLst>
                <a:ext uri="{FF2B5EF4-FFF2-40B4-BE49-F238E27FC236}">
                  <a16:creationId xmlns:a16="http://schemas.microsoft.com/office/drawing/2014/main" id="{E726472B-6AEC-FB9A-B226-6EFA77A4C85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C6A89F20-079A-124C-A30F-814C0E61468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00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01070" y="740053"/>
          <a:ext cx="8522799" cy="3976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1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1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Form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7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알림 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Alert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aseline="0" dirty="0">
                          <a:latin typeface="+mn-ea"/>
                          <a:ea typeface="+mn-ea"/>
                        </a:rPr>
                        <a:t>사용자에게 상황을 알려주기 위한 팝업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9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확인 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Alert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사용자에게 확인이 필요할 경우 제공되는 </a:t>
                      </a:r>
                      <a:r>
                        <a:rPr lang="ko-KR" altLang="en-US" sz="800" baseline="0" dirty="0">
                          <a:latin typeface="+mn-ea"/>
                          <a:ea typeface="+mn-ea"/>
                        </a:rPr>
                        <a:t>팝업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2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토스트 메시지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단순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Notify (2~3)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초 후 페이지 내에서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Fade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out.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1735099" y="4166246"/>
            <a:ext cx="2259433" cy="17092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</a:rPr>
              <a:t>메시지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08" y="253343"/>
            <a:ext cx="12025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Notifications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DA64B4C-109F-F546-9FA4-E68F9CA6F514}"/>
              </a:ext>
            </a:extLst>
          </p:cNvPr>
          <p:cNvGrpSpPr/>
          <p:nvPr/>
        </p:nvGrpSpPr>
        <p:grpSpPr>
          <a:xfrm>
            <a:off x="1735099" y="2550048"/>
            <a:ext cx="2259433" cy="1087926"/>
            <a:chOff x="6520100" y="4439955"/>
            <a:chExt cx="2259433" cy="1087926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895DBBD-F6B0-DB0B-9A22-4E5ACA9B09AE}"/>
                </a:ext>
              </a:extLst>
            </p:cNvPr>
            <p:cNvSpPr/>
            <p:nvPr/>
          </p:nvSpPr>
          <p:spPr>
            <a:xfrm>
              <a:off x="6520100" y="4439955"/>
              <a:ext cx="2259433" cy="108792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E003B25-BCE6-6BF6-1CB5-744543758DA6}"/>
                </a:ext>
              </a:extLst>
            </p:cNvPr>
            <p:cNvSpPr/>
            <p:nvPr/>
          </p:nvSpPr>
          <p:spPr>
            <a:xfrm>
              <a:off x="6520100" y="4439956"/>
              <a:ext cx="2259433" cy="241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>
                  <a:solidFill>
                    <a:schemeClr val="tx1"/>
                  </a:solidFill>
                </a:rPr>
                <a:t>알림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C53864-B34D-3FBD-1994-11773D67FB08}"/>
                </a:ext>
              </a:extLst>
            </p:cNvPr>
            <p:cNvSpPr txBox="1"/>
            <p:nvPr/>
          </p:nvSpPr>
          <p:spPr>
            <a:xfrm>
              <a:off x="8636239" y="4481492"/>
              <a:ext cx="76944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X</a:t>
              </a:r>
              <a:endParaRPr kumimoji="0" lang="ko-KR" altLang="en-US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2861DBB6-0EDE-946A-464E-E36E8CB8721D}"/>
                </a:ext>
              </a:extLst>
            </p:cNvPr>
            <p:cNvSpPr/>
            <p:nvPr/>
          </p:nvSpPr>
          <p:spPr>
            <a:xfrm>
              <a:off x="7673929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확인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8536ED5-09ED-EE45-8B53-8BAEEAC01366}"/>
                </a:ext>
              </a:extLst>
            </p:cNvPr>
            <p:cNvSpPr/>
            <p:nvPr/>
          </p:nvSpPr>
          <p:spPr>
            <a:xfrm>
              <a:off x="6579031" y="4811501"/>
              <a:ext cx="2153061" cy="2032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메시지</a:t>
              </a:r>
              <a:endParaRPr lang="en-US" altLang="ko-KR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4390DD87-771F-03DD-26D7-7C1D182C6DAD}"/>
                </a:ext>
              </a:extLst>
            </p:cNvPr>
            <p:cNvSpPr/>
            <p:nvPr/>
          </p:nvSpPr>
          <p:spPr>
            <a:xfrm>
              <a:off x="6778902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취소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40715D9-7C6A-95FC-3B5A-115866C62FDE}"/>
              </a:ext>
            </a:extLst>
          </p:cNvPr>
          <p:cNvGrpSpPr/>
          <p:nvPr/>
        </p:nvGrpSpPr>
        <p:grpSpPr>
          <a:xfrm>
            <a:off x="1735099" y="1145096"/>
            <a:ext cx="2259433" cy="1087926"/>
            <a:chOff x="6520100" y="4439955"/>
            <a:chExt cx="2259433" cy="1087926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A9C878-4E7A-A561-621C-80EACD85E9CF}"/>
                </a:ext>
              </a:extLst>
            </p:cNvPr>
            <p:cNvSpPr/>
            <p:nvPr/>
          </p:nvSpPr>
          <p:spPr>
            <a:xfrm>
              <a:off x="6520100" y="4439955"/>
              <a:ext cx="2259433" cy="108792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02D4DA-44B1-80F2-143A-B905CF0D19F0}"/>
                </a:ext>
              </a:extLst>
            </p:cNvPr>
            <p:cNvSpPr/>
            <p:nvPr/>
          </p:nvSpPr>
          <p:spPr>
            <a:xfrm>
              <a:off x="6520100" y="4439956"/>
              <a:ext cx="2259433" cy="241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>
                  <a:solidFill>
                    <a:schemeClr val="tx1"/>
                  </a:solidFill>
                </a:rPr>
                <a:t>알림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80A888-CBD4-54E8-13B4-13C448333F56}"/>
                </a:ext>
              </a:extLst>
            </p:cNvPr>
            <p:cNvSpPr txBox="1"/>
            <p:nvPr/>
          </p:nvSpPr>
          <p:spPr>
            <a:xfrm>
              <a:off x="8636239" y="4481492"/>
              <a:ext cx="76944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X</a:t>
              </a:r>
              <a:endParaRPr kumimoji="0" lang="ko-KR" altLang="en-US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2F3EA7DA-8BAA-6ADB-8C6B-3D9C551EAA5C}"/>
                </a:ext>
              </a:extLst>
            </p:cNvPr>
            <p:cNvSpPr/>
            <p:nvPr/>
          </p:nvSpPr>
          <p:spPr>
            <a:xfrm>
              <a:off x="7233390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확인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46CB85F-9D83-B9AA-3302-83C4A7ED2A6F}"/>
                </a:ext>
              </a:extLst>
            </p:cNvPr>
            <p:cNvSpPr/>
            <p:nvPr/>
          </p:nvSpPr>
          <p:spPr>
            <a:xfrm>
              <a:off x="6579031" y="4811501"/>
              <a:ext cx="2153061" cy="2032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메시지</a:t>
              </a:r>
              <a:endParaRPr lang="en-US" altLang="ko-KR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403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DDB4-134D-90F7-982C-9CB6DDE8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1B99C59-67F0-8C55-E9B2-0E387FD91754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889B852D-48F8-8E62-2BEE-868BC2B397F0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GNB, LNB, </a:t>
            </a:r>
            <a:r>
              <a:rPr lang="ko-KR" altLang="en-US" sz="800" dirty="0" err="1">
                <a:solidFill>
                  <a:schemeClr val="tx1"/>
                </a:solidFill>
              </a:rPr>
              <a:t>푸터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613C817-A6B6-BF01-8727-80DFD30030B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04268456"/>
              </p:ext>
            </p:extLst>
          </p:nvPr>
        </p:nvGraphicFramePr>
        <p:xfrm>
          <a:off x="7086600" y="502429"/>
          <a:ext cx="2057400" cy="5095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(6)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 영역 축소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확장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 영역 확장 상태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30980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SAM 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로고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대시보드 화면으로 이동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564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알림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알림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개인 정보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항목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 이미지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이름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직급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마이페이지 팝업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 로고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회사정보 화면에서 등록한 로고 표시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 변경 선택 시 해당 로고 변경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메뉴 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메뉴 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하위 메뉴 있을 경우 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하위 메뉴 하단에 표시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하위 메뉴 없을 경우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 메뉴 화면으로 이동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목록 길 경우 해당 영역 내 스크롤 처리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MES 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메뉴 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영업관리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판매관리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구매관리 등 해당하는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MES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메뉴 영역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푸터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영역</a:t>
                      </a:r>
                      <a:b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모든 화면 하단 공통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SAM AI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채팅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SAM AI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채팅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5E24341-0762-DC14-60A5-1B726686B3B7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0A033D3-F82B-F6F7-BD5F-DAFF6CE68D1F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124B3DD-263B-1131-3646-4E0877FF33A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13E682B-B7AE-4C9C-D6EC-0E2B0F422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D14D0505-7001-880A-6F4A-4CD76AAB387C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DE81D80-26A8-277D-89F1-6D536C604BBD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5969B6E-EE76-D94A-73D7-F90EBC00C7A1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D8FA4B0-52F1-882E-812E-D3C643C62D70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5E3EB6D-072D-FC8C-5897-5B1B9C3591D8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751E7800-1C9C-9CDF-5F0F-EE126832F66A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78F645C-0FC7-A99A-AAE8-1B4B7452C42A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33BBD78-6861-6874-D284-5D67D62A51C4}"/>
              </a:ext>
            </a:extLst>
          </p:cNvPr>
          <p:cNvSpPr/>
          <p:nvPr/>
        </p:nvSpPr>
        <p:spPr>
          <a:xfrm>
            <a:off x="1150162" y="5424407"/>
            <a:ext cx="5847537" cy="131929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F8CBCA-0C24-0603-0374-D45B36A577CD}"/>
              </a:ext>
            </a:extLst>
          </p:cNvPr>
          <p:cNvSpPr/>
          <p:nvPr/>
        </p:nvSpPr>
        <p:spPr>
          <a:xfrm>
            <a:off x="1149166" y="6357675"/>
            <a:ext cx="5847537" cy="38790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 2025 SAM.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right reserved.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1111695-139C-ECE9-BE9A-F625F2221AE0}"/>
              </a:ext>
            </a:extLst>
          </p:cNvPr>
          <p:cNvGraphicFramePr>
            <a:graphicFrameLocks noGrp="1"/>
          </p:cNvGraphicFramePr>
          <p:nvPr/>
        </p:nvGraphicFramePr>
        <p:xfrm>
          <a:off x="1357247" y="5600520"/>
          <a:ext cx="4029762" cy="824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923">
                  <a:extLst>
                    <a:ext uri="{9D8B030D-6E8A-4147-A177-3AD203B41FA5}">
                      <a16:colId xmlns:a16="http://schemas.microsoft.com/office/drawing/2014/main" val="263665913"/>
                    </a:ext>
                  </a:extLst>
                </a:gridCol>
                <a:gridCol w="1009839">
                  <a:extLst>
                    <a:ext uri="{9D8B030D-6E8A-4147-A177-3AD203B41FA5}">
                      <a16:colId xmlns:a16="http://schemas.microsoft.com/office/drawing/2014/main" val="1786194152"/>
                    </a:ext>
                  </a:extLst>
                </a:gridCol>
              </a:tblGrid>
              <a:tr h="15611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6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Codebridge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</a:t>
                      </a:r>
                      <a:endParaRPr lang="ko-KR" altLang="en-US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약관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상호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코드 </a:t>
                      </a:r>
                      <a:r>
                        <a:rPr lang="ko-KR" altLang="en-US" sz="600" dirty="0" err="1">
                          <a:solidFill>
                            <a:schemeClr val="tx1"/>
                          </a:solidFill>
                        </a:rPr>
                        <a:t>브릿지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 엑스   대표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600" dirty="0" err="1">
                          <a:solidFill>
                            <a:schemeClr val="tx1"/>
                          </a:solidFill>
                        </a:rPr>
                        <a:t>이경호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   사업자등록번호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123-45-12345  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서울특별시 강서구 </a:t>
                      </a:r>
                      <a:r>
                        <a:rPr lang="ko-KR" altLang="en-US" sz="600" dirty="0" err="1">
                          <a:solidFill>
                            <a:schemeClr val="tx1"/>
                          </a:solidFill>
                        </a:rPr>
                        <a:t>양천로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583 </a:t>
                      </a:r>
                      <a:r>
                        <a:rPr lang="ko-KR" altLang="en-US" sz="600" dirty="0" err="1">
                          <a:solidFill>
                            <a:schemeClr val="tx1"/>
                          </a:solidFill>
                        </a:rPr>
                        <a:t>우림블루나인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동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1602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호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우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07547)</a:t>
                      </a:r>
                      <a:br>
                        <a:rPr lang="ko-KR" altLang="en-US" sz="60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팩스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02-123-1234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통신판매업신고번호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2019-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서울강서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-0001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호   </a:t>
                      </a:r>
                      <a:br>
                        <a:rPr lang="en-US" altLang="ko-KR" sz="60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서비스이용문의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02-1234-1234 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</a:rPr>
                        <a:t>이메일 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</a:rPr>
                        <a:t>: cs@a.com</a:t>
                      </a:r>
                      <a:endParaRPr lang="ko-KR" altLang="en-US" sz="60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서비스 이용약관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개인정보 취급방침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6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약관명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090104"/>
                  </a:ext>
                </a:extLst>
              </a:tr>
            </a:tbl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94AF3E9A-1BD1-3EC6-794C-119A661E49B1}"/>
              </a:ext>
            </a:extLst>
          </p:cNvPr>
          <p:cNvGrpSpPr/>
          <p:nvPr/>
        </p:nvGrpSpPr>
        <p:grpSpPr>
          <a:xfrm>
            <a:off x="6512085" y="4907596"/>
            <a:ext cx="308566" cy="314964"/>
            <a:chOff x="6521827" y="5107821"/>
            <a:chExt cx="308566" cy="314964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4ED3718B-F5F6-FA9F-1459-88075F0BF85F}"/>
                </a:ext>
              </a:extLst>
            </p:cNvPr>
            <p:cNvSpPr/>
            <p:nvPr/>
          </p:nvSpPr>
          <p:spPr>
            <a:xfrm>
              <a:off x="6521827" y="5107821"/>
              <a:ext cx="308566" cy="314964"/>
            </a:xfrm>
            <a:prstGeom prst="ellipse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sp>
          <p:nvSpPr>
            <p:cNvPr id="15" name="타원형 설명선 286">
              <a:extLst>
                <a:ext uri="{FF2B5EF4-FFF2-40B4-BE49-F238E27FC236}">
                  <a16:creationId xmlns:a16="http://schemas.microsoft.com/office/drawing/2014/main" id="{68D0E2BA-AF8C-4B95-F677-B10B4361ED38}"/>
                </a:ext>
              </a:extLst>
            </p:cNvPr>
            <p:cNvSpPr/>
            <p:nvPr/>
          </p:nvSpPr>
          <p:spPr>
            <a:xfrm>
              <a:off x="6576061" y="5176256"/>
              <a:ext cx="204146" cy="158779"/>
            </a:xfrm>
            <a:prstGeom prst="wedgeEllipseCallout">
              <a:avLst>
                <a:gd name="adj1" fmla="val -43055"/>
                <a:gd name="adj2" fmla="val 72024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타원 16">
            <a:extLst>
              <a:ext uri="{FF2B5EF4-FFF2-40B4-BE49-F238E27FC236}">
                <a16:creationId xmlns:a16="http://schemas.microsoft.com/office/drawing/2014/main" id="{56F08DB0-8983-C72B-BC7F-5811C430CB1F}"/>
              </a:ext>
            </a:extLst>
          </p:cNvPr>
          <p:cNvSpPr/>
          <p:nvPr/>
        </p:nvSpPr>
        <p:spPr>
          <a:xfrm>
            <a:off x="5635132" y="55358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2D377368-78B5-0CB7-9C80-B84EE5A1C6B8}"/>
              </a:ext>
            </a:extLst>
          </p:cNvPr>
          <p:cNvSpPr/>
          <p:nvPr/>
        </p:nvSpPr>
        <p:spPr>
          <a:xfrm>
            <a:off x="83143" y="104516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6A66FD1-A944-A5B0-EF7A-73E2A21C8CE6}"/>
              </a:ext>
            </a:extLst>
          </p:cNvPr>
          <p:cNvSpPr/>
          <p:nvPr/>
        </p:nvSpPr>
        <p:spPr>
          <a:xfrm>
            <a:off x="5991259" y="55358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1D4D04D0-6947-6302-3F25-D58A8DFF7A38}"/>
              </a:ext>
            </a:extLst>
          </p:cNvPr>
          <p:cNvSpPr/>
          <p:nvPr/>
        </p:nvSpPr>
        <p:spPr>
          <a:xfrm>
            <a:off x="19191" y="176281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오른쪽 중괄호 41">
            <a:extLst>
              <a:ext uri="{FF2B5EF4-FFF2-40B4-BE49-F238E27FC236}">
                <a16:creationId xmlns:a16="http://schemas.microsoft.com/office/drawing/2014/main" id="{E2758D2A-DA9A-FA91-AF32-333D98D1CA7C}"/>
              </a:ext>
            </a:extLst>
          </p:cNvPr>
          <p:cNvSpPr/>
          <p:nvPr/>
        </p:nvSpPr>
        <p:spPr>
          <a:xfrm flipH="1">
            <a:off x="1197486" y="5456505"/>
            <a:ext cx="77195" cy="1238764"/>
          </a:xfrm>
          <a:prstGeom prst="rightBrace">
            <a:avLst>
              <a:gd name="adj1" fmla="val 8333"/>
              <a:gd name="adj2" fmla="val 50000"/>
            </a:avLst>
          </a:prstGeom>
          <a:ln w="31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79F0AFE6-69D7-D6D4-DB95-AAEB3ADBA393}"/>
              </a:ext>
            </a:extLst>
          </p:cNvPr>
          <p:cNvSpPr/>
          <p:nvPr/>
        </p:nvSpPr>
        <p:spPr>
          <a:xfrm>
            <a:off x="1132888" y="60338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B0044090-F879-B992-1558-4DD2A7F80717}"/>
              </a:ext>
            </a:extLst>
          </p:cNvPr>
          <p:cNvSpPr/>
          <p:nvPr/>
        </p:nvSpPr>
        <p:spPr>
          <a:xfrm>
            <a:off x="34247" y="1523959"/>
            <a:ext cx="1043220" cy="516356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AFE27C88-7832-D65C-7DED-BDFD8BE31AA8}"/>
              </a:ext>
            </a:extLst>
          </p:cNvPr>
          <p:cNvSpPr/>
          <p:nvPr/>
        </p:nvSpPr>
        <p:spPr>
          <a:xfrm>
            <a:off x="971718" y="143899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FD824E1-0EC9-6AAE-FD97-DCEA085F4E27}"/>
              </a:ext>
            </a:extLst>
          </p:cNvPr>
          <p:cNvSpPr/>
          <p:nvPr/>
        </p:nvSpPr>
        <p:spPr>
          <a:xfrm>
            <a:off x="6721945" y="480917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09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6FB7811-AD01-B5BF-ACCA-FAF0EF58C497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66BA5FA-CA0E-F913-77B9-981F2CEE2018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7A77B96-AE47-07F2-02CC-9EBB090E2FC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7129E0EF-6604-9512-168B-A0F70A97610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04D03AD6-4DCD-95DB-7A8B-68345379825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타원 24">
            <a:extLst>
              <a:ext uri="{FF2B5EF4-FFF2-40B4-BE49-F238E27FC236}">
                <a16:creationId xmlns:a16="http://schemas.microsoft.com/office/drawing/2014/main" id="{1D3ADF24-3A9B-2361-0468-B00497AB5116}"/>
              </a:ext>
            </a:extLst>
          </p:cNvPr>
          <p:cNvSpPr/>
          <p:nvPr/>
        </p:nvSpPr>
        <p:spPr>
          <a:xfrm>
            <a:off x="164660" y="55358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66C991A7-0E52-120A-B957-BF67918C48C0}"/>
              </a:ext>
            </a:extLst>
          </p:cNvPr>
          <p:cNvSpPr/>
          <p:nvPr/>
        </p:nvSpPr>
        <p:spPr>
          <a:xfrm>
            <a:off x="520787" y="55358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892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8A32C-78F0-DEC9-71B0-5BF8BB6EC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74F49BD-AB1B-7E92-40A1-A2BE586A1FA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C27A61D-EC0A-BCFB-D460-7231B5AA0E9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메뉴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페이지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섹션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항목 영역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14ECAE1-98FA-F59C-6CF9-DBB39272413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60917427"/>
              </p:ext>
            </p:extLst>
          </p:nvPr>
        </p:nvGraphicFramePr>
        <p:xfrm>
          <a:off x="7086600" y="502429"/>
          <a:ext cx="2057400" cy="1995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메뉴 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축소 상태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페이지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99773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4337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75879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텍스트가 영역보다 길 경우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“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텍스트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+…”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075541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04019041-8FDA-54F5-9C27-F43A42B51959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0141F33-BC5B-974E-854D-DCEF3A46067D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FFEFBAE2-1A8A-9A5F-9505-1A356B484433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A815C9B6-A1CE-5117-2084-E97408862DF3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C1174794-CAA3-CA75-C494-7D16B6AB4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2160E26-B790-0C89-16B4-5E20F590DBAC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5A5921E-0019-B560-DF9E-039F0EBE977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507077E3-0117-400B-FA39-5FFD309675F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D5DF675-EAA6-A05A-B86F-656F1F2FD4A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716EB2F-195C-7948-C05B-90FF802B0AB6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9A210B70-3A7D-3EA3-0AAA-E628706C67F6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52E8B851-13A5-FDA2-1526-B9E9C5321C13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AF9DE70-BC1A-36F0-C3BE-323D84D0FCE0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C4A1159-F2E9-501A-25E2-8AD600884962}"/>
              </a:ext>
            </a:extLst>
          </p:cNvPr>
          <p:cNvSpPr/>
          <p:nvPr/>
        </p:nvSpPr>
        <p:spPr>
          <a:xfrm>
            <a:off x="87018" y="1030766"/>
            <a:ext cx="281067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193E676-F331-296A-B86A-6F70E0FFBA4C}"/>
              </a:ext>
            </a:extLst>
          </p:cNvPr>
          <p:cNvSpPr/>
          <p:nvPr/>
        </p:nvSpPr>
        <p:spPr>
          <a:xfrm>
            <a:off x="112646" y="1121348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596A43D8-8B13-F630-F85D-125CC75BC792}"/>
              </a:ext>
            </a:extLst>
          </p:cNvPr>
          <p:cNvSpPr/>
          <p:nvPr/>
        </p:nvSpPr>
        <p:spPr>
          <a:xfrm>
            <a:off x="124271" y="14972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3BE94A4-FF19-C14A-BC9E-D6B197356EC4}"/>
              </a:ext>
            </a:extLst>
          </p:cNvPr>
          <p:cNvSpPr/>
          <p:nvPr/>
        </p:nvSpPr>
        <p:spPr>
          <a:xfrm>
            <a:off x="124271" y="172761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09100DF8-4080-D856-2D05-F38777C5CA93}"/>
              </a:ext>
            </a:extLst>
          </p:cNvPr>
          <p:cNvSpPr/>
          <p:nvPr/>
        </p:nvSpPr>
        <p:spPr>
          <a:xfrm>
            <a:off x="124271" y="194979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74FAF90-A694-4D30-283A-549F5A9E9305}"/>
              </a:ext>
            </a:extLst>
          </p:cNvPr>
          <p:cNvSpPr/>
          <p:nvPr/>
        </p:nvSpPr>
        <p:spPr>
          <a:xfrm>
            <a:off x="124271" y="217629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63692E57-B7EA-A053-236C-51420C893DD8}"/>
              </a:ext>
            </a:extLst>
          </p:cNvPr>
          <p:cNvSpPr/>
          <p:nvPr/>
        </p:nvSpPr>
        <p:spPr>
          <a:xfrm>
            <a:off x="124271" y="2407070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51AFA931-4829-E879-37A1-CD310D15B660}"/>
              </a:ext>
            </a:extLst>
          </p:cNvPr>
          <p:cNvSpPr/>
          <p:nvPr/>
        </p:nvSpPr>
        <p:spPr>
          <a:xfrm>
            <a:off x="124271" y="263357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C161061B-3C3A-E91F-B54F-69CBF06FA2F5}"/>
              </a:ext>
            </a:extLst>
          </p:cNvPr>
          <p:cNvSpPr/>
          <p:nvPr/>
        </p:nvSpPr>
        <p:spPr>
          <a:xfrm>
            <a:off x="124271" y="286940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BAABF3D3-EC26-2F94-725A-212AE2130A99}"/>
              </a:ext>
            </a:extLst>
          </p:cNvPr>
          <p:cNvSpPr/>
          <p:nvPr/>
        </p:nvSpPr>
        <p:spPr>
          <a:xfrm>
            <a:off x="124271" y="309977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0EA17DB5-2A5D-A2A9-DFFA-9CF0E9B93551}"/>
              </a:ext>
            </a:extLst>
          </p:cNvPr>
          <p:cNvSpPr/>
          <p:nvPr/>
        </p:nvSpPr>
        <p:spPr>
          <a:xfrm>
            <a:off x="124271" y="332195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2A0F241D-C6EE-6D0F-B0A7-C5ED80DF3C9E}"/>
              </a:ext>
            </a:extLst>
          </p:cNvPr>
          <p:cNvSpPr/>
          <p:nvPr/>
        </p:nvSpPr>
        <p:spPr>
          <a:xfrm>
            <a:off x="124271" y="354845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31DCA243-9007-FC44-B10B-59B8EAE17897}"/>
              </a:ext>
            </a:extLst>
          </p:cNvPr>
          <p:cNvSpPr/>
          <p:nvPr/>
        </p:nvSpPr>
        <p:spPr>
          <a:xfrm>
            <a:off x="124271" y="377923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88D79383-A296-E5B5-4B19-B49E7BE8A6A6}"/>
              </a:ext>
            </a:extLst>
          </p:cNvPr>
          <p:cNvSpPr/>
          <p:nvPr/>
        </p:nvSpPr>
        <p:spPr>
          <a:xfrm>
            <a:off x="124271" y="40057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0EDB10-1D63-4416-E646-DC2E9E02EE5A}"/>
              </a:ext>
            </a:extLst>
          </p:cNvPr>
          <p:cNvSpPr/>
          <p:nvPr/>
        </p:nvSpPr>
        <p:spPr>
          <a:xfrm>
            <a:off x="34248" y="1005766"/>
            <a:ext cx="364834" cy="5681753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EC255F57-B370-0A5E-FEBD-1E458E9ABA75}"/>
              </a:ext>
            </a:extLst>
          </p:cNvPr>
          <p:cNvSpPr/>
          <p:nvPr/>
        </p:nvSpPr>
        <p:spPr>
          <a:xfrm>
            <a:off x="9627" y="98146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C89290-AC33-D1AF-E7BA-0AE02F13B66A}"/>
              </a:ext>
            </a:extLst>
          </p:cNvPr>
          <p:cNvSpPr/>
          <p:nvPr/>
        </p:nvSpPr>
        <p:spPr>
          <a:xfrm>
            <a:off x="473593" y="1095088"/>
            <a:ext cx="6423152" cy="5592432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1202102-BDDB-50C1-0C22-896F24A46C94}"/>
              </a:ext>
            </a:extLst>
          </p:cNvPr>
          <p:cNvSpPr/>
          <p:nvPr/>
        </p:nvSpPr>
        <p:spPr>
          <a:xfrm>
            <a:off x="441967" y="105576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FF4416-DE38-EECC-F394-7A08CE701D9B}"/>
              </a:ext>
            </a:extLst>
          </p:cNvPr>
          <p:cNvSpPr/>
          <p:nvPr/>
        </p:nvSpPr>
        <p:spPr>
          <a:xfrm>
            <a:off x="542455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 상세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A456B39-5E7E-B771-826A-DE811FC51A91}"/>
              </a:ext>
            </a:extLst>
          </p:cNvPr>
          <p:cNvSpPr/>
          <p:nvPr/>
        </p:nvSpPr>
        <p:spPr>
          <a:xfrm>
            <a:off x="455990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B26999D-AF58-AC9C-D2DB-9D8D4AA77DA6}"/>
              </a:ext>
            </a:extLst>
          </p:cNvPr>
          <p:cNvSpPr/>
          <p:nvPr/>
        </p:nvSpPr>
        <p:spPr>
          <a:xfrm>
            <a:off x="542103" y="1713136"/>
            <a:ext cx="6202605" cy="2235233"/>
          </a:xfrm>
          <a:prstGeom prst="roundRect">
            <a:avLst>
              <a:gd name="adj" fmla="val 58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B36BAD-CD79-C839-BEF9-CE9BCFF5D81F}"/>
              </a:ext>
            </a:extLst>
          </p:cNvPr>
          <p:cNvSpPr/>
          <p:nvPr/>
        </p:nvSpPr>
        <p:spPr>
          <a:xfrm>
            <a:off x="627749" y="181057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 err="1">
                <a:solidFill>
                  <a:schemeClr val="tx1"/>
                </a:solidFill>
                <a:latin typeface="+mn-ea"/>
              </a:rPr>
              <a:t>섹션명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19C778F-FFA5-9EB0-2A04-5580B31FB40C}"/>
              </a:ext>
            </a:extLst>
          </p:cNvPr>
          <p:cNvSpPr/>
          <p:nvPr/>
        </p:nvSpPr>
        <p:spPr>
          <a:xfrm>
            <a:off x="728977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4F01030-0920-5820-57A5-94A0AD28DC0B}"/>
              </a:ext>
            </a:extLst>
          </p:cNvPr>
          <p:cNvSpPr/>
          <p:nvPr/>
        </p:nvSpPr>
        <p:spPr>
          <a:xfrm>
            <a:off x="728977" y="2102143"/>
            <a:ext cx="5819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D513DB15-63E4-4CE9-865F-EFB69097283A}"/>
              </a:ext>
            </a:extLst>
          </p:cNvPr>
          <p:cNvSpPr/>
          <p:nvPr/>
        </p:nvSpPr>
        <p:spPr>
          <a:xfrm>
            <a:off x="531426" y="166350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9D73D0A-938E-DB6B-A657-27629E8498DF}"/>
              </a:ext>
            </a:extLst>
          </p:cNvPr>
          <p:cNvSpPr/>
          <p:nvPr/>
        </p:nvSpPr>
        <p:spPr>
          <a:xfrm>
            <a:off x="653683" y="214654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4126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810C6-0B5D-7E67-89A2-F468D1C0F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E2316D83-499F-9E19-EBBF-906B6BD7F9F0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14CB4FEE-20A1-D65E-24B8-B2FEAA9D2CD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메뉴 목록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B5B2E4E-0791-3DFF-0B9D-2CCB00C4844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4481651"/>
              </p:ext>
            </p:extLst>
          </p:nvPr>
        </p:nvGraphicFramePr>
        <p:xfrm>
          <a:off x="7086600" y="502429"/>
          <a:ext cx="2057400" cy="125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대메뉴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중메뉴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60724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소메뉴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09215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F6FE4589-0F69-046E-F81E-2DC8FFEDADD7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7895186-C429-EE28-CE2E-4CBA9E82D4A3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11659CB-8623-2A4B-0A53-7EDD15802505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851E82B-294A-40F7-A7E4-7F880DB0DE5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7FC0AA1A-7F6D-B1CF-2126-3653DBA4B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440A070F-821A-A35E-8089-A1352509FB07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2C5CC1A-4FA1-6D49-1D43-E6036C42966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046FD567-A538-FFD4-B37B-4F371A3D393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76304AC-722D-2D00-9AAE-BBB11B3140B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953B149-52EF-FADE-9A63-0D219F6578D9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F412F89-4B2E-1DBD-D49F-43862B89D36E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0850B566-961B-7CE7-447F-844F974A35C3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F11F5D8-5B0C-C4B3-EDF6-0BD2CAE3B2E7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094122D-D468-6B7A-FD50-19F504FD1E55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E275ABC9-BBD3-9D17-2B11-B0C791E2E891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5C15DFA-BBB4-9984-8340-3EAF81444EA0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3DAD86B-91A8-7C85-2E3C-A22F1A2ACFA9}"/>
              </a:ext>
            </a:extLst>
          </p:cNvPr>
          <p:cNvSpPr/>
          <p:nvPr/>
        </p:nvSpPr>
        <p:spPr>
          <a:xfrm>
            <a:off x="2145305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2EE2551E-16D9-6476-E272-D15B8BE42E59}"/>
              </a:ext>
            </a:extLst>
          </p:cNvPr>
          <p:cNvGraphicFramePr>
            <a:graphicFrameLocks noGrp="1"/>
          </p:cNvGraphicFramePr>
          <p:nvPr/>
        </p:nvGraphicFramePr>
        <p:xfrm>
          <a:off x="2240677" y="1483843"/>
          <a:ext cx="872399" cy="415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7295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631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0597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946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570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F146461-1EB0-2304-8129-D26F9C3979E0}"/>
              </a:ext>
            </a:extLst>
          </p:cNvPr>
          <p:cNvSpPr/>
          <p:nvPr/>
        </p:nvSpPr>
        <p:spPr>
          <a:xfrm>
            <a:off x="2240677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L 도형 47">
            <a:extLst>
              <a:ext uri="{FF2B5EF4-FFF2-40B4-BE49-F238E27FC236}">
                <a16:creationId xmlns:a16="http://schemas.microsoft.com/office/drawing/2014/main" id="{FF4393C1-3E01-DE4B-799B-3D2E1F2A2CF7}"/>
              </a:ext>
            </a:extLst>
          </p:cNvPr>
          <p:cNvSpPr/>
          <p:nvPr/>
        </p:nvSpPr>
        <p:spPr>
          <a:xfrm rot="18741144">
            <a:off x="3059613" y="2718671"/>
            <a:ext cx="50400" cy="504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90DB7D2-FC6D-AA0E-21FF-39D421C62174}"/>
              </a:ext>
            </a:extLst>
          </p:cNvPr>
          <p:cNvSpPr/>
          <p:nvPr/>
        </p:nvSpPr>
        <p:spPr>
          <a:xfrm>
            <a:off x="4193089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7E8625C7-6B93-3895-D2C5-30F34A8AAAF2}"/>
              </a:ext>
            </a:extLst>
          </p:cNvPr>
          <p:cNvGraphicFramePr>
            <a:graphicFrameLocks noGrp="1"/>
          </p:cNvGraphicFramePr>
          <p:nvPr/>
        </p:nvGraphicFramePr>
        <p:xfrm>
          <a:off x="4288461" y="1483843"/>
          <a:ext cx="872399" cy="461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7295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631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· </a:t>
                      </a: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소메뉴명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0597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· </a:t>
                      </a: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소메뉴명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946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570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646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30902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F8F8AB2-E3F1-8639-F674-E6B37B6305AE}"/>
              </a:ext>
            </a:extLst>
          </p:cNvPr>
          <p:cNvSpPr/>
          <p:nvPr/>
        </p:nvSpPr>
        <p:spPr>
          <a:xfrm>
            <a:off x="4288461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F29AEF37-A04B-5E00-0D4A-0038CDFA5D8D}"/>
              </a:ext>
            </a:extLst>
          </p:cNvPr>
          <p:cNvSpPr/>
          <p:nvPr/>
        </p:nvSpPr>
        <p:spPr>
          <a:xfrm rot="8142023">
            <a:off x="5107397" y="2738046"/>
            <a:ext cx="50400" cy="504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6E2376C7-F77F-C721-CE5B-976B190B6C98}"/>
              </a:ext>
            </a:extLst>
          </p:cNvPr>
          <p:cNvSpPr/>
          <p:nvPr/>
        </p:nvSpPr>
        <p:spPr>
          <a:xfrm>
            <a:off x="0" y="221489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009DE37-F2CC-DD53-E483-852402AC87E6}"/>
              </a:ext>
            </a:extLst>
          </p:cNvPr>
          <p:cNvSpPr/>
          <p:nvPr/>
        </p:nvSpPr>
        <p:spPr>
          <a:xfrm>
            <a:off x="2013128" y="647856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메뉴 목록 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– 3Depth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1A1A97DE-AC00-E931-1CF8-1AF577C268D7}"/>
              </a:ext>
            </a:extLst>
          </p:cNvPr>
          <p:cNvSpPr/>
          <p:nvPr/>
        </p:nvSpPr>
        <p:spPr>
          <a:xfrm>
            <a:off x="2041484" y="242934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368053E-3AAC-3844-2650-D259904A8A66}"/>
              </a:ext>
            </a:extLst>
          </p:cNvPr>
          <p:cNvSpPr/>
          <p:nvPr/>
        </p:nvSpPr>
        <p:spPr>
          <a:xfrm>
            <a:off x="2213336" y="2429349"/>
            <a:ext cx="961384" cy="1131388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E9FA8D66-6C2D-2CB2-57BD-1C6D5A76DEC7}"/>
              </a:ext>
            </a:extLst>
          </p:cNvPr>
          <p:cNvSpPr/>
          <p:nvPr/>
        </p:nvSpPr>
        <p:spPr>
          <a:xfrm>
            <a:off x="4085060" y="286309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A7CE87E-77D4-7665-506A-436104187D95}"/>
              </a:ext>
            </a:extLst>
          </p:cNvPr>
          <p:cNvSpPr/>
          <p:nvPr/>
        </p:nvSpPr>
        <p:spPr>
          <a:xfrm>
            <a:off x="4256912" y="2863091"/>
            <a:ext cx="961384" cy="47679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044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4D8C036E-FDD5-4A61-A15B-04536E12AE61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메인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알림 팝업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1802EF83-B33B-4ADC-BC98-EBB86328EAAC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800" dirty="0">
                <a:solidFill>
                  <a:schemeClr val="tx1"/>
                </a:solidFill>
              </a:rPr>
              <a:t>알림 팝업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A13B07F-2F48-7143-DB41-886326E5151E}"/>
              </a:ext>
            </a:extLst>
          </p:cNvPr>
          <p:cNvSpPr/>
          <p:nvPr/>
        </p:nvSpPr>
        <p:spPr>
          <a:xfrm>
            <a:off x="4278001" y="1131868"/>
            <a:ext cx="2580794" cy="216276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0E9F5D5-8771-405E-0B7E-9C0A3379E239}"/>
              </a:ext>
            </a:extLst>
          </p:cNvPr>
          <p:cNvSpPr/>
          <p:nvPr/>
        </p:nvSpPr>
        <p:spPr>
          <a:xfrm>
            <a:off x="4337951" y="1184712"/>
            <a:ext cx="2455383" cy="206299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AC5FBA6B-53B7-85B0-DA60-756CD2501BA8}"/>
              </a:ext>
            </a:extLst>
          </p:cNvPr>
          <p:cNvCxnSpPr>
            <a:cxnSpLocks/>
          </p:cNvCxnSpPr>
          <p:nvPr/>
        </p:nvCxnSpPr>
        <p:spPr>
          <a:xfrm>
            <a:off x="4407595" y="1888518"/>
            <a:ext cx="230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332C17B1-E603-514E-2553-BF35DBFCB2F8}"/>
              </a:ext>
            </a:extLst>
          </p:cNvPr>
          <p:cNvSpPr/>
          <p:nvPr/>
        </p:nvSpPr>
        <p:spPr>
          <a:xfrm>
            <a:off x="4430962" y="1328077"/>
            <a:ext cx="508598" cy="502468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3388B28-FA3C-B9B7-031B-E9C884542415}"/>
              </a:ext>
            </a:extLst>
          </p:cNvPr>
          <p:cNvSpPr/>
          <p:nvPr/>
        </p:nvSpPr>
        <p:spPr>
          <a:xfrm>
            <a:off x="5083946" y="1413548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내용</a:t>
            </a:r>
            <a:endParaRPr kumimoji="0" lang="ko-KR" altLang="en-US" sz="9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9250D2CA-0DF1-624F-1ECE-1FA822768A97}"/>
              </a:ext>
            </a:extLst>
          </p:cNvPr>
          <p:cNvCxnSpPr>
            <a:cxnSpLocks/>
          </p:cNvCxnSpPr>
          <p:nvPr/>
        </p:nvCxnSpPr>
        <p:spPr>
          <a:xfrm>
            <a:off x="4407595" y="2502028"/>
            <a:ext cx="230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451DE3E8-A735-479F-A944-321F33B686BA}"/>
              </a:ext>
            </a:extLst>
          </p:cNvPr>
          <p:cNvSpPr/>
          <p:nvPr/>
        </p:nvSpPr>
        <p:spPr>
          <a:xfrm>
            <a:off x="4430962" y="1941587"/>
            <a:ext cx="508598" cy="502468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F2C4AB6-E2A2-252D-9E52-25352C098AE3}"/>
              </a:ext>
            </a:extLst>
          </p:cNvPr>
          <p:cNvSpPr/>
          <p:nvPr/>
        </p:nvSpPr>
        <p:spPr>
          <a:xfrm>
            <a:off x="6024837" y="1258562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2025.09.03 12:23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6131B28-7FF4-BE7D-BA80-D073ED77D621}"/>
              </a:ext>
            </a:extLst>
          </p:cNvPr>
          <p:cNvSpPr/>
          <p:nvPr/>
        </p:nvSpPr>
        <p:spPr>
          <a:xfrm>
            <a:off x="5083946" y="2044924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제목</a:t>
            </a:r>
            <a:endParaRPr kumimoji="0" lang="ko-KR" altLang="en-US" sz="9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A58F693-A037-559E-467B-7A663AF8CA39}"/>
              </a:ext>
            </a:extLst>
          </p:cNvPr>
          <p:cNvSpPr/>
          <p:nvPr/>
        </p:nvSpPr>
        <p:spPr>
          <a:xfrm>
            <a:off x="6024837" y="1889938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2025.09.03 12:23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4F10101-A5AA-ED82-CA25-B822DABA3DAC}"/>
              </a:ext>
            </a:extLst>
          </p:cNvPr>
          <p:cNvSpPr/>
          <p:nvPr/>
        </p:nvSpPr>
        <p:spPr>
          <a:xfrm>
            <a:off x="5083946" y="1261131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안내</a:t>
            </a:r>
            <a:endParaRPr kumimoji="0"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0C2A65F-E3D0-2D8C-3D68-5B7456370F37}"/>
              </a:ext>
            </a:extLst>
          </p:cNvPr>
          <p:cNvSpPr/>
          <p:nvPr/>
        </p:nvSpPr>
        <p:spPr>
          <a:xfrm>
            <a:off x="5083946" y="1892507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공지사항</a:t>
            </a:r>
            <a:endParaRPr kumimoji="0"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26F6F9ED-1341-C452-1D73-4EAB2FFDDD0C}"/>
              </a:ext>
            </a:extLst>
          </p:cNvPr>
          <p:cNvCxnSpPr>
            <a:cxnSpLocks/>
          </p:cNvCxnSpPr>
          <p:nvPr/>
        </p:nvCxnSpPr>
        <p:spPr>
          <a:xfrm>
            <a:off x="4407595" y="3164265"/>
            <a:ext cx="230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D2A5DA30-CC08-F659-35C4-8A70F837FBD7}"/>
              </a:ext>
            </a:extLst>
          </p:cNvPr>
          <p:cNvSpPr/>
          <p:nvPr/>
        </p:nvSpPr>
        <p:spPr>
          <a:xfrm>
            <a:off x="4430962" y="2603824"/>
            <a:ext cx="508598" cy="502468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12A24A9-182C-AE89-35A2-FDE7C7B28EA0}"/>
              </a:ext>
            </a:extLst>
          </p:cNvPr>
          <p:cNvSpPr/>
          <p:nvPr/>
        </p:nvSpPr>
        <p:spPr>
          <a:xfrm>
            <a:off x="5083946" y="2707161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내용</a:t>
            </a:r>
            <a:endParaRPr kumimoji="0" lang="ko-KR" altLang="en-US" sz="9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FE9ED8A-114D-846E-5CB0-4E21A4ABD1EC}"/>
              </a:ext>
            </a:extLst>
          </p:cNvPr>
          <p:cNvSpPr/>
          <p:nvPr/>
        </p:nvSpPr>
        <p:spPr>
          <a:xfrm>
            <a:off x="6024837" y="2552175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2025.09.03 12:23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C291501-9FC3-6C78-BB95-99E240724EA9}"/>
              </a:ext>
            </a:extLst>
          </p:cNvPr>
          <p:cNvSpPr/>
          <p:nvPr/>
        </p:nvSpPr>
        <p:spPr>
          <a:xfrm>
            <a:off x="5083946" y="2554744"/>
            <a:ext cx="669782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안내</a:t>
            </a:r>
            <a:endParaRPr kumimoji="0" lang="ko-KR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E29679E5-6846-756E-B750-90C432D9B307}"/>
              </a:ext>
            </a:extLst>
          </p:cNvPr>
          <p:cNvSpPr/>
          <p:nvPr/>
        </p:nvSpPr>
        <p:spPr>
          <a:xfrm>
            <a:off x="5318129" y="1342657"/>
            <a:ext cx="99730" cy="99730"/>
          </a:xfrm>
          <a:prstGeom prst="ellipse">
            <a:avLst/>
          </a:prstGeom>
          <a:solidFill>
            <a:srgbClr val="FB1C05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N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85059D19-ABAE-E5D6-450D-3705B8FA5F48}"/>
              </a:ext>
            </a:extLst>
          </p:cNvPr>
          <p:cNvSpPr/>
          <p:nvPr/>
        </p:nvSpPr>
        <p:spPr>
          <a:xfrm>
            <a:off x="4240739" y="123208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81AFC87A-1F84-0F45-4018-AD746D4A83FD}"/>
              </a:ext>
            </a:extLst>
          </p:cNvPr>
          <p:cNvSpPr/>
          <p:nvPr/>
        </p:nvSpPr>
        <p:spPr>
          <a:xfrm>
            <a:off x="5462383" y="130038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25B9B2F-9B28-7106-8860-4EDB56930367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227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</a:rPr>
                        <a:t>알림 목록</a:t>
                      </a:r>
                      <a:b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</a:b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항목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: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각 디폴트 썸네일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종류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공지사항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안내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),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제목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내용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전송일시 표시</a:t>
                      </a:r>
                      <a:b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</a:b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클릭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: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해당 상세 화면으로 이동</a:t>
                      </a:r>
                      <a:endParaRPr lang="en-US" altLang="ko-KR" sz="700" b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최신순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</a:rPr>
                        <a:t>10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</a:rPr>
                        <a:t>개까지 표시</a:t>
                      </a:r>
                      <a:endParaRPr lang="en-US" altLang="ko-KR" sz="700" b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New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아이콘 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새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알림일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경우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New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아이콘 표시</a:t>
                      </a:r>
                      <a:b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알림 클릭 시 사라짐</a:t>
                      </a:r>
                      <a:endParaRPr lang="en-US" altLang="ko-KR" sz="700" b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57204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2-1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붉은 점 아이콘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새 알림이 있을 경우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알림 모두 클릭 시 사라짐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919315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668661C2-BC11-AD89-F04C-22753F32066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FFBB9C7-07D1-3650-716D-C957648390EF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86526252-22A4-C18A-AF95-DD6AA0EE3081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2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40386569-891C-D1FB-54C0-385804EA2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1C02690E-A7DB-16B6-B60D-7986AD0CA370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C3AE962-F5FB-6A50-FAD1-572FB8F271A8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2345BD-DB51-3CE2-A692-3AE535CA9018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4" name="이등변 삼각형 23">
            <a:extLst>
              <a:ext uri="{FF2B5EF4-FFF2-40B4-BE49-F238E27FC236}">
                <a16:creationId xmlns:a16="http://schemas.microsoft.com/office/drawing/2014/main" id="{C2B06EB7-CFF8-65C5-4903-18241CBE82AE}"/>
              </a:ext>
            </a:extLst>
          </p:cNvPr>
          <p:cNvSpPr/>
          <p:nvPr/>
        </p:nvSpPr>
        <p:spPr>
          <a:xfrm>
            <a:off x="5687996" y="986179"/>
            <a:ext cx="174466" cy="191510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6FBEE899-2F81-33FA-9DF3-FD8CF9132B6B}"/>
              </a:ext>
            </a:extLst>
          </p:cNvPr>
          <p:cNvSpPr/>
          <p:nvPr/>
        </p:nvSpPr>
        <p:spPr>
          <a:xfrm>
            <a:off x="5811232" y="71287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5705567B-5BDC-BD73-F2EC-EBA297EEF29C}"/>
              </a:ext>
            </a:extLst>
          </p:cNvPr>
          <p:cNvSpPr/>
          <p:nvPr/>
        </p:nvSpPr>
        <p:spPr>
          <a:xfrm>
            <a:off x="5836079" y="55354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1205CCD-4159-282A-1A36-5B8DE23F0D16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BFBF47A-27B5-6A66-4DC8-7A988E52B9AD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BFC7BCC-453C-F6A6-E6F0-2C90EFF00908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875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1" name="타원 10">
            <a:extLst>
              <a:ext uri="{FF2B5EF4-FFF2-40B4-BE49-F238E27FC236}">
                <a16:creationId xmlns:a16="http://schemas.microsoft.com/office/drawing/2014/main" id="{0E1ABFD8-E8A3-5868-BA18-6A0730FF62E8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643BC79-19F6-99EC-01A5-7A62ACABDE71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6CBF200-DC51-760A-41F6-9A73FF60AEA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3F8E3AB0-1596-2360-F41E-E503325488B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85827F28-DD21-A15F-1968-596308D5529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804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C55F5-EAAE-66EE-7CDB-8F7C34D9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88A87653-3DBE-C473-5FE6-B60500A91FF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메인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마이페이지 팝업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B26B3C57-043C-D30B-AAB0-543F1F5B0BC0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마이페이지 팝업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A8E1DB0-C3AB-2D8E-AD7E-DC8942AA7D0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B9B1316-9A4A-BA7E-9C58-54791064BCFD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98676693-727A-07F1-209E-D13C403245B8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6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8CEAA44-4416-B516-EA6B-2C62C9DE8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7" name="그룹 26">
            <a:extLst>
              <a:ext uri="{FF2B5EF4-FFF2-40B4-BE49-F238E27FC236}">
                <a16:creationId xmlns:a16="http://schemas.microsoft.com/office/drawing/2014/main" id="{3D357DBF-5E09-9BFA-3A59-A1DB0C731540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6D26F08-A8FC-69E8-BFB2-E76A9128F4CA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C2D75402-23D7-4635-D179-929FCEDC28D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15E06D2-986F-BA8C-4865-6726553A95A3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3AFB954A-AEF8-2028-6DBC-FE5BCBEB589B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B0C632-6519-CF13-366C-07376345D53E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CFD65F4-EC31-DCFB-4754-AD4282A1DFC9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6543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A6DD2C07-67B2-EA08-CAEC-FAEE7C19106C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32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 아이디 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이메일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회사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회사명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회사명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… (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계정이 생성한 회사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테넌트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목록 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정렬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등록순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한 회사만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소유중일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경우에는 해당 영역 숨김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로그아웃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“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정말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로그아웃하시겠습니까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?”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로그아웃 확인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Alert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확인 버튼 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 로그아웃 처리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6000D582-E3DB-A1ED-63CF-833DDA8458A0}"/>
              </a:ext>
            </a:extLst>
          </p:cNvPr>
          <p:cNvSpPr/>
          <p:nvPr/>
        </p:nvSpPr>
        <p:spPr>
          <a:xfrm>
            <a:off x="6479519" y="967454"/>
            <a:ext cx="174466" cy="191510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98B1212-6388-4564-4125-7A6EB3FE2C6C}"/>
              </a:ext>
            </a:extLst>
          </p:cNvPr>
          <p:cNvSpPr/>
          <p:nvPr/>
        </p:nvSpPr>
        <p:spPr>
          <a:xfrm>
            <a:off x="5016731" y="1131869"/>
            <a:ext cx="1842064" cy="102239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8E05C5-007D-3DE2-87FB-1DCE7017DA01}"/>
              </a:ext>
            </a:extLst>
          </p:cNvPr>
          <p:cNvSpPr/>
          <p:nvPr/>
        </p:nvSpPr>
        <p:spPr>
          <a:xfrm>
            <a:off x="5079076" y="1184712"/>
            <a:ext cx="1714258" cy="8920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08F9A80-018F-F0F2-FD49-E9ADE565F882}"/>
              </a:ext>
            </a:extLst>
          </p:cNvPr>
          <p:cNvSpPr/>
          <p:nvPr/>
        </p:nvSpPr>
        <p:spPr>
          <a:xfrm>
            <a:off x="5222377" y="1261131"/>
            <a:ext cx="1243793" cy="2798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name@company.com</a:t>
            </a:r>
            <a:endParaRPr kumimoji="0"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F5767C18-6CB6-506A-ECAB-91FE036003C1}"/>
              </a:ext>
            </a:extLst>
          </p:cNvPr>
          <p:cNvGraphicFramePr>
            <a:graphicFrameLocks noGrp="1"/>
          </p:cNvGraphicFramePr>
          <p:nvPr/>
        </p:nvGraphicFramePr>
        <p:xfrm>
          <a:off x="5222377" y="1550797"/>
          <a:ext cx="872399" cy="46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회사명 ▼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54017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로그아웃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949771"/>
                  </a:ext>
                </a:extLst>
              </a:tr>
            </a:tbl>
          </a:graphicData>
        </a:graphic>
      </p:graphicFrame>
      <p:sp>
        <p:nvSpPr>
          <p:cNvPr id="40" name="타원 39">
            <a:extLst>
              <a:ext uri="{FF2B5EF4-FFF2-40B4-BE49-F238E27FC236}">
                <a16:creationId xmlns:a16="http://schemas.microsoft.com/office/drawing/2014/main" id="{EE0AACD6-525C-A987-7770-0FA7947641C8}"/>
              </a:ext>
            </a:extLst>
          </p:cNvPr>
          <p:cNvSpPr/>
          <p:nvPr/>
        </p:nvSpPr>
        <p:spPr>
          <a:xfrm>
            <a:off x="4940171" y="133753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18A9C41F-88D0-55DB-8EB9-2CF9768BC70E}"/>
              </a:ext>
            </a:extLst>
          </p:cNvPr>
          <p:cNvSpPr/>
          <p:nvPr/>
        </p:nvSpPr>
        <p:spPr>
          <a:xfrm>
            <a:off x="4940171" y="158289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84B918EA-A184-D228-18B2-E7B1E698445F}"/>
              </a:ext>
            </a:extLst>
          </p:cNvPr>
          <p:cNvSpPr/>
          <p:nvPr/>
        </p:nvSpPr>
        <p:spPr>
          <a:xfrm>
            <a:off x="4940171" y="182825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9A24AB41-3F46-4B23-DE31-1928F2A688C8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6620721-7A45-2F29-E50D-E9F29AD2E4F7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199C0F45-F09D-DAD6-F46E-01A6EE52584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814BC028-2139-2371-60E4-4CDEB414321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3E6E8A5-7AF5-EF48-8437-72D5108087E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2779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91B18-3849-CDC1-D2F3-CEEFB8F01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169DD85-EF47-8C8C-52BF-7CED8E154F4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F2B1E98-63D6-91A9-03B9-668B808BEF2F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chemeClr val="tx1"/>
                </a:solidFill>
              </a:rPr>
              <a:t>셀렉트</a:t>
            </a:r>
            <a:r>
              <a:rPr lang="ko-KR" altLang="en-US" sz="800" dirty="0">
                <a:solidFill>
                  <a:schemeClr val="tx1"/>
                </a:solidFill>
              </a:rPr>
              <a:t> 박스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A9A953F-D554-DA0B-A638-91AA5AA7D484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350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하단에 종류 목록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 목록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목록 중 하나만 선택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 선택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선택된 첫번째 항목명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 수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텍스트 영역 부족할 경우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..+3’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 선택 종류 목록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목록 중 복수 선택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선택 시 전체 선택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검색어 입력 후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엔터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또는 검색 아이콘 클릭 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형태로 표시되며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(5-2)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영역에 검색 결과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5-3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삭제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검색어 삭제 처리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종류 목록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855245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60F4C994-A9AB-04D4-D2C8-61B625C996BA}"/>
              </a:ext>
            </a:extLst>
          </p:cNvPr>
          <p:cNvSpPr/>
          <p:nvPr/>
        </p:nvSpPr>
        <p:spPr>
          <a:xfrm>
            <a:off x="345989" y="709627"/>
            <a:ext cx="965762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B53C46-979E-6D4A-ADD8-005BC09E4EFE}"/>
              </a:ext>
            </a:extLst>
          </p:cNvPr>
          <p:cNvSpPr/>
          <p:nvPr/>
        </p:nvSpPr>
        <p:spPr>
          <a:xfrm>
            <a:off x="349965" y="1062057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4CDC84-A32D-A627-E2B8-D882EE2B464F}"/>
              </a:ext>
            </a:extLst>
          </p:cNvPr>
          <p:cNvSpPr/>
          <p:nvPr/>
        </p:nvSpPr>
        <p:spPr>
          <a:xfrm>
            <a:off x="349965" y="1517295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329253F-AF13-8876-0B07-C25392FBEFCB}"/>
              </a:ext>
            </a:extLst>
          </p:cNvPr>
          <p:cNvSpPr/>
          <p:nvPr/>
        </p:nvSpPr>
        <p:spPr>
          <a:xfrm>
            <a:off x="349965" y="1707794"/>
            <a:ext cx="689162" cy="156913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32071D0-F6A6-06C4-628D-31B3B52E6119}"/>
              </a:ext>
            </a:extLst>
          </p:cNvPr>
          <p:cNvSpPr/>
          <p:nvPr/>
        </p:nvSpPr>
        <p:spPr>
          <a:xfrm>
            <a:off x="2392808" y="1062057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F1168FE-3E01-3CD1-4137-9D711C914095}"/>
              </a:ext>
            </a:extLst>
          </p:cNvPr>
          <p:cNvSpPr/>
          <p:nvPr/>
        </p:nvSpPr>
        <p:spPr>
          <a:xfrm>
            <a:off x="2392808" y="1517295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105501B-4BD3-DFC2-EB5B-B3BDB8D18E45}"/>
              </a:ext>
            </a:extLst>
          </p:cNvPr>
          <p:cNvSpPr/>
          <p:nvPr/>
        </p:nvSpPr>
        <p:spPr>
          <a:xfrm>
            <a:off x="2392808" y="1707794"/>
            <a:ext cx="689162" cy="156913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F7F2C9-C7BD-E980-F4E9-BDE978D704E6}"/>
              </a:ext>
            </a:extLst>
          </p:cNvPr>
          <p:cNvSpPr/>
          <p:nvPr/>
        </p:nvSpPr>
        <p:spPr>
          <a:xfrm>
            <a:off x="2392807" y="709627"/>
            <a:ext cx="149659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다중 선택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9C97E38-4480-6017-0987-AF4AF3B7ED1C}"/>
              </a:ext>
            </a:extLst>
          </p:cNvPr>
          <p:cNvSpPr/>
          <p:nvPr/>
        </p:nvSpPr>
        <p:spPr>
          <a:xfrm>
            <a:off x="345990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FA3A67E-05CD-15EA-9E74-F39BCF1AF3B8}"/>
              </a:ext>
            </a:extLst>
          </p:cNvPr>
          <p:cNvSpPr/>
          <p:nvPr/>
        </p:nvSpPr>
        <p:spPr>
          <a:xfrm>
            <a:off x="345989" y="3626121"/>
            <a:ext cx="149659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10627DB-CE4E-7817-57C9-0A3FA10F3DF8}"/>
              </a:ext>
            </a:extLst>
          </p:cNvPr>
          <p:cNvSpPr/>
          <p:nvPr/>
        </p:nvSpPr>
        <p:spPr>
          <a:xfrm>
            <a:off x="2392491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5E5F400-B20D-C673-BBA7-E0BFB074E13A}"/>
              </a:ext>
            </a:extLst>
          </p:cNvPr>
          <p:cNvSpPr/>
          <p:nvPr/>
        </p:nvSpPr>
        <p:spPr>
          <a:xfrm>
            <a:off x="2392491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E564627-C3CE-A83B-5D6E-A4693B61A009}"/>
              </a:ext>
            </a:extLst>
          </p:cNvPr>
          <p:cNvSpPr/>
          <p:nvPr/>
        </p:nvSpPr>
        <p:spPr>
          <a:xfrm>
            <a:off x="2392491" y="4624288"/>
            <a:ext cx="689162" cy="174119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8819330-91DB-BDB5-6E68-A4B9290A2947}"/>
              </a:ext>
            </a:extLst>
          </p:cNvPr>
          <p:cNvSpPr/>
          <p:nvPr/>
        </p:nvSpPr>
        <p:spPr>
          <a:xfrm>
            <a:off x="2392490" y="3626121"/>
            <a:ext cx="195080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&amp;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다중 선택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FD909FA-7CDA-4463-3941-14C8524DBA4A}"/>
              </a:ext>
            </a:extLst>
          </p:cNvPr>
          <p:cNvSpPr/>
          <p:nvPr/>
        </p:nvSpPr>
        <p:spPr>
          <a:xfrm>
            <a:off x="349965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8B0C0A4-C3B6-AAAC-5215-DD087E1C2776}"/>
              </a:ext>
            </a:extLst>
          </p:cNvPr>
          <p:cNvSpPr/>
          <p:nvPr/>
        </p:nvSpPr>
        <p:spPr>
          <a:xfrm>
            <a:off x="349965" y="4624288"/>
            <a:ext cx="689162" cy="174119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1535867-D06F-38D7-784A-EF6BEC0200DC}"/>
              </a:ext>
            </a:extLst>
          </p:cNvPr>
          <p:cNvSpPr/>
          <p:nvPr/>
        </p:nvSpPr>
        <p:spPr>
          <a:xfrm>
            <a:off x="369555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24" name="그래픽 23" descr="돋보기">
            <a:extLst>
              <a:ext uri="{FF2B5EF4-FFF2-40B4-BE49-F238E27FC236}">
                <a16:creationId xmlns:a16="http://schemas.microsoft.com/office/drawing/2014/main" id="{B5664E35-CE2A-422F-7666-CCA23B495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268" y="4662532"/>
            <a:ext cx="113607" cy="113607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FC4F50DD-F333-6821-47FE-11FAAA4E5945}"/>
              </a:ext>
            </a:extLst>
          </p:cNvPr>
          <p:cNvSpPr/>
          <p:nvPr/>
        </p:nvSpPr>
        <p:spPr>
          <a:xfrm>
            <a:off x="2416908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26" name="그래픽 25" descr="돋보기">
            <a:extLst>
              <a:ext uri="{FF2B5EF4-FFF2-40B4-BE49-F238E27FC236}">
                <a16:creationId xmlns:a16="http://schemas.microsoft.com/office/drawing/2014/main" id="{739284C9-9CB7-E66A-18BC-DFB139BF5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1621" y="4662532"/>
            <a:ext cx="113607" cy="113607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E89EE547-B266-D5CD-7E3F-7820A82C0575}"/>
              </a:ext>
            </a:extLst>
          </p:cNvPr>
          <p:cNvSpPr/>
          <p:nvPr/>
        </p:nvSpPr>
        <p:spPr>
          <a:xfrm>
            <a:off x="4847551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243FA1C-7B4A-EC12-159D-F3FF29403695}"/>
              </a:ext>
            </a:extLst>
          </p:cNvPr>
          <p:cNvSpPr/>
          <p:nvPr/>
        </p:nvSpPr>
        <p:spPr>
          <a:xfrm>
            <a:off x="4847551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A67A479-8503-FC0C-1591-5908F234DBDA}"/>
              </a:ext>
            </a:extLst>
          </p:cNvPr>
          <p:cNvSpPr/>
          <p:nvPr/>
        </p:nvSpPr>
        <p:spPr>
          <a:xfrm>
            <a:off x="4847551" y="4624288"/>
            <a:ext cx="689162" cy="94452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398847F-FEEA-D874-3295-3D3272CD5BB3}"/>
              </a:ext>
            </a:extLst>
          </p:cNvPr>
          <p:cNvSpPr/>
          <p:nvPr/>
        </p:nvSpPr>
        <p:spPr>
          <a:xfrm>
            <a:off x="4847550" y="3626121"/>
            <a:ext cx="195080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상태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AC145DA-BCCF-3569-8EE8-1878565DD7A6}"/>
              </a:ext>
            </a:extLst>
          </p:cNvPr>
          <p:cNvSpPr/>
          <p:nvPr/>
        </p:nvSpPr>
        <p:spPr>
          <a:xfrm>
            <a:off x="4871968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dirty="0">
                <a:solidFill>
                  <a:schemeClr val="tx1"/>
                </a:solidFill>
              </a:rPr>
              <a:t>검색어</a:t>
            </a:r>
          </a:p>
        </p:txBody>
      </p:sp>
      <p:pic>
        <p:nvPicPr>
          <p:cNvPr id="32" name="그래픽 31" descr="돋보기">
            <a:extLst>
              <a:ext uri="{FF2B5EF4-FFF2-40B4-BE49-F238E27FC236}">
                <a16:creationId xmlns:a16="http://schemas.microsoft.com/office/drawing/2014/main" id="{37552A08-CD2E-F8AE-DFAA-B3DF616EC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6681" y="4662532"/>
            <a:ext cx="113607" cy="113607"/>
          </a:xfrm>
          <a:prstGeom prst="rect">
            <a:avLst/>
          </a:prstGeom>
        </p:spPr>
      </p:pic>
      <p:pic>
        <p:nvPicPr>
          <p:cNvPr id="33" name="그래픽 32" descr="닫기">
            <a:extLst>
              <a:ext uri="{FF2B5EF4-FFF2-40B4-BE49-F238E27FC236}">
                <a16:creationId xmlns:a16="http://schemas.microsoft.com/office/drawing/2014/main" id="{BF07B418-DB2D-87EB-4299-5C08E44752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7991" y="4686379"/>
            <a:ext cx="77920" cy="77920"/>
          </a:xfrm>
          <a:prstGeom prst="rect">
            <a:avLst/>
          </a:prstGeom>
        </p:spPr>
      </p:pic>
      <p:sp>
        <p:nvSpPr>
          <p:cNvPr id="34" name="타원 33">
            <a:extLst>
              <a:ext uri="{FF2B5EF4-FFF2-40B4-BE49-F238E27FC236}">
                <a16:creationId xmlns:a16="http://schemas.microsoft.com/office/drawing/2014/main" id="{5463E422-E1D6-95F5-0CEA-697C4D7DBAD8}"/>
              </a:ext>
            </a:extLst>
          </p:cNvPr>
          <p:cNvSpPr/>
          <p:nvPr/>
        </p:nvSpPr>
        <p:spPr>
          <a:xfrm>
            <a:off x="272189" y="96185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671F648-E272-96D6-E6B8-FBDE1A178D1C}"/>
              </a:ext>
            </a:extLst>
          </p:cNvPr>
          <p:cNvSpPr/>
          <p:nvPr/>
        </p:nvSpPr>
        <p:spPr>
          <a:xfrm>
            <a:off x="261851" y="164312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7FEA31B2-6CC8-600A-1697-4A114DFF5E43}"/>
              </a:ext>
            </a:extLst>
          </p:cNvPr>
          <p:cNvSpPr/>
          <p:nvPr/>
        </p:nvSpPr>
        <p:spPr>
          <a:xfrm>
            <a:off x="2269308" y="15378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DF60C46-10A6-26FE-9665-D2D2E6B976EC}"/>
              </a:ext>
            </a:extLst>
          </p:cNvPr>
          <p:cNvSpPr/>
          <p:nvPr/>
        </p:nvSpPr>
        <p:spPr>
          <a:xfrm>
            <a:off x="2269308" y="171692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9D8B4CFA-214D-D763-7912-B1C6562E6E07}"/>
              </a:ext>
            </a:extLst>
          </p:cNvPr>
          <p:cNvSpPr/>
          <p:nvPr/>
        </p:nvSpPr>
        <p:spPr>
          <a:xfrm>
            <a:off x="976097" y="46439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96468A3-4D2C-3283-BE3E-805DDAA9491F}"/>
              </a:ext>
            </a:extLst>
          </p:cNvPr>
          <p:cNvSpPr/>
          <p:nvPr/>
        </p:nvSpPr>
        <p:spPr>
          <a:xfrm>
            <a:off x="4746352" y="46439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1171574-F61E-1146-E6E3-FA87860A6F9C}"/>
              </a:ext>
            </a:extLst>
          </p:cNvPr>
          <p:cNvSpPr/>
          <p:nvPr/>
        </p:nvSpPr>
        <p:spPr>
          <a:xfrm>
            <a:off x="4746352" y="483616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A279DC7B-7BFB-719F-6CDF-D334ED992C5C}"/>
              </a:ext>
            </a:extLst>
          </p:cNvPr>
          <p:cNvSpPr/>
          <p:nvPr/>
        </p:nvSpPr>
        <p:spPr>
          <a:xfrm>
            <a:off x="5306119" y="476236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307DB32-EC56-2A87-E7AC-AD9E2C3D0461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2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CEDE212-60F0-4F6C-9847-EBF87B4F3FD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ABA9C6CE-C1CA-4383-8687-7BF38BA6A6A7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가이드 메시지</a:t>
            </a:r>
          </a:p>
        </p:txBody>
      </p: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E1F460CB-3985-46B5-A25A-AC485A6B1FF0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1215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상황에 따라 입력 필드 하단 또는 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Alert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가이드 메시지 표시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가이드 메시지 표시 위치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긍정일 경우 녹색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(1-1)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부정일 경우 붉은색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29516"/>
                  </a:ext>
                </a:extLst>
              </a:tr>
            </a:tbl>
          </a:graphicData>
        </a:graphic>
      </p:graphicFrame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883A803-EBA9-4EA8-9DEB-78B8F9777372}"/>
              </a:ext>
            </a:extLst>
          </p:cNvPr>
          <p:cNvSpPr/>
          <p:nvPr/>
        </p:nvSpPr>
        <p:spPr>
          <a:xfrm>
            <a:off x="555307" y="803322"/>
            <a:ext cx="6016768" cy="1043175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1307CFB-AFDF-4417-8369-DAFD0CCFE50B}"/>
              </a:ext>
            </a:extLst>
          </p:cNvPr>
          <p:cNvSpPr/>
          <p:nvPr/>
        </p:nvSpPr>
        <p:spPr>
          <a:xfrm>
            <a:off x="2309537" y="1137508"/>
            <a:ext cx="1917172" cy="132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" dirty="0">
                <a:solidFill>
                  <a:schemeClr val="accent6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가이드 메시지 표시</a:t>
            </a:r>
            <a:endParaRPr kumimoji="0" lang="ko-KR" altLang="en-US" sz="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87A45CB-C6D3-4704-9A77-35A417AF81A2}"/>
              </a:ext>
            </a:extLst>
          </p:cNvPr>
          <p:cNvSpPr/>
          <p:nvPr/>
        </p:nvSpPr>
        <p:spPr>
          <a:xfrm>
            <a:off x="2235737" y="113054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57AE946-FFEF-46ED-B712-3FD579E1A03D}"/>
              </a:ext>
            </a:extLst>
          </p:cNvPr>
          <p:cNvSpPr/>
          <p:nvPr/>
        </p:nvSpPr>
        <p:spPr>
          <a:xfrm>
            <a:off x="1028700" y="917476"/>
            <a:ext cx="781049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AD63FB54-FC4E-4E1C-BD35-33361BCF7109}"/>
              </a:ext>
            </a:extLst>
          </p:cNvPr>
          <p:cNvCxnSpPr/>
          <p:nvPr/>
        </p:nvCxnSpPr>
        <p:spPr>
          <a:xfrm>
            <a:off x="1104899" y="1120676"/>
            <a:ext cx="19494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5246800-E821-416B-8BC4-171C0D2140B4}"/>
              </a:ext>
            </a:extLst>
          </p:cNvPr>
          <p:cNvSpPr/>
          <p:nvPr/>
        </p:nvSpPr>
        <p:spPr>
          <a:xfrm>
            <a:off x="1028700" y="1314516"/>
            <a:ext cx="781049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BB8C4CC5-69D9-4692-8016-7F13BFAB73E4}"/>
              </a:ext>
            </a:extLst>
          </p:cNvPr>
          <p:cNvCxnSpPr/>
          <p:nvPr/>
        </p:nvCxnSpPr>
        <p:spPr>
          <a:xfrm>
            <a:off x="1104899" y="1517716"/>
            <a:ext cx="19494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C7C09E98-4520-D405-3CBC-C4EE9027E334}"/>
              </a:ext>
            </a:extLst>
          </p:cNvPr>
          <p:cNvSpPr/>
          <p:nvPr/>
        </p:nvSpPr>
        <p:spPr>
          <a:xfrm>
            <a:off x="3668061" y="914305"/>
            <a:ext cx="1769323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EAD3CE-39DD-8E4E-D823-6AB0CF5735C0}"/>
              </a:ext>
            </a:extLst>
          </p:cNvPr>
          <p:cNvSpPr/>
          <p:nvPr/>
        </p:nvSpPr>
        <p:spPr>
          <a:xfrm>
            <a:off x="3748387" y="1120676"/>
            <a:ext cx="1972784" cy="255600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614424A-F05C-43A5-92F8-ACEA95DB4FB0}"/>
              </a:ext>
            </a:extLst>
          </p:cNvPr>
          <p:cNvSpPr/>
          <p:nvPr/>
        </p:nvSpPr>
        <p:spPr>
          <a:xfrm>
            <a:off x="3803999" y="1401075"/>
            <a:ext cx="1917172" cy="132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가이드 메시지 표시</a:t>
            </a:r>
            <a:endParaRPr kumimoji="0" lang="ko-KR" altLang="en-US" sz="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30D87CF-0E3C-9FEB-9D2C-1DCBA6DC0F49}"/>
              </a:ext>
            </a:extLst>
          </p:cNvPr>
          <p:cNvSpPr/>
          <p:nvPr/>
        </p:nvSpPr>
        <p:spPr>
          <a:xfrm>
            <a:off x="4799050" y="1394108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5140124-614D-FB5B-45BD-89840A8CC33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14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690E5-5934-AF22-6540-B4013AF92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F9B49E2-EBED-804E-7A74-9581778D060F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838FECB-3C2D-7F20-C897-546F2D6392C1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태블릿</a:t>
            </a:r>
            <a:r>
              <a:rPr lang="en-US" altLang="ko-KR" sz="800" dirty="0">
                <a:solidFill>
                  <a:schemeClr val="tx1"/>
                </a:solidFill>
              </a:rPr>
              <a:t>/</a:t>
            </a:r>
            <a:r>
              <a:rPr lang="ko-KR" altLang="en-US" sz="800" dirty="0">
                <a:solidFill>
                  <a:schemeClr val="tx1"/>
                </a:solidFill>
              </a:rPr>
              <a:t>모바일 헤더</a:t>
            </a:r>
          </a:p>
        </p:txBody>
      </p: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0366D30C-B542-19FF-E9EA-62A998383A8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85514595"/>
              </p:ext>
            </p:extLst>
          </p:nvPr>
        </p:nvGraphicFramePr>
        <p:xfrm>
          <a:off x="7086600" y="502429"/>
          <a:ext cx="2057400" cy="84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태블릿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모바일 헤더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하단으로 스크롤 시 숨김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역스크롤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29516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75097530-CF30-DCBD-89D2-CA4F2656E998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DEC2ECA-411B-17D1-C04D-313F62A29BBD}"/>
              </a:ext>
            </a:extLst>
          </p:cNvPr>
          <p:cNvSpPr/>
          <p:nvPr/>
        </p:nvSpPr>
        <p:spPr>
          <a:xfrm>
            <a:off x="85133" y="1001288"/>
            <a:ext cx="6117598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EEC70B70-C7E8-A4A2-16B0-C62F0F4ACAAA}"/>
              </a:ext>
            </a:extLst>
          </p:cNvPr>
          <p:cNvSpPr/>
          <p:nvPr/>
        </p:nvSpPr>
        <p:spPr>
          <a:xfrm rot="2918347">
            <a:off x="202031" y="117394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C333B9CC-C4E0-B614-B7CB-7E06201D525D}"/>
              </a:ext>
            </a:extLst>
          </p:cNvPr>
          <p:cNvGrpSpPr/>
          <p:nvPr/>
        </p:nvGrpSpPr>
        <p:grpSpPr>
          <a:xfrm>
            <a:off x="392491" y="1185037"/>
            <a:ext cx="103125" cy="73025"/>
            <a:chOff x="2160650" y="2927362"/>
            <a:chExt cx="103125" cy="73025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28F0F97-6BC9-5374-AFFC-FF18EEC2BB9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5D11C5-0C02-40D5-464B-F8E9D5C345D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EFFB0CA-748C-AF9D-9833-D5B1DB9CEB4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7DFEE486-86B3-EF51-EB8F-926981EB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6244" y="1154305"/>
            <a:ext cx="130016" cy="133349"/>
          </a:xfrm>
          <a:prstGeom prst="rect">
            <a:avLst/>
          </a:prstGeom>
          <a:noFill/>
        </p:spPr>
      </p:pic>
      <p:pic>
        <p:nvPicPr>
          <p:cNvPr id="14" name="Picture 2" descr="C:\Users\t-dantay\Documents\Placeholders\user.png">
            <a:extLst>
              <a:ext uri="{FF2B5EF4-FFF2-40B4-BE49-F238E27FC236}">
                <a16:creationId xmlns:a16="http://schemas.microsoft.com/office/drawing/2014/main" id="{C62CE027-DED1-8DFB-0F53-DE7397142FF3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58" y="1156546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35E3901C-3960-6E12-D3DE-A954D07C4A7F}"/>
              </a:ext>
            </a:extLst>
          </p:cNvPr>
          <p:cNvSpPr/>
          <p:nvPr/>
        </p:nvSpPr>
        <p:spPr>
          <a:xfrm>
            <a:off x="85133" y="676259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2BEDF80-BBC9-11D3-B6A5-C645C32E5D52}"/>
              </a:ext>
            </a:extLst>
          </p:cNvPr>
          <p:cNvSpPr/>
          <p:nvPr/>
        </p:nvSpPr>
        <p:spPr>
          <a:xfrm>
            <a:off x="85133" y="1999901"/>
            <a:ext cx="3822636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 도형 16">
            <a:extLst>
              <a:ext uri="{FF2B5EF4-FFF2-40B4-BE49-F238E27FC236}">
                <a16:creationId xmlns:a16="http://schemas.microsoft.com/office/drawing/2014/main" id="{7B87251F-6274-3761-D02C-9429E169D71E}"/>
              </a:ext>
            </a:extLst>
          </p:cNvPr>
          <p:cNvSpPr/>
          <p:nvPr/>
        </p:nvSpPr>
        <p:spPr>
          <a:xfrm rot="2918347">
            <a:off x="202031" y="217255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8011B62-0F24-1B2A-9E95-4B13335D9EDF}"/>
              </a:ext>
            </a:extLst>
          </p:cNvPr>
          <p:cNvGrpSpPr/>
          <p:nvPr/>
        </p:nvGrpSpPr>
        <p:grpSpPr>
          <a:xfrm>
            <a:off x="392491" y="2183650"/>
            <a:ext cx="103125" cy="73025"/>
            <a:chOff x="2160650" y="2927362"/>
            <a:chExt cx="103125" cy="73025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E4C168AE-D890-D2D4-22C5-B53C70AC88A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BFF65049-DD1F-9E66-FEB1-B31DFBE9E3F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16DA11A1-EEAC-F1A1-EACD-C5B73910429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1226F63D-D931-E538-A2FD-6FA326524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76338" y="2152918"/>
            <a:ext cx="130016" cy="133349"/>
          </a:xfrm>
          <a:prstGeom prst="rect">
            <a:avLst/>
          </a:prstGeom>
          <a:noFill/>
        </p:spPr>
      </p:pic>
      <p:pic>
        <p:nvPicPr>
          <p:cNvPr id="23" name="Picture 2" descr="C:\Users\t-dantay\Documents\Placeholders\user.png">
            <a:extLst>
              <a:ext uri="{FF2B5EF4-FFF2-40B4-BE49-F238E27FC236}">
                <a16:creationId xmlns:a16="http://schemas.microsoft.com/office/drawing/2014/main" id="{91513298-31CB-69B3-87D7-53DCFCA94003}"/>
              </a:ext>
            </a:extLst>
          </p:cNvPr>
          <p:cNvPicPr>
            <a:picLocks noChangeAspect="1" noChangeArrowheads="1"/>
          </p:cNvPicPr>
          <p:nvPr>
            <p:custDataLst>
              <p:custData r:id="rId2"/>
            </p:custDataLst>
          </p:nvPr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52" y="2155159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0AAB86F4-1A64-57E2-DAB1-ECB9309B270E}"/>
              </a:ext>
            </a:extLst>
          </p:cNvPr>
          <p:cNvSpPr/>
          <p:nvPr/>
        </p:nvSpPr>
        <p:spPr>
          <a:xfrm>
            <a:off x="85133" y="1680327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C219A36-CE9C-FC68-1336-44B5AEE7A5D4}"/>
              </a:ext>
            </a:extLst>
          </p:cNvPr>
          <p:cNvSpPr/>
          <p:nvPr/>
        </p:nvSpPr>
        <p:spPr>
          <a:xfrm>
            <a:off x="87413" y="3037575"/>
            <a:ext cx="4713502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L 도형 26">
            <a:extLst>
              <a:ext uri="{FF2B5EF4-FFF2-40B4-BE49-F238E27FC236}">
                <a16:creationId xmlns:a16="http://schemas.microsoft.com/office/drawing/2014/main" id="{18E36D36-D436-7C63-E1A1-7B30B3C99B9B}"/>
              </a:ext>
            </a:extLst>
          </p:cNvPr>
          <p:cNvSpPr/>
          <p:nvPr/>
        </p:nvSpPr>
        <p:spPr>
          <a:xfrm rot="2918347">
            <a:off x="182383" y="314801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546C28A0-4DA2-DB8B-B3F1-D5AE9AA1D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92111" y="3133304"/>
            <a:ext cx="130016" cy="133349"/>
          </a:xfrm>
          <a:prstGeom prst="rect">
            <a:avLst/>
          </a:prstGeom>
          <a:noFill/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2D1A400F-C5E1-6A7B-83A8-239AE9D86DD6}"/>
              </a:ext>
            </a:extLst>
          </p:cNvPr>
          <p:cNvGrpSpPr/>
          <p:nvPr/>
        </p:nvGrpSpPr>
        <p:grpSpPr>
          <a:xfrm>
            <a:off x="372843" y="3159110"/>
            <a:ext cx="103125" cy="73025"/>
            <a:chOff x="2160650" y="2927362"/>
            <a:chExt cx="103125" cy="73025"/>
          </a:xfrm>
        </p:grpSpPr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523821CA-9AE5-FB20-CA27-B7B14530FBA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31CFCD14-C8B3-3638-304C-8C43A4F5886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55932B48-AF16-595E-1084-C581E9E173E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2" descr="C:\Users\t-dantay\Documents\Placeholders\user.png">
            <a:extLst>
              <a:ext uri="{FF2B5EF4-FFF2-40B4-BE49-F238E27FC236}">
                <a16:creationId xmlns:a16="http://schemas.microsoft.com/office/drawing/2014/main" id="{9375D181-5B15-4DEB-CD6A-D5570F8AEAE4}"/>
              </a:ext>
            </a:extLst>
          </p:cNvPr>
          <p:cNvPicPr>
            <a:picLocks noChangeAspect="1" noChangeArrowheads="1"/>
          </p:cNvPicPr>
          <p:nvPr>
            <p:custDataLst>
              <p:custData r:id="rId3"/>
            </p:custDataLst>
          </p:nvPr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925" y="3135545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374DD127-0EC8-A5A3-790B-5644E113EBE1}"/>
              </a:ext>
            </a:extLst>
          </p:cNvPr>
          <p:cNvSpPr/>
          <p:nvPr/>
        </p:nvSpPr>
        <p:spPr>
          <a:xfrm>
            <a:off x="85133" y="272144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17F9EC4-9AEC-287E-C7E0-F66487FD39E2}"/>
              </a:ext>
            </a:extLst>
          </p:cNvPr>
          <p:cNvSpPr/>
          <p:nvPr/>
        </p:nvSpPr>
        <p:spPr>
          <a:xfrm>
            <a:off x="87414" y="3965260"/>
            <a:ext cx="2455383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L 도형 36">
            <a:extLst>
              <a:ext uri="{FF2B5EF4-FFF2-40B4-BE49-F238E27FC236}">
                <a16:creationId xmlns:a16="http://schemas.microsoft.com/office/drawing/2014/main" id="{703C59AC-38AC-78E8-E07F-FF9DBDCEFCDA}"/>
              </a:ext>
            </a:extLst>
          </p:cNvPr>
          <p:cNvSpPr/>
          <p:nvPr/>
        </p:nvSpPr>
        <p:spPr>
          <a:xfrm rot="2918347">
            <a:off x="182384" y="4075704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D2CAE15B-77A0-0D06-D077-25479CF1D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35661" y="4060989"/>
            <a:ext cx="130016" cy="133349"/>
          </a:xfrm>
          <a:prstGeom prst="rect">
            <a:avLst/>
          </a:prstGeom>
          <a:noFill/>
        </p:spPr>
      </p:pic>
      <p:grpSp>
        <p:nvGrpSpPr>
          <p:cNvPr id="39" name="그룹 38">
            <a:extLst>
              <a:ext uri="{FF2B5EF4-FFF2-40B4-BE49-F238E27FC236}">
                <a16:creationId xmlns:a16="http://schemas.microsoft.com/office/drawing/2014/main" id="{F106DCDF-4ED7-AD6E-469E-23F8E7A6BAB2}"/>
              </a:ext>
            </a:extLst>
          </p:cNvPr>
          <p:cNvGrpSpPr/>
          <p:nvPr/>
        </p:nvGrpSpPr>
        <p:grpSpPr>
          <a:xfrm>
            <a:off x="372844" y="4086795"/>
            <a:ext cx="103125" cy="73025"/>
            <a:chOff x="2160650" y="2927362"/>
            <a:chExt cx="103125" cy="73025"/>
          </a:xfrm>
        </p:grpSpPr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C7DE4416-E77C-A4AB-B799-2100C6FCE43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F80DBDCF-EAA6-824B-F930-6FB2B796B99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59087D5C-2AB2-71B3-5BF5-4E110E15FE9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Picture 2" descr="C:\Users\t-dantay\Documents\Placeholders\user.png">
            <a:extLst>
              <a:ext uri="{FF2B5EF4-FFF2-40B4-BE49-F238E27FC236}">
                <a16:creationId xmlns:a16="http://schemas.microsoft.com/office/drawing/2014/main" id="{D05B6D84-28F4-99C2-A6BB-E7B2F7D5C54E}"/>
              </a:ext>
            </a:extLst>
          </p:cNvPr>
          <p:cNvPicPr>
            <a:picLocks noChangeAspect="1" noChangeArrowheads="1"/>
          </p:cNvPicPr>
          <p:nvPr>
            <p:custDataLst>
              <p:custData r:id="rId4"/>
            </p:custDataLst>
          </p:nvPr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475" y="4063230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3DC91F48-942B-77C2-5908-13CE2F81C5AE}"/>
              </a:ext>
            </a:extLst>
          </p:cNvPr>
          <p:cNvSpPr/>
          <p:nvPr/>
        </p:nvSpPr>
        <p:spPr>
          <a:xfrm>
            <a:off x="85133" y="3647317"/>
            <a:ext cx="1875823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61C9650-424A-F9B5-B785-90749ED0C97E}"/>
              </a:ext>
            </a:extLst>
          </p:cNvPr>
          <p:cNvSpPr/>
          <p:nvPr/>
        </p:nvSpPr>
        <p:spPr>
          <a:xfrm>
            <a:off x="144095" y="554724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5653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BD89B-FF5C-6403-A3BB-2FFB42CF9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E62DDDD-7A0D-BF00-F45F-CDF23C133A31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87084DC9-9FFE-7BC2-4191-452C23BCD08A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태블릿</a:t>
            </a:r>
            <a:r>
              <a:rPr lang="en-US" altLang="ko-KR" sz="800" dirty="0">
                <a:solidFill>
                  <a:schemeClr val="tx1"/>
                </a:solidFill>
              </a:rPr>
              <a:t>/</a:t>
            </a:r>
            <a:r>
              <a:rPr lang="ko-KR" altLang="en-US" sz="800" dirty="0">
                <a:solidFill>
                  <a:schemeClr val="tx1"/>
                </a:solidFill>
              </a:rPr>
              <a:t>모바일 </a:t>
            </a:r>
            <a:r>
              <a:rPr lang="ko-KR" altLang="en-US" sz="800" dirty="0" err="1">
                <a:solidFill>
                  <a:schemeClr val="tx1"/>
                </a:solidFill>
              </a:rPr>
              <a:t>바텀</a:t>
            </a:r>
            <a:r>
              <a:rPr lang="ko-KR" altLang="en-US" sz="800" dirty="0">
                <a:solidFill>
                  <a:schemeClr val="tx1"/>
                </a:solidFill>
              </a:rPr>
              <a:t> 버튼 영역</a:t>
            </a:r>
          </a:p>
        </p:txBody>
      </p: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F7C9CF30-FC17-E772-E841-5CD98E85553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38619623"/>
              </p:ext>
            </p:extLst>
          </p:nvPr>
        </p:nvGraphicFramePr>
        <p:xfrm>
          <a:off x="7086600" y="502429"/>
          <a:ext cx="2057400" cy="100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태블릿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모바일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바텀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버튼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최하단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바텀에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플로팅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하단으로 스크롤 시 숨김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역스크롤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29516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FE2658E0-1CC9-0C4B-5824-4798421E39D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40242F43-7BBA-971F-DD7B-533201B5A906}"/>
              </a:ext>
            </a:extLst>
          </p:cNvPr>
          <p:cNvSpPr/>
          <p:nvPr/>
        </p:nvSpPr>
        <p:spPr>
          <a:xfrm>
            <a:off x="144095" y="554724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80A09218-8762-5E93-EEE9-08A49B691240}"/>
              </a:ext>
            </a:extLst>
          </p:cNvPr>
          <p:cNvSpPr/>
          <p:nvPr/>
        </p:nvSpPr>
        <p:spPr>
          <a:xfrm>
            <a:off x="4873123" y="109286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B0785B4D-07FA-F377-4C7C-8753C2BF906D}"/>
              </a:ext>
            </a:extLst>
          </p:cNvPr>
          <p:cNvSpPr/>
          <p:nvPr/>
        </p:nvSpPr>
        <p:spPr>
          <a:xfrm>
            <a:off x="4020634" y="109286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0BD01B3-9028-3B84-C002-0D9E6BFBC6F4}"/>
              </a:ext>
            </a:extLst>
          </p:cNvPr>
          <p:cNvSpPr/>
          <p:nvPr/>
        </p:nvSpPr>
        <p:spPr>
          <a:xfrm>
            <a:off x="85133" y="997392"/>
            <a:ext cx="5837006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F0BC15D-77EE-63BC-FE31-1BB49555D262}"/>
              </a:ext>
            </a:extLst>
          </p:cNvPr>
          <p:cNvSpPr/>
          <p:nvPr/>
        </p:nvSpPr>
        <p:spPr>
          <a:xfrm>
            <a:off x="85133" y="676259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바텀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버튼 영역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A190F9F-8C03-7202-D2D5-9571FBDCA3EA}"/>
              </a:ext>
            </a:extLst>
          </p:cNvPr>
          <p:cNvSpPr/>
          <p:nvPr/>
        </p:nvSpPr>
        <p:spPr>
          <a:xfrm>
            <a:off x="111634" y="1996005"/>
            <a:ext cx="2455457" cy="3107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709DEF9-731D-A689-4F53-7B02F359396C}"/>
              </a:ext>
            </a:extLst>
          </p:cNvPr>
          <p:cNvSpPr/>
          <p:nvPr/>
        </p:nvSpPr>
        <p:spPr>
          <a:xfrm>
            <a:off x="1765339" y="2045050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0AB8F20C-E377-5A26-45CB-848A7AFD6314}"/>
              </a:ext>
            </a:extLst>
          </p:cNvPr>
          <p:cNvSpPr/>
          <p:nvPr/>
        </p:nvSpPr>
        <p:spPr>
          <a:xfrm>
            <a:off x="1080827" y="2045050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C122F9B-D4F8-0355-9FB9-CCD01F676860}"/>
              </a:ext>
            </a:extLst>
          </p:cNvPr>
          <p:cNvSpPr/>
          <p:nvPr/>
        </p:nvSpPr>
        <p:spPr>
          <a:xfrm>
            <a:off x="85133" y="1673108"/>
            <a:ext cx="1875823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바텀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버튼 영역</a:t>
            </a:r>
          </a:p>
        </p:txBody>
      </p:sp>
    </p:spTree>
    <p:extLst>
      <p:ext uri="{BB962C8B-B14F-4D97-AF65-F5344CB8AC3E}">
        <p14:creationId xmlns:p14="http://schemas.microsoft.com/office/powerpoint/2010/main" val="1866625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9A585-95A0-9FD6-14E0-42676122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F6E0BAF-93AD-6993-9FEA-AE01889629C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EA08237-2F9B-EB57-6442-A7D67D390437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공지 팝업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93E6F2F-C79C-8941-EC2A-AC45CA6FEB3A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067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공지 팝업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대상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설정 부서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설정 기간동안 대상에게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629747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팝업 내용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이미지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텍스트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일간 이 창을 열지 않음 체크박스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체크 설정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체크 해제 상태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체크 설정 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 동안 팝업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미표시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자정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A1002FFF-627F-FAB2-7308-F58852BDD3DE}"/>
              </a:ext>
            </a:extLst>
          </p:cNvPr>
          <p:cNvGrpSpPr/>
          <p:nvPr/>
        </p:nvGrpSpPr>
        <p:grpSpPr>
          <a:xfrm>
            <a:off x="2253604" y="1528020"/>
            <a:ext cx="2259433" cy="3057689"/>
            <a:chOff x="3591593" y="1839481"/>
            <a:chExt cx="2259433" cy="3057689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3C07BC2-FB88-6E62-BAF4-9492E2F662F5}"/>
                </a:ext>
              </a:extLst>
            </p:cNvPr>
            <p:cNvGrpSpPr/>
            <p:nvPr/>
          </p:nvGrpSpPr>
          <p:grpSpPr>
            <a:xfrm>
              <a:off x="3591593" y="1839481"/>
              <a:ext cx="2259433" cy="3057689"/>
              <a:chOff x="196792" y="3184996"/>
              <a:chExt cx="2259433" cy="3057689"/>
            </a:xfrm>
          </p:grpSpPr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84E34935-7462-D193-FCC0-47D13F77D4F6}"/>
                  </a:ext>
                </a:extLst>
              </p:cNvPr>
              <p:cNvSpPr/>
              <p:nvPr/>
            </p:nvSpPr>
            <p:spPr>
              <a:xfrm>
                <a:off x="196792" y="3184996"/>
                <a:ext cx="2259433" cy="3057689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E9B7D4DE-E4C2-3780-D138-DC742F35BC99}"/>
                  </a:ext>
                </a:extLst>
              </p:cNvPr>
              <p:cNvSpPr/>
              <p:nvPr/>
            </p:nvSpPr>
            <p:spPr>
              <a:xfrm>
                <a:off x="196792" y="3184998"/>
                <a:ext cx="2259433" cy="2413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b="1" dirty="0">
                    <a:solidFill>
                      <a:schemeClr val="tx1"/>
                    </a:solidFill>
                  </a:rPr>
                  <a:t>알림</a:t>
                </a:r>
                <a:endParaRPr lang="ko-KR" alt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70487FAC-765C-F745-EBC7-011FAEB527F4}"/>
                  </a:ext>
                </a:extLst>
              </p:cNvPr>
              <p:cNvSpPr/>
              <p:nvPr/>
            </p:nvSpPr>
            <p:spPr>
              <a:xfrm>
                <a:off x="1737589" y="5924083"/>
                <a:ext cx="420367" cy="207899"/>
              </a:xfrm>
              <a:prstGeom prst="roundRect">
                <a:avLst>
                  <a:gd name="adj" fmla="val 31301"/>
                </a:avLst>
              </a:prstGeom>
              <a:solidFill>
                <a:schemeClr val="tx1"/>
              </a:solidFill>
              <a:ln w="63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600" b="1">
                    <a:solidFill>
                      <a:schemeClr val="bg1"/>
                    </a:solidFill>
                  </a:rPr>
                  <a:t>닫기</a:t>
                </a:r>
                <a:endParaRPr lang="ko-KR" altLang="en-US" sz="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D21E8CEF-C23F-B7B6-11C4-5158CE84CCEF}"/>
                  </a:ext>
                </a:extLst>
              </p:cNvPr>
              <p:cNvSpPr/>
              <p:nvPr/>
            </p:nvSpPr>
            <p:spPr>
              <a:xfrm>
                <a:off x="353759" y="5308834"/>
                <a:ext cx="781049" cy="2032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ko-KR" altLang="en-US" sz="700" dirty="0">
                    <a:solidFill>
                      <a:schemeClr val="tx1"/>
                    </a:solidFill>
                    <a:latin typeface="+mn-ea"/>
                  </a:rPr>
                  <a:t>내용</a:t>
                </a:r>
                <a:endParaRPr lang="en-US" altLang="ko-KR" sz="700" dirty="0">
                  <a:solidFill>
                    <a:schemeClr val="tx1"/>
                  </a:solidFill>
                  <a:latin typeface="+mn-ea"/>
                </a:endParaRPr>
              </a:p>
            </p:txBody>
          </p:sp>
          <p:cxnSp>
            <p:nvCxnSpPr>
              <p:cNvPr id="23" name="직선 연결선 22">
                <a:extLst>
                  <a:ext uri="{FF2B5EF4-FFF2-40B4-BE49-F238E27FC236}">
                    <a16:creationId xmlns:a16="http://schemas.microsoft.com/office/drawing/2014/main" id="{00299D58-B659-CADC-B493-27E52665AD02}"/>
                  </a:ext>
                </a:extLst>
              </p:cNvPr>
              <p:cNvCxnSpPr/>
              <p:nvPr/>
            </p:nvCxnSpPr>
            <p:spPr>
              <a:xfrm>
                <a:off x="429958" y="5775759"/>
                <a:ext cx="17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73ED4A94-44A9-3A6F-CF48-27B878EA6794}"/>
                  </a:ext>
                </a:extLst>
              </p:cNvPr>
              <p:cNvSpPr/>
              <p:nvPr/>
            </p:nvSpPr>
            <p:spPr>
              <a:xfrm>
                <a:off x="353759" y="3553887"/>
                <a:ext cx="1099211" cy="2032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ko-KR" altLang="en-US" sz="700" b="1" dirty="0">
                    <a:solidFill>
                      <a:schemeClr val="tx1"/>
                    </a:solidFill>
                    <a:latin typeface="+mn-ea"/>
                  </a:rPr>
                  <a:t>제목</a:t>
                </a:r>
                <a:endParaRPr lang="en-US" altLang="ko-KR" sz="700" b="1" dirty="0">
                  <a:solidFill>
                    <a:schemeClr val="tx1"/>
                  </a:solidFill>
                  <a:latin typeface="+mn-ea"/>
                </a:endParaRPr>
              </a:p>
            </p:txBody>
          </p:sp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3FB95393-8DEA-A453-A13B-F615EC6C716D}"/>
                  </a:ext>
                </a:extLst>
              </p:cNvPr>
              <p:cNvCxnSpPr/>
              <p:nvPr/>
            </p:nvCxnSpPr>
            <p:spPr>
              <a:xfrm>
                <a:off x="429958" y="3757087"/>
                <a:ext cx="17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A0CD21-6B9D-6723-F2DB-2F42DB2E5059}"/>
                </a:ext>
              </a:extLst>
            </p:cNvPr>
            <p:cNvSpPr txBox="1"/>
            <p:nvPr/>
          </p:nvSpPr>
          <p:spPr>
            <a:xfrm>
              <a:off x="3730473" y="4592659"/>
              <a:ext cx="1501111" cy="16957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0000"/>
                </a:lnSpc>
                <a:tabLst>
                  <a:tab pos="0" algn="l"/>
                </a:tabLst>
              </a:pPr>
              <a:r>
                <a:rPr lang="ko-KR" altLang="en-US" sz="600" dirty="0"/>
                <a:t>□ </a:t>
              </a:r>
              <a:r>
                <a:rPr lang="en-US" altLang="ko-KR" sz="600" dirty="0"/>
                <a:t>1</a:t>
              </a:r>
              <a:r>
                <a:rPr lang="ko-KR" altLang="en-US" sz="600" dirty="0"/>
                <a:t>일간 이 창을 열지 않음</a:t>
              </a:r>
              <a:endParaRPr lang="en-US" altLang="ko-KR" sz="600" dirty="0"/>
            </a:p>
          </p:txBody>
        </p:sp>
      </p:grp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1CCA01A-E86F-FB4A-E369-CF58A303E869}"/>
              </a:ext>
            </a:extLst>
          </p:cNvPr>
          <p:cNvSpPr/>
          <p:nvPr/>
        </p:nvSpPr>
        <p:spPr>
          <a:xfrm>
            <a:off x="2482194" y="2192937"/>
            <a:ext cx="1727999" cy="13898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kumimoji="0"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FB0FC6C-0B2B-EADC-5D99-3B7058211DA0}"/>
              </a:ext>
            </a:extLst>
          </p:cNvPr>
          <p:cNvSpPr/>
          <p:nvPr/>
        </p:nvSpPr>
        <p:spPr>
          <a:xfrm>
            <a:off x="2254077" y="1206623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공지 팝업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14CBC634-4513-675A-EEA7-1A0885EE6CD2}"/>
              </a:ext>
            </a:extLst>
          </p:cNvPr>
          <p:cNvSpPr/>
          <p:nvPr/>
        </p:nvSpPr>
        <p:spPr>
          <a:xfrm>
            <a:off x="2318684" y="215283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67D124DB-4E2E-564B-46C0-8CE94665C1C5}"/>
              </a:ext>
            </a:extLst>
          </p:cNvPr>
          <p:cNvSpPr/>
          <p:nvPr/>
        </p:nvSpPr>
        <p:spPr>
          <a:xfrm>
            <a:off x="2318684" y="4292185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907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27F8F-0E1C-5606-38A3-3405FF2D4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878010-EA0E-D5DC-0771-BA39D4BD5AAF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PC, TABLET, MOBILE –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목록 </a:t>
            </a:r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4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단계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2713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69C09-A87F-D59A-6723-CCFBEB77C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0A45F94-2E8A-EC0D-5AA1-B02923B3CD29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50BA7AE-DB54-70D2-C1C9-EDCC0234108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PC_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640C7F9-B546-2772-9FFB-FC81AD64FFEC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1215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헤더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 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값이 국문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숫자일 경우 오름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내림차순으로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정렬 아이콘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칼럼으로 정렬 상태일 경우에만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B6D3690-DFAB-8B85-A948-4A47380F611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FB3726C-94DF-5914-19A2-F46032C63017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B3DFC50-D8A5-D000-E851-E67462A20E8B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4F7EB404-EDB6-A28F-1081-ADA190B17634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36023F78-7815-71F9-E906-F342A2A88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E3999CD1-1AC4-974D-3351-ABBE9644D8A7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E8B2938A-67FC-4B7A-BA30-720A3973ECF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016EDE61-01E2-C77A-E54C-6818553E823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2FBD430-BB86-F500-9E8C-34C286E4250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8DF8C7C-7105-9F36-02A2-59B7016062A9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80DB19A-EB82-1D3D-C874-26EAC481A243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271309E-9875-D830-A78F-2D709B4B27F1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E776833-8B25-F14B-B821-1125F690325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A71BF0-F936-6EEB-AB6B-4E5DB8B7D8BC}"/>
              </a:ext>
            </a:extLst>
          </p:cNvPr>
          <p:cNvSpPr/>
          <p:nvPr/>
        </p:nvSpPr>
        <p:spPr>
          <a:xfrm>
            <a:off x="87018" y="1030766"/>
            <a:ext cx="281067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02A2752-46DD-BF24-DCD9-351DB2B9DE5C}"/>
              </a:ext>
            </a:extLst>
          </p:cNvPr>
          <p:cNvSpPr/>
          <p:nvPr/>
        </p:nvSpPr>
        <p:spPr>
          <a:xfrm>
            <a:off x="112646" y="1121348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063AE4D-8EAA-EED5-0EFF-0EC1B0641876}"/>
              </a:ext>
            </a:extLst>
          </p:cNvPr>
          <p:cNvSpPr/>
          <p:nvPr/>
        </p:nvSpPr>
        <p:spPr>
          <a:xfrm>
            <a:off x="124271" y="14972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B9F8FEF-8E8A-8CF7-7547-C662A5DFABB1}"/>
              </a:ext>
            </a:extLst>
          </p:cNvPr>
          <p:cNvSpPr/>
          <p:nvPr/>
        </p:nvSpPr>
        <p:spPr>
          <a:xfrm>
            <a:off x="124271" y="172761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41A2AF8F-034B-2E19-3DD3-105F6933FF08}"/>
              </a:ext>
            </a:extLst>
          </p:cNvPr>
          <p:cNvSpPr/>
          <p:nvPr/>
        </p:nvSpPr>
        <p:spPr>
          <a:xfrm>
            <a:off x="124271" y="194979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C3FFF9F8-4BC6-3270-3A20-10C79119D561}"/>
              </a:ext>
            </a:extLst>
          </p:cNvPr>
          <p:cNvSpPr/>
          <p:nvPr/>
        </p:nvSpPr>
        <p:spPr>
          <a:xfrm>
            <a:off x="124271" y="217629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45600F62-9579-CF11-F441-12E27D41CCCD}"/>
              </a:ext>
            </a:extLst>
          </p:cNvPr>
          <p:cNvSpPr/>
          <p:nvPr/>
        </p:nvSpPr>
        <p:spPr>
          <a:xfrm>
            <a:off x="124271" y="2407070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B52ECB9-2280-A5AD-4A51-4AF0A512B944}"/>
              </a:ext>
            </a:extLst>
          </p:cNvPr>
          <p:cNvSpPr/>
          <p:nvPr/>
        </p:nvSpPr>
        <p:spPr>
          <a:xfrm>
            <a:off x="124271" y="263357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82EBA53F-7CF6-DB21-56F1-22B92F3A45ED}"/>
              </a:ext>
            </a:extLst>
          </p:cNvPr>
          <p:cNvSpPr/>
          <p:nvPr/>
        </p:nvSpPr>
        <p:spPr>
          <a:xfrm>
            <a:off x="124271" y="286940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8D14B8F6-460B-4A82-9675-F97B6D94675F}"/>
              </a:ext>
            </a:extLst>
          </p:cNvPr>
          <p:cNvSpPr/>
          <p:nvPr/>
        </p:nvSpPr>
        <p:spPr>
          <a:xfrm>
            <a:off x="124271" y="309977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A2B011E-8C30-2233-8883-784EAAD303EC}"/>
              </a:ext>
            </a:extLst>
          </p:cNvPr>
          <p:cNvSpPr/>
          <p:nvPr/>
        </p:nvSpPr>
        <p:spPr>
          <a:xfrm>
            <a:off x="124271" y="332195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978FA397-3667-6247-9826-F40D3F379BCB}"/>
              </a:ext>
            </a:extLst>
          </p:cNvPr>
          <p:cNvSpPr/>
          <p:nvPr/>
        </p:nvSpPr>
        <p:spPr>
          <a:xfrm>
            <a:off x="124271" y="354845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28F0B95B-97FC-EA07-6366-5FF9A51882C1}"/>
              </a:ext>
            </a:extLst>
          </p:cNvPr>
          <p:cNvSpPr/>
          <p:nvPr/>
        </p:nvSpPr>
        <p:spPr>
          <a:xfrm>
            <a:off x="124271" y="377923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6890CD0-E1FD-A29C-B902-145953C79B82}"/>
              </a:ext>
            </a:extLst>
          </p:cNvPr>
          <p:cNvSpPr/>
          <p:nvPr/>
        </p:nvSpPr>
        <p:spPr>
          <a:xfrm>
            <a:off x="124271" y="40057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607B89-9858-5A38-C61C-6EAE0F6DE308}"/>
              </a:ext>
            </a:extLst>
          </p:cNvPr>
          <p:cNvSpPr/>
          <p:nvPr/>
        </p:nvSpPr>
        <p:spPr>
          <a:xfrm>
            <a:off x="542455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68533F-2FE7-42F7-5E03-C5017762297B}"/>
              </a:ext>
            </a:extLst>
          </p:cNvPr>
          <p:cNvSpPr/>
          <p:nvPr/>
        </p:nvSpPr>
        <p:spPr>
          <a:xfrm>
            <a:off x="455990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7CCC36BB-6059-B122-8ED0-BB3974F971EB}"/>
              </a:ext>
            </a:extLst>
          </p:cNvPr>
          <p:cNvGraphicFramePr>
            <a:graphicFrameLocks noGrp="1"/>
          </p:cNvGraphicFramePr>
          <p:nvPr/>
        </p:nvGraphicFramePr>
        <p:xfrm>
          <a:off x="542455" y="1801814"/>
          <a:ext cx="6202980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220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2675848978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1897866701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689220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작업반장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시공투입일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시공완료일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시공대기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그래픽 3" descr="정렬">
            <a:extLst>
              <a:ext uri="{FF2B5EF4-FFF2-40B4-BE49-F238E27FC236}">
                <a16:creationId xmlns:a16="http://schemas.microsoft.com/office/drawing/2014/main" id="{FBBD9989-EE6F-DA58-DFB4-0B342D2F1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8075" y="1874855"/>
            <a:ext cx="126624" cy="12662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94D5A57-5EB1-AF07-813E-5FF78C97707D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PC_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361183A-8088-8A08-58E6-698F1F944F2D}"/>
              </a:ext>
            </a:extLst>
          </p:cNvPr>
          <p:cNvSpPr/>
          <p:nvPr/>
        </p:nvSpPr>
        <p:spPr>
          <a:xfrm>
            <a:off x="603894" y="1841304"/>
            <a:ext cx="6052628" cy="216976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740AA01-4CC5-7266-358D-7C8915AEF349}"/>
              </a:ext>
            </a:extLst>
          </p:cNvPr>
          <p:cNvSpPr/>
          <p:nvPr/>
        </p:nvSpPr>
        <p:spPr>
          <a:xfrm>
            <a:off x="495823" y="187035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1FE67E90-CD5E-176B-7215-7086A81C2874}"/>
              </a:ext>
            </a:extLst>
          </p:cNvPr>
          <p:cNvSpPr/>
          <p:nvPr/>
        </p:nvSpPr>
        <p:spPr>
          <a:xfrm>
            <a:off x="1174699" y="1850995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CC3B8EA-5AC4-3B57-BDB3-ACC803E5B2D8}"/>
              </a:ext>
            </a:extLst>
          </p:cNvPr>
          <p:cNvSpPr/>
          <p:nvPr/>
        </p:nvSpPr>
        <p:spPr>
          <a:xfrm>
            <a:off x="5970937" y="59146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3245998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B9C3F-4C2B-289E-E5A0-72EBFB199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A635409-9E92-A053-D1A5-F8C3984473E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FD4E07F-05F7-86AF-D82B-614FE4B6DBE7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62FBFE0-D36A-189E-4D61-1F9CABA2012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TABLET_</a:t>
            </a:r>
            <a:r>
              <a:rPr lang="ko-KR" altLang="en-US" sz="800" dirty="0">
                <a:solidFill>
                  <a:schemeClr val="tx1"/>
                </a:solidFill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4C9BB5F6-F2DA-90E3-3853-B959D759DC5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F44FB37D-A80E-C60C-9B14-32E3DC6509F7}"/>
              </a:ext>
            </a:extLst>
          </p:cNvPr>
          <p:cNvSpPr/>
          <p:nvPr/>
        </p:nvSpPr>
        <p:spPr>
          <a:xfrm>
            <a:off x="85133" y="609955"/>
            <a:ext cx="6117599" cy="38226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BBF574F-CFA6-F45A-1B76-E4E0DC41DD4C}"/>
              </a:ext>
            </a:extLst>
          </p:cNvPr>
          <p:cNvSpPr/>
          <p:nvPr/>
        </p:nvSpPr>
        <p:spPr>
          <a:xfrm>
            <a:off x="85133" y="609955"/>
            <a:ext cx="6117598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5418E1EB-A84E-F314-F710-56ABBCA9831D}"/>
              </a:ext>
            </a:extLst>
          </p:cNvPr>
          <p:cNvSpPr/>
          <p:nvPr/>
        </p:nvSpPr>
        <p:spPr>
          <a:xfrm rot="2918347">
            <a:off x="202031" y="782613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7F37E2F-C0AF-C40F-4B86-752DDF2EC244}"/>
              </a:ext>
            </a:extLst>
          </p:cNvPr>
          <p:cNvGrpSpPr/>
          <p:nvPr/>
        </p:nvGrpSpPr>
        <p:grpSpPr>
          <a:xfrm>
            <a:off x="392491" y="793704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E8B5491A-89E8-B77D-C47D-ADC9691FBB1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4C6F6C2-FBCE-034E-D30E-50BF7C4ABBA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3B148AEA-6BA5-7571-AC7C-254DC2ECC43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2CDD2A30-FC24-F2A8-C29E-31F555053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6244" y="762972"/>
            <a:ext cx="130016" cy="133349"/>
          </a:xfrm>
          <a:prstGeom prst="rect">
            <a:avLst/>
          </a:prstGeom>
          <a:noFill/>
        </p:spPr>
      </p:pic>
      <p:pic>
        <p:nvPicPr>
          <p:cNvPr id="11" name="Picture 2" descr="C:\Users\t-dantay\Documents\Placeholders\user.png">
            <a:extLst>
              <a:ext uri="{FF2B5EF4-FFF2-40B4-BE49-F238E27FC236}">
                <a16:creationId xmlns:a16="http://schemas.microsoft.com/office/drawing/2014/main" id="{6F7F5D94-804F-F971-0C59-2C525A484B26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58" y="765213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879A8B90-744E-3424-B458-0B0525F39C5C}"/>
              </a:ext>
            </a:extLst>
          </p:cNvPr>
          <p:cNvSpPr/>
          <p:nvPr/>
        </p:nvSpPr>
        <p:spPr>
          <a:xfrm>
            <a:off x="85133" y="1050762"/>
            <a:ext cx="6117598" cy="34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79141B9-255E-A406-72CC-FE93C885570E}"/>
              </a:ext>
            </a:extLst>
          </p:cNvPr>
          <p:cNvSpPr/>
          <p:nvPr/>
        </p:nvSpPr>
        <p:spPr>
          <a:xfrm>
            <a:off x="495616" y="1108296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6C6FF35-0FF5-B79C-AE4D-858A3811B3E8}"/>
              </a:ext>
            </a:extLst>
          </p:cNvPr>
          <p:cNvSpPr/>
          <p:nvPr/>
        </p:nvSpPr>
        <p:spPr>
          <a:xfrm>
            <a:off x="409151" y="1347983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8FEB9EA-046C-6FD0-4AC4-F3C328240750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1A3A077-E0F5-010A-BA68-0BB4DE2BD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340217"/>
              </p:ext>
            </p:extLst>
          </p:nvPr>
        </p:nvGraphicFramePr>
        <p:xfrm>
          <a:off x="495616" y="1602929"/>
          <a:ext cx="5540022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55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2675848978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1897866701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615558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작업반장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시공투입일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시공완료일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시공대기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시공진행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시공완료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2FFA08B4-25F3-E688-CAEA-5E842320B23A}"/>
              </a:ext>
            </a:extLst>
          </p:cNvPr>
          <p:cNvSpPr/>
          <p:nvPr/>
        </p:nvSpPr>
        <p:spPr>
          <a:xfrm>
            <a:off x="87018" y="1050141"/>
            <a:ext cx="281067" cy="341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DC29EC0-C864-C7CA-BFCD-9C8428BAC774}"/>
              </a:ext>
            </a:extLst>
          </p:cNvPr>
          <p:cNvSpPr/>
          <p:nvPr/>
        </p:nvSpPr>
        <p:spPr>
          <a:xfrm>
            <a:off x="112646" y="1140723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038EDD3B-C52F-A86C-FA86-758F89CFBF38}"/>
              </a:ext>
            </a:extLst>
          </p:cNvPr>
          <p:cNvSpPr/>
          <p:nvPr/>
        </p:nvSpPr>
        <p:spPr>
          <a:xfrm>
            <a:off x="124271" y="151661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A98D0ED-382E-1CE3-E214-168532210BA5}"/>
              </a:ext>
            </a:extLst>
          </p:cNvPr>
          <p:cNvSpPr/>
          <p:nvPr/>
        </p:nvSpPr>
        <p:spPr>
          <a:xfrm>
            <a:off x="124271" y="174698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8F1433F-609F-3948-93C8-CA31E21C5E09}"/>
              </a:ext>
            </a:extLst>
          </p:cNvPr>
          <p:cNvSpPr/>
          <p:nvPr/>
        </p:nvSpPr>
        <p:spPr>
          <a:xfrm>
            <a:off x="124271" y="196916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BC0D6127-C757-AC71-3383-C3B0456321B5}"/>
              </a:ext>
            </a:extLst>
          </p:cNvPr>
          <p:cNvSpPr/>
          <p:nvPr/>
        </p:nvSpPr>
        <p:spPr>
          <a:xfrm>
            <a:off x="124271" y="219566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C79A74D-9CFB-2246-344A-23B81E94B0BB}"/>
              </a:ext>
            </a:extLst>
          </p:cNvPr>
          <p:cNvSpPr/>
          <p:nvPr/>
        </p:nvSpPr>
        <p:spPr>
          <a:xfrm>
            <a:off x="124271" y="2426445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4597D18-4A8C-CFE4-6F09-476D689D1DF4}"/>
              </a:ext>
            </a:extLst>
          </p:cNvPr>
          <p:cNvSpPr/>
          <p:nvPr/>
        </p:nvSpPr>
        <p:spPr>
          <a:xfrm>
            <a:off x="124271" y="265294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0D24E03-9A38-600C-5BA5-F7B5AD00BE88}"/>
              </a:ext>
            </a:extLst>
          </p:cNvPr>
          <p:cNvSpPr/>
          <p:nvPr/>
        </p:nvSpPr>
        <p:spPr>
          <a:xfrm>
            <a:off x="124271" y="288877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5F3508F5-9A8A-4F82-EFB7-FBD4D4EA18E5}"/>
              </a:ext>
            </a:extLst>
          </p:cNvPr>
          <p:cNvSpPr/>
          <p:nvPr/>
        </p:nvSpPr>
        <p:spPr>
          <a:xfrm>
            <a:off x="124271" y="3119154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450D1395-E42D-D6DE-1B77-2CCA69328F12}"/>
              </a:ext>
            </a:extLst>
          </p:cNvPr>
          <p:cNvSpPr/>
          <p:nvPr/>
        </p:nvSpPr>
        <p:spPr>
          <a:xfrm>
            <a:off x="124271" y="334133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61915B2-571D-094D-B24E-8740F421F0B6}"/>
              </a:ext>
            </a:extLst>
          </p:cNvPr>
          <p:cNvSpPr/>
          <p:nvPr/>
        </p:nvSpPr>
        <p:spPr>
          <a:xfrm>
            <a:off x="124271" y="3567834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8F64A6C4-FC62-02E7-1A5B-B13F53AF3A14}"/>
              </a:ext>
            </a:extLst>
          </p:cNvPr>
          <p:cNvSpPr/>
          <p:nvPr/>
        </p:nvSpPr>
        <p:spPr>
          <a:xfrm>
            <a:off x="124271" y="379861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6B932CCB-08D4-1F4D-6D6A-1AAAF4E6A339}"/>
              </a:ext>
            </a:extLst>
          </p:cNvPr>
          <p:cNvSpPr/>
          <p:nvPr/>
        </p:nvSpPr>
        <p:spPr>
          <a:xfrm>
            <a:off x="124271" y="402511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768530B4-D733-851C-A056-BB789EC10D48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1127260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979CD-F1F5-FD1C-152B-7B955FA7F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877B687-F58D-3388-110A-B260353AC9B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681C48F-1B47-A01E-C9EB-6A2CB40F801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8A0495D-5625-9229-9268-95C40CDB2784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TABLET_</a:t>
            </a:r>
            <a:r>
              <a:rPr lang="ko-KR" altLang="en-US" sz="800" dirty="0">
                <a:solidFill>
                  <a:schemeClr val="tx1"/>
                </a:solidFill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E324E821-71F6-D277-7B7A-B142B9FBD6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D654ECD2-3186-4D0A-4052-1721BF8A4B94}"/>
              </a:ext>
            </a:extLst>
          </p:cNvPr>
          <p:cNvSpPr/>
          <p:nvPr/>
        </p:nvSpPr>
        <p:spPr>
          <a:xfrm rot="5400000">
            <a:off x="-1062349" y="1757436"/>
            <a:ext cx="6117599" cy="38226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2CC789B-57DF-65C5-4A82-C6609B149166}"/>
              </a:ext>
            </a:extLst>
          </p:cNvPr>
          <p:cNvSpPr/>
          <p:nvPr/>
        </p:nvSpPr>
        <p:spPr>
          <a:xfrm>
            <a:off x="85133" y="609955"/>
            <a:ext cx="3822636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20A66CF2-28B8-2C40-ED54-1AEE6186BFA1}"/>
              </a:ext>
            </a:extLst>
          </p:cNvPr>
          <p:cNvSpPr/>
          <p:nvPr/>
        </p:nvSpPr>
        <p:spPr>
          <a:xfrm rot="2918347">
            <a:off x="202031" y="782613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AF1EF13-E256-7B08-F9F2-7F7C2A0F30E9}"/>
              </a:ext>
            </a:extLst>
          </p:cNvPr>
          <p:cNvGrpSpPr/>
          <p:nvPr/>
        </p:nvGrpSpPr>
        <p:grpSpPr>
          <a:xfrm>
            <a:off x="392491" y="793704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98DE0BE8-E0EC-9089-F394-8673CCCC3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8EB42D-248E-DCD3-74AD-D29BCDA8B96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3DE53E78-63FE-15B7-9665-3E393124ECF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489CAA82-B75A-D62C-FE64-F9B04EB9C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338" y="762972"/>
            <a:ext cx="130016" cy="133349"/>
          </a:xfrm>
          <a:prstGeom prst="rect">
            <a:avLst/>
          </a:prstGeom>
          <a:noFill/>
        </p:spPr>
      </p:pic>
      <p:pic>
        <p:nvPicPr>
          <p:cNvPr id="11" name="Picture 2" descr="C:\Users\t-dantay\Documents\Placeholders\user.png">
            <a:extLst>
              <a:ext uri="{FF2B5EF4-FFF2-40B4-BE49-F238E27FC236}">
                <a16:creationId xmlns:a16="http://schemas.microsoft.com/office/drawing/2014/main" id="{D8653150-BC0A-4D86-854E-9B19CCA4124C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52" y="765213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14462A-C33E-62B1-5B1A-AFDCB15CF49F}"/>
              </a:ext>
            </a:extLst>
          </p:cNvPr>
          <p:cNvSpPr/>
          <p:nvPr/>
        </p:nvSpPr>
        <p:spPr>
          <a:xfrm>
            <a:off x="85133" y="1050761"/>
            <a:ext cx="3822636" cy="567679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3E180AC-4AA1-91C0-86C5-7544C819F265}"/>
              </a:ext>
            </a:extLst>
          </p:cNvPr>
          <p:cNvSpPr/>
          <p:nvPr/>
        </p:nvSpPr>
        <p:spPr>
          <a:xfrm>
            <a:off x="268855" y="1108296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0FF193D-F104-F927-9E16-124172F53023}"/>
              </a:ext>
            </a:extLst>
          </p:cNvPr>
          <p:cNvSpPr/>
          <p:nvPr/>
        </p:nvSpPr>
        <p:spPr>
          <a:xfrm>
            <a:off x="182390" y="1347983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:a16="http://schemas.microsoft.com/office/drawing/2014/main" id="{FE202ADE-28C6-7989-C675-FA703C1AC642}"/>
              </a:ext>
            </a:extLst>
          </p:cNvPr>
          <p:cNvSpPr/>
          <p:nvPr/>
        </p:nvSpPr>
        <p:spPr>
          <a:xfrm>
            <a:off x="257926" y="168669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E13C2654-933F-7F7A-5DBC-81C983C2D2B3}"/>
              </a:ext>
            </a:extLst>
          </p:cNvPr>
          <p:cNvSpPr/>
          <p:nvPr/>
        </p:nvSpPr>
        <p:spPr>
          <a:xfrm>
            <a:off x="331107" y="176750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1" name="사각형: 둥근 모서리 140">
            <a:extLst>
              <a:ext uri="{FF2B5EF4-FFF2-40B4-BE49-F238E27FC236}">
                <a16:creationId xmlns:a16="http://schemas.microsoft.com/office/drawing/2014/main" id="{627CC985-9F8B-606A-B6B3-B4191DA42107}"/>
              </a:ext>
            </a:extLst>
          </p:cNvPr>
          <p:cNvSpPr/>
          <p:nvPr/>
        </p:nvSpPr>
        <p:spPr>
          <a:xfrm>
            <a:off x="405481" y="199379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42" name="사각형: 둥근 모서리 141">
            <a:extLst>
              <a:ext uri="{FF2B5EF4-FFF2-40B4-BE49-F238E27FC236}">
                <a16:creationId xmlns:a16="http://schemas.microsoft.com/office/drawing/2014/main" id="{E9563687-51D4-FD04-7D59-425FA24ED411}"/>
              </a:ext>
            </a:extLst>
          </p:cNvPr>
          <p:cNvSpPr/>
          <p:nvPr/>
        </p:nvSpPr>
        <p:spPr>
          <a:xfrm>
            <a:off x="257926" y="227587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79FD64B9-C779-BE2D-66EE-4BBBF2B34513}"/>
              </a:ext>
            </a:extLst>
          </p:cNvPr>
          <p:cNvSpPr/>
          <p:nvPr/>
        </p:nvSpPr>
        <p:spPr>
          <a:xfrm>
            <a:off x="331107" y="235668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1C78A2A7-B94B-AB53-D5F4-8D57958DE7FB}"/>
              </a:ext>
            </a:extLst>
          </p:cNvPr>
          <p:cNvSpPr/>
          <p:nvPr/>
        </p:nvSpPr>
        <p:spPr>
          <a:xfrm>
            <a:off x="414995" y="257010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45" name="L 도형 144">
            <a:extLst>
              <a:ext uri="{FF2B5EF4-FFF2-40B4-BE49-F238E27FC236}">
                <a16:creationId xmlns:a16="http://schemas.microsoft.com/office/drawing/2014/main" id="{B5F78C5B-18C6-D3EF-29F9-77DA8F5B9230}"/>
              </a:ext>
            </a:extLst>
          </p:cNvPr>
          <p:cNvSpPr/>
          <p:nvPr/>
        </p:nvSpPr>
        <p:spPr>
          <a:xfrm rot="18695986">
            <a:off x="1833833" y="203068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L 도형 145">
            <a:extLst>
              <a:ext uri="{FF2B5EF4-FFF2-40B4-BE49-F238E27FC236}">
                <a16:creationId xmlns:a16="http://schemas.microsoft.com/office/drawing/2014/main" id="{9D94E120-B559-0EBA-2C2B-3D769780E292}"/>
              </a:ext>
            </a:extLst>
          </p:cNvPr>
          <p:cNvSpPr/>
          <p:nvPr/>
        </p:nvSpPr>
        <p:spPr>
          <a:xfrm rot="18695986">
            <a:off x="1833833" y="258121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FAAF5366-6529-2DBE-AF46-4029C589C58B}"/>
              </a:ext>
            </a:extLst>
          </p:cNvPr>
          <p:cNvSpPr/>
          <p:nvPr/>
        </p:nvSpPr>
        <p:spPr>
          <a:xfrm>
            <a:off x="257926" y="287021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4DC2BF8C-9FCB-A58D-7C0D-6FFAFC58719C}"/>
              </a:ext>
            </a:extLst>
          </p:cNvPr>
          <p:cNvSpPr/>
          <p:nvPr/>
        </p:nvSpPr>
        <p:spPr>
          <a:xfrm>
            <a:off x="331107" y="295102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5F6DAA91-4A45-71E7-ABCC-72C7A6E68F1F}"/>
              </a:ext>
            </a:extLst>
          </p:cNvPr>
          <p:cNvSpPr/>
          <p:nvPr/>
        </p:nvSpPr>
        <p:spPr>
          <a:xfrm>
            <a:off x="405481" y="317731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E85AFBFA-1756-2040-FE92-C1165BF9508D}"/>
              </a:ext>
            </a:extLst>
          </p:cNvPr>
          <p:cNvSpPr/>
          <p:nvPr/>
        </p:nvSpPr>
        <p:spPr>
          <a:xfrm>
            <a:off x="257926" y="345939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65EA109E-D0DC-398B-6B9C-8260412C7E9C}"/>
              </a:ext>
            </a:extLst>
          </p:cNvPr>
          <p:cNvSpPr/>
          <p:nvPr/>
        </p:nvSpPr>
        <p:spPr>
          <a:xfrm>
            <a:off x="331107" y="354020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71EB334B-BD49-D537-C3EB-0A8DF1BE98C8}"/>
              </a:ext>
            </a:extLst>
          </p:cNvPr>
          <p:cNvSpPr/>
          <p:nvPr/>
        </p:nvSpPr>
        <p:spPr>
          <a:xfrm>
            <a:off x="414995" y="375362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53" name="L 도형 152">
            <a:extLst>
              <a:ext uri="{FF2B5EF4-FFF2-40B4-BE49-F238E27FC236}">
                <a16:creationId xmlns:a16="http://schemas.microsoft.com/office/drawing/2014/main" id="{43EFE39C-B85C-B34F-1B73-D8A0FE8C4F33}"/>
              </a:ext>
            </a:extLst>
          </p:cNvPr>
          <p:cNvSpPr/>
          <p:nvPr/>
        </p:nvSpPr>
        <p:spPr>
          <a:xfrm rot="18695986">
            <a:off x="1833833" y="321420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L 도형 153">
            <a:extLst>
              <a:ext uri="{FF2B5EF4-FFF2-40B4-BE49-F238E27FC236}">
                <a16:creationId xmlns:a16="http://schemas.microsoft.com/office/drawing/2014/main" id="{83AAA725-E9D0-8773-8548-2268C49D508D}"/>
              </a:ext>
            </a:extLst>
          </p:cNvPr>
          <p:cNvSpPr/>
          <p:nvPr/>
        </p:nvSpPr>
        <p:spPr>
          <a:xfrm rot="18695986">
            <a:off x="1833833" y="376473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84325F9C-AA57-9F8E-D735-6E0ECAD25D21}"/>
              </a:ext>
            </a:extLst>
          </p:cNvPr>
          <p:cNvSpPr/>
          <p:nvPr/>
        </p:nvSpPr>
        <p:spPr>
          <a:xfrm>
            <a:off x="257926" y="4048575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8E95F610-5013-DCEC-6569-B48712BBEDF8}"/>
              </a:ext>
            </a:extLst>
          </p:cNvPr>
          <p:cNvSpPr/>
          <p:nvPr/>
        </p:nvSpPr>
        <p:spPr>
          <a:xfrm>
            <a:off x="331107" y="4129385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7" name="사각형: 둥근 모서리 156">
            <a:extLst>
              <a:ext uri="{FF2B5EF4-FFF2-40B4-BE49-F238E27FC236}">
                <a16:creationId xmlns:a16="http://schemas.microsoft.com/office/drawing/2014/main" id="{37A7DF9E-F567-D4EB-B2AD-31BD639D7EE5}"/>
              </a:ext>
            </a:extLst>
          </p:cNvPr>
          <p:cNvSpPr/>
          <p:nvPr/>
        </p:nvSpPr>
        <p:spPr>
          <a:xfrm>
            <a:off x="414995" y="4342802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58" name="L 도형 157">
            <a:extLst>
              <a:ext uri="{FF2B5EF4-FFF2-40B4-BE49-F238E27FC236}">
                <a16:creationId xmlns:a16="http://schemas.microsoft.com/office/drawing/2014/main" id="{DF9EBE74-566D-0AC8-EF34-3C39A58CE520}"/>
              </a:ext>
            </a:extLst>
          </p:cNvPr>
          <p:cNvSpPr/>
          <p:nvPr/>
        </p:nvSpPr>
        <p:spPr>
          <a:xfrm rot="18695986">
            <a:off x="1833833" y="435391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사각형: 둥근 모서리 158">
            <a:extLst>
              <a:ext uri="{FF2B5EF4-FFF2-40B4-BE49-F238E27FC236}">
                <a16:creationId xmlns:a16="http://schemas.microsoft.com/office/drawing/2014/main" id="{43EB0CCD-9B4E-5B5D-F382-69AA8DA93E4E}"/>
              </a:ext>
            </a:extLst>
          </p:cNvPr>
          <p:cNvSpPr/>
          <p:nvPr/>
        </p:nvSpPr>
        <p:spPr>
          <a:xfrm>
            <a:off x="257926" y="464291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6FF86D5E-1261-294B-7FDD-0E2E4653F966}"/>
              </a:ext>
            </a:extLst>
          </p:cNvPr>
          <p:cNvSpPr/>
          <p:nvPr/>
        </p:nvSpPr>
        <p:spPr>
          <a:xfrm>
            <a:off x="331107" y="472372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FE6C0B12-0180-C655-6481-B3F95EFFA2D1}"/>
              </a:ext>
            </a:extLst>
          </p:cNvPr>
          <p:cNvSpPr/>
          <p:nvPr/>
        </p:nvSpPr>
        <p:spPr>
          <a:xfrm>
            <a:off x="405481" y="495001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62" name="L 도형 161">
            <a:extLst>
              <a:ext uri="{FF2B5EF4-FFF2-40B4-BE49-F238E27FC236}">
                <a16:creationId xmlns:a16="http://schemas.microsoft.com/office/drawing/2014/main" id="{4DABE11A-C4A2-4AE6-3EEB-8811933F7A4C}"/>
              </a:ext>
            </a:extLst>
          </p:cNvPr>
          <p:cNvSpPr/>
          <p:nvPr/>
        </p:nvSpPr>
        <p:spPr>
          <a:xfrm rot="18695986">
            <a:off x="1833833" y="4986904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C0521EE6-5B78-BFB0-3ECA-8F1BAF8CC2BC}"/>
              </a:ext>
            </a:extLst>
          </p:cNvPr>
          <p:cNvSpPr/>
          <p:nvPr/>
        </p:nvSpPr>
        <p:spPr>
          <a:xfrm>
            <a:off x="2040188" y="168669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0BE39002-7E36-FF61-BBB3-3429840C6CD6}"/>
              </a:ext>
            </a:extLst>
          </p:cNvPr>
          <p:cNvSpPr/>
          <p:nvPr/>
        </p:nvSpPr>
        <p:spPr>
          <a:xfrm>
            <a:off x="2113369" y="176750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1" name="사각형: 둥근 모서리 180">
            <a:extLst>
              <a:ext uri="{FF2B5EF4-FFF2-40B4-BE49-F238E27FC236}">
                <a16:creationId xmlns:a16="http://schemas.microsoft.com/office/drawing/2014/main" id="{2406C98D-40EA-36FD-1189-281A8D5A8016}"/>
              </a:ext>
            </a:extLst>
          </p:cNvPr>
          <p:cNvSpPr/>
          <p:nvPr/>
        </p:nvSpPr>
        <p:spPr>
          <a:xfrm>
            <a:off x="2187743" y="199379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82" name="사각형: 둥근 모서리 181">
            <a:extLst>
              <a:ext uri="{FF2B5EF4-FFF2-40B4-BE49-F238E27FC236}">
                <a16:creationId xmlns:a16="http://schemas.microsoft.com/office/drawing/2014/main" id="{31328B41-48E5-90D8-FCD7-3CEC40F4A3B5}"/>
              </a:ext>
            </a:extLst>
          </p:cNvPr>
          <p:cNvSpPr/>
          <p:nvPr/>
        </p:nvSpPr>
        <p:spPr>
          <a:xfrm>
            <a:off x="2040188" y="227587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02284CF6-F76D-D5AF-0DA8-338EE839F817}"/>
              </a:ext>
            </a:extLst>
          </p:cNvPr>
          <p:cNvSpPr/>
          <p:nvPr/>
        </p:nvSpPr>
        <p:spPr>
          <a:xfrm>
            <a:off x="2113369" y="235668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4" name="사각형: 둥근 모서리 183">
            <a:extLst>
              <a:ext uri="{FF2B5EF4-FFF2-40B4-BE49-F238E27FC236}">
                <a16:creationId xmlns:a16="http://schemas.microsoft.com/office/drawing/2014/main" id="{B405F263-BE0C-B785-0646-B4D58D101DAF}"/>
              </a:ext>
            </a:extLst>
          </p:cNvPr>
          <p:cNvSpPr/>
          <p:nvPr/>
        </p:nvSpPr>
        <p:spPr>
          <a:xfrm>
            <a:off x="2197257" y="257010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85" name="L 도형 184">
            <a:extLst>
              <a:ext uri="{FF2B5EF4-FFF2-40B4-BE49-F238E27FC236}">
                <a16:creationId xmlns:a16="http://schemas.microsoft.com/office/drawing/2014/main" id="{792BA4C4-19C6-C910-6AE2-D6A167D3EB83}"/>
              </a:ext>
            </a:extLst>
          </p:cNvPr>
          <p:cNvSpPr/>
          <p:nvPr/>
        </p:nvSpPr>
        <p:spPr>
          <a:xfrm rot="18695986">
            <a:off x="3616095" y="203068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" name="L 도형 185">
            <a:extLst>
              <a:ext uri="{FF2B5EF4-FFF2-40B4-BE49-F238E27FC236}">
                <a16:creationId xmlns:a16="http://schemas.microsoft.com/office/drawing/2014/main" id="{32A7EF89-2D99-3746-547F-53023B909839}"/>
              </a:ext>
            </a:extLst>
          </p:cNvPr>
          <p:cNvSpPr/>
          <p:nvPr/>
        </p:nvSpPr>
        <p:spPr>
          <a:xfrm rot="18695986">
            <a:off x="3616095" y="258121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사각형: 둥근 모서리 186">
            <a:extLst>
              <a:ext uri="{FF2B5EF4-FFF2-40B4-BE49-F238E27FC236}">
                <a16:creationId xmlns:a16="http://schemas.microsoft.com/office/drawing/2014/main" id="{9ED30118-095D-410A-8D13-D222F50371AC}"/>
              </a:ext>
            </a:extLst>
          </p:cNvPr>
          <p:cNvSpPr/>
          <p:nvPr/>
        </p:nvSpPr>
        <p:spPr>
          <a:xfrm>
            <a:off x="2040188" y="287021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FA7960E6-3A43-BFB9-F02F-270DBD484C6C}"/>
              </a:ext>
            </a:extLst>
          </p:cNvPr>
          <p:cNvSpPr/>
          <p:nvPr/>
        </p:nvSpPr>
        <p:spPr>
          <a:xfrm>
            <a:off x="2113369" y="295102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9" name="사각형: 둥근 모서리 188">
            <a:extLst>
              <a:ext uri="{FF2B5EF4-FFF2-40B4-BE49-F238E27FC236}">
                <a16:creationId xmlns:a16="http://schemas.microsoft.com/office/drawing/2014/main" id="{E611AE8F-B5CB-CA2D-B8D6-C89DEAD6BE5B}"/>
              </a:ext>
            </a:extLst>
          </p:cNvPr>
          <p:cNvSpPr/>
          <p:nvPr/>
        </p:nvSpPr>
        <p:spPr>
          <a:xfrm>
            <a:off x="2187743" y="317731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90" name="사각형: 둥근 모서리 189">
            <a:extLst>
              <a:ext uri="{FF2B5EF4-FFF2-40B4-BE49-F238E27FC236}">
                <a16:creationId xmlns:a16="http://schemas.microsoft.com/office/drawing/2014/main" id="{D4CA17EF-1BF5-0AE7-A934-4739C7A15115}"/>
              </a:ext>
            </a:extLst>
          </p:cNvPr>
          <p:cNvSpPr/>
          <p:nvPr/>
        </p:nvSpPr>
        <p:spPr>
          <a:xfrm>
            <a:off x="2040188" y="345939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23ABC819-250B-5717-6BE4-A9992F9AC668}"/>
              </a:ext>
            </a:extLst>
          </p:cNvPr>
          <p:cNvSpPr/>
          <p:nvPr/>
        </p:nvSpPr>
        <p:spPr>
          <a:xfrm>
            <a:off x="2113369" y="354020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2" name="사각형: 둥근 모서리 191">
            <a:extLst>
              <a:ext uri="{FF2B5EF4-FFF2-40B4-BE49-F238E27FC236}">
                <a16:creationId xmlns:a16="http://schemas.microsoft.com/office/drawing/2014/main" id="{E3D6A7E1-7C43-9F88-C4CF-7734BF3F28B7}"/>
              </a:ext>
            </a:extLst>
          </p:cNvPr>
          <p:cNvSpPr/>
          <p:nvPr/>
        </p:nvSpPr>
        <p:spPr>
          <a:xfrm>
            <a:off x="2197257" y="375362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93" name="L 도형 192">
            <a:extLst>
              <a:ext uri="{FF2B5EF4-FFF2-40B4-BE49-F238E27FC236}">
                <a16:creationId xmlns:a16="http://schemas.microsoft.com/office/drawing/2014/main" id="{902EE073-E945-E9D1-3022-2134C4794C0A}"/>
              </a:ext>
            </a:extLst>
          </p:cNvPr>
          <p:cNvSpPr/>
          <p:nvPr/>
        </p:nvSpPr>
        <p:spPr>
          <a:xfrm rot="18695986">
            <a:off x="3616095" y="321420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" name="L 도형 193">
            <a:extLst>
              <a:ext uri="{FF2B5EF4-FFF2-40B4-BE49-F238E27FC236}">
                <a16:creationId xmlns:a16="http://schemas.microsoft.com/office/drawing/2014/main" id="{45594CBC-53B3-B5A9-589A-10BBF041E35C}"/>
              </a:ext>
            </a:extLst>
          </p:cNvPr>
          <p:cNvSpPr/>
          <p:nvPr/>
        </p:nvSpPr>
        <p:spPr>
          <a:xfrm rot="18695986">
            <a:off x="3616095" y="376473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5" name="사각형: 둥근 모서리 194">
            <a:extLst>
              <a:ext uri="{FF2B5EF4-FFF2-40B4-BE49-F238E27FC236}">
                <a16:creationId xmlns:a16="http://schemas.microsoft.com/office/drawing/2014/main" id="{718D45B4-8C2A-5CBD-2E4A-AF72C70073D6}"/>
              </a:ext>
            </a:extLst>
          </p:cNvPr>
          <p:cNvSpPr/>
          <p:nvPr/>
        </p:nvSpPr>
        <p:spPr>
          <a:xfrm>
            <a:off x="2040188" y="4048575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801908E9-60D4-34FE-D0E9-15F8259180E0}"/>
              </a:ext>
            </a:extLst>
          </p:cNvPr>
          <p:cNvSpPr/>
          <p:nvPr/>
        </p:nvSpPr>
        <p:spPr>
          <a:xfrm>
            <a:off x="2113369" y="4129385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7" name="사각형: 둥근 모서리 196">
            <a:extLst>
              <a:ext uri="{FF2B5EF4-FFF2-40B4-BE49-F238E27FC236}">
                <a16:creationId xmlns:a16="http://schemas.microsoft.com/office/drawing/2014/main" id="{C3EEA43E-7E14-61D5-41A6-9EE9D9DD9EA3}"/>
              </a:ext>
            </a:extLst>
          </p:cNvPr>
          <p:cNvSpPr/>
          <p:nvPr/>
        </p:nvSpPr>
        <p:spPr>
          <a:xfrm>
            <a:off x="2197257" y="4342802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98" name="L 도형 197">
            <a:extLst>
              <a:ext uri="{FF2B5EF4-FFF2-40B4-BE49-F238E27FC236}">
                <a16:creationId xmlns:a16="http://schemas.microsoft.com/office/drawing/2014/main" id="{FFD1BFCB-146E-DB89-9CF2-3E1AD09850AA}"/>
              </a:ext>
            </a:extLst>
          </p:cNvPr>
          <p:cNvSpPr/>
          <p:nvPr/>
        </p:nvSpPr>
        <p:spPr>
          <a:xfrm rot="18695986">
            <a:off x="3616095" y="435391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94D5950D-167B-B946-357E-0AC0A1ECD530}"/>
              </a:ext>
            </a:extLst>
          </p:cNvPr>
          <p:cNvSpPr/>
          <p:nvPr/>
        </p:nvSpPr>
        <p:spPr>
          <a:xfrm>
            <a:off x="2040188" y="464291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F098A16E-BA00-F799-E7A8-A28E9E06B66E}"/>
              </a:ext>
            </a:extLst>
          </p:cNvPr>
          <p:cNvSpPr/>
          <p:nvPr/>
        </p:nvSpPr>
        <p:spPr>
          <a:xfrm>
            <a:off x="2113369" y="472372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1" name="사각형: 둥근 모서리 200">
            <a:extLst>
              <a:ext uri="{FF2B5EF4-FFF2-40B4-BE49-F238E27FC236}">
                <a16:creationId xmlns:a16="http://schemas.microsoft.com/office/drawing/2014/main" id="{13BBBD2A-3844-E3AE-B96D-5140F1E055D1}"/>
              </a:ext>
            </a:extLst>
          </p:cNvPr>
          <p:cNvSpPr/>
          <p:nvPr/>
        </p:nvSpPr>
        <p:spPr>
          <a:xfrm>
            <a:off x="2187743" y="495001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202" name="L 도형 201">
            <a:extLst>
              <a:ext uri="{FF2B5EF4-FFF2-40B4-BE49-F238E27FC236}">
                <a16:creationId xmlns:a16="http://schemas.microsoft.com/office/drawing/2014/main" id="{74151CAE-C185-6819-4F8C-BE769F33108C}"/>
              </a:ext>
            </a:extLst>
          </p:cNvPr>
          <p:cNvSpPr/>
          <p:nvPr/>
        </p:nvSpPr>
        <p:spPr>
          <a:xfrm rot="18695986">
            <a:off x="3616095" y="4986904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사각형: 둥근 모서리 202">
            <a:extLst>
              <a:ext uri="{FF2B5EF4-FFF2-40B4-BE49-F238E27FC236}">
                <a16:creationId xmlns:a16="http://schemas.microsoft.com/office/drawing/2014/main" id="{4DD1F4BB-D1C9-1519-3105-088CA9236052}"/>
              </a:ext>
            </a:extLst>
          </p:cNvPr>
          <p:cNvSpPr/>
          <p:nvPr/>
        </p:nvSpPr>
        <p:spPr>
          <a:xfrm>
            <a:off x="257926" y="523725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1A296488-365A-20A1-1656-E1D91F56ED2C}"/>
              </a:ext>
            </a:extLst>
          </p:cNvPr>
          <p:cNvSpPr/>
          <p:nvPr/>
        </p:nvSpPr>
        <p:spPr>
          <a:xfrm>
            <a:off x="331107" y="531806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5" name="사각형: 둥근 모서리 204">
            <a:extLst>
              <a:ext uri="{FF2B5EF4-FFF2-40B4-BE49-F238E27FC236}">
                <a16:creationId xmlns:a16="http://schemas.microsoft.com/office/drawing/2014/main" id="{7E54C960-A75C-C33A-274D-79EF6159BA9F}"/>
              </a:ext>
            </a:extLst>
          </p:cNvPr>
          <p:cNvSpPr/>
          <p:nvPr/>
        </p:nvSpPr>
        <p:spPr>
          <a:xfrm>
            <a:off x="414995" y="553148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206" name="L 도형 205">
            <a:extLst>
              <a:ext uri="{FF2B5EF4-FFF2-40B4-BE49-F238E27FC236}">
                <a16:creationId xmlns:a16="http://schemas.microsoft.com/office/drawing/2014/main" id="{4AEF9BFE-5174-9FB8-78B0-6C8F91412028}"/>
              </a:ext>
            </a:extLst>
          </p:cNvPr>
          <p:cNvSpPr/>
          <p:nvPr/>
        </p:nvSpPr>
        <p:spPr>
          <a:xfrm rot="18695986">
            <a:off x="1833833" y="5542600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7" name="사각형: 둥근 모서리 206">
            <a:extLst>
              <a:ext uri="{FF2B5EF4-FFF2-40B4-BE49-F238E27FC236}">
                <a16:creationId xmlns:a16="http://schemas.microsoft.com/office/drawing/2014/main" id="{C08937F1-EA86-26BF-C493-E65E796FBE39}"/>
              </a:ext>
            </a:extLst>
          </p:cNvPr>
          <p:cNvSpPr/>
          <p:nvPr/>
        </p:nvSpPr>
        <p:spPr>
          <a:xfrm>
            <a:off x="257926" y="5831598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C53EC13D-24C3-0B34-B58F-5DF30DB06A2A}"/>
              </a:ext>
            </a:extLst>
          </p:cNvPr>
          <p:cNvSpPr/>
          <p:nvPr/>
        </p:nvSpPr>
        <p:spPr>
          <a:xfrm>
            <a:off x="331107" y="59124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9" name="사각형: 둥근 모서리 208">
            <a:extLst>
              <a:ext uri="{FF2B5EF4-FFF2-40B4-BE49-F238E27FC236}">
                <a16:creationId xmlns:a16="http://schemas.microsoft.com/office/drawing/2014/main" id="{A4600354-3BD4-FC30-A03B-1B1C537387B8}"/>
              </a:ext>
            </a:extLst>
          </p:cNvPr>
          <p:cNvSpPr/>
          <p:nvPr/>
        </p:nvSpPr>
        <p:spPr>
          <a:xfrm>
            <a:off x="405481" y="613869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210" name="L 도형 209">
            <a:extLst>
              <a:ext uri="{FF2B5EF4-FFF2-40B4-BE49-F238E27FC236}">
                <a16:creationId xmlns:a16="http://schemas.microsoft.com/office/drawing/2014/main" id="{ECD169C6-77F9-8087-9DAD-E869180EF81C}"/>
              </a:ext>
            </a:extLst>
          </p:cNvPr>
          <p:cNvSpPr/>
          <p:nvPr/>
        </p:nvSpPr>
        <p:spPr>
          <a:xfrm rot="18695986">
            <a:off x="1833833" y="6175586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1" name="사각형: 둥근 모서리 210">
            <a:extLst>
              <a:ext uri="{FF2B5EF4-FFF2-40B4-BE49-F238E27FC236}">
                <a16:creationId xmlns:a16="http://schemas.microsoft.com/office/drawing/2014/main" id="{E67D4D79-EF80-802D-3787-DA4B1F87AC80}"/>
              </a:ext>
            </a:extLst>
          </p:cNvPr>
          <p:cNvSpPr/>
          <p:nvPr/>
        </p:nvSpPr>
        <p:spPr>
          <a:xfrm>
            <a:off x="2040188" y="523725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8AF1284E-8726-61AE-3255-7A05CB318626}"/>
              </a:ext>
            </a:extLst>
          </p:cNvPr>
          <p:cNvSpPr/>
          <p:nvPr/>
        </p:nvSpPr>
        <p:spPr>
          <a:xfrm>
            <a:off x="2113369" y="531806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3" name="사각형: 둥근 모서리 212">
            <a:extLst>
              <a:ext uri="{FF2B5EF4-FFF2-40B4-BE49-F238E27FC236}">
                <a16:creationId xmlns:a16="http://schemas.microsoft.com/office/drawing/2014/main" id="{2640C97D-5CAE-2ABF-4798-FE257C9B1EBB}"/>
              </a:ext>
            </a:extLst>
          </p:cNvPr>
          <p:cNvSpPr/>
          <p:nvPr/>
        </p:nvSpPr>
        <p:spPr>
          <a:xfrm>
            <a:off x="2197257" y="553148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214" name="L 도형 213">
            <a:extLst>
              <a:ext uri="{FF2B5EF4-FFF2-40B4-BE49-F238E27FC236}">
                <a16:creationId xmlns:a16="http://schemas.microsoft.com/office/drawing/2014/main" id="{42D04178-2EEB-3F39-BDB1-F59FA7D72080}"/>
              </a:ext>
            </a:extLst>
          </p:cNvPr>
          <p:cNvSpPr/>
          <p:nvPr/>
        </p:nvSpPr>
        <p:spPr>
          <a:xfrm rot="18695986">
            <a:off x="3616095" y="5542600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" name="사각형: 둥근 모서리 214">
            <a:extLst>
              <a:ext uri="{FF2B5EF4-FFF2-40B4-BE49-F238E27FC236}">
                <a16:creationId xmlns:a16="http://schemas.microsoft.com/office/drawing/2014/main" id="{9C43C6D2-26B3-653D-73A7-6B7D149FFB94}"/>
              </a:ext>
            </a:extLst>
          </p:cNvPr>
          <p:cNvSpPr/>
          <p:nvPr/>
        </p:nvSpPr>
        <p:spPr>
          <a:xfrm>
            <a:off x="2040188" y="5831598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71FC9437-9BC3-73C2-04A9-1A0153D73F76}"/>
              </a:ext>
            </a:extLst>
          </p:cNvPr>
          <p:cNvSpPr/>
          <p:nvPr/>
        </p:nvSpPr>
        <p:spPr>
          <a:xfrm>
            <a:off x="2113369" y="59124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7" name="사각형: 둥근 모서리 216">
            <a:extLst>
              <a:ext uri="{FF2B5EF4-FFF2-40B4-BE49-F238E27FC236}">
                <a16:creationId xmlns:a16="http://schemas.microsoft.com/office/drawing/2014/main" id="{6A46C346-8138-E2A3-9719-E6E39D58057C}"/>
              </a:ext>
            </a:extLst>
          </p:cNvPr>
          <p:cNvSpPr/>
          <p:nvPr/>
        </p:nvSpPr>
        <p:spPr>
          <a:xfrm>
            <a:off x="2187743" y="613869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218" name="L 도형 217">
            <a:extLst>
              <a:ext uri="{FF2B5EF4-FFF2-40B4-BE49-F238E27FC236}">
                <a16:creationId xmlns:a16="http://schemas.microsoft.com/office/drawing/2014/main" id="{CF4B08DC-5FBF-58A4-34FB-230EA188ACE6}"/>
              </a:ext>
            </a:extLst>
          </p:cNvPr>
          <p:cNvSpPr/>
          <p:nvPr/>
        </p:nvSpPr>
        <p:spPr>
          <a:xfrm rot="18695986">
            <a:off x="3616095" y="6175586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2" name="직사각형 221">
            <a:extLst>
              <a:ext uri="{FF2B5EF4-FFF2-40B4-BE49-F238E27FC236}">
                <a16:creationId xmlns:a16="http://schemas.microsoft.com/office/drawing/2014/main" id="{55BC188A-03FF-0BDF-5C20-E59B5C13503C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27D9AFE0-27F8-A9AE-B0CF-CE77B957E05D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1548351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AD3DC-F5F1-BE78-BE7E-F8F44196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F99BBC3-FD39-0190-09B9-CEFC4BA3DD35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A95AA23-F1F2-81A3-4DC5-A7E67974D88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EC96ACC-D862-F74A-0D6E-D9E0782D44D4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TABLET_</a:t>
            </a:r>
            <a:r>
              <a:rPr lang="ko-KR" altLang="en-US" sz="800" dirty="0">
                <a:solidFill>
                  <a:schemeClr val="tx1"/>
                </a:solidFill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확장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0EC5922D-CE5A-79B4-48D2-4D1AB579D97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5E2A92E1-5AD1-08D9-2733-3CCF028CBEC6}"/>
              </a:ext>
            </a:extLst>
          </p:cNvPr>
          <p:cNvSpPr/>
          <p:nvPr/>
        </p:nvSpPr>
        <p:spPr>
          <a:xfrm rot="5400000">
            <a:off x="-1062349" y="1757436"/>
            <a:ext cx="6117599" cy="38226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6A34BA-F9F2-64C9-80E0-EF490A6D3191}"/>
              </a:ext>
            </a:extLst>
          </p:cNvPr>
          <p:cNvSpPr/>
          <p:nvPr/>
        </p:nvSpPr>
        <p:spPr>
          <a:xfrm>
            <a:off x="85133" y="609955"/>
            <a:ext cx="3822636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165F275C-9754-97B8-D86D-781B8289F80B}"/>
              </a:ext>
            </a:extLst>
          </p:cNvPr>
          <p:cNvSpPr/>
          <p:nvPr/>
        </p:nvSpPr>
        <p:spPr>
          <a:xfrm rot="2918347">
            <a:off x="202031" y="782613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C695057-D347-7F15-22D8-E48C41252D8E}"/>
              </a:ext>
            </a:extLst>
          </p:cNvPr>
          <p:cNvGrpSpPr/>
          <p:nvPr/>
        </p:nvGrpSpPr>
        <p:grpSpPr>
          <a:xfrm>
            <a:off x="392491" y="793704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61CFCB56-CF6D-3A72-7E79-60DEAB3D401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9D78EA-5E3D-FD26-9A36-DA590533BAA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0493FE9E-AC29-B045-6793-D8D1B274C51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A5BD2272-7E88-A031-2026-9448A2805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338" y="762972"/>
            <a:ext cx="130016" cy="133349"/>
          </a:xfrm>
          <a:prstGeom prst="rect">
            <a:avLst/>
          </a:prstGeom>
          <a:noFill/>
        </p:spPr>
      </p:pic>
      <p:pic>
        <p:nvPicPr>
          <p:cNvPr id="11" name="Picture 2" descr="C:\Users\t-dantay\Documents\Placeholders\user.png">
            <a:extLst>
              <a:ext uri="{FF2B5EF4-FFF2-40B4-BE49-F238E27FC236}">
                <a16:creationId xmlns:a16="http://schemas.microsoft.com/office/drawing/2014/main" id="{2B9CF119-C697-2377-347A-98471AFA35E3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52" y="765213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379100-78A1-B390-A68C-41935C6E9DBD}"/>
              </a:ext>
            </a:extLst>
          </p:cNvPr>
          <p:cNvSpPr/>
          <p:nvPr/>
        </p:nvSpPr>
        <p:spPr>
          <a:xfrm>
            <a:off x="85133" y="1050761"/>
            <a:ext cx="3822636" cy="567679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3D6B986-2394-9788-30E7-8172D348079D}"/>
              </a:ext>
            </a:extLst>
          </p:cNvPr>
          <p:cNvSpPr/>
          <p:nvPr/>
        </p:nvSpPr>
        <p:spPr>
          <a:xfrm>
            <a:off x="268855" y="1108296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C52EC4C-33B1-16CC-13C2-A50AA6BB00D4}"/>
              </a:ext>
            </a:extLst>
          </p:cNvPr>
          <p:cNvSpPr/>
          <p:nvPr/>
        </p:nvSpPr>
        <p:spPr>
          <a:xfrm>
            <a:off x="182390" y="1347983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:a16="http://schemas.microsoft.com/office/drawing/2014/main" id="{5F4ACFFA-4F30-7941-15E6-137C04CD5208}"/>
              </a:ext>
            </a:extLst>
          </p:cNvPr>
          <p:cNvSpPr/>
          <p:nvPr/>
        </p:nvSpPr>
        <p:spPr>
          <a:xfrm>
            <a:off x="257926" y="168669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ECB1BA68-792E-0C99-A4DB-3BF8EDA0E3EE}"/>
              </a:ext>
            </a:extLst>
          </p:cNvPr>
          <p:cNvSpPr/>
          <p:nvPr/>
        </p:nvSpPr>
        <p:spPr>
          <a:xfrm>
            <a:off x="331107" y="176750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1" name="사각형: 둥근 모서리 140">
            <a:extLst>
              <a:ext uri="{FF2B5EF4-FFF2-40B4-BE49-F238E27FC236}">
                <a16:creationId xmlns:a16="http://schemas.microsoft.com/office/drawing/2014/main" id="{CFB2D34E-4B29-1451-3921-9F9EEF681011}"/>
              </a:ext>
            </a:extLst>
          </p:cNvPr>
          <p:cNvSpPr/>
          <p:nvPr/>
        </p:nvSpPr>
        <p:spPr>
          <a:xfrm>
            <a:off x="405481" y="199379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42" name="사각형: 둥근 모서리 141">
            <a:extLst>
              <a:ext uri="{FF2B5EF4-FFF2-40B4-BE49-F238E27FC236}">
                <a16:creationId xmlns:a16="http://schemas.microsoft.com/office/drawing/2014/main" id="{973BE6E9-8647-EF58-592B-DA4E9459DF87}"/>
              </a:ext>
            </a:extLst>
          </p:cNvPr>
          <p:cNvSpPr/>
          <p:nvPr/>
        </p:nvSpPr>
        <p:spPr>
          <a:xfrm>
            <a:off x="257926" y="227587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302388F4-0E27-B77C-7DE8-31717EAB428D}"/>
              </a:ext>
            </a:extLst>
          </p:cNvPr>
          <p:cNvSpPr/>
          <p:nvPr/>
        </p:nvSpPr>
        <p:spPr>
          <a:xfrm>
            <a:off x="331107" y="235668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83C325CD-1B75-9BA7-9B39-33D740515787}"/>
              </a:ext>
            </a:extLst>
          </p:cNvPr>
          <p:cNvSpPr/>
          <p:nvPr/>
        </p:nvSpPr>
        <p:spPr>
          <a:xfrm>
            <a:off x="414995" y="257010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45" name="L 도형 144">
            <a:extLst>
              <a:ext uri="{FF2B5EF4-FFF2-40B4-BE49-F238E27FC236}">
                <a16:creationId xmlns:a16="http://schemas.microsoft.com/office/drawing/2014/main" id="{17763D7F-AEB4-C350-C2D9-8A5B55DC173B}"/>
              </a:ext>
            </a:extLst>
          </p:cNvPr>
          <p:cNvSpPr/>
          <p:nvPr/>
        </p:nvSpPr>
        <p:spPr>
          <a:xfrm rot="18695986">
            <a:off x="1833833" y="203068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L 도형 145">
            <a:extLst>
              <a:ext uri="{FF2B5EF4-FFF2-40B4-BE49-F238E27FC236}">
                <a16:creationId xmlns:a16="http://schemas.microsoft.com/office/drawing/2014/main" id="{CC6150BC-4483-5525-34DA-6C05E46F865F}"/>
              </a:ext>
            </a:extLst>
          </p:cNvPr>
          <p:cNvSpPr/>
          <p:nvPr/>
        </p:nvSpPr>
        <p:spPr>
          <a:xfrm rot="18695986">
            <a:off x="1833833" y="258121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1F0D31B-FAF8-17AB-7A32-E9A9CAF37AA5}"/>
              </a:ext>
            </a:extLst>
          </p:cNvPr>
          <p:cNvSpPr/>
          <p:nvPr/>
        </p:nvSpPr>
        <p:spPr>
          <a:xfrm>
            <a:off x="257926" y="2870216"/>
            <a:ext cx="1726634" cy="2290307"/>
          </a:xfrm>
          <a:prstGeom prst="roundRect">
            <a:avLst>
              <a:gd name="adj" fmla="val 316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56CD1C53-8294-4432-0ECE-0F0D410A61D3}"/>
              </a:ext>
            </a:extLst>
          </p:cNvPr>
          <p:cNvSpPr/>
          <p:nvPr/>
        </p:nvSpPr>
        <p:spPr>
          <a:xfrm>
            <a:off x="331107" y="295102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B1599022-0A39-6CA8-02C1-9D39CDBC059C}"/>
              </a:ext>
            </a:extLst>
          </p:cNvPr>
          <p:cNvSpPr/>
          <p:nvPr/>
        </p:nvSpPr>
        <p:spPr>
          <a:xfrm>
            <a:off x="405481" y="317731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60DF566A-8424-A74A-2FAB-4FD532A43D0B}"/>
              </a:ext>
            </a:extLst>
          </p:cNvPr>
          <p:cNvSpPr/>
          <p:nvPr/>
        </p:nvSpPr>
        <p:spPr>
          <a:xfrm>
            <a:off x="257926" y="5243463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8DC43B23-C597-8CBF-22BE-9D6710AF2443}"/>
              </a:ext>
            </a:extLst>
          </p:cNvPr>
          <p:cNvSpPr/>
          <p:nvPr/>
        </p:nvSpPr>
        <p:spPr>
          <a:xfrm>
            <a:off x="331107" y="5324273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B74D3692-000D-F0F0-ACBC-DA83F987D151}"/>
              </a:ext>
            </a:extLst>
          </p:cNvPr>
          <p:cNvSpPr/>
          <p:nvPr/>
        </p:nvSpPr>
        <p:spPr>
          <a:xfrm>
            <a:off x="414995" y="5537690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53" name="L 도형 152">
            <a:extLst>
              <a:ext uri="{FF2B5EF4-FFF2-40B4-BE49-F238E27FC236}">
                <a16:creationId xmlns:a16="http://schemas.microsoft.com/office/drawing/2014/main" id="{A570AD16-5B28-A50F-B9A8-33FAF3A83270}"/>
              </a:ext>
            </a:extLst>
          </p:cNvPr>
          <p:cNvSpPr/>
          <p:nvPr/>
        </p:nvSpPr>
        <p:spPr>
          <a:xfrm rot="7751974">
            <a:off x="1833833" y="322970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L 도형 153">
            <a:extLst>
              <a:ext uri="{FF2B5EF4-FFF2-40B4-BE49-F238E27FC236}">
                <a16:creationId xmlns:a16="http://schemas.microsoft.com/office/drawing/2014/main" id="{6CB07F02-9CF5-178F-AC9A-4B82FC45D2B7}"/>
              </a:ext>
            </a:extLst>
          </p:cNvPr>
          <p:cNvSpPr/>
          <p:nvPr/>
        </p:nvSpPr>
        <p:spPr>
          <a:xfrm rot="18695986">
            <a:off x="1833833" y="5548806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439D1CAE-B7DD-FD57-4D01-4EFB301434F0}"/>
              </a:ext>
            </a:extLst>
          </p:cNvPr>
          <p:cNvSpPr/>
          <p:nvPr/>
        </p:nvSpPr>
        <p:spPr>
          <a:xfrm>
            <a:off x="257926" y="5832642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EDA7E2A2-8312-9D89-B683-C6A9214402A9}"/>
              </a:ext>
            </a:extLst>
          </p:cNvPr>
          <p:cNvSpPr/>
          <p:nvPr/>
        </p:nvSpPr>
        <p:spPr>
          <a:xfrm>
            <a:off x="331107" y="5913452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7" name="사각형: 둥근 모서리 156">
            <a:extLst>
              <a:ext uri="{FF2B5EF4-FFF2-40B4-BE49-F238E27FC236}">
                <a16:creationId xmlns:a16="http://schemas.microsoft.com/office/drawing/2014/main" id="{20C9DA5F-4B42-5E63-8A46-39C75F38EDA3}"/>
              </a:ext>
            </a:extLst>
          </p:cNvPr>
          <p:cNvSpPr/>
          <p:nvPr/>
        </p:nvSpPr>
        <p:spPr>
          <a:xfrm>
            <a:off x="414995" y="6126869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58" name="L 도형 157">
            <a:extLst>
              <a:ext uri="{FF2B5EF4-FFF2-40B4-BE49-F238E27FC236}">
                <a16:creationId xmlns:a16="http://schemas.microsoft.com/office/drawing/2014/main" id="{0E381C21-4B3D-0E70-6EA1-BF6545F348CC}"/>
              </a:ext>
            </a:extLst>
          </p:cNvPr>
          <p:cNvSpPr/>
          <p:nvPr/>
        </p:nvSpPr>
        <p:spPr>
          <a:xfrm rot="18695986">
            <a:off x="1833833" y="613798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사각형: 둥근 모서리 178">
            <a:extLst>
              <a:ext uri="{FF2B5EF4-FFF2-40B4-BE49-F238E27FC236}">
                <a16:creationId xmlns:a16="http://schemas.microsoft.com/office/drawing/2014/main" id="{88A9CA09-B779-359F-3772-9DD592BC51B0}"/>
              </a:ext>
            </a:extLst>
          </p:cNvPr>
          <p:cNvSpPr/>
          <p:nvPr/>
        </p:nvSpPr>
        <p:spPr>
          <a:xfrm>
            <a:off x="2040188" y="168669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091EAB33-FA62-001C-62A3-4021DAE9CBB7}"/>
              </a:ext>
            </a:extLst>
          </p:cNvPr>
          <p:cNvSpPr/>
          <p:nvPr/>
        </p:nvSpPr>
        <p:spPr>
          <a:xfrm>
            <a:off x="2113369" y="176750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1" name="사각형: 둥근 모서리 180">
            <a:extLst>
              <a:ext uri="{FF2B5EF4-FFF2-40B4-BE49-F238E27FC236}">
                <a16:creationId xmlns:a16="http://schemas.microsoft.com/office/drawing/2014/main" id="{E7F202F2-C9F6-A93C-3C4D-542485160CCC}"/>
              </a:ext>
            </a:extLst>
          </p:cNvPr>
          <p:cNvSpPr/>
          <p:nvPr/>
        </p:nvSpPr>
        <p:spPr>
          <a:xfrm>
            <a:off x="2187743" y="199379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82" name="사각형: 둥근 모서리 181">
            <a:extLst>
              <a:ext uri="{FF2B5EF4-FFF2-40B4-BE49-F238E27FC236}">
                <a16:creationId xmlns:a16="http://schemas.microsoft.com/office/drawing/2014/main" id="{6186FC39-EDAE-E4EC-8074-6B87A1C95FA5}"/>
              </a:ext>
            </a:extLst>
          </p:cNvPr>
          <p:cNvSpPr/>
          <p:nvPr/>
        </p:nvSpPr>
        <p:spPr>
          <a:xfrm>
            <a:off x="2040188" y="227587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0E501102-D738-9974-F01D-662AF9184394}"/>
              </a:ext>
            </a:extLst>
          </p:cNvPr>
          <p:cNvSpPr/>
          <p:nvPr/>
        </p:nvSpPr>
        <p:spPr>
          <a:xfrm>
            <a:off x="2113369" y="235668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4" name="사각형: 둥근 모서리 183">
            <a:extLst>
              <a:ext uri="{FF2B5EF4-FFF2-40B4-BE49-F238E27FC236}">
                <a16:creationId xmlns:a16="http://schemas.microsoft.com/office/drawing/2014/main" id="{582975E0-52F9-683A-646F-F23F06E799E6}"/>
              </a:ext>
            </a:extLst>
          </p:cNvPr>
          <p:cNvSpPr/>
          <p:nvPr/>
        </p:nvSpPr>
        <p:spPr>
          <a:xfrm>
            <a:off x="2197257" y="257010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85" name="L 도형 184">
            <a:extLst>
              <a:ext uri="{FF2B5EF4-FFF2-40B4-BE49-F238E27FC236}">
                <a16:creationId xmlns:a16="http://schemas.microsoft.com/office/drawing/2014/main" id="{2E106034-4F31-C1DF-2451-3FF75B0F0E5B}"/>
              </a:ext>
            </a:extLst>
          </p:cNvPr>
          <p:cNvSpPr/>
          <p:nvPr/>
        </p:nvSpPr>
        <p:spPr>
          <a:xfrm rot="18695986">
            <a:off x="3616095" y="203068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" name="L 도형 185">
            <a:extLst>
              <a:ext uri="{FF2B5EF4-FFF2-40B4-BE49-F238E27FC236}">
                <a16:creationId xmlns:a16="http://schemas.microsoft.com/office/drawing/2014/main" id="{885C0F02-2486-74B9-D905-EB0F118DFD12}"/>
              </a:ext>
            </a:extLst>
          </p:cNvPr>
          <p:cNvSpPr/>
          <p:nvPr/>
        </p:nvSpPr>
        <p:spPr>
          <a:xfrm rot="18695986">
            <a:off x="3616095" y="258121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사각형: 둥근 모서리 186">
            <a:extLst>
              <a:ext uri="{FF2B5EF4-FFF2-40B4-BE49-F238E27FC236}">
                <a16:creationId xmlns:a16="http://schemas.microsoft.com/office/drawing/2014/main" id="{7D27AE62-B3FC-0ED6-612D-AA0D473EB687}"/>
              </a:ext>
            </a:extLst>
          </p:cNvPr>
          <p:cNvSpPr/>
          <p:nvPr/>
        </p:nvSpPr>
        <p:spPr>
          <a:xfrm>
            <a:off x="2040188" y="287021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8FFBE162-6957-863F-9D91-49DE9C760F6B}"/>
              </a:ext>
            </a:extLst>
          </p:cNvPr>
          <p:cNvSpPr/>
          <p:nvPr/>
        </p:nvSpPr>
        <p:spPr>
          <a:xfrm>
            <a:off x="2113369" y="295102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9" name="사각형: 둥근 모서리 188">
            <a:extLst>
              <a:ext uri="{FF2B5EF4-FFF2-40B4-BE49-F238E27FC236}">
                <a16:creationId xmlns:a16="http://schemas.microsoft.com/office/drawing/2014/main" id="{EB0A6A0E-63D6-FA74-8AEA-A8D07283426D}"/>
              </a:ext>
            </a:extLst>
          </p:cNvPr>
          <p:cNvSpPr/>
          <p:nvPr/>
        </p:nvSpPr>
        <p:spPr>
          <a:xfrm>
            <a:off x="2187743" y="317731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90" name="사각형: 둥근 모서리 189">
            <a:extLst>
              <a:ext uri="{FF2B5EF4-FFF2-40B4-BE49-F238E27FC236}">
                <a16:creationId xmlns:a16="http://schemas.microsoft.com/office/drawing/2014/main" id="{EACF9AB7-F731-A3B3-7BD7-416275C74580}"/>
              </a:ext>
            </a:extLst>
          </p:cNvPr>
          <p:cNvSpPr/>
          <p:nvPr/>
        </p:nvSpPr>
        <p:spPr>
          <a:xfrm>
            <a:off x="2040188" y="345939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12B2A6B9-6E69-2B3A-B553-72E011125C12}"/>
              </a:ext>
            </a:extLst>
          </p:cNvPr>
          <p:cNvSpPr/>
          <p:nvPr/>
        </p:nvSpPr>
        <p:spPr>
          <a:xfrm>
            <a:off x="2113369" y="354020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2" name="사각형: 둥근 모서리 191">
            <a:extLst>
              <a:ext uri="{FF2B5EF4-FFF2-40B4-BE49-F238E27FC236}">
                <a16:creationId xmlns:a16="http://schemas.microsoft.com/office/drawing/2014/main" id="{8E5679EB-A323-6CFE-BD6E-EFB4CD6FAFE6}"/>
              </a:ext>
            </a:extLst>
          </p:cNvPr>
          <p:cNvSpPr/>
          <p:nvPr/>
        </p:nvSpPr>
        <p:spPr>
          <a:xfrm>
            <a:off x="2197257" y="375362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93" name="L 도형 192">
            <a:extLst>
              <a:ext uri="{FF2B5EF4-FFF2-40B4-BE49-F238E27FC236}">
                <a16:creationId xmlns:a16="http://schemas.microsoft.com/office/drawing/2014/main" id="{94816053-7874-BA0D-9119-7C63CF4B0D91}"/>
              </a:ext>
            </a:extLst>
          </p:cNvPr>
          <p:cNvSpPr/>
          <p:nvPr/>
        </p:nvSpPr>
        <p:spPr>
          <a:xfrm rot="18695986">
            <a:off x="3616095" y="3214205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" name="L 도형 193">
            <a:extLst>
              <a:ext uri="{FF2B5EF4-FFF2-40B4-BE49-F238E27FC236}">
                <a16:creationId xmlns:a16="http://schemas.microsoft.com/office/drawing/2014/main" id="{D7968A4F-2915-8466-97B0-B16354C9F5E9}"/>
              </a:ext>
            </a:extLst>
          </p:cNvPr>
          <p:cNvSpPr/>
          <p:nvPr/>
        </p:nvSpPr>
        <p:spPr>
          <a:xfrm rot="18695986">
            <a:off x="3616095" y="3764739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5" name="사각형: 둥근 모서리 194">
            <a:extLst>
              <a:ext uri="{FF2B5EF4-FFF2-40B4-BE49-F238E27FC236}">
                <a16:creationId xmlns:a16="http://schemas.microsoft.com/office/drawing/2014/main" id="{CBF0F3D6-5647-5A0D-B115-366592E37151}"/>
              </a:ext>
            </a:extLst>
          </p:cNvPr>
          <p:cNvSpPr/>
          <p:nvPr/>
        </p:nvSpPr>
        <p:spPr>
          <a:xfrm>
            <a:off x="2040188" y="4048575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8AB152F6-AE3D-F6AC-6763-42F009336E00}"/>
              </a:ext>
            </a:extLst>
          </p:cNvPr>
          <p:cNvSpPr/>
          <p:nvPr/>
        </p:nvSpPr>
        <p:spPr>
          <a:xfrm>
            <a:off x="2113369" y="4129385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7" name="사각형: 둥근 모서리 196">
            <a:extLst>
              <a:ext uri="{FF2B5EF4-FFF2-40B4-BE49-F238E27FC236}">
                <a16:creationId xmlns:a16="http://schemas.microsoft.com/office/drawing/2014/main" id="{66988EBB-A551-C17C-2E2A-08BC50435B3F}"/>
              </a:ext>
            </a:extLst>
          </p:cNvPr>
          <p:cNvSpPr/>
          <p:nvPr/>
        </p:nvSpPr>
        <p:spPr>
          <a:xfrm>
            <a:off x="2197257" y="4342802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98" name="L 도형 197">
            <a:extLst>
              <a:ext uri="{FF2B5EF4-FFF2-40B4-BE49-F238E27FC236}">
                <a16:creationId xmlns:a16="http://schemas.microsoft.com/office/drawing/2014/main" id="{976FA642-8CDD-9627-3D94-9D9FB4ADD09A}"/>
              </a:ext>
            </a:extLst>
          </p:cNvPr>
          <p:cNvSpPr/>
          <p:nvPr/>
        </p:nvSpPr>
        <p:spPr>
          <a:xfrm rot="18695986">
            <a:off x="3616095" y="435391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2B69CBEE-BCD6-32A4-CC9B-7A20EAF0B254}"/>
              </a:ext>
            </a:extLst>
          </p:cNvPr>
          <p:cNvSpPr/>
          <p:nvPr/>
        </p:nvSpPr>
        <p:spPr>
          <a:xfrm>
            <a:off x="2040188" y="4642916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FFB9EF88-BB4D-4CE5-41B4-F8FBF429A02A}"/>
              </a:ext>
            </a:extLst>
          </p:cNvPr>
          <p:cNvSpPr/>
          <p:nvPr/>
        </p:nvSpPr>
        <p:spPr>
          <a:xfrm>
            <a:off x="2113369" y="4723726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1" name="사각형: 둥근 모서리 200">
            <a:extLst>
              <a:ext uri="{FF2B5EF4-FFF2-40B4-BE49-F238E27FC236}">
                <a16:creationId xmlns:a16="http://schemas.microsoft.com/office/drawing/2014/main" id="{91AA7E63-7C78-36E0-81BF-EA24B78D8076}"/>
              </a:ext>
            </a:extLst>
          </p:cNvPr>
          <p:cNvSpPr/>
          <p:nvPr/>
        </p:nvSpPr>
        <p:spPr>
          <a:xfrm>
            <a:off x="2187743" y="4950013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202" name="L 도형 201">
            <a:extLst>
              <a:ext uri="{FF2B5EF4-FFF2-40B4-BE49-F238E27FC236}">
                <a16:creationId xmlns:a16="http://schemas.microsoft.com/office/drawing/2014/main" id="{04EB921F-9535-0847-DA5F-F7BF43E75422}"/>
              </a:ext>
            </a:extLst>
          </p:cNvPr>
          <p:cNvSpPr/>
          <p:nvPr/>
        </p:nvSpPr>
        <p:spPr>
          <a:xfrm rot="18695986">
            <a:off x="3616095" y="4986904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BB5CDE0-3C98-D9A0-0D3B-B70EA1FE6A31}"/>
              </a:ext>
            </a:extLst>
          </p:cNvPr>
          <p:cNvSpPr/>
          <p:nvPr/>
        </p:nvSpPr>
        <p:spPr>
          <a:xfrm>
            <a:off x="331107" y="3358127"/>
            <a:ext cx="1602759" cy="173818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6662A84-6213-69BC-9ED2-6EBC7DF23525}"/>
              </a:ext>
            </a:extLst>
          </p:cNvPr>
          <p:cNvSpPr/>
          <p:nvPr/>
        </p:nvSpPr>
        <p:spPr>
          <a:xfrm>
            <a:off x="925419" y="3478160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  <a:sym typeface="Wingdings 2" panose="05020102010507070707" pitchFamily="18" charset="2"/>
              </a:rPr>
              <a:t>회사명</a:t>
            </a:r>
            <a:endParaRPr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683A96A-E118-AA3A-6821-BFC5FCC58131}"/>
              </a:ext>
            </a:extLst>
          </p:cNvPr>
          <p:cNvSpPr/>
          <p:nvPr/>
        </p:nvSpPr>
        <p:spPr>
          <a:xfrm>
            <a:off x="365616" y="3484837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거래처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CD31B19-AC30-2F7A-138D-6BBA1B38981D}"/>
              </a:ext>
            </a:extLst>
          </p:cNvPr>
          <p:cNvSpPr/>
          <p:nvPr/>
        </p:nvSpPr>
        <p:spPr>
          <a:xfrm>
            <a:off x="925419" y="369319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457904C-90D7-8901-4338-FA17A873357E}"/>
              </a:ext>
            </a:extLst>
          </p:cNvPr>
          <p:cNvSpPr/>
          <p:nvPr/>
        </p:nvSpPr>
        <p:spPr>
          <a:xfrm>
            <a:off x="365616" y="369986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 err="1">
                <a:solidFill>
                  <a:schemeClr val="tx1"/>
                </a:solidFill>
                <a:latin typeface="+mn-ea"/>
              </a:rPr>
              <a:t>현장명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E95F370-3350-7E35-743A-52F2B5C91B74}"/>
              </a:ext>
            </a:extLst>
          </p:cNvPr>
          <p:cNvSpPr/>
          <p:nvPr/>
        </p:nvSpPr>
        <p:spPr>
          <a:xfrm>
            <a:off x="925419" y="3906559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C937E37-A02B-91EB-6F88-B72796FF4AB4}"/>
              </a:ext>
            </a:extLst>
          </p:cNvPr>
          <p:cNvSpPr/>
          <p:nvPr/>
        </p:nvSpPr>
        <p:spPr>
          <a:xfrm>
            <a:off x="365616" y="3913236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공사</a:t>
            </a:r>
            <a:r>
              <a:rPr kumimoji="0" lang="en-US" altLang="ko-KR" sz="600" dirty="0">
                <a:solidFill>
                  <a:schemeClr val="tx1"/>
                </a:solidFill>
                <a:latin typeface="+mn-ea"/>
              </a:rPr>
              <a:t>PM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2C7BAA8-C500-7B49-CA5F-A9D8CF20574F}"/>
              </a:ext>
            </a:extLst>
          </p:cNvPr>
          <p:cNvSpPr/>
          <p:nvPr/>
        </p:nvSpPr>
        <p:spPr>
          <a:xfrm>
            <a:off x="925419" y="412598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E990E26-D133-9624-731B-8E83BDB23C56}"/>
              </a:ext>
            </a:extLst>
          </p:cNvPr>
          <p:cNvSpPr/>
          <p:nvPr/>
        </p:nvSpPr>
        <p:spPr>
          <a:xfrm>
            <a:off x="365616" y="413265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작업반장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178ABAF-A2F0-D496-F8CF-E534337C1270}"/>
              </a:ext>
            </a:extLst>
          </p:cNvPr>
          <p:cNvSpPr/>
          <p:nvPr/>
        </p:nvSpPr>
        <p:spPr>
          <a:xfrm>
            <a:off x="925419" y="4341014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3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0C7E0B8-43AC-C5A2-7037-BEF36DA0C65C}"/>
              </a:ext>
            </a:extLst>
          </p:cNvPr>
          <p:cNvSpPr/>
          <p:nvPr/>
        </p:nvSpPr>
        <p:spPr>
          <a:xfrm>
            <a:off x="365616" y="4347691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작업자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69CFD83-34AA-A706-A72D-B4A31BDF26B8}"/>
              </a:ext>
            </a:extLst>
          </p:cNvPr>
          <p:cNvSpPr/>
          <p:nvPr/>
        </p:nvSpPr>
        <p:spPr>
          <a:xfrm>
            <a:off x="925419" y="455315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D8C3F84-04C8-1E5C-B0FE-20E3DD379A69}"/>
              </a:ext>
            </a:extLst>
          </p:cNvPr>
          <p:cNvSpPr/>
          <p:nvPr/>
        </p:nvSpPr>
        <p:spPr>
          <a:xfrm>
            <a:off x="365616" y="455982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시공투입일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0FB4993-19CA-6CE0-4C74-256A4E9BD3AD}"/>
              </a:ext>
            </a:extLst>
          </p:cNvPr>
          <p:cNvSpPr/>
          <p:nvPr/>
        </p:nvSpPr>
        <p:spPr>
          <a:xfrm>
            <a:off x="925419" y="4768184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C5C4833-8CEF-2FC5-F2E8-14CB93422194}"/>
              </a:ext>
            </a:extLst>
          </p:cNvPr>
          <p:cNvSpPr/>
          <p:nvPr/>
        </p:nvSpPr>
        <p:spPr>
          <a:xfrm>
            <a:off x="365616" y="4774861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시공완료일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25747B21-9757-839F-909C-05F6CABD8F83}"/>
              </a:ext>
            </a:extLst>
          </p:cNvPr>
          <p:cNvSpPr/>
          <p:nvPr/>
        </p:nvSpPr>
        <p:spPr>
          <a:xfrm>
            <a:off x="2040188" y="5237257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8B61AE6-7F26-0645-9FB1-5DF188806EEE}"/>
              </a:ext>
            </a:extLst>
          </p:cNvPr>
          <p:cNvSpPr/>
          <p:nvPr/>
        </p:nvSpPr>
        <p:spPr>
          <a:xfrm>
            <a:off x="2113369" y="531806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4AB5A909-9C47-9FF3-C185-57CAC65D22BD}"/>
              </a:ext>
            </a:extLst>
          </p:cNvPr>
          <p:cNvSpPr/>
          <p:nvPr/>
        </p:nvSpPr>
        <p:spPr>
          <a:xfrm>
            <a:off x="2197257" y="553148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32" name="L 도형 31">
            <a:extLst>
              <a:ext uri="{FF2B5EF4-FFF2-40B4-BE49-F238E27FC236}">
                <a16:creationId xmlns:a16="http://schemas.microsoft.com/office/drawing/2014/main" id="{3BB7E37F-9967-3B3C-1DEB-FB56EA20D770}"/>
              </a:ext>
            </a:extLst>
          </p:cNvPr>
          <p:cNvSpPr/>
          <p:nvPr/>
        </p:nvSpPr>
        <p:spPr>
          <a:xfrm rot="18695986">
            <a:off x="3616095" y="5542600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EE9E1A4F-9F8E-4C7A-8405-33AF04B55D65}"/>
              </a:ext>
            </a:extLst>
          </p:cNvPr>
          <p:cNvSpPr/>
          <p:nvPr/>
        </p:nvSpPr>
        <p:spPr>
          <a:xfrm>
            <a:off x="2040188" y="5831598"/>
            <a:ext cx="1726634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31DB5BE-05DA-8DA8-5E1C-DC0839FAE9B0}"/>
              </a:ext>
            </a:extLst>
          </p:cNvPr>
          <p:cNvSpPr/>
          <p:nvPr/>
        </p:nvSpPr>
        <p:spPr>
          <a:xfrm>
            <a:off x="2113369" y="59124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F6365693-2894-9330-277B-79454386A07A}"/>
              </a:ext>
            </a:extLst>
          </p:cNvPr>
          <p:cNvSpPr/>
          <p:nvPr/>
        </p:nvSpPr>
        <p:spPr>
          <a:xfrm>
            <a:off x="2187743" y="613869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36" name="L 도형 35">
            <a:extLst>
              <a:ext uri="{FF2B5EF4-FFF2-40B4-BE49-F238E27FC236}">
                <a16:creationId xmlns:a16="http://schemas.microsoft.com/office/drawing/2014/main" id="{487A84E4-F154-88D2-01DF-B2D604D0DA01}"/>
              </a:ext>
            </a:extLst>
          </p:cNvPr>
          <p:cNvSpPr/>
          <p:nvPr/>
        </p:nvSpPr>
        <p:spPr>
          <a:xfrm rot="18695986">
            <a:off x="3616095" y="6175586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16BA696-5042-7226-1882-D598F7711A8C}"/>
              </a:ext>
            </a:extLst>
          </p:cNvPr>
          <p:cNvSpPr/>
          <p:nvPr/>
        </p:nvSpPr>
        <p:spPr>
          <a:xfrm>
            <a:off x="1154780" y="659404"/>
            <a:ext cx="169303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확장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4207E0F-37A3-B856-ED65-D16B3FF91323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306864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39B03-CBCC-CEF5-929C-0EB3C9352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1F2BBD33-B344-6396-5CC6-EE4837656725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6E55BC1-4A6B-9E9C-7D6D-087AAEC299B9}"/>
              </a:ext>
            </a:extLst>
          </p:cNvPr>
          <p:cNvSpPr/>
          <p:nvPr/>
        </p:nvSpPr>
        <p:spPr>
          <a:xfrm>
            <a:off x="305564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C289024-7610-1B63-0F19-2570030F6DC7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0EEAE4D-D7D3-A825-EF53-A8693146066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10CF1DA3-C9F1-D0E6-B006-4631484B337E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73D8BB21-29BE-F734-B2B0-2D818451202A}"/>
              </a:ext>
            </a:extLst>
          </p:cNvPr>
          <p:cNvSpPr/>
          <p:nvPr/>
        </p:nvSpPr>
        <p:spPr>
          <a:xfrm rot="16200000">
            <a:off x="1431980" y="152101"/>
            <a:ext cx="2455200" cy="471578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71279E43-B718-C6CA-E511-920CEDD01F95}"/>
              </a:ext>
            </a:extLst>
          </p:cNvPr>
          <p:cNvSpPr/>
          <p:nvPr/>
        </p:nvSpPr>
        <p:spPr>
          <a:xfrm>
            <a:off x="302572" y="1613826"/>
            <a:ext cx="4713502" cy="21305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DFCAF664-C873-DBFB-697D-98F8E4FCB65F}"/>
              </a:ext>
            </a:extLst>
          </p:cNvPr>
          <p:cNvSpPr/>
          <p:nvPr/>
        </p:nvSpPr>
        <p:spPr>
          <a:xfrm>
            <a:off x="303969" y="1282392"/>
            <a:ext cx="4713502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L 도형 146">
            <a:extLst>
              <a:ext uri="{FF2B5EF4-FFF2-40B4-BE49-F238E27FC236}">
                <a16:creationId xmlns:a16="http://schemas.microsoft.com/office/drawing/2014/main" id="{CF768078-85D8-0315-BF8E-6ED17C3D249B}"/>
              </a:ext>
            </a:extLst>
          </p:cNvPr>
          <p:cNvSpPr/>
          <p:nvPr/>
        </p:nvSpPr>
        <p:spPr>
          <a:xfrm rot="2918347">
            <a:off x="398939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33359DC-D957-EE2B-81C9-D2EFF46C6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667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8A4157AE-2221-7E1D-82D0-6EEF11A4C16D}"/>
              </a:ext>
            </a:extLst>
          </p:cNvPr>
          <p:cNvGrpSpPr/>
          <p:nvPr/>
        </p:nvGrpSpPr>
        <p:grpSpPr>
          <a:xfrm>
            <a:off x="589399" y="1403927"/>
            <a:ext cx="103125" cy="73025"/>
            <a:chOff x="2160650" y="2927362"/>
            <a:chExt cx="103125" cy="73025"/>
          </a:xfrm>
        </p:grpSpPr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8AE24C18-EEDF-0F4F-C7E1-DA8B8E5DCB2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40E16CAB-342B-9594-C2EA-DD8E58317F9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BF41F0BD-DABD-8CA1-FBA9-EFCD3B9EA87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1" name="Picture 2" descr="C:\Users\t-dantay\Documents\Placeholders\user.png">
            <a:extLst>
              <a:ext uri="{FF2B5EF4-FFF2-40B4-BE49-F238E27FC236}">
                <a16:creationId xmlns:a16="http://schemas.microsoft.com/office/drawing/2014/main" id="{ADBDD7ED-AE02-41C0-1BD3-74D9F16B1114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481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BB1A1BD2-4EB1-7F04-DB14-E7199AE71FD8}"/>
              </a:ext>
            </a:extLst>
          </p:cNvPr>
          <p:cNvSpPr/>
          <p:nvPr/>
        </p:nvSpPr>
        <p:spPr>
          <a:xfrm>
            <a:off x="301689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메뉴관리</a:t>
            </a: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BF665550-17AF-1569-C1F3-2A20078EA39A}"/>
              </a:ext>
            </a:extLst>
          </p:cNvPr>
          <p:cNvSpPr/>
          <p:nvPr/>
        </p:nvSpPr>
        <p:spPr>
          <a:xfrm>
            <a:off x="305680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FFBDD17-3B09-E457-ACDC-E3EEF047F5EB}"/>
              </a:ext>
            </a:extLst>
          </p:cNvPr>
          <p:cNvSpPr/>
          <p:nvPr/>
        </p:nvSpPr>
        <p:spPr>
          <a:xfrm>
            <a:off x="371548" y="222801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A4D0B49-1E2D-B6C4-32B7-9DC03D6C117D}"/>
              </a:ext>
            </a:extLst>
          </p:cNvPr>
          <p:cNvSpPr/>
          <p:nvPr/>
        </p:nvSpPr>
        <p:spPr>
          <a:xfrm>
            <a:off x="444730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6084BD9-548E-8511-81AA-3B8F8AA3813E}"/>
              </a:ext>
            </a:extLst>
          </p:cNvPr>
          <p:cNvSpPr/>
          <p:nvPr/>
        </p:nvSpPr>
        <p:spPr>
          <a:xfrm>
            <a:off x="519104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E80D69A-4180-C2C1-AE84-ED31D5A74933}"/>
              </a:ext>
            </a:extLst>
          </p:cNvPr>
          <p:cNvSpPr/>
          <p:nvPr/>
        </p:nvSpPr>
        <p:spPr>
          <a:xfrm>
            <a:off x="371548" y="2817198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DBA3F5B-F7DB-4397-BDBB-B55C9EB9A810}"/>
              </a:ext>
            </a:extLst>
          </p:cNvPr>
          <p:cNvSpPr/>
          <p:nvPr/>
        </p:nvSpPr>
        <p:spPr>
          <a:xfrm>
            <a:off x="444730" y="28980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33820F8-D20E-5A2C-E159-FBB4ACB8FD18}"/>
              </a:ext>
            </a:extLst>
          </p:cNvPr>
          <p:cNvSpPr/>
          <p:nvPr/>
        </p:nvSpPr>
        <p:spPr>
          <a:xfrm>
            <a:off x="528618" y="311142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27" name="L 도형 26">
            <a:extLst>
              <a:ext uri="{FF2B5EF4-FFF2-40B4-BE49-F238E27FC236}">
                <a16:creationId xmlns:a16="http://schemas.microsoft.com/office/drawing/2014/main" id="{57CBD4C7-0306-D0FA-2D1B-A385ACAF9412}"/>
              </a:ext>
            </a:extLst>
          </p:cNvPr>
          <p:cNvSpPr/>
          <p:nvPr/>
        </p:nvSpPr>
        <p:spPr>
          <a:xfrm rot="18695986">
            <a:off x="2442759" y="257200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L 도형 32">
            <a:extLst>
              <a:ext uri="{FF2B5EF4-FFF2-40B4-BE49-F238E27FC236}">
                <a16:creationId xmlns:a16="http://schemas.microsoft.com/office/drawing/2014/main" id="{7676FA4F-6FFE-8E25-367E-2F639333D073}"/>
              </a:ext>
            </a:extLst>
          </p:cNvPr>
          <p:cNvSpPr/>
          <p:nvPr/>
        </p:nvSpPr>
        <p:spPr>
          <a:xfrm rot="18695986">
            <a:off x="2442759" y="3122542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AAAE981D-8895-261F-EE9B-ADBC2841D54B}"/>
              </a:ext>
            </a:extLst>
          </p:cNvPr>
          <p:cNvSpPr/>
          <p:nvPr/>
        </p:nvSpPr>
        <p:spPr>
          <a:xfrm>
            <a:off x="371548" y="341153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ECF340A-71D1-DFAF-6687-86CBED20BE7E}"/>
              </a:ext>
            </a:extLst>
          </p:cNvPr>
          <p:cNvSpPr/>
          <p:nvPr/>
        </p:nvSpPr>
        <p:spPr>
          <a:xfrm>
            <a:off x="444730" y="349234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AF9DC44-94B4-180E-8E99-9FF513CAFF08}"/>
              </a:ext>
            </a:extLst>
          </p:cNvPr>
          <p:cNvSpPr/>
          <p:nvPr/>
        </p:nvSpPr>
        <p:spPr>
          <a:xfrm>
            <a:off x="519104" y="371863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41" name="L 도형 40">
            <a:extLst>
              <a:ext uri="{FF2B5EF4-FFF2-40B4-BE49-F238E27FC236}">
                <a16:creationId xmlns:a16="http://schemas.microsoft.com/office/drawing/2014/main" id="{F9335607-F8B9-849A-E8EC-0F16F6217B65}"/>
              </a:ext>
            </a:extLst>
          </p:cNvPr>
          <p:cNvSpPr/>
          <p:nvPr/>
        </p:nvSpPr>
        <p:spPr>
          <a:xfrm rot="18695986">
            <a:off x="2442759" y="375552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E7D4118-DEE3-8785-3986-B300FA43BA67}"/>
              </a:ext>
            </a:extLst>
          </p:cNvPr>
          <p:cNvSpPr/>
          <p:nvPr/>
        </p:nvSpPr>
        <p:spPr>
          <a:xfrm>
            <a:off x="301689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27E00DB3-5D8F-BFC7-9DF1-BC428505FF6F}"/>
              </a:ext>
            </a:extLst>
          </p:cNvPr>
          <p:cNvSpPr/>
          <p:nvPr/>
        </p:nvSpPr>
        <p:spPr>
          <a:xfrm>
            <a:off x="2693719" y="222801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DA38C8E3-BC52-2EF5-43B6-2F8755D75939}"/>
              </a:ext>
            </a:extLst>
          </p:cNvPr>
          <p:cNvSpPr/>
          <p:nvPr/>
        </p:nvSpPr>
        <p:spPr>
          <a:xfrm>
            <a:off x="2766901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9F25A82C-71A9-9571-0D3F-FA2FF3F8D173}"/>
              </a:ext>
            </a:extLst>
          </p:cNvPr>
          <p:cNvSpPr/>
          <p:nvPr/>
        </p:nvSpPr>
        <p:spPr>
          <a:xfrm>
            <a:off x="2841275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96192773-9EC1-1263-03F2-306EAA0C2809}"/>
              </a:ext>
            </a:extLst>
          </p:cNvPr>
          <p:cNvSpPr/>
          <p:nvPr/>
        </p:nvSpPr>
        <p:spPr>
          <a:xfrm>
            <a:off x="2693719" y="2817198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A97511A7-AF7A-B1BF-29B0-9A87ED3912C5}"/>
              </a:ext>
            </a:extLst>
          </p:cNvPr>
          <p:cNvSpPr/>
          <p:nvPr/>
        </p:nvSpPr>
        <p:spPr>
          <a:xfrm>
            <a:off x="2766901" y="28980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AE0CD4F4-7A5B-A0D9-9821-5C2EAA011169}"/>
              </a:ext>
            </a:extLst>
          </p:cNvPr>
          <p:cNvSpPr/>
          <p:nvPr/>
        </p:nvSpPr>
        <p:spPr>
          <a:xfrm>
            <a:off x="2850789" y="311142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34" name="L 도형 133">
            <a:extLst>
              <a:ext uri="{FF2B5EF4-FFF2-40B4-BE49-F238E27FC236}">
                <a16:creationId xmlns:a16="http://schemas.microsoft.com/office/drawing/2014/main" id="{C4BD2A29-4F49-ACB9-B73F-2A24668C6CE0}"/>
              </a:ext>
            </a:extLst>
          </p:cNvPr>
          <p:cNvSpPr/>
          <p:nvPr/>
        </p:nvSpPr>
        <p:spPr>
          <a:xfrm rot="18695986">
            <a:off x="4764930" y="257200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L 도형 134">
            <a:extLst>
              <a:ext uri="{FF2B5EF4-FFF2-40B4-BE49-F238E27FC236}">
                <a16:creationId xmlns:a16="http://schemas.microsoft.com/office/drawing/2014/main" id="{5EC2BFB5-E8CA-E3F8-4766-0863F3765399}"/>
              </a:ext>
            </a:extLst>
          </p:cNvPr>
          <p:cNvSpPr/>
          <p:nvPr/>
        </p:nvSpPr>
        <p:spPr>
          <a:xfrm rot="18695986">
            <a:off x="4764930" y="3122542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898FD4C1-E7BB-4ACF-B0B5-A7175AA0442C}"/>
              </a:ext>
            </a:extLst>
          </p:cNvPr>
          <p:cNvSpPr/>
          <p:nvPr/>
        </p:nvSpPr>
        <p:spPr>
          <a:xfrm>
            <a:off x="2693719" y="341153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91C210F8-B058-4ACB-A7F9-7A76679B1F8C}"/>
              </a:ext>
            </a:extLst>
          </p:cNvPr>
          <p:cNvSpPr/>
          <p:nvPr/>
        </p:nvSpPr>
        <p:spPr>
          <a:xfrm>
            <a:off x="2766901" y="349234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A9337D82-FC27-DACB-3273-A6E790C813E5}"/>
              </a:ext>
            </a:extLst>
          </p:cNvPr>
          <p:cNvSpPr/>
          <p:nvPr/>
        </p:nvSpPr>
        <p:spPr>
          <a:xfrm>
            <a:off x="2841275" y="371863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42" name="L 도형 141">
            <a:extLst>
              <a:ext uri="{FF2B5EF4-FFF2-40B4-BE49-F238E27FC236}">
                <a16:creationId xmlns:a16="http://schemas.microsoft.com/office/drawing/2014/main" id="{ECC48AE6-7381-7F2E-275C-E802FA73810F}"/>
              </a:ext>
            </a:extLst>
          </p:cNvPr>
          <p:cNvSpPr/>
          <p:nvPr/>
        </p:nvSpPr>
        <p:spPr>
          <a:xfrm rot="18695986">
            <a:off x="4764930" y="375552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E796761-F834-BA26-9693-69DDF139FEC5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1048592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EAE3-EAC3-3433-FF81-99DF14BDB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6083CB57-46B7-71CF-1D84-4F2603EA0F1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F6EA54F-BCDF-8AFF-851B-3C873AC145D1}"/>
              </a:ext>
            </a:extLst>
          </p:cNvPr>
          <p:cNvSpPr/>
          <p:nvPr/>
        </p:nvSpPr>
        <p:spPr>
          <a:xfrm>
            <a:off x="305564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목록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확장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D8B2040-3D84-A92A-1485-762D3FBE2A40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B884CF9-5DAC-86E4-06D7-BD4DDB0F01C0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확장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5F4F9192-7EFE-1DD0-4C01-FB8AE1AFDA2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1E916792-67C0-EB1E-A674-99CECD713978}"/>
              </a:ext>
            </a:extLst>
          </p:cNvPr>
          <p:cNvSpPr/>
          <p:nvPr/>
        </p:nvSpPr>
        <p:spPr>
          <a:xfrm rot="16200000">
            <a:off x="1431980" y="152101"/>
            <a:ext cx="2455200" cy="471578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A6556B5E-FD98-D6BE-B186-B407C96474B9}"/>
              </a:ext>
            </a:extLst>
          </p:cNvPr>
          <p:cNvSpPr/>
          <p:nvPr/>
        </p:nvSpPr>
        <p:spPr>
          <a:xfrm>
            <a:off x="302572" y="1613826"/>
            <a:ext cx="4713502" cy="21305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0B710D25-2CFB-DD6B-4429-D82D5C0FE8BC}"/>
              </a:ext>
            </a:extLst>
          </p:cNvPr>
          <p:cNvSpPr/>
          <p:nvPr/>
        </p:nvSpPr>
        <p:spPr>
          <a:xfrm>
            <a:off x="303969" y="1282392"/>
            <a:ext cx="4713502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L 도형 146">
            <a:extLst>
              <a:ext uri="{FF2B5EF4-FFF2-40B4-BE49-F238E27FC236}">
                <a16:creationId xmlns:a16="http://schemas.microsoft.com/office/drawing/2014/main" id="{183B6E8E-25CA-63A0-E7B8-8B14E1DE632E}"/>
              </a:ext>
            </a:extLst>
          </p:cNvPr>
          <p:cNvSpPr/>
          <p:nvPr/>
        </p:nvSpPr>
        <p:spPr>
          <a:xfrm rot="2918347">
            <a:off x="398939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B1049B13-33A7-DF3A-5D4D-6BB75FFB9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667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BCD2D547-F72D-A885-F597-A2EA8936BDA9}"/>
              </a:ext>
            </a:extLst>
          </p:cNvPr>
          <p:cNvGrpSpPr/>
          <p:nvPr/>
        </p:nvGrpSpPr>
        <p:grpSpPr>
          <a:xfrm>
            <a:off x="589399" y="1403927"/>
            <a:ext cx="103125" cy="73025"/>
            <a:chOff x="2160650" y="2927362"/>
            <a:chExt cx="103125" cy="73025"/>
          </a:xfrm>
        </p:grpSpPr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ED311EED-F3C5-E293-29D8-1E99B7EE1C2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D8F8E7E6-39EE-B1C9-497B-C857351E53F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FA954B02-60AE-7D78-133C-9CECB9D1DA8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1" name="Picture 2" descr="C:\Users\t-dantay\Documents\Placeholders\user.png">
            <a:extLst>
              <a:ext uri="{FF2B5EF4-FFF2-40B4-BE49-F238E27FC236}">
                <a16:creationId xmlns:a16="http://schemas.microsoft.com/office/drawing/2014/main" id="{BB7D913E-967F-1DF3-961A-E693E3036611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481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B403D1BE-8C9D-1F04-DCDA-8C3675DB5F67}"/>
              </a:ext>
            </a:extLst>
          </p:cNvPr>
          <p:cNvSpPr/>
          <p:nvPr/>
        </p:nvSpPr>
        <p:spPr>
          <a:xfrm>
            <a:off x="301689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메뉴관리</a:t>
            </a: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2A6624F1-A972-7903-F5F2-719B2073A348}"/>
              </a:ext>
            </a:extLst>
          </p:cNvPr>
          <p:cNvSpPr/>
          <p:nvPr/>
        </p:nvSpPr>
        <p:spPr>
          <a:xfrm>
            <a:off x="305680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19247E3-E80A-067A-E129-3F01B3AB4C08}"/>
              </a:ext>
            </a:extLst>
          </p:cNvPr>
          <p:cNvSpPr/>
          <p:nvPr/>
        </p:nvSpPr>
        <p:spPr>
          <a:xfrm>
            <a:off x="371548" y="2228019"/>
            <a:ext cx="2229963" cy="2371103"/>
          </a:xfrm>
          <a:prstGeom prst="roundRect">
            <a:avLst>
              <a:gd name="adj" fmla="val 247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755CCEE-086F-5111-53AD-8ED7CAE4E9A8}"/>
              </a:ext>
            </a:extLst>
          </p:cNvPr>
          <p:cNvSpPr/>
          <p:nvPr/>
        </p:nvSpPr>
        <p:spPr>
          <a:xfrm>
            <a:off x="444730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CB46B443-126A-01F3-C007-B8F2E63D605A}"/>
              </a:ext>
            </a:extLst>
          </p:cNvPr>
          <p:cNvSpPr/>
          <p:nvPr/>
        </p:nvSpPr>
        <p:spPr>
          <a:xfrm>
            <a:off x="519104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27" name="L 도형 26">
            <a:extLst>
              <a:ext uri="{FF2B5EF4-FFF2-40B4-BE49-F238E27FC236}">
                <a16:creationId xmlns:a16="http://schemas.microsoft.com/office/drawing/2014/main" id="{3E2A9B77-4107-02B7-99A8-73E22C97C2FA}"/>
              </a:ext>
            </a:extLst>
          </p:cNvPr>
          <p:cNvSpPr/>
          <p:nvPr/>
        </p:nvSpPr>
        <p:spPr>
          <a:xfrm rot="7887875">
            <a:off x="2442759" y="259525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6BBA545-AD59-3386-0C09-573E000F45B6}"/>
              </a:ext>
            </a:extLst>
          </p:cNvPr>
          <p:cNvSpPr/>
          <p:nvPr/>
        </p:nvSpPr>
        <p:spPr>
          <a:xfrm>
            <a:off x="301689" y="659404"/>
            <a:ext cx="1693718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확장</a:t>
            </a: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48633926-6049-114D-BCB9-1174317C3F4B}"/>
              </a:ext>
            </a:extLst>
          </p:cNvPr>
          <p:cNvSpPr/>
          <p:nvPr/>
        </p:nvSpPr>
        <p:spPr>
          <a:xfrm>
            <a:off x="2693719" y="222801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85E5A21D-BEEC-C79B-69CC-1417EABC959A}"/>
              </a:ext>
            </a:extLst>
          </p:cNvPr>
          <p:cNvSpPr/>
          <p:nvPr/>
        </p:nvSpPr>
        <p:spPr>
          <a:xfrm>
            <a:off x="2766901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50E87A0E-0FB6-E191-3FAE-96648EB3577C}"/>
              </a:ext>
            </a:extLst>
          </p:cNvPr>
          <p:cNvSpPr/>
          <p:nvPr/>
        </p:nvSpPr>
        <p:spPr>
          <a:xfrm>
            <a:off x="2841275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29DFA410-5D5A-17A5-4D02-8C09C0BBF78A}"/>
              </a:ext>
            </a:extLst>
          </p:cNvPr>
          <p:cNvSpPr/>
          <p:nvPr/>
        </p:nvSpPr>
        <p:spPr>
          <a:xfrm>
            <a:off x="2693719" y="2817198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AB54A5CB-2D64-5FDE-ADA2-15C037B39157}"/>
              </a:ext>
            </a:extLst>
          </p:cNvPr>
          <p:cNvSpPr/>
          <p:nvPr/>
        </p:nvSpPr>
        <p:spPr>
          <a:xfrm>
            <a:off x="2766901" y="28980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44D0079C-BFC0-9344-D228-02717C4DA33C}"/>
              </a:ext>
            </a:extLst>
          </p:cNvPr>
          <p:cNvSpPr/>
          <p:nvPr/>
        </p:nvSpPr>
        <p:spPr>
          <a:xfrm>
            <a:off x="2850789" y="311142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134" name="L 도형 133">
            <a:extLst>
              <a:ext uri="{FF2B5EF4-FFF2-40B4-BE49-F238E27FC236}">
                <a16:creationId xmlns:a16="http://schemas.microsoft.com/office/drawing/2014/main" id="{1707D4D9-57AF-D65C-677D-A86E025889C1}"/>
              </a:ext>
            </a:extLst>
          </p:cNvPr>
          <p:cNvSpPr/>
          <p:nvPr/>
        </p:nvSpPr>
        <p:spPr>
          <a:xfrm rot="18695986">
            <a:off x="4764930" y="257200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L 도형 134">
            <a:extLst>
              <a:ext uri="{FF2B5EF4-FFF2-40B4-BE49-F238E27FC236}">
                <a16:creationId xmlns:a16="http://schemas.microsoft.com/office/drawing/2014/main" id="{6B43B89C-1949-B767-0B88-C9F2116ADC88}"/>
              </a:ext>
            </a:extLst>
          </p:cNvPr>
          <p:cNvSpPr/>
          <p:nvPr/>
        </p:nvSpPr>
        <p:spPr>
          <a:xfrm rot="18695986">
            <a:off x="4764930" y="3122542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86390CEC-C0C6-1086-DF98-AC215D491CF8}"/>
              </a:ext>
            </a:extLst>
          </p:cNvPr>
          <p:cNvSpPr/>
          <p:nvPr/>
        </p:nvSpPr>
        <p:spPr>
          <a:xfrm>
            <a:off x="2693719" y="3411539"/>
            <a:ext cx="2229963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E864EC75-1DDB-EDFF-BBEA-5E3DCAA8A536}"/>
              </a:ext>
            </a:extLst>
          </p:cNvPr>
          <p:cNvSpPr/>
          <p:nvPr/>
        </p:nvSpPr>
        <p:spPr>
          <a:xfrm>
            <a:off x="2766901" y="349234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D65C8412-B825-F421-EC89-562C2F091DEF}"/>
              </a:ext>
            </a:extLst>
          </p:cNvPr>
          <p:cNvSpPr/>
          <p:nvPr/>
        </p:nvSpPr>
        <p:spPr>
          <a:xfrm>
            <a:off x="2841275" y="371863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142" name="L 도형 141">
            <a:extLst>
              <a:ext uri="{FF2B5EF4-FFF2-40B4-BE49-F238E27FC236}">
                <a16:creationId xmlns:a16="http://schemas.microsoft.com/office/drawing/2014/main" id="{7808808C-C400-3EA3-580C-78F54D522CC1}"/>
              </a:ext>
            </a:extLst>
          </p:cNvPr>
          <p:cNvSpPr/>
          <p:nvPr/>
        </p:nvSpPr>
        <p:spPr>
          <a:xfrm rot="18695986">
            <a:off x="4764930" y="3755528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ACE8CDED-7ADA-B5C8-76D0-55D5AD02E1C6}"/>
              </a:ext>
            </a:extLst>
          </p:cNvPr>
          <p:cNvSpPr/>
          <p:nvPr/>
        </p:nvSpPr>
        <p:spPr>
          <a:xfrm>
            <a:off x="458518" y="2745627"/>
            <a:ext cx="2049358" cy="173818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2A257066-EC74-70E1-D9DC-F5D61B90218A}"/>
              </a:ext>
            </a:extLst>
          </p:cNvPr>
          <p:cNvSpPr/>
          <p:nvPr/>
        </p:nvSpPr>
        <p:spPr>
          <a:xfrm>
            <a:off x="1052830" y="2865660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  <a:sym typeface="Wingdings 2" panose="05020102010507070707" pitchFamily="18" charset="2"/>
              </a:rPr>
              <a:t>회사명</a:t>
            </a:r>
            <a:endParaRPr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D5006D15-FD09-977B-1FAC-85E540F61FB2}"/>
              </a:ext>
            </a:extLst>
          </p:cNvPr>
          <p:cNvSpPr/>
          <p:nvPr/>
        </p:nvSpPr>
        <p:spPr>
          <a:xfrm>
            <a:off x="493027" y="2872337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거래처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6F80F7A2-D19B-3DEC-3DD2-84D34F9898CF}"/>
              </a:ext>
            </a:extLst>
          </p:cNvPr>
          <p:cNvSpPr/>
          <p:nvPr/>
        </p:nvSpPr>
        <p:spPr>
          <a:xfrm>
            <a:off x="1052830" y="308069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F9B840BA-C952-2F07-DC7B-CB360AA3E646}"/>
              </a:ext>
            </a:extLst>
          </p:cNvPr>
          <p:cNvSpPr/>
          <p:nvPr/>
        </p:nvSpPr>
        <p:spPr>
          <a:xfrm>
            <a:off x="493027" y="308736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 err="1">
                <a:solidFill>
                  <a:schemeClr val="tx1"/>
                </a:solidFill>
                <a:latin typeface="+mn-ea"/>
              </a:rPr>
              <a:t>현장명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4C314ADC-A821-FA28-098C-FF78046E7331}"/>
              </a:ext>
            </a:extLst>
          </p:cNvPr>
          <p:cNvSpPr/>
          <p:nvPr/>
        </p:nvSpPr>
        <p:spPr>
          <a:xfrm>
            <a:off x="1052830" y="3294059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203B8331-6861-82F9-BDAB-000FAEFFAB0C}"/>
              </a:ext>
            </a:extLst>
          </p:cNvPr>
          <p:cNvSpPr/>
          <p:nvPr/>
        </p:nvSpPr>
        <p:spPr>
          <a:xfrm>
            <a:off x="493027" y="3300736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공사</a:t>
            </a:r>
            <a:r>
              <a:rPr kumimoji="0" lang="en-US" altLang="ko-KR" sz="600" dirty="0">
                <a:solidFill>
                  <a:schemeClr val="tx1"/>
                </a:solidFill>
                <a:latin typeface="+mn-ea"/>
              </a:rPr>
              <a:t>PM</a:t>
            </a:r>
          </a:p>
        </p:txBody>
      </p: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3C22324D-779E-D031-E479-AAC7087A3D4D}"/>
              </a:ext>
            </a:extLst>
          </p:cNvPr>
          <p:cNvSpPr/>
          <p:nvPr/>
        </p:nvSpPr>
        <p:spPr>
          <a:xfrm>
            <a:off x="1052830" y="351348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F3C32496-365C-DB42-CBA2-638574D9C78C}"/>
              </a:ext>
            </a:extLst>
          </p:cNvPr>
          <p:cNvSpPr/>
          <p:nvPr/>
        </p:nvSpPr>
        <p:spPr>
          <a:xfrm>
            <a:off x="493027" y="352015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작업반장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5FBA246E-F390-3A24-2FB4-E1E631D0B5D9}"/>
              </a:ext>
            </a:extLst>
          </p:cNvPr>
          <p:cNvSpPr/>
          <p:nvPr/>
        </p:nvSpPr>
        <p:spPr>
          <a:xfrm>
            <a:off x="1052830" y="3728514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3</a:t>
            </a:r>
          </a:p>
        </p:txBody>
      </p: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65BE3E73-D2BB-302A-2457-D53F6CBCDEBE}"/>
              </a:ext>
            </a:extLst>
          </p:cNvPr>
          <p:cNvSpPr/>
          <p:nvPr/>
        </p:nvSpPr>
        <p:spPr>
          <a:xfrm>
            <a:off x="493027" y="3735191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작업자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9" name="직사각형 178">
            <a:extLst>
              <a:ext uri="{FF2B5EF4-FFF2-40B4-BE49-F238E27FC236}">
                <a16:creationId xmlns:a16="http://schemas.microsoft.com/office/drawing/2014/main" id="{ECF3AAE0-810D-DEB3-6C53-D52E138AED5B}"/>
              </a:ext>
            </a:extLst>
          </p:cNvPr>
          <p:cNvSpPr/>
          <p:nvPr/>
        </p:nvSpPr>
        <p:spPr>
          <a:xfrm>
            <a:off x="1052830" y="394065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631CC93B-DE2B-50D3-7806-EA53CA1EC6E4}"/>
              </a:ext>
            </a:extLst>
          </p:cNvPr>
          <p:cNvSpPr/>
          <p:nvPr/>
        </p:nvSpPr>
        <p:spPr>
          <a:xfrm>
            <a:off x="493027" y="394732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시공투입일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1" name="직사각형 180">
            <a:extLst>
              <a:ext uri="{FF2B5EF4-FFF2-40B4-BE49-F238E27FC236}">
                <a16:creationId xmlns:a16="http://schemas.microsoft.com/office/drawing/2014/main" id="{63EA4D23-0C73-A77E-8059-430A4872C21F}"/>
              </a:ext>
            </a:extLst>
          </p:cNvPr>
          <p:cNvSpPr/>
          <p:nvPr/>
        </p:nvSpPr>
        <p:spPr>
          <a:xfrm>
            <a:off x="1052830" y="4155684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182" name="직사각형 181">
            <a:extLst>
              <a:ext uri="{FF2B5EF4-FFF2-40B4-BE49-F238E27FC236}">
                <a16:creationId xmlns:a16="http://schemas.microsoft.com/office/drawing/2014/main" id="{3A50DC9E-04FE-DEB0-982B-F51D1D94FB29}"/>
              </a:ext>
            </a:extLst>
          </p:cNvPr>
          <p:cNvSpPr/>
          <p:nvPr/>
        </p:nvSpPr>
        <p:spPr>
          <a:xfrm>
            <a:off x="493027" y="4162361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시공완료일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87033B7B-9797-1314-ECC1-586F67176940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4160806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C7EC2-AE12-A860-F24C-4951C15DF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BE6A40B-8CFD-81CB-1A5A-36875F3BBA99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D42516E-922B-DA44-7AD7-0AC591669A22}"/>
              </a:ext>
            </a:extLst>
          </p:cNvPr>
          <p:cNvSpPr/>
          <p:nvPr/>
        </p:nvSpPr>
        <p:spPr>
          <a:xfrm>
            <a:off x="305564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BFEF0C-3A5B-E888-B059-C34FF12543BE}"/>
              </a:ext>
            </a:extLst>
          </p:cNvPr>
          <p:cNvSpPr/>
          <p:nvPr/>
        </p:nvSpPr>
        <p:spPr>
          <a:xfrm>
            <a:off x="3490848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목록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확장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1D5C27-5F79-73DD-FCDA-EDAC270769A5}"/>
              </a:ext>
            </a:extLst>
          </p:cNvPr>
          <p:cNvSpPr/>
          <p:nvPr/>
        </p:nvSpPr>
        <p:spPr>
          <a:xfrm>
            <a:off x="3491730" y="1359750"/>
            <a:ext cx="2455200" cy="46384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8BB6283F-1DBA-01B1-88A1-31E53E6B3164}"/>
              </a:ext>
            </a:extLst>
          </p:cNvPr>
          <p:cNvSpPr/>
          <p:nvPr/>
        </p:nvSpPr>
        <p:spPr>
          <a:xfrm>
            <a:off x="3490719" y="1613826"/>
            <a:ext cx="2455457" cy="43843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070A798-FBD9-CFAB-1C62-D95C2B2B6CE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E24CB0A-C17F-5838-B4BD-230B0139B57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목록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확장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3D088BDB-6D61-5907-76B6-7CC883288C5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8AA1CD2D-F5F4-1903-9827-13EF7323F7C5}"/>
              </a:ext>
            </a:extLst>
          </p:cNvPr>
          <p:cNvSpPr/>
          <p:nvPr/>
        </p:nvSpPr>
        <p:spPr>
          <a:xfrm>
            <a:off x="3492116" y="1282392"/>
            <a:ext cx="2455383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6" name="L 도형 105">
            <a:extLst>
              <a:ext uri="{FF2B5EF4-FFF2-40B4-BE49-F238E27FC236}">
                <a16:creationId xmlns:a16="http://schemas.microsoft.com/office/drawing/2014/main" id="{778258F2-1F68-3E13-6477-F62340C6E429}"/>
              </a:ext>
            </a:extLst>
          </p:cNvPr>
          <p:cNvSpPr/>
          <p:nvPr/>
        </p:nvSpPr>
        <p:spPr>
          <a:xfrm rot="2918347">
            <a:off x="3587086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7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34EB57A-9891-F598-006F-E3F5F08F6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0363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3C8B8D01-A77B-E05C-4FFD-1F850688FD4F}"/>
              </a:ext>
            </a:extLst>
          </p:cNvPr>
          <p:cNvGrpSpPr/>
          <p:nvPr/>
        </p:nvGrpSpPr>
        <p:grpSpPr>
          <a:xfrm>
            <a:off x="3777546" y="1403927"/>
            <a:ext cx="103125" cy="73025"/>
            <a:chOff x="2160650" y="2927362"/>
            <a:chExt cx="103125" cy="73025"/>
          </a:xfrm>
        </p:grpSpPr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2A506E4F-8A73-B604-8FF2-111B4B4E1FA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3E7F2A39-8115-4D1A-8F28-36FFC6A5419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26AD561F-CC79-C9DD-3B78-4058A2EEE90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" name="Picture 2" descr="C:\Users\t-dantay\Documents\Placeholders\user.png">
            <a:extLst>
              <a:ext uri="{FF2B5EF4-FFF2-40B4-BE49-F238E27FC236}">
                <a16:creationId xmlns:a16="http://schemas.microsoft.com/office/drawing/2014/main" id="{C6CA7835-0AE3-C63E-1BCE-ACC66B29A467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77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8441D59-542C-E4A8-EA51-4B88E4A180C3}"/>
              </a:ext>
            </a:extLst>
          </p:cNvPr>
          <p:cNvSpPr/>
          <p:nvPr/>
        </p:nvSpPr>
        <p:spPr>
          <a:xfrm>
            <a:off x="3489836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메뉴관리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6281EC0F-2FB8-C0BB-E6C8-FBD39715FF5F}"/>
              </a:ext>
            </a:extLst>
          </p:cNvPr>
          <p:cNvSpPr/>
          <p:nvPr/>
        </p:nvSpPr>
        <p:spPr>
          <a:xfrm>
            <a:off x="3493827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2F76E8E7-57F9-DA55-D332-D7CEDB2D7401}"/>
              </a:ext>
            </a:extLst>
          </p:cNvPr>
          <p:cNvSpPr/>
          <p:nvPr/>
        </p:nvSpPr>
        <p:spPr>
          <a:xfrm>
            <a:off x="303583" y="1359750"/>
            <a:ext cx="2455200" cy="46384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86BFC092-C84B-4757-8C21-165C79DC635D}"/>
              </a:ext>
            </a:extLst>
          </p:cNvPr>
          <p:cNvSpPr/>
          <p:nvPr/>
        </p:nvSpPr>
        <p:spPr>
          <a:xfrm>
            <a:off x="302572" y="1613826"/>
            <a:ext cx="2455457" cy="43843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99609C2E-AF7C-DB72-6E95-AF3C6EBCBC86}"/>
              </a:ext>
            </a:extLst>
          </p:cNvPr>
          <p:cNvSpPr/>
          <p:nvPr/>
        </p:nvSpPr>
        <p:spPr>
          <a:xfrm>
            <a:off x="303969" y="1282392"/>
            <a:ext cx="2455383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L 도형 146">
            <a:extLst>
              <a:ext uri="{FF2B5EF4-FFF2-40B4-BE49-F238E27FC236}">
                <a16:creationId xmlns:a16="http://schemas.microsoft.com/office/drawing/2014/main" id="{2D2DC5FC-ED95-9245-97A0-67665E85AF50}"/>
              </a:ext>
            </a:extLst>
          </p:cNvPr>
          <p:cNvSpPr/>
          <p:nvPr/>
        </p:nvSpPr>
        <p:spPr>
          <a:xfrm rot="2918347">
            <a:off x="398939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4B25DFBD-DCA4-D472-E50B-7F398BAB5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2216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798EDF34-9810-354B-99C1-0A011C90AE05}"/>
              </a:ext>
            </a:extLst>
          </p:cNvPr>
          <p:cNvGrpSpPr/>
          <p:nvPr/>
        </p:nvGrpSpPr>
        <p:grpSpPr>
          <a:xfrm>
            <a:off x="589399" y="1403927"/>
            <a:ext cx="103125" cy="73025"/>
            <a:chOff x="2160650" y="2927362"/>
            <a:chExt cx="103125" cy="73025"/>
          </a:xfrm>
        </p:grpSpPr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5653B2DE-0E1C-BFF5-8E27-79C795CC41F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CE86B10E-73FF-E241-80A5-2BD1A31D3BA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E393A4B3-2F55-A3EE-DAF9-5949CC360F7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1" name="Picture 2" descr="C:\Users\t-dantay\Documents\Placeholders\user.png">
            <a:extLst>
              <a:ext uri="{FF2B5EF4-FFF2-40B4-BE49-F238E27FC236}">
                <a16:creationId xmlns:a16="http://schemas.microsoft.com/office/drawing/2014/main" id="{8658DA2B-729E-B0E6-1D4D-2BEB7DCE7B8E}"/>
              </a:ext>
            </a:extLst>
          </p:cNvPr>
          <p:cNvPicPr>
            <a:picLocks noChangeAspect="1" noChangeArrowheads="1"/>
          </p:cNvPicPr>
          <p:nvPr>
            <p:custDataLst>
              <p:custData r:id="rId2"/>
            </p:custDataLst>
          </p:nvPr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030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4CC8D28F-7BA9-594D-E7E8-FFFD2AD5BF5A}"/>
              </a:ext>
            </a:extLst>
          </p:cNvPr>
          <p:cNvSpPr/>
          <p:nvPr/>
        </p:nvSpPr>
        <p:spPr>
          <a:xfrm>
            <a:off x="301689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메뉴관리</a:t>
            </a: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4448FB2D-817E-2D94-6F6E-8B33B01AC309}"/>
              </a:ext>
            </a:extLst>
          </p:cNvPr>
          <p:cNvSpPr/>
          <p:nvPr/>
        </p:nvSpPr>
        <p:spPr>
          <a:xfrm>
            <a:off x="305680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039A986-AD5E-E26A-3328-93D77DB6A727}"/>
              </a:ext>
            </a:extLst>
          </p:cNvPr>
          <p:cNvSpPr/>
          <p:nvPr/>
        </p:nvSpPr>
        <p:spPr>
          <a:xfrm>
            <a:off x="371548" y="2228019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AC1B05-AC1B-B62A-EC1C-4D0CBFF869A1}"/>
              </a:ext>
            </a:extLst>
          </p:cNvPr>
          <p:cNvSpPr/>
          <p:nvPr/>
        </p:nvSpPr>
        <p:spPr>
          <a:xfrm>
            <a:off x="444730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9C882F5-1CAF-C511-978F-46EF1BC7C596}"/>
              </a:ext>
            </a:extLst>
          </p:cNvPr>
          <p:cNvSpPr/>
          <p:nvPr/>
        </p:nvSpPr>
        <p:spPr>
          <a:xfrm>
            <a:off x="519104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D854FC9-199F-56C6-41FB-5841AE46F16A}"/>
              </a:ext>
            </a:extLst>
          </p:cNvPr>
          <p:cNvSpPr/>
          <p:nvPr/>
        </p:nvSpPr>
        <p:spPr>
          <a:xfrm>
            <a:off x="371548" y="2817198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6B0211-DF18-6A92-ABB2-6AEA03287872}"/>
              </a:ext>
            </a:extLst>
          </p:cNvPr>
          <p:cNvSpPr/>
          <p:nvPr/>
        </p:nvSpPr>
        <p:spPr>
          <a:xfrm>
            <a:off x="444730" y="28980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DB316D0-A334-7D38-7C33-1CEE5CAF046B}"/>
              </a:ext>
            </a:extLst>
          </p:cNvPr>
          <p:cNvSpPr/>
          <p:nvPr/>
        </p:nvSpPr>
        <p:spPr>
          <a:xfrm>
            <a:off x="528618" y="311142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27" name="L 도형 26">
            <a:extLst>
              <a:ext uri="{FF2B5EF4-FFF2-40B4-BE49-F238E27FC236}">
                <a16:creationId xmlns:a16="http://schemas.microsoft.com/office/drawing/2014/main" id="{542EB549-1B70-943B-C72A-86876386BC94}"/>
              </a:ext>
            </a:extLst>
          </p:cNvPr>
          <p:cNvSpPr/>
          <p:nvPr/>
        </p:nvSpPr>
        <p:spPr>
          <a:xfrm rot="18695986">
            <a:off x="2536394" y="2572007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L 도형 32">
            <a:extLst>
              <a:ext uri="{FF2B5EF4-FFF2-40B4-BE49-F238E27FC236}">
                <a16:creationId xmlns:a16="http://schemas.microsoft.com/office/drawing/2014/main" id="{40C9F439-3135-16D5-6C4A-9BE8C0BCCB49}"/>
              </a:ext>
            </a:extLst>
          </p:cNvPr>
          <p:cNvSpPr/>
          <p:nvPr/>
        </p:nvSpPr>
        <p:spPr>
          <a:xfrm rot="18695986">
            <a:off x="2536394" y="3122541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82FAAC0-9CD1-4FED-CB16-6D761C4DE2CA}"/>
              </a:ext>
            </a:extLst>
          </p:cNvPr>
          <p:cNvSpPr/>
          <p:nvPr/>
        </p:nvSpPr>
        <p:spPr>
          <a:xfrm>
            <a:off x="371548" y="3411539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48C9E13-8315-4C82-BF50-F0EFA1E2D99F}"/>
              </a:ext>
            </a:extLst>
          </p:cNvPr>
          <p:cNvSpPr/>
          <p:nvPr/>
        </p:nvSpPr>
        <p:spPr>
          <a:xfrm>
            <a:off x="444730" y="349234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EE72F3AE-DF17-4DFB-C485-A8EE17868CFE}"/>
              </a:ext>
            </a:extLst>
          </p:cNvPr>
          <p:cNvSpPr/>
          <p:nvPr/>
        </p:nvSpPr>
        <p:spPr>
          <a:xfrm>
            <a:off x="519104" y="371863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0B0E998E-EEA5-B2FA-F12C-6C0F21CDE27D}"/>
              </a:ext>
            </a:extLst>
          </p:cNvPr>
          <p:cNvSpPr/>
          <p:nvPr/>
        </p:nvSpPr>
        <p:spPr>
          <a:xfrm>
            <a:off x="371548" y="4000718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87AC1AE-F457-2B9F-633D-76FF3E8631D5}"/>
              </a:ext>
            </a:extLst>
          </p:cNvPr>
          <p:cNvSpPr/>
          <p:nvPr/>
        </p:nvSpPr>
        <p:spPr>
          <a:xfrm>
            <a:off x="444730" y="408152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4A4B2A0-42CE-E870-4A37-05C36A014704}"/>
              </a:ext>
            </a:extLst>
          </p:cNvPr>
          <p:cNvSpPr/>
          <p:nvPr/>
        </p:nvSpPr>
        <p:spPr>
          <a:xfrm>
            <a:off x="528618" y="429494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41" name="L 도형 40">
            <a:extLst>
              <a:ext uri="{FF2B5EF4-FFF2-40B4-BE49-F238E27FC236}">
                <a16:creationId xmlns:a16="http://schemas.microsoft.com/office/drawing/2014/main" id="{98F3DE4D-0890-7F3B-54E1-775C58E5B85C}"/>
              </a:ext>
            </a:extLst>
          </p:cNvPr>
          <p:cNvSpPr/>
          <p:nvPr/>
        </p:nvSpPr>
        <p:spPr>
          <a:xfrm rot="18695986">
            <a:off x="2536394" y="3755527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L 도형 42">
            <a:extLst>
              <a:ext uri="{FF2B5EF4-FFF2-40B4-BE49-F238E27FC236}">
                <a16:creationId xmlns:a16="http://schemas.microsoft.com/office/drawing/2014/main" id="{C724352A-F223-2871-5234-5C94BE6CF7D6}"/>
              </a:ext>
            </a:extLst>
          </p:cNvPr>
          <p:cNvSpPr/>
          <p:nvPr/>
        </p:nvSpPr>
        <p:spPr>
          <a:xfrm rot="18695986">
            <a:off x="2536394" y="4306061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A64E72-4D24-A941-EA1E-01986AF7859C}"/>
              </a:ext>
            </a:extLst>
          </p:cNvPr>
          <p:cNvSpPr/>
          <p:nvPr/>
        </p:nvSpPr>
        <p:spPr>
          <a:xfrm>
            <a:off x="371548" y="4589897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98C4B0CA-C5E3-D99C-0BD7-5D45E2FA178F}"/>
              </a:ext>
            </a:extLst>
          </p:cNvPr>
          <p:cNvSpPr/>
          <p:nvPr/>
        </p:nvSpPr>
        <p:spPr>
          <a:xfrm>
            <a:off x="444730" y="467070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F6A061C0-61C9-1191-E76E-40074D47A950}"/>
              </a:ext>
            </a:extLst>
          </p:cNvPr>
          <p:cNvSpPr/>
          <p:nvPr/>
        </p:nvSpPr>
        <p:spPr>
          <a:xfrm>
            <a:off x="528618" y="488412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48" name="L 도형 47">
            <a:extLst>
              <a:ext uri="{FF2B5EF4-FFF2-40B4-BE49-F238E27FC236}">
                <a16:creationId xmlns:a16="http://schemas.microsoft.com/office/drawing/2014/main" id="{FA449D7A-4802-3D5E-D1F8-9409DD410D6D}"/>
              </a:ext>
            </a:extLst>
          </p:cNvPr>
          <p:cNvSpPr/>
          <p:nvPr/>
        </p:nvSpPr>
        <p:spPr>
          <a:xfrm rot="18695986">
            <a:off x="2536394" y="4895240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5B011884-D10F-F54D-E9E9-02DB46772F3E}"/>
              </a:ext>
            </a:extLst>
          </p:cNvPr>
          <p:cNvSpPr/>
          <p:nvPr/>
        </p:nvSpPr>
        <p:spPr>
          <a:xfrm>
            <a:off x="371548" y="5184238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506D3EBA-2CA9-88B6-10FD-D49A3BD92BDA}"/>
              </a:ext>
            </a:extLst>
          </p:cNvPr>
          <p:cNvSpPr/>
          <p:nvPr/>
        </p:nvSpPr>
        <p:spPr>
          <a:xfrm>
            <a:off x="444730" y="526504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F84677F0-BE4A-AC9E-8F6E-525477A150B5}"/>
              </a:ext>
            </a:extLst>
          </p:cNvPr>
          <p:cNvSpPr/>
          <p:nvPr/>
        </p:nvSpPr>
        <p:spPr>
          <a:xfrm>
            <a:off x="519104" y="549133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66B98B25-1C6E-9ABC-59DB-66F57161D413}"/>
              </a:ext>
            </a:extLst>
          </p:cNvPr>
          <p:cNvSpPr/>
          <p:nvPr/>
        </p:nvSpPr>
        <p:spPr>
          <a:xfrm>
            <a:off x="371548" y="5773417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157A7E0-1699-69D8-0075-13ABACB30CE3}"/>
              </a:ext>
            </a:extLst>
          </p:cNvPr>
          <p:cNvSpPr/>
          <p:nvPr/>
        </p:nvSpPr>
        <p:spPr>
          <a:xfrm>
            <a:off x="444730" y="5854227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33976FAC-3058-C1AB-92CC-1FDBDDD11D46}"/>
              </a:ext>
            </a:extLst>
          </p:cNvPr>
          <p:cNvSpPr/>
          <p:nvPr/>
        </p:nvSpPr>
        <p:spPr>
          <a:xfrm>
            <a:off x="528618" y="6067644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55" name="L 도형 54">
            <a:extLst>
              <a:ext uri="{FF2B5EF4-FFF2-40B4-BE49-F238E27FC236}">
                <a16:creationId xmlns:a16="http://schemas.microsoft.com/office/drawing/2014/main" id="{A2DBD0D0-5E2E-D6B0-91D2-C4F72CF5E206}"/>
              </a:ext>
            </a:extLst>
          </p:cNvPr>
          <p:cNvSpPr/>
          <p:nvPr/>
        </p:nvSpPr>
        <p:spPr>
          <a:xfrm rot="18695986">
            <a:off x="2536394" y="5528226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L 도형 55">
            <a:extLst>
              <a:ext uri="{FF2B5EF4-FFF2-40B4-BE49-F238E27FC236}">
                <a16:creationId xmlns:a16="http://schemas.microsoft.com/office/drawing/2014/main" id="{78A7EAEA-9D60-25D4-EC2F-D00696962A11}"/>
              </a:ext>
            </a:extLst>
          </p:cNvPr>
          <p:cNvSpPr/>
          <p:nvPr/>
        </p:nvSpPr>
        <p:spPr>
          <a:xfrm rot="18695986">
            <a:off x="2536394" y="6078760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7" name="그룹 125">
            <a:extLst>
              <a:ext uri="{FF2B5EF4-FFF2-40B4-BE49-F238E27FC236}">
                <a16:creationId xmlns:a16="http://schemas.microsoft.com/office/drawing/2014/main" id="{A8402F55-8ADE-B36C-9E90-068ABE2FB9A7}"/>
              </a:ext>
            </a:extLst>
          </p:cNvPr>
          <p:cNvGrpSpPr/>
          <p:nvPr/>
        </p:nvGrpSpPr>
        <p:grpSpPr>
          <a:xfrm>
            <a:off x="2375892" y="3614315"/>
            <a:ext cx="360043" cy="461169"/>
            <a:chOff x="2282098" y="1750033"/>
            <a:chExt cx="527931" cy="676212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6DE1DAF6-5D56-123E-8C26-DB4DC7E056A6}"/>
                </a:ext>
              </a:extLst>
            </p:cNvPr>
            <p:cNvSpPr/>
            <p:nvPr/>
          </p:nvSpPr>
          <p:spPr>
            <a:xfrm>
              <a:off x="2282098" y="1750033"/>
              <a:ext cx="453592" cy="44938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 w="635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700" dirty="0">
                <a:solidFill>
                  <a:prstClr val="black"/>
                </a:solidFill>
              </a:endParaRPr>
            </a:p>
          </p:txBody>
        </p: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A021D7E0-D4FF-B1E7-1D32-E48FA677B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6640" y="2018842"/>
              <a:ext cx="273389" cy="407403"/>
            </a:xfrm>
            <a:prstGeom prst="rect">
              <a:avLst/>
            </a:prstGeom>
          </p:spPr>
        </p:pic>
      </p:grp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42EF0C53-C628-1711-4509-3788E3940809}"/>
              </a:ext>
            </a:extLst>
          </p:cNvPr>
          <p:cNvSpPr/>
          <p:nvPr/>
        </p:nvSpPr>
        <p:spPr>
          <a:xfrm>
            <a:off x="3559695" y="2228019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988D6EB5-31C6-9C26-025A-483A7057DD40}"/>
              </a:ext>
            </a:extLst>
          </p:cNvPr>
          <p:cNvSpPr/>
          <p:nvPr/>
        </p:nvSpPr>
        <p:spPr>
          <a:xfrm>
            <a:off x="3632877" y="230882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AC20CBA5-5224-0AC8-D08D-D604FA85DD2B}"/>
              </a:ext>
            </a:extLst>
          </p:cNvPr>
          <p:cNvSpPr/>
          <p:nvPr/>
        </p:nvSpPr>
        <p:spPr>
          <a:xfrm>
            <a:off x="3707251" y="253511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C4F5765C-3D42-7099-5215-F0626605F05C}"/>
              </a:ext>
            </a:extLst>
          </p:cNvPr>
          <p:cNvSpPr/>
          <p:nvPr/>
        </p:nvSpPr>
        <p:spPr>
          <a:xfrm>
            <a:off x="3559695" y="2817198"/>
            <a:ext cx="2319579" cy="517608"/>
          </a:xfrm>
          <a:prstGeom prst="roundRect">
            <a:avLst>
              <a:gd name="adj" fmla="val 1012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6A04455E-2C2F-0888-11EE-FF9C3CFE8291}"/>
              </a:ext>
            </a:extLst>
          </p:cNvPr>
          <p:cNvSpPr/>
          <p:nvPr/>
        </p:nvSpPr>
        <p:spPr>
          <a:xfrm>
            <a:off x="3632877" y="2898008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7E728C42-073D-6376-0A3F-C5414F85157D}"/>
              </a:ext>
            </a:extLst>
          </p:cNvPr>
          <p:cNvSpPr/>
          <p:nvPr/>
        </p:nvSpPr>
        <p:spPr>
          <a:xfrm>
            <a:off x="3716765" y="3111425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시공완료</a:t>
            </a:r>
          </a:p>
        </p:txBody>
      </p:sp>
      <p:sp>
        <p:nvSpPr>
          <p:cNvPr id="66" name="L 도형 65">
            <a:extLst>
              <a:ext uri="{FF2B5EF4-FFF2-40B4-BE49-F238E27FC236}">
                <a16:creationId xmlns:a16="http://schemas.microsoft.com/office/drawing/2014/main" id="{65A23ECF-ABFC-0126-86A0-8A7385DDB8B3}"/>
              </a:ext>
            </a:extLst>
          </p:cNvPr>
          <p:cNvSpPr/>
          <p:nvPr/>
        </p:nvSpPr>
        <p:spPr>
          <a:xfrm rot="18695986">
            <a:off x="5724541" y="2572007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L 도형 66">
            <a:extLst>
              <a:ext uri="{FF2B5EF4-FFF2-40B4-BE49-F238E27FC236}">
                <a16:creationId xmlns:a16="http://schemas.microsoft.com/office/drawing/2014/main" id="{5C988AB1-4DDD-EC8F-5639-A20F83FDDDAB}"/>
              </a:ext>
            </a:extLst>
          </p:cNvPr>
          <p:cNvSpPr/>
          <p:nvPr/>
        </p:nvSpPr>
        <p:spPr>
          <a:xfrm rot="18695986">
            <a:off x="5724541" y="3122541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097BEEAB-D985-E913-5236-36F9ACD796F3}"/>
              </a:ext>
            </a:extLst>
          </p:cNvPr>
          <p:cNvSpPr/>
          <p:nvPr/>
        </p:nvSpPr>
        <p:spPr>
          <a:xfrm>
            <a:off x="3559695" y="3411539"/>
            <a:ext cx="2319579" cy="2290307"/>
          </a:xfrm>
          <a:prstGeom prst="roundRect">
            <a:avLst>
              <a:gd name="adj" fmla="val 260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CE01889-1E19-4507-6940-79F4BA3BF57B}"/>
              </a:ext>
            </a:extLst>
          </p:cNvPr>
          <p:cNvSpPr/>
          <p:nvPr/>
        </p:nvSpPr>
        <p:spPr>
          <a:xfrm>
            <a:off x="3632877" y="3492349"/>
            <a:ext cx="982983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123123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5BC594C5-2975-1468-D78B-877B494719B0}"/>
              </a:ext>
            </a:extLst>
          </p:cNvPr>
          <p:cNvSpPr/>
          <p:nvPr/>
        </p:nvSpPr>
        <p:spPr>
          <a:xfrm>
            <a:off x="3707251" y="3718636"/>
            <a:ext cx="324000" cy="123436"/>
          </a:xfrm>
          <a:prstGeom prst="roundRect">
            <a:avLst>
              <a:gd name="adj" fmla="val 36754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+mn-ea"/>
              </a:rPr>
              <a:t>시공진행</a:t>
            </a:r>
          </a:p>
        </p:txBody>
      </p:sp>
      <p:sp>
        <p:nvSpPr>
          <p:cNvPr id="71" name="L 도형 70">
            <a:extLst>
              <a:ext uri="{FF2B5EF4-FFF2-40B4-BE49-F238E27FC236}">
                <a16:creationId xmlns:a16="http://schemas.microsoft.com/office/drawing/2014/main" id="{1E5149F0-7CA6-A3A8-19C4-16A5A87E108C}"/>
              </a:ext>
            </a:extLst>
          </p:cNvPr>
          <p:cNvSpPr/>
          <p:nvPr/>
        </p:nvSpPr>
        <p:spPr>
          <a:xfrm rot="7905966">
            <a:off x="5724541" y="3790402"/>
            <a:ext cx="54000" cy="540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14D60E95-E055-546F-BC02-C70A8A4D5D04}"/>
              </a:ext>
            </a:extLst>
          </p:cNvPr>
          <p:cNvSpPr/>
          <p:nvPr/>
        </p:nvSpPr>
        <p:spPr>
          <a:xfrm>
            <a:off x="3627300" y="3919430"/>
            <a:ext cx="2170800" cy="165617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9700F4A-37D5-996E-1496-D7DE591FE49E}"/>
              </a:ext>
            </a:extLst>
          </p:cNvPr>
          <p:cNvSpPr/>
          <p:nvPr/>
        </p:nvSpPr>
        <p:spPr>
          <a:xfrm>
            <a:off x="4820653" y="4000718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  <a:sym typeface="Wingdings 2" panose="05020102010507070707" pitchFamily="18" charset="2"/>
              </a:rPr>
              <a:t>회사명</a:t>
            </a:r>
            <a:endParaRPr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DFDE697-114E-C91B-68F8-AC351FC2834F}"/>
              </a:ext>
            </a:extLst>
          </p:cNvPr>
          <p:cNvSpPr/>
          <p:nvPr/>
        </p:nvSpPr>
        <p:spPr>
          <a:xfrm>
            <a:off x="3636075" y="4007395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거래처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5A38B2A2-3C47-26EA-2536-EC2D730DCA20}"/>
              </a:ext>
            </a:extLst>
          </p:cNvPr>
          <p:cNvSpPr/>
          <p:nvPr/>
        </p:nvSpPr>
        <p:spPr>
          <a:xfrm>
            <a:off x="4820653" y="4215750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83F1D5E3-5057-1203-E98A-D8F762E8DF93}"/>
              </a:ext>
            </a:extLst>
          </p:cNvPr>
          <p:cNvSpPr/>
          <p:nvPr/>
        </p:nvSpPr>
        <p:spPr>
          <a:xfrm>
            <a:off x="3636075" y="4222427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 err="1">
                <a:solidFill>
                  <a:schemeClr val="tx1"/>
                </a:solidFill>
                <a:latin typeface="+mn-ea"/>
              </a:rPr>
              <a:t>현장명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95917452-5192-3C5F-0D5C-4AA5291DEDCE}"/>
              </a:ext>
            </a:extLst>
          </p:cNvPr>
          <p:cNvSpPr/>
          <p:nvPr/>
        </p:nvSpPr>
        <p:spPr>
          <a:xfrm>
            <a:off x="4820653" y="4429117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FA2F9F9-45BE-9118-4626-82C352D55804}"/>
              </a:ext>
            </a:extLst>
          </p:cNvPr>
          <p:cNvSpPr/>
          <p:nvPr/>
        </p:nvSpPr>
        <p:spPr>
          <a:xfrm>
            <a:off x="3636075" y="4435794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" dirty="0">
                <a:solidFill>
                  <a:schemeClr val="tx1"/>
                </a:solidFill>
                <a:latin typeface="+mn-ea"/>
              </a:rPr>
              <a:t>공사</a:t>
            </a:r>
            <a:r>
              <a:rPr kumimoji="0" lang="en-US" altLang="ko-KR" sz="600" dirty="0">
                <a:solidFill>
                  <a:schemeClr val="tx1"/>
                </a:solidFill>
                <a:latin typeface="+mn-ea"/>
              </a:rPr>
              <a:t>PM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0A075854-C394-AE86-C0BE-68E0CB4E8A61}"/>
              </a:ext>
            </a:extLst>
          </p:cNvPr>
          <p:cNvSpPr/>
          <p:nvPr/>
        </p:nvSpPr>
        <p:spPr>
          <a:xfrm>
            <a:off x="4820653" y="4648540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홍길동</a:t>
            </a:r>
            <a:endParaRPr lang="en-US" altLang="ko-KR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792B2B52-E2B5-9BC1-05A9-C287DE43B13C}"/>
              </a:ext>
            </a:extLst>
          </p:cNvPr>
          <p:cNvSpPr/>
          <p:nvPr/>
        </p:nvSpPr>
        <p:spPr>
          <a:xfrm>
            <a:off x="3636075" y="4655217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작업반장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B8E2E11-EFCD-DE64-47D3-695291B6FAA8}"/>
              </a:ext>
            </a:extLst>
          </p:cNvPr>
          <p:cNvSpPr/>
          <p:nvPr/>
        </p:nvSpPr>
        <p:spPr>
          <a:xfrm>
            <a:off x="4820653" y="486357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3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51D856B6-1FC4-AFD9-60B4-54984EE65912}"/>
              </a:ext>
            </a:extLst>
          </p:cNvPr>
          <p:cNvSpPr/>
          <p:nvPr/>
        </p:nvSpPr>
        <p:spPr>
          <a:xfrm>
            <a:off x="3636075" y="487024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작업자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1B95DA0D-63DA-B2D0-19DB-836339BA5EEA}"/>
              </a:ext>
            </a:extLst>
          </p:cNvPr>
          <p:cNvSpPr/>
          <p:nvPr/>
        </p:nvSpPr>
        <p:spPr>
          <a:xfrm>
            <a:off x="4820653" y="5075710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054F8292-14FD-D20E-4E76-9DD95B8FA870}"/>
              </a:ext>
            </a:extLst>
          </p:cNvPr>
          <p:cNvSpPr/>
          <p:nvPr/>
        </p:nvSpPr>
        <p:spPr>
          <a:xfrm>
            <a:off x="3636075" y="5082387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시공투입일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58BB7517-A0AE-705E-D4F2-2FC3555828F3}"/>
              </a:ext>
            </a:extLst>
          </p:cNvPr>
          <p:cNvSpPr/>
          <p:nvPr/>
        </p:nvSpPr>
        <p:spPr>
          <a:xfrm>
            <a:off x="4820653" y="5290742"/>
            <a:ext cx="998159" cy="20976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2026-01-01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FA4D088A-3656-9168-023C-26B3D113698A}"/>
              </a:ext>
            </a:extLst>
          </p:cNvPr>
          <p:cNvSpPr/>
          <p:nvPr/>
        </p:nvSpPr>
        <p:spPr>
          <a:xfrm>
            <a:off x="3636075" y="5297419"/>
            <a:ext cx="712232" cy="1865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" rIns="72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시공완료일</a:t>
            </a:r>
            <a:endParaRPr kumimoji="0" lang="en-US" altLang="ko-KR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5" name="이등변 삼각형 94">
            <a:extLst>
              <a:ext uri="{FF2B5EF4-FFF2-40B4-BE49-F238E27FC236}">
                <a16:creationId xmlns:a16="http://schemas.microsoft.com/office/drawing/2014/main" id="{0E0D65D7-A1B5-D522-FDD3-EB9FD7EC25E2}"/>
              </a:ext>
            </a:extLst>
          </p:cNvPr>
          <p:cNvSpPr/>
          <p:nvPr/>
        </p:nvSpPr>
        <p:spPr>
          <a:xfrm rot="5400000">
            <a:off x="2086384" y="3068736"/>
            <a:ext cx="2127424" cy="25566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D433AA9-EEEA-9D4E-44EE-C8D0D63B65E3}"/>
              </a:ext>
            </a:extLst>
          </p:cNvPr>
          <p:cNvSpPr/>
          <p:nvPr/>
        </p:nvSpPr>
        <p:spPr>
          <a:xfrm>
            <a:off x="301688" y="659404"/>
            <a:ext cx="1875823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8F95268-A37B-9DE9-FC48-54A14C4EB16D}"/>
              </a:ext>
            </a:extLst>
          </p:cNvPr>
          <p:cNvSpPr/>
          <p:nvPr/>
        </p:nvSpPr>
        <p:spPr>
          <a:xfrm>
            <a:off x="3489835" y="659404"/>
            <a:ext cx="205739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목록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확장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28C8615-6FCB-5581-6C5E-1162B2701B13}"/>
              </a:ext>
            </a:extLst>
          </p:cNvPr>
          <p:cNvSpPr/>
          <p:nvPr/>
        </p:nvSpPr>
        <p:spPr>
          <a:xfrm>
            <a:off x="5970937" y="5899121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2082817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BC45C-E13D-FEEA-FF2C-79BD131F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80B5AC-5ED7-E745-CCBE-2C17839C4266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PC, TABLET, MOBILE –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상세 </a:t>
            </a:r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4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단계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74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67791-3FE9-292B-64D9-8576C21B6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55E9B0B-860A-648A-3D2C-DF490A469B59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C175E57-D865-4CB8-F043-0DAA338E23D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PC_</a:t>
            </a:r>
            <a:r>
              <a:rPr lang="ko-KR" altLang="en-US" sz="800" dirty="0">
                <a:solidFill>
                  <a:schemeClr val="tx1"/>
                </a:solidFill>
              </a:rPr>
              <a:t>상세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456EF46-1FB2-16CE-3EA6-0EAD12E9BAE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20282454"/>
              </p:ext>
            </p:extLst>
          </p:nvPr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918A19B7-ACB3-16FD-B1B2-E52EF727806C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2000AFB-7F31-3E0D-69AE-BCDE3863FC77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ED7923E-0771-D511-BC72-CC3DD6AE3973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D07A603-C0C1-D46D-173B-0C6728E3DB01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A3974D29-A018-6139-DD66-F3BA0C495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88691D2-5D72-2EFF-7272-F2F8E6CD5B10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C9B01925-4AD3-7D35-236B-57DCEEF8B19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13F0373-3A0F-2915-53BA-D23BF51C3B9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F1B6E422-37C1-481C-697A-CAC2FE9F687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7930924-46FC-106B-C341-30D7563BE87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3501996-FF14-EFA0-3C40-25F54896D1C0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1B28E56D-0951-9C7E-41DB-BB5B3FAE9062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A352571-806A-C4E3-0CB0-794EC2CD6D8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986AFA6-B4D1-4DC9-87F2-2B8BBE0820C3}"/>
              </a:ext>
            </a:extLst>
          </p:cNvPr>
          <p:cNvSpPr/>
          <p:nvPr/>
        </p:nvSpPr>
        <p:spPr>
          <a:xfrm>
            <a:off x="87018" y="1030766"/>
            <a:ext cx="281067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1AAA0E1-10EC-4867-EF13-119F5E445715}"/>
              </a:ext>
            </a:extLst>
          </p:cNvPr>
          <p:cNvSpPr/>
          <p:nvPr/>
        </p:nvSpPr>
        <p:spPr>
          <a:xfrm>
            <a:off x="112646" y="1121348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C94E6324-D02A-0C44-D5B7-70EA33FC306E}"/>
              </a:ext>
            </a:extLst>
          </p:cNvPr>
          <p:cNvSpPr/>
          <p:nvPr/>
        </p:nvSpPr>
        <p:spPr>
          <a:xfrm>
            <a:off x="124271" y="14972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33EA964-C5E2-C9AA-0FF9-1C6AA5DDFF21}"/>
              </a:ext>
            </a:extLst>
          </p:cNvPr>
          <p:cNvSpPr/>
          <p:nvPr/>
        </p:nvSpPr>
        <p:spPr>
          <a:xfrm>
            <a:off x="124271" y="172761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1A74F74-02F8-04CC-22D3-6B77D9F30DF7}"/>
              </a:ext>
            </a:extLst>
          </p:cNvPr>
          <p:cNvSpPr/>
          <p:nvPr/>
        </p:nvSpPr>
        <p:spPr>
          <a:xfrm>
            <a:off x="124271" y="194979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D9434036-0BBC-1A7D-E90C-3CAC041F3370}"/>
              </a:ext>
            </a:extLst>
          </p:cNvPr>
          <p:cNvSpPr/>
          <p:nvPr/>
        </p:nvSpPr>
        <p:spPr>
          <a:xfrm>
            <a:off x="124271" y="217629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9924B357-A9CC-63CA-FCAA-BEC903529BA6}"/>
              </a:ext>
            </a:extLst>
          </p:cNvPr>
          <p:cNvSpPr/>
          <p:nvPr/>
        </p:nvSpPr>
        <p:spPr>
          <a:xfrm>
            <a:off x="124271" y="2407070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73B41738-5E09-D660-3CDC-4AE2EF6A5B13}"/>
              </a:ext>
            </a:extLst>
          </p:cNvPr>
          <p:cNvSpPr/>
          <p:nvPr/>
        </p:nvSpPr>
        <p:spPr>
          <a:xfrm>
            <a:off x="124271" y="263357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D9CC86FA-9D94-7021-2EDA-6A1F579C7C94}"/>
              </a:ext>
            </a:extLst>
          </p:cNvPr>
          <p:cNvSpPr/>
          <p:nvPr/>
        </p:nvSpPr>
        <p:spPr>
          <a:xfrm>
            <a:off x="124271" y="286940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4DE5C69E-6870-DB5D-0221-18C4CD793E43}"/>
              </a:ext>
            </a:extLst>
          </p:cNvPr>
          <p:cNvSpPr/>
          <p:nvPr/>
        </p:nvSpPr>
        <p:spPr>
          <a:xfrm>
            <a:off x="124271" y="309977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EF608B-1560-A1FD-0A3C-86B2C1B70971}"/>
              </a:ext>
            </a:extLst>
          </p:cNvPr>
          <p:cNvSpPr/>
          <p:nvPr/>
        </p:nvSpPr>
        <p:spPr>
          <a:xfrm>
            <a:off x="124271" y="332195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E29A8422-E13B-78F7-3BEE-0C0B0790D360}"/>
              </a:ext>
            </a:extLst>
          </p:cNvPr>
          <p:cNvSpPr/>
          <p:nvPr/>
        </p:nvSpPr>
        <p:spPr>
          <a:xfrm>
            <a:off x="124271" y="354845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DE17E3B4-3675-E4DB-3FFD-C9A4328FCA5F}"/>
              </a:ext>
            </a:extLst>
          </p:cNvPr>
          <p:cNvSpPr/>
          <p:nvPr/>
        </p:nvSpPr>
        <p:spPr>
          <a:xfrm>
            <a:off x="124271" y="377923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92F9ACBD-8684-F9F8-74E3-48B476DA4399}"/>
              </a:ext>
            </a:extLst>
          </p:cNvPr>
          <p:cNvSpPr/>
          <p:nvPr/>
        </p:nvSpPr>
        <p:spPr>
          <a:xfrm>
            <a:off x="124271" y="40057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EBE8759-9DB4-030B-9746-E03516586734}"/>
              </a:ext>
            </a:extLst>
          </p:cNvPr>
          <p:cNvSpPr/>
          <p:nvPr/>
        </p:nvSpPr>
        <p:spPr>
          <a:xfrm>
            <a:off x="542455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 상세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D7ACB0-C7DA-628A-04B5-3A61947CF2FC}"/>
              </a:ext>
            </a:extLst>
          </p:cNvPr>
          <p:cNvSpPr/>
          <p:nvPr/>
        </p:nvSpPr>
        <p:spPr>
          <a:xfrm>
            <a:off x="455990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017B9E4-E761-020C-650B-B92C87F9F70F}"/>
              </a:ext>
            </a:extLst>
          </p:cNvPr>
          <p:cNvSpPr/>
          <p:nvPr/>
        </p:nvSpPr>
        <p:spPr>
          <a:xfrm>
            <a:off x="542103" y="1713136"/>
            <a:ext cx="6202605" cy="2235233"/>
          </a:xfrm>
          <a:prstGeom prst="roundRect">
            <a:avLst>
              <a:gd name="adj" fmla="val 58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830A2D7-33D2-27FA-F1BB-1F782183C45F}"/>
              </a:ext>
            </a:extLst>
          </p:cNvPr>
          <p:cNvSpPr/>
          <p:nvPr/>
        </p:nvSpPr>
        <p:spPr>
          <a:xfrm>
            <a:off x="627749" y="181057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시공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E45E591-810D-238D-EB65-3F82D98EAA3D}"/>
              </a:ext>
            </a:extLst>
          </p:cNvPr>
          <p:cNvSpPr/>
          <p:nvPr/>
        </p:nvSpPr>
        <p:spPr>
          <a:xfrm>
            <a:off x="5948684" y="6420858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6177B653-4828-3427-5F2E-3DE206DC7E03}"/>
              </a:ext>
            </a:extLst>
          </p:cNvPr>
          <p:cNvSpPr/>
          <p:nvPr/>
        </p:nvSpPr>
        <p:spPr>
          <a:xfrm>
            <a:off x="5096195" y="6420858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E9B4D70-7286-7898-B827-69650923AD1C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PC_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상세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BF03E8AC-3FA7-85A7-6189-6FEFE3261368}"/>
              </a:ext>
            </a:extLst>
          </p:cNvPr>
          <p:cNvSpPr/>
          <p:nvPr/>
        </p:nvSpPr>
        <p:spPr>
          <a:xfrm>
            <a:off x="368085" y="6325383"/>
            <a:ext cx="6629615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AD5CF23-03F8-667E-33BA-C2A598141F45}"/>
              </a:ext>
            </a:extLst>
          </p:cNvPr>
          <p:cNvSpPr/>
          <p:nvPr/>
        </p:nvSpPr>
        <p:spPr>
          <a:xfrm>
            <a:off x="1708424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1C34AE6-21C3-B677-334B-341F551F8A19}"/>
              </a:ext>
            </a:extLst>
          </p:cNvPr>
          <p:cNvSpPr/>
          <p:nvPr/>
        </p:nvSpPr>
        <p:spPr>
          <a:xfrm>
            <a:off x="1708423" y="2692376"/>
            <a:ext cx="72034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시공완료일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E5DFA15-B447-2128-DA2C-94D232DACA77}"/>
              </a:ext>
            </a:extLst>
          </p:cNvPr>
          <p:cNvSpPr/>
          <p:nvPr/>
        </p:nvSpPr>
        <p:spPr>
          <a:xfrm>
            <a:off x="728977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ED801B5-676E-4B6D-7667-3397F83A9D31}"/>
              </a:ext>
            </a:extLst>
          </p:cNvPr>
          <p:cNvSpPr/>
          <p:nvPr/>
        </p:nvSpPr>
        <p:spPr>
          <a:xfrm>
            <a:off x="728976" y="2692376"/>
            <a:ext cx="72034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시공투입일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F928A57-F58E-6E87-9AFC-ECBF5E59D667}"/>
              </a:ext>
            </a:extLst>
          </p:cNvPr>
          <p:cNvSpPr/>
          <p:nvPr/>
        </p:nvSpPr>
        <p:spPr>
          <a:xfrm>
            <a:off x="1708424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1188EA-F679-25E0-8189-599ABD78FC90}"/>
              </a:ext>
            </a:extLst>
          </p:cNvPr>
          <p:cNvSpPr/>
          <p:nvPr/>
        </p:nvSpPr>
        <p:spPr>
          <a:xfrm>
            <a:off x="1708424" y="210214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1BDAD3B-826B-97DB-4EE4-AECDA20910B6}"/>
              </a:ext>
            </a:extLst>
          </p:cNvPr>
          <p:cNvSpPr/>
          <p:nvPr/>
        </p:nvSpPr>
        <p:spPr>
          <a:xfrm>
            <a:off x="728977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68B5DA7-B9F6-0063-CDC1-D03CECA376DE}"/>
              </a:ext>
            </a:extLst>
          </p:cNvPr>
          <p:cNvSpPr/>
          <p:nvPr/>
        </p:nvSpPr>
        <p:spPr>
          <a:xfrm>
            <a:off x="728977" y="2102143"/>
            <a:ext cx="5819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시공번호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09FAF29-3445-F0F5-F7C4-FE84AC3D6746}"/>
              </a:ext>
            </a:extLst>
          </p:cNvPr>
          <p:cNvSpPr/>
          <p:nvPr/>
        </p:nvSpPr>
        <p:spPr>
          <a:xfrm>
            <a:off x="1708614" y="352284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시공진행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D537A95-CCA2-1D13-F7FA-E8762A24DA56}"/>
              </a:ext>
            </a:extLst>
          </p:cNvPr>
          <p:cNvSpPr/>
          <p:nvPr/>
        </p:nvSpPr>
        <p:spPr>
          <a:xfrm>
            <a:off x="1708614" y="328248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B1338AA-9A87-B41C-1CB3-2D7591EB3D40}"/>
              </a:ext>
            </a:extLst>
          </p:cNvPr>
          <p:cNvSpPr/>
          <p:nvPr/>
        </p:nvSpPr>
        <p:spPr>
          <a:xfrm>
            <a:off x="728977" y="3522847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C83BFD1-397D-82B9-EB86-45EED52017C8}"/>
              </a:ext>
            </a:extLst>
          </p:cNvPr>
          <p:cNvSpPr/>
          <p:nvPr/>
        </p:nvSpPr>
        <p:spPr>
          <a:xfrm>
            <a:off x="728977" y="3282483"/>
            <a:ext cx="67362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작업반장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C05EB17A-1B5B-0951-8E75-9DC2F191BE19}"/>
              </a:ext>
            </a:extLst>
          </p:cNvPr>
          <p:cNvSpPr/>
          <p:nvPr/>
        </p:nvSpPr>
        <p:spPr>
          <a:xfrm>
            <a:off x="2686764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2E87CAA-2C94-6D04-D603-48E5BF18810F}"/>
              </a:ext>
            </a:extLst>
          </p:cNvPr>
          <p:cNvSpPr/>
          <p:nvPr/>
        </p:nvSpPr>
        <p:spPr>
          <a:xfrm>
            <a:off x="2686764" y="2692376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E44F565-9DF8-4FA2-034E-251EE458BE63}"/>
              </a:ext>
            </a:extLst>
          </p:cNvPr>
          <p:cNvSpPr/>
          <p:nvPr/>
        </p:nvSpPr>
        <p:spPr>
          <a:xfrm>
            <a:off x="2686764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84377A1-35A7-37A7-C5DF-985108CD38B2}"/>
              </a:ext>
            </a:extLst>
          </p:cNvPr>
          <p:cNvSpPr/>
          <p:nvPr/>
        </p:nvSpPr>
        <p:spPr>
          <a:xfrm>
            <a:off x="2686764" y="210214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EEC74CE-6E67-2A39-715E-A7B38571BE94}"/>
              </a:ext>
            </a:extLst>
          </p:cNvPr>
          <p:cNvSpPr/>
          <p:nvPr/>
        </p:nvSpPr>
        <p:spPr>
          <a:xfrm>
            <a:off x="2686954" y="352284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BC729E0-2BD8-A46E-D426-74216FFF75D8}"/>
              </a:ext>
            </a:extLst>
          </p:cNvPr>
          <p:cNvSpPr/>
          <p:nvPr/>
        </p:nvSpPr>
        <p:spPr>
          <a:xfrm>
            <a:off x="2686954" y="328248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D1D4137-2572-92F3-D251-F7E3A5FE5FFB}"/>
              </a:ext>
            </a:extLst>
          </p:cNvPr>
          <p:cNvSpPr/>
          <p:nvPr/>
        </p:nvSpPr>
        <p:spPr>
          <a:xfrm>
            <a:off x="3663077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C86C669-C3F6-1E99-142D-5E8B19C3805B}"/>
              </a:ext>
            </a:extLst>
          </p:cNvPr>
          <p:cNvSpPr/>
          <p:nvPr/>
        </p:nvSpPr>
        <p:spPr>
          <a:xfrm>
            <a:off x="3663077" y="2692376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0FFC830-A930-9F5B-5523-0D9697DEB325}"/>
              </a:ext>
            </a:extLst>
          </p:cNvPr>
          <p:cNvSpPr/>
          <p:nvPr/>
        </p:nvSpPr>
        <p:spPr>
          <a:xfrm>
            <a:off x="3663077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CC193C90-0B6B-85D7-DB3F-689A5417635F}"/>
              </a:ext>
            </a:extLst>
          </p:cNvPr>
          <p:cNvSpPr/>
          <p:nvPr/>
        </p:nvSpPr>
        <p:spPr>
          <a:xfrm>
            <a:off x="3663077" y="210214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CE96612-0945-DDC8-3175-12AA8CADBCFB}"/>
              </a:ext>
            </a:extLst>
          </p:cNvPr>
          <p:cNvSpPr/>
          <p:nvPr/>
        </p:nvSpPr>
        <p:spPr>
          <a:xfrm>
            <a:off x="3663268" y="352284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26445459-93F7-869A-9A0F-C85AC6D45DD2}"/>
              </a:ext>
            </a:extLst>
          </p:cNvPr>
          <p:cNvSpPr/>
          <p:nvPr/>
        </p:nvSpPr>
        <p:spPr>
          <a:xfrm>
            <a:off x="3663268" y="328248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9FE70152-D5A4-BA68-CA77-9E4BF72B4D2B}"/>
              </a:ext>
            </a:extLst>
          </p:cNvPr>
          <p:cNvSpPr/>
          <p:nvPr/>
        </p:nvSpPr>
        <p:spPr>
          <a:xfrm>
            <a:off x="4639391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7A44C35D-410D-B649-BE2E-7D99E12EEAAF}"/>
              </a:ext>
            </a:extLst>
          </p:cNvPr>
          <p:cNvSpPr/>
          <p:nvPr/>
        </p:nvSpPr>
        <p:spPr>
          <a:xfrm>
            <a:off x="4639391" y="2692376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E2E620A5-70E8-56BA-A09A-148A8A283909}"/>
              </a:ext>
            </a:extLst>
          </p:cNvPr>
          <p:cNvSpPr/>
          <p:nvPr/>
        </p:nvSpPr>
        <p:spPr>
          <a:xfrm>
            <a:off x="4639391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3E32BAD5-B6E5-B597-EECB-BF55DE2C5DAE}"/>
              </a:ext>
            </a:extLst>
          </p:cNvPr>
          <p:cNvSpPr/>
          <p:nvPr/>
        </p:nvSpPr>
        <p:spPr>
          <a:xfrm>
            <a:off x="4639391" y="210214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723F249A-86D6-A2ED-46FF-0E0E04B4F8D5}"/>
              </a:ext>
            </a:extLst>
          </p:cNvPr>
          <p:cNvSpPr/>
          <p:nvPr/>
        </p:nvSpPr>
        <p:spPr>
          <a:xfrm>
            <a:off x="4639582" y="352284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6719E71-DF69-6385-C088-5E6530295D82}"/>
              </a:ext>
            </a:extLst>
          </p:cNvPr>
          <p:cNvSpPr/>
          <p:nvPr/>
        </p:nvSpPr>
        <p:spPr>
          <a:xfrm>
            <a:off x="4639582" y="328248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6AC79C69-6604-54FB-E7A8-EDDBB7FAF3BA}"/>
              </a:ext>
            </a:extLst>
          </p:cNvPr>
          <p:cNvSpPr/>
          <p:nvPr/>
        </p:nvSpPr>
        <p:spPr>
          <a:xfrm>
            <a:off x="5615704" y="2932740"/>
            <a:ext cx="96313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8B088E97-5D15-F5E1-B0A3-A9B661718AD4}"/>
              </a:ext>
            </a:extLst>
          </p:cNvPr>
          <p:cNvSpPr/>
          <p:nvPr/>
        </p:nvSpPr>
        <p:spPr>
          <a:xfrm>
            <a:off x="5615704" y="2692376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AF9C7D0E-80FD-9DDD-4C98-D602B955F797}"/>
              </a:ext>
            </a:extLst>
          </p:cNvPr>
          <p:cNvSpPr/>
          <p:nvPr/>
        </p:nvSpPr>
        <p:spPr>
          <a:xfrm>
            <a:off x="5615704" y="234250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4CF161B8-82F0-48C1-0575-96800A1C25A2}"/>
              </a:ext>
            </a:extLst>
          </p:cNvPr>
          <p:cNvSpPr/>
          <p:nvPr/>
        </p:nvSpPr>
        <p:spPr>
          <a:xfrm>
            <a:off x="5615704" y="210214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F708171D-4D23-759B-EA37-FB9EA2FA73F4}"/>
              </a:ext>
            </a:extLst>
          </p:cNvPr>
          <p:cNvSpPr/>
          <p:nvPr/>
        </p:nvSpPr>
        <p:spPr>
          <a:xfrm>
            <a:off x="5615895" y="3522847"/>
            <a:ext cx="96313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3E7E3FD-31BD-04DC-5897-92A7C516773A}"/>
              </a:ext>
            </a:extLst>
          </p:cNvPr>
          <p:cNvSpPr/>
          <p:nvPr/>
        </p:nvSpPr>
        <p:spPr>
          <a:xfrm>
            <a:off x="5615895" y="3282483"/>
            <a:ext cx="3988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882F73C8-8B69-E4CF-5BE7-7E322478661D}"/>
              </a:ext>
            </a:extLst>
          </p:cNvPr>
          <p:cNvSpPr/>
          <p:nvPr/>
        </p:nvSpPr>
        <p:spPr>
          <a:xfrm>
            <a:off x="5970937" y="5411345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3914457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4C69A-69A1-5DA0-968B-7BB8CA3DE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D495A4DB-F5C1-B3E1-5500-30C13715884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54F5143-566F-E76A-2A18-F622F6C5C71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E35E2D8-4379-07E5-ECAC-3C8818EABD9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TABLET_</a:t>
            </a:r>
            <a:r>
              <a:rPr lang="ko-KR" altLang="en-US" sz="800" dirty="0">
                <a:solidFill>
                  <a:schemeClr val="tx1"/>
                </a:solidFill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0D428F0E-C690-EE61-63D3-0C171994206A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201DCF32-650B-6291-9176-6C76890E7A1C}"/>
              </a:ext>
            </a:extLst>
          </p:cNvPr>
          <p:cNvSpPr/>
          <p:nvPr/>
        </p:nvSpPr>
        <p:spPr>
          <a:xfrm>
            <a:off x="85133" y="609955"/>
            <a:ext cx="6117599" cy="38226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9DF2AF8-2F89-5DBB-0B02-64B693441DB8}"/>
              </a:ext>
            </a:extLst>
          </p:cNvPr>
          <p:cNvSpPr/>
          <p:nvPr/>
        </p:nvSpPr>
        <p:spPr>
          <a:xfrm>
            <a:off x="85133" y="609955"/>
            <a:ext cx="6117598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97A33434-B465-A75D-3811-25F1DF8FBCA7}"/>
              </a:ext>
            </a:extLst>
          </p:cNvPr>
          <p:cNvSpPr/>
          <p:nvPr/>
        </p:nvSpPr>
        <p:spPr>
          <a:xfrm rot="2918347">
            <a:off x="202031" y="782613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9F254E2-D093-703D-1E3E-D58ED62D167B}"/>
              </a:ext>
            </a:extLst>
          </p:cNvPr>
          <p:cNvGrpSpPr/>
          <p:nvPr/>
        </p:nvGrpSpPr>
        <p:grpSpPr>
          <a:xfrm>
            <a:off x="392491" y="793704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5E5050B2-3BBA-3122-C10B-47CABF104C1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576ECFE-E6E1-E0D4-DB3C-99ABA1400B7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B55BCC51-0A63-70D1-9B04-4786E6A8885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6B2B2B39-0E76-F939-442A-D0A2BF3FE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6244" y="762972"/>
            <a:ext cx="130016" cy="133349"/>
          </a:xfrm>
          <a:prstGeom prst="rect">
            <a:avLst/>
          </a:prstGeom>
          <a:noFill/>
        </p:spPr>
      </p:pic>
      <p:pic>
        <p:nvPicPr>
          <p:cNvPr id="11" name="Picture 2" descr="C:\Users\t-dantay\Documents\Placeholders\user.png">
            <a:extLst>
              <a:ext uri="{FF2B5EF4-FFF2-40B4-BE49-F238E27FC236}">
                <a16:creationId xmlns:a16="http://schemas.microsoft.com/office/drawing/2014/main" id="{432E55F1-9EBF-905F-8527-C63487144DC4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58" y="765213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8F3320AB-E062-1418-FF14-E05FCB7F5823}"/>
              </a:ext>
            </a:extLst>
          </p:cNvPr>
          <p:cNvSpPr/>
          <p:nvPr/>
        </p:nvSpPr>
        <p:spPr>
          <a:xfrm>
            <a:off x="85133" y="1050762"/>
            <a:ext cx="6117598" cy="34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9A8E033-2D29-0E98-3AE5-099D89853B7B}"/>
              </a:ext>
            </a:extLst>
          </p:cNvPr>
          <p:cNvSpPr/>
          <p:nvPr/>
        </p:nvSpPr>
        <p:spPr>
          <a:xfrm>
            <a:off x="495616" y="1108296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 상세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16B36BB-26C5-95C7-A2BB-C7B86360868D}"/>
              </a:ext>
            </a:extLst>
          </p:cNvPr>
          <p:cNvSpPr/>
          <p:nvPr/>
        </p:nvSpPr>
        <p:spPr>
          <a:xfrm>
            <a:off x="409151" y="1347983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5C1EA5-AA53-8D95-56C2-9ECE4C723B82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상세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80592D3-78F3-41CE-D293-D764661779E6}"/>
              </a:ext>
            </a:extLst>
          </p:cNvPr>
          <p:cNvSpPr/>
          <p:nvPr/>
        </p:nvSpPr>
        <p:spPr>
          <a:xfrm>
            <a:off x="87018" y="1050141"/>
            <a:ext cx="281067" cy="341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E19D677-DF0A-98B0-8240-E5AF417435FC}"/>
              </a:ext>
            </a:extLst>
          </p:cNvPr>
          <p:cNvSpPr/>
          <p:nvPr/>
        </p:nvSpPr>
        <p:spPr>
          <a:xfrm>
            <a:off x="112646" y="1140723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85AE28F6-17E1-BD6D-0D7D-3FCF3F988C98}"/>
              </a:ext>
            </a:extLst>
          </p:cNvPr>
          <p:cNvSpPr/>
          <p:nvPr/>
        </p:nvSpPr>
        <p:spPr>
          <a:xfrm>
            <a:off x="124271" y="151661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4E7DF43-84C3-176E-AA32-26B1C4790716}"/>
              </a:ext>
            </a:extLst>
          </p:cNvPr>
          <p:cNvSpPr/>
          <p:nvPr/>
        </p:nvSpPr>
        <p:spPr>
          <a:xfrm>
            <a:off x="124271" y="174698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4C76239-ED62-CE84-FFE8-659889B1E6F7}"/>
              </a:ext>
            </a:extLst>
          </p:cNvPr>
          <p:cNvSpPr/>
          <p:nvPr/>
        </p:nvSpPr>
        <p:spPr>
          <a:xfrm>
            <a:off x="124271" y="196916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E6DF64EE-D77A-461D-B6DB-3BE3B13340DB}"/>
              </a:ext>
            </a:extLst>
          </p:cNvPr>
          <p:cNvSpPr/>
          <p:nvPr/>
        </p:nvSpPr>
        <p:spPr>
          <a:xfrm>
            <a:off x="124271" y="219566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73A472C5-5975-FA8F-A52C-C6F8BA5D0548}"/>
              </a:ext>
            </a:extLst>
          </p:cNvPr>
          <p:cNvSpPr/>
          <p:nvPr/>
        </p:nvSpPr>
        <p:spPr>
          <a:xfrm>
            <a:off x="124271" y="2426445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FD22862-31ED-52ED-61C1-5A24FB180F44}"/>
              </a:ext>
            </a:extLst>
          </p:cNvPr>
          <p:cNvSpPr/>
          <p:nvPr/>
        </p:nvSpPr>
        <p:spPr>
          <a:xfrm>
            <a:off x="124271" y="265294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289246A-5F69-8434-EA50-564710C9DF9D}"/>
              </a:ext>
            </a:extLst>
          </p:cNvPr>
          <p:cNvSpPr/>
          <p:nvPr/>
        </p:nvSpPr>
        <p:spPr>
          <a:xfrm>
            <a:off x="124271" y="288877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8DD16E3-0930-8646-681F-EBBB9A195516}"/>
              </a:ext>
            </a:extLst>
          </p:cNvPr>
          <p:cNvSpPr/>
          <p:nvPr/>
        </p:nvSpPr>
        <p:spPr>
          <a:xfrm>
            <a:off x="124271" y="3119154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A83322D-83D3-E48E-1CF7-8A6C39B8DB1D}"/>
              </a:ext>
            </a:extLst>
          </p:cNvPr>
          <p:cNvSpPr/>
          <p:nvPr/>
        </p:nvSpPr>
        <p:spPr>
          <a:xfrm>
            <a:off x="124271" y="334133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A257AA1-0EA7-EBCB-B5BF-72D2DFF6DFA5}"/>
              </a:ext>
            </a:extLst>
          </p:cNvPr>
          <p:cNvSpPr/>
          <p:nvPr/>
        </p:nvSpPr>
        <p:spPr>
          <a:xfrm>
            <a:off x="124271" y="3567834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E1C05D79-19E5-CD79-BA66-64C3260CA685}"/>
              </a:ext>
            </a:extLst>
          </p:cNvPr>
          <p:cNvSpPr/>
          <p:nvPr/>
        </p:nvSpPr>
        <p:spPr>
          <a:xfrm>
            <a:off x="124271" y="379861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0483060A-83C1-AC69-B8C0-AAB5E505EF77}"/>
              </a:ext>
            </a:extLst>
          </p:cNvPr>
          <p:cNvSpPr/>
          <p:nvPr/>
        </p:nvSpPr>
        <p:spPr>
          <a:xfrm>
            <a:off x="124271" y="402511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B7690E0-1883-FF09-2D9A-5D6F1ABC54B0}"/>
              </a:ext>
            </a:extLst>
          </p:cNvPr>
          <p:cNvSpPr/>
          <p:nvPr/>
        </p:nvSpPr>
        <p:spPr>
          <a:xfrm>
            <a:off x="542104" y="1691238"/>
            <a:ext cx="5493538" cy="2235233"/>
          </a:xfrm>
          <a:prstGeom prst="roundRect">
            <a:avLst>
              <a:gd name="adj" fmla="val 58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6264ACB-4710-80FE-77DF-478709D7DC0E}"/>
              </a:ext>
            </a:extLst>
          </p:cNvPr>
          <p:cNvSpPr/>
          <p:nvPr/>
        </p:nvSpPr>
        <p:spPr>
          <a:xfrm>
            <a:off x="627749" y="178867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시공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4" name="사각형: 둥근 모서리 193">
            <a:extLst>
              <a:ext uri="{FF2B5EF4-FFF2-40B4-BE49-F238E27FC236}">
                <a16:creationId xmlns:a16="http://schemas.microsoft.com/office/drawing/2014/main" id="{B8FD4ECB-338A-F09C-0860-DC99D5E1621E}"/>
              </a:ext>
            </a:extLst>
          </p:cNvPr>
          <p:cNvSpPr/>
          <p:nvPr/>
        </p:nvSpPr>
        <p:spPr>
          <a:xfrm>
            <a:off x="5156075" y="4138255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95" name="사각형: 둥근 모서리 194">
            <a:extLst>
              <a:ext uri="{FF2B5EF4-FFF2-40B4-BE49-F238E27FC236}">
                <a16:creationId xmlns:a16="http://schemas.microsoft.com/office/drawing/2014/main" id="{461B942F-F96D-F7E3-FE14-25877101DD04}"/>
              </a:ext>
            </a:extLst>
          </p:cNvPr>
          <p:cNvSpPr/>
          <p:nvPr/>
        </p:nvSpPr>
        <p:spPr>
          <a:xfrm>
            <a:off x="4303586" y="4138255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99D297C6-98F6-4D7F-9CFE-D60AB2156619}"/>
              </a:ext>
            </a:extLst>
          </p:cNvPr>
          <p:cNvSpPr/>
          <p:nvPr/>
        </p:nvSpPr>
        <p:spPr>
          <a:xfrm>
            <a:off x="368085" y="4042780"/>
            <a:ext cx="5837006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F22E95A0-F253-3131-1587-34C492465EFB}"/>
              </a:ext>
            </a:extLst>
          </p:cNvPr>
          <p:cNvSpPr/>
          <p:nvPr/>
        </p:nvSpPr>
        <p:spPr>
          <a:xfrm>
            <a:off x="2024334" y="2910842"/>
            <a:ext cx="12737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1E6458A-4998-A57F-C3D7-0D7798D8AB17}"/>
              </a:ext>
            </a:extLst>
          </p:cNvPr>
          <p:cNvSpPr/>
          <p:nvPr/>
        </p:nvSpPr>
        <p:spPr>
          <a:xfrm>
            <a:off x="2024333" y="2670478"/>
            <a:ext cx="95268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시공완료일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B007BF8-6150-08D1-7327-DD2248992E96}"/>
              </a:ext>
            </a:extLst>
          </p:cNvPr>
          <p:cNvSpPr/>
          <p:nvPr/>
        </p:nvSpPr>
        <p:spPr>
          <a:xfrm>
            <a:off x="728977" y="2910842"/>
            <a:ext cx="12737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6F0DEDD-DF76-8D84-B9E7-012AA2E17C82}"/>
              </a:ext>
            </a:extLst>
          </p:cNvPr>
          <p:cNvSpPr/>
          <p:nvPr/>
        </p:nvSpPr>
        <p:spPr>
          <a:xfrm>
            <a:off x="728976" y="2670478"/>
            <a:ext cx="95268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시공투입일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F3AA801-3417-268A-2117-0314709FFCE0}"/>
              </a:ext>
            </a:extLst>
          </p:cNvPr>
          <p:cNvSpPr/>
          <p:nvPr/>
        </p:nvSpPr>
        <p:spPr>
          <a:xfrm>
            <a:off x="2024334" y="232060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E111B5D9-9AAB-3F26-15DC-C88754D7298D}"/>
              </a:ext>
            </a:extLst>
          </p:cNvPr>
          <p:cNvSpPr/>
          <p:nvPr/>
        </p:nvSpPr>
        <p:spPr>
          <a:xfrm>
            <a:off x="2024334" y="208024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59FF56D6-CA31-977F-68D1-7EE0751C64D8}"/>
              </a:ext>
            </a:extLst>
          </p:cNvPr>
          <p:cNvSpPr/>
          <p:nvPr/>
        </p:nvSpPr>
        <p:spPr>
          <a:xfrm>
            <a:off x="728977" y="232060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B90E8C85-276B-CC78-B938-D68BCEC3E367}"/>
              </a:ext>
            </a:extLst>
          </p:cNvPr>
          <p:cNvSpPr/>
          <p:nvPr/>
        </p:nvSpPr>
        <p:spPr>
          <a:xfrm>
            <a:off x="728977" y="2080245"/>
            <a:ext cx="75035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시공번호</a:t>
            </a: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9BF54D39-CA88-4190-61F5-0695B7921DAB}"/>
              </a:ext>
            </a:extLst>
          </p:cNvPr>
          <p:cNvSpPr/>
          <p:nvPr/>
        </p:nvSpPr>
        <p:spPr>
          <a:xfrm>
            <a:off x="2024586" y="350094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시공진행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99575E66-643C-20F0-916E-EAA1484C206F}"/>
              </a:ext>
            </a:extLst>
          </p:cNvPr>
          <p:cNvSpPr/>
          <p:nvPr/>
        </p:nvSpPr>
        <p:spPr>
          <a:xfrm>
            <a:off x="2024586" y="326058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B904FEA2-FCF1-FE1C-C99D-B40A1FA19164}"/>
              </a:ext>
            </a:extLst>
          </p:cNvPr>
          <p:cNvSpPr/>
          <p:nvPr/>
        </p:nvSpPr>
        <p:spPr>
          <a:xfrm>
            <a:off x="728977" y="3500949"/>
            <a:ext cx="12737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BB824681-DE58-61D8-F30D-49C87CB4B4D7}"/>
              </a:ext>
            </a:extLst>
          </p:cNvPr>
          <p:cNvSpPr/>
          <p:nvPr/>
        </p:nvSpPr>
        <p:spPr>
          <a:xfrm>
            <a:off x="728977" y="3260585"/>
            <a:ext cx="75035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작업반장</a:t>
            </a: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81B9D2A0-6AF2-EED5-F2AD-B2C355CBA649}"/>
              </a:ext>
            </a:extLst>
          </p:cNvPr>
          <p:cNvSpPr/>
          <p:nvPr/>
        </p:nvSpPr>
        <p:spPr>
          <a:xfrm>
            <a:off x="3318227" y="2910842"/>
            <a:ext cx="12737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2BD578BE-F34B-9EA1-21F5-8CC316B84372}"/>
              </a:ext>
            </a:extLst>
          </p:cNvPr>
          <p:cNvSpPr/>
          <p:nvPr/>
        </p:nvSpPr>
        <p:spPr>
          <a:xfrm>
            <a:off x="3318227" y="2670478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E01F7A42-9368-9369-06B2-E89308351E84}"/>
              </a:ext>
            </a:extLst>
          </p:cNvPr>
          <p:cNvSpPr/>
          <p:nvPr/>
        </p:nvSpPr>
        <p:spPr>
          <a:xfrm>
            <a:off x="3318227" y="232060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E03A385E-8E62-E783-0D1C-CA61D0B70073}"/>
              </a:ext>
            </a:extLst>
          </p:cNvPr>
          <p:cNvSpPr/>
          <p:nvPr/>
        </p:nvSpPr>
        <p:spPr>
          <a:xfrm>
            <a:off x="3318227" y="208024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875EA5F5-6CA3-6634-DF07-53D628715C9F}"/>
              </a:ext>
            </a:extLst>
          </p:cNvPr>
          <p:cNvSpPr/>
          <p:nvPr/>
        </p:nvSpPr>
        <p:spPr>
          <a:xfrm>
            <a:off x="3318480" y="350094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12F0A49B-472A-7BEF-BB23-E02C8460FCD4}"/>
              </a:ext>
            </a:extLst>
          </p:cNvPr>
          <p:cNvSpPr/>
          <p:nvPr/>
        </p:nvSpPr>
        <p:spPr>
          <a:xfrm>
            <a:off x="3318480" y="326058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F265A5FB-81E1-035A-9139-82624EEE2F79}"/>
              </a:ext>
            </a:extLst>
          </p:cNvPr>
          <p:cNvSpPr/>
          <p:nvPr/>
        </p:nvSpPr>
        <p:spPr>
          <a:xfrm>
            <a:off x="4611444" y="2910842"/>
            <a:ext cx="12737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D64A98EC-ABE4-DA69-C626-7C2EA020A54A}"/>
              </a:ext>
            </a:extLst>
          </p:cNvPr>
          <p:cNvSpPr/>
          <p:nvPr/>
        </p:nvSpPr>
        <p:spPr>
          <a:xfrm>
            <a:off x="4611444" y="2670478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1A174F17-DA92-6C5A-4986-9D35D8F9C889}"/>
              </a:ext>
            </a:extLst>
          </p:cNvPr>
          <p:cNvSpPr/>
          <p:nvPr/>
        </p:nvSpPr>
        <p:spPr>
          <a:xfrm>
            <a:off x="4611444" y="232060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440783CA-1D9F-3F99-E33D-6E451112F351}"/>
              </a:ext>
            </a:extLst>
          </p:cNvPr>
          <p:cNvSpPr/>
          <p:nvPr/>
        </p:nvSpPr>
        <p:spPr>
          <a:xfrm>
            <a:off x="4611444" y="208024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A5D8EA23-62A7-2590-ACD4-9DC68CC805BF}"/>
              </a:ext>
            </a:extLst>
          </p:cNvPr>
          <p:cNvSpPr/>
          <p:nvPr/>
        </p:nvSpPr>
        <p:spPr>
          <a:xfrm>
            <a:off x="4611696" y="3500949"/>
            <a:ext cx="127378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8DD89A92-4FB9-AEFA-716D-A64ED1E4F635}"/>
              </a:ext>
            </a:extLst>
          </p:cNvPr>
          <p:cNvSpPr/>
          <p:nvPr/>
        </p:nvSpPr>
        <p:spPr>
          <a:xfrm>
            <a:off x="4611696" y="3260585"/>
            <a:ext cx="52751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09504228-9C82-699B-100C-C7D0B976C438}"/>
              </a:ext>
            </a:extLst>
          </p:cNvPr>
          <p:cNvSpPr/>
          <p:nvPr/>
        </p:nvSpPr>
        <p:spPr>
          <a:xfrm>
            <a:off x="5970937" y="5411345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3273284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0C8F-D055-0A8F-3CF6-58784A3D9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1CC2C5B3-8887-01FB-EB46-617FAF2C6B7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D16F4A6-AACF-9285-598B-A604E137BE4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63F1C4C-7F9B-AA5F-F85D-B202ED24492C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TABLET_</a:t>
            </a:r>
            <a:r>
              <a:rPr lang="ko-KR" altLang="en-US" sz="800" dirty="0">
                <a:solidFill>
                  <a:schemeClr val="tx1"/>
                </a:solidFill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31785FA0-AE77-1DD3-AC3D-6564C61AB551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1602A9B7-0D01-D2E5-66CE-C7CD531AB025}"/>
              </a:ext>
            </a:extLst>
          </p:cNvPr>
          <p:cNvSpPr/>
          <p:nvPr/>
        </p:nvSpPr>
        <p:spPr>
          <a:xfrm rot="5400000">
            <a:off x="-1062349" y="1757436"/>
            <a:ext cx="6117599" cy="382263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DF04C79-1525-70E1-F433-BBA0F0AF5FFC}"/>
              </a:ext>
            </a:extLst>
          </p:cNvPr>
          <p:cNvSpPr/>
          <p:nvPr/>
        </p:nvSpPr>
        <p:spPr>
          <a:xfrm>
            <a:off x="85133" y="609955"/>
            <a:ext cx="3822636" cy="42081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F8738DF6-3205-7A33-9CC1-DD8E298CB0DF}"/>
              </a:ext>
            </a:extLst>
          </p:cNvPr>
          <p:cNvSpPr/>
          <p:nvPr/>
        </p:nvSpPr>
        <p:spPr>
          <a:xfrm rot="2918347">
            <a:off x="202031" y="782613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481893B-728A-9DE4-117D-28C685EB8616}"/>
              </a:ext>
            </a:extLst>
          </p:cNvPr>
          <p:cNvGrpSpPr/>
          <p:nvPr/>
        </p:nvGrpSpPr>
        <p:grpSpPr>
          <a:xfrm>
            <a:off x="392491" y="793704"/>
            <a:ext cx="103125" cy="73025"/>
            <a:chOff x="2160650" y="2927362"/>
            <a:chExt cx="103125" cy="73025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2193FFE-6D86-EE7C-07A4-906085D3294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66DF1EB-9B0E-6CA9-42E6-697967EF3B1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B9632FA-569D-3CB2-415C-F4EA78FCD33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120C2066-6C4D-BE0D-B4CD-907FAEF5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338" y="762972"/>
            <a:ext cx="130016" cy="133349"/>
          </a:xfrm>
          <a:prstGeom prst="rect">
            <a:avLst/>
          </a:prstGeom>
          <a:noFill/>
        </p:spPr>
      </p:pic>
      <p:pic>
        <p:nvPicPr>
          <p:cNvPr id="11" name="Picture 2" descr="C:\Users\t-dantay\Documents\Placeholders\user.png">
            <a:extLst>
              <a:ext uri="{FF2B5EF4-FFF2-40B4-BE49-F238E27FC236}">
                <a16:creationId xmlns:a16="http://schemas.microsoft.com/office/drawing/2014/main" id="{8A588587-7694-42F0-784C-16046B36030E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52" y="765213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10CBBE-15E5-2926-2A8D-A16FE3DFB022}"/>
              </a:ext>
            </a:extLst>
          </p:cNvPr>
          <p:cNvSpPr/>
          <p:nvPr/>
        </p:nvSpPr>
        <p:spPr>
          <a:xfrm>
            <a:off x="85133" y="1050761"/>
            <a:ext cx="3822636" cy="567679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E08DDED-509A-D849-1074-E4D8F520F9E4}"/>
              </a:ext>
            </a:extLst>
          </p:cNvPr>
          <p:cNvSpPr/>
          <p:nvPr/>
        </p:nvSpPr>
        <p:spPr>
          <a:xfrm>
            <a:off x="268855" y="1108296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4522D7B-DD93-05A2-F5D1-B01EF2218B0F}"/>
              </a:ext>
            </a:extLst>
          </p:cNvPr>
          <p:cNvSpPr/>
          <p:nvPr/>
        </p:nvSpPr>
        <p:spPr>
          <a:xfrm>
            <a:off x="182390" y="1347983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29C731D-5D1C-2087-BF7E-3135E41AE2EE}"/>
              </a:ext>
            </a:extLst>
          </p:cNvPr>
          <p:cNvSpPr/>
          <p:nvPr/>
        </p:nvSpPr>
        <p:spPr>
          <a:xfrm>
            <a:off x="268855" y="1637186"/>
            <a:ext cx="3486880" cy="2288635"/>
          </a:xfrm>
          <a:prstGeom prst="roundRect">
            <a:avLst>
              <a:gd name="adj" fmla="val 445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907DC1A1-C8DC-63F8-5522-CFC723120675}"/>
              </a:ext>
            </a:extLst>
          </p:cNvPr>
          <p:cNvSpPr/>
          <p:nvPr/>
        </p:nvSpPr>
        <p:spPr>
          <a:xfrm>
            <a:off x="354500" y="173462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시공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00349F2C-CA2B-A586-5106-DF39920DC4AE}"/>
              </a:ext>
            </a:extLst>
          </p:cNvPr>
          <p:cNvSpPr/>
          <p:nvPr/>
        </p:nvSpPr>
        <p:spPr>
          <a:xfrm>
            <a:off x="3106016" y="6450628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792732F1-F983-BD70-A1ED-C0751321A370}"/>
              </a:ext>
            </a:extLst>
          </p:cNvPr>
          <p:cNvSpPr/>
          <p:nvPr/>
        </p:nvSpPr>
        <p:spPr>
          <a:xfrm>
            <a:off x="2421504" y="6450628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05DAA541-5F3C-3084-A735-E4018A9897F4}"/>
              </a:ext>
            </a:extLst>
          </p:cNvPr>
          <p:cNvSpPr/>
          <p:nvPr/>
        </p:nvSpPr>
        <p:spPr>
          <a:xfrm>
            <a:off x="1154780" y="659404"/>
            <a:ext cx="169303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TABLET_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상세</a:t>
            </a: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B4035C79-BBD7-4152-63F9-9379F1508FDD}"/>
              </a:ext>
            </a:extLst>
          </p:cNvPr>
          <p:cNvSpPr/>
          <p:nvPr/>
        </p:nvSpPr>
        <p:spPr>
          <a:xfrm>
            <a:off x="85132" y="6389957"/>
            <a:ext cx="3822636" cy="33759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E7CE2524-DE40-633E-D328-E75A420EF58F}"/>
              </a:ext>
            </a:extLst>
          </p:cNvPr>
          <p:cNvSpPr/>
          <p:nvPr/>
        </p:nvSpPr>
        <p:spPr>
          <a:xfrm>
            <a:off x="1510726" y="2856790"/>
            <a:ext cx="103742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D15EBB46-F600-572A-FF4A-6173842A210C}"/>
              </a:ext>
            </a:extLst>
          </p:cNvPr>
          <p:cNvSpPr/>
          <p:nvPr/>
        </p:nvSpPr>
        <p:spPr>
          <a:xfrm>
            <a:off x="1510725" y="2616426"/>
            <a:ext cx="8372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시공완료일</a:t>
            </a: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8B581EC1-8E51-2480-18AA-F6E274D63019}"/>
              </a:ext>
            </a:extLst>
          </p:cNvPr>
          <p:cNvSpPr/>
          <p:nvPr/>
        </p:nvSpPr>
        <p:spPr>
          <a:xfrm>
            <a:off x="455729" y="2856790"/>
            <a:ext cx="103742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512716C3-738B-F5A2-5E6E-BD53B2915830}"/>
              </a:ext>
            </a:extLst>
          </p:cNvPr>
          <p:cNvSpPr/>
          <p:nvPr/>
        </p:nvSpPr>
        <p:spPr>
          <a:xfrm>
            <a:off x="455728" y="2616426"/>
            <a:ext cx="8372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시공투입일</a:t>
            </a: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39B1703F-9E1D-CCD4-DB92-2D86FC7B4062}"/>
              </a:ext>
            </a:extLst>
          </p:cNvPr>
          <p:cNvSpPr/>
          <p:nvPr/>
        </p:nvSpPr>
        <p:spPr>
          <a:xfrm>
            <a:off x="1510726" y="2266557"/>
            <a:ext cx="103742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963EA076-ECB5-64E5-99A5-A211FAE9C9CF}"/>
              </a:ext>
            </a:extLst>
          </p:cNvPr>
          <p:cNvSpPr/>
          <p:nvPr/>
        </p:nvSpPr>
        <p:spPr>
          <a:xfrm>
            <a:off x="1510726" y="2026193"/>
            <a:ext cx="429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3A890290-B588-5539-65C4-FE3299BA77FD}"/>
              </a:ext>
            </a:extLst>
          </p:cNvPr>
          <p:cNvSpPr/>
          <p:nvPr/>
        </p:nvSpPr>
        <p:spPr>
          <a:xfrm>
            <a:off x="455729" y="2266557"/>
            <a:ext cx="103742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61B78ABE-0F1E-DFB5-D4A9-A2CE36188674}"/>
              </a:ext>
            </a:extLst>
          </p:cNvPr>
          <p:cNvSpPr/>
          <p:nvPr/>
        </p:nvSpPr>
        <p:spPr>
          <a:xfrm>
            <a:off x="455728" y="2026193"/>
            <a:ext cx="8372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시공번호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49059D48-473E-0A10-3149-11086FAF9BE8}"/>
              </a:ext>
            </a:extLst>
          </p:cNvPr>
          <p:cNvSpPr/>
          <p:nvPr/>
        </p:nvSpPr>
        <p:spPr>
          <a:xfrm>
            <a:off x="1510932" y="3446897"/>
            <a:ext cx="103742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시공진행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50711B33-8407-24BB-7C5F-9085E0393A3D}"/>
              </a:ext>
            </a:extLst>
          </p:cNvPr>
          <p:cNvSpPr/>
          <p:nvPr/>
        </p:nvSpPr>
        <p:spPr>
          <a:xfrm>
            <a:off x="1510932" y="3206533"/>
            <a:ext cx="429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A3A19530-472D-B820-38F0-8D78869916EB}"/>
              </a:ext>
            </a:extLst>
          </p:cNvPr>
          <p:cNvSpPr/>
          <p:nvPr/>
        </p:nvSpPr>
        <p:spPr>
          <a:xfrm>
            <a:off x="455729" y="3446897"/>
            <a:ext cx="103742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8C325ED2-2EE9-59C2-8324-5BB0B2C65681}"/>
              </a:ext>
            </a:extLst>
          </p:cNvPr>
          <p:cNvSpPr/>
          <p:nvPr/>
        </p:nvSpPr>
        <p:spPr>
          <a:xfrm>
            <a:off x="455728" y="3206533"/>
            <a:ext cx="83726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작업반장</a:t>
            </a: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3C03C969-2774-88BD-F7A3-325D1307EB41}"/>
              </a:ext>
            </a:extLst>
          </p:cNvPr>
          <p:cNvSpPr/>
          <p:nvPr/>
        </p:nvSpPr>
        <p:spPr>
          <a:xfrm>
            <a:off x="2565723" y="2856790"/>
            <a:ext cx="103742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D93F96E2-C8AF-414E-4917-319ED1D1DBA5}"/>
              </a:ext>
            </a:extLst>
          </p:cNvPr>
          <p:cNvSpPr/>
          <p:nvPr/>
        </p:nvSpPr>
        <p:spPr>
          <a:xfrm>
            <a:off x="2565723" y="2616426"/>
            <a:ext cx="429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D0850D31-AA97-FEB2-3902-D1A8F0367E51}"/>
              </a:ext>
            </a:extLst>
          </p:cNvPr>
          <p:cNvSpPr/>
          <p:nvPr/>
        </p:nvSpPr>
        <p:spPr>
          <a:xfrm>
            <a:off x="2565723" y="2266557"/>
            <a:ext cx="103742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CDC889CB-1C0B-9704-0DE9-6EC67B110B12}"/>
              </a:ext>
            </a:extLst>
          </p:cNvPr>
          <p:cNvSpPr/>
          <p:nvPr/>
        </p:nvSpPr>
        <p:spPr>
          <a:xfrm>
            <a:off x="2565723" y="2026193"/>
            <a:ext cx="429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FD77A93F-C3F0-15D8-D192-C77744148C90}"/>
              </a:ext>
            </a:extLst>
          </p:cNvPr>
          <p:cNvSpPr/>
          <p:nvPr/>
        </p:nvSpPr>
        <p:spPr>
          <a:xfrm>
            <a:off x="2565929" y="3446897"/>
            <a:ext cx="103742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95196E37-3C4C-6035-3D76-F9ECC417D026}"/>
              </a:ext>
            </a:extLst>
          </p:cNvPr>
          <p:cNvSpPr/>
          <p:nvPr/>
        </p:nvSpPr>
        <p:spPr>
          <a:xfrm>
            <a:off x="2565929" y="3206533"/>
            <a:ext cx="429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9582A2BE-107D-7CBF-8456-84F46639B941}"/>
              </a:ext>
            </a:extLst>
          </p:cNvPr>
          <p:cNvSpPr/>
          <p:nvPr/>
        </p:nvSpPr>
        <p:spPr>
          <a:xfrm>
            <a:off x="5970937" y="5411345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3863498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B7460-E3F0-D32A-DB58-589A4905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1C19CC54-02C0-F8C8-9A6C-BAE5DF78CAE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36581B1-4E04-0C2F-5CF7-482F0D6E56AE}"/>
              </a:ext>
            </a:extLst>
          </p:cNvPr>
          <p:cNvSpPr/>
          <p:nvPr/>
        </p:nvSpPr>
        <p:spPr>
          <a:xfrm>
            <a:off x="305564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79FD652-3430-C358-1CA7-F3DA9361F20B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F97388E-89FB-74C9-08F0-60989822B6DA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</a:rPr>
              <a:t>가로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66478D01-D2FA-F072-1462-EB43815C9D3F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07B1501F-A4CF-60D6-04EC-D6271042E7EB}"/>
              </a:ext>
            </a:extLst>
          </p:cNvPr>
          <p:cNvSpPr/>
          <p:nvPr/>
        </p:nvSpPr>
        <p:spPr>
          <a:xfrm rot="16200000">
            <a:off x="1431980" y="152101"/>
            <a:ext cx="2455200" cy="471578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8D3E8C59-6729-E163-043F-CACCCA5748D7}"/>
              </a:ext>
            </a:extLst>
          </p:cNvPr>
          <p:cNvSpPr/>
          <p:nvPr/>
        </p:nvSpPr>
        <p:spPr>
          <a:xfrm>
            <a:off x="302572" y="1613826"/>
            <a:ext cx="4713502" cy="21305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E9580A96-4132-B87E-A3D5-0AE90C3879AC}"/>
              </a:ext>
            </a:extLst>
          </p:cNvPr>
          <p:cNvSpPr/>
          <p:nvPr/>
        </p:nvSpPr>
        <p:spPr>
          <a:xfrm>
            <a:off x="303969" y="1282392"/>
            <a:ext cx="4713502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L 도형 146">
            <a:extLst>
              <a:ext uri="{FF2B5EF4-FFF2-40B4-BE49-F238E27FC236}">
                <a16:creationId xmlns:a16="http://schemas.microsoft.com/office/drawing/2014/main" id="{0BBFFA69-FC08-B9E2-6E90-9F19738B3DE3}"/>
              </a:ext>
            </a:extLst>
          </p:cNvPr>
          <p:cNvSpPr/>
          <p:nvPr/>
        </p:nvSpPr>
        <p:spPr>
          <a:xfrm rot="2918347">
            <a:off x="398939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8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4002D2F-9B31-5FC0-A153-F27455770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667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99570995-BADA-59F4-F725-9527FD74227C}"/>
              </a:ext>
            </a:extLst>
          </p:cNvPr>
          <p:cNvGrpSpPr/>
          <p:nvPr/>
        </p:nvGrpSpPr>
        <p:grpSpPr>
          <a:xfrm>
            <a:off x="589399" y="1403927"/>
            <a:ext cx="103125" cy="73025"/>
            <a:chOff x="2160650" y="2927362"/>
            <a:chExt cx="103125" cy="73025"/>
          </a:xfrm>
        </p:grpSpPr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712AC5BE-BAC6-65B0-6EC2-09257B7E39C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9147EF5B-37A3-2687-4064-26AAB959963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A939515F-B390-2A2B-4DE4-757B114011C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1" name="Picture 2" descr="C:\Users\t-dantay\Documents\Placeholders\user.png">
            <a:extLst>
              <a:ext uri="{FF2B5EF4-FFF2-40B4-BE49-F238E27FC236}">
                <a16:creationId xmlns:a16="http://schemas.microsoft.com/office/drawing/2014/main" id="{6486ABB7-3E3B-1590-3634-0897C5EA8AEB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481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14CC9885-71DE-B69A-F205-BD556C90EEAD}"/>
              </a:ext>
            </a:extLst>
          </p:cNvPr>
          <p:cNvSpPr/>
          <p:nvPr/>
        </p:nvSpPr>
        <p:spPr>
          <a:xfrm>
            <a:off x="301689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 상세</a:t>
            </a:r>
            <a:endParaRPr lang="ko-KR" altLang="en-US" sz="9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F3745458-7072-1C88-7172-A1525378A51F}"/>
              </a:ext>
            </a:extLst>
          </p:cNvPr>
          <p:cNvSpPr/>
          <p:nvPr/>
        </p:nvSpPr>
        <p:spPr>
          <a:xfrm>
            <a:off x="305680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DB80EE3-E2B1-00AD-CD53-647285F08512}"/>
              </a:ext>
            </a:extLst>
          </p:cNvPr>
          <p:cNvSpPr/>
          <p:nvPr/>
        </p:nvSpPr>
        <p:spPr>
          <a:xfrm>
            <a:off x="301689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가로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상세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4728A61-E24E-9134-7ADB-1C4F6246CE60}"/>
              </a:ext>
            </a:extLst>
          </p:cNvPr>
          <p:cNvSpPr/>
          <p:nvPr/>
        </p:nvSpPr>
        <p:spPr>
          <a:xfrm>
            <a:off x="5970937" y="5411345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r>
              <a:rPr lang="ko-KR" altLang="en-US" dirty="0"/>
              <a:t>단계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E254F0D-BB42-B258-330D-B977787BD235}"/>
              </a:ext>
            </a:extLst>
          </p:cNvPr>
          <p:cNvSpPr/>
          <p:nvPr/>
        </p:nvSpPr>
        <p:spPr>
          <a:xfrm>
            <a:off x="401753" y="2148135"/>
            <a:ext cx="4462288" cy="1408215"/>
          </a:xfrm>
          <a:prstGeom prst="roundRect">
            <a:avLst>
              <a:gd name="adj" fmla="val 445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AFCE9A-9C9C-19E5-CC6B-8412B523EA77}"/>
              </a:ext>
            </a:extLst>
          </p:cNvPr>
          <p:cNvSpPr/>
          <p:nvPr/>
        </p:nvSpPr>
        <p:spPr>
          <a:xfrm>
            <a:off x="487398" y="2245571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시공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B2B2C82-FE97-BE65-F116-0AAA738769DE}"/>
              </a:ext>
            </a:extLst>
          </p:cNvPr>
          <p:cNvSpPr/>
          <p:nvPr/>
        </p:nvSpPr>
        <p:spPr>
          <a:xfrm>
            <a:off x="1961404" y="3367739"/>
            <a:ext cx="134991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281C101-795B-6F71-698B-B559A6FED411}"/>
              </a:ext>
            </a:extLst>
          </p:cNvPr>
          <p:cNvSpPr/>
          <p:nvPr/>
        </p:nvSpPr>
        <p:spPr>
          <a:xfrm>
            <a:off x="1961402" y="3127375"/>
            <a:ext cx="108946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시공완료일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DE92098-FFB4-3741-BE36-2C3900FE1B8D}"/>
              </a:ext>
            </a:extLst>
          </p:cNvPr>
          <p:cNvSpPr/>
          <p:nvPr/>
        </p:nvSpPr>
        <p:spPr>
          <a:xfrm>
            <a:off x="588627" y="3367739"/>
            <a:ext cx="134991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633EF1C-6504-0435-F528-27621F28CCAB}"/>
              </a:ext>
            </a:extLst>
          </p:cNvPr>
          <p:cNvSpPr/>
          <p:nvPr/>
        </p:nvSpPr>
        <p:spPr>
          <a:xfrm>
            <a:off x="588626" y="3127375"/>
            <a:ext cx="108946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시공투입일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1F270F6-11FD-4DF2-D46F-1623EFB6ECFF}"/>
              </a:ext>
            </a:extLst>
          </p:cNvPr>
          <p:cNvSpPr/>
          <p:nvPr/>
        </p:nvSpPr>
        <p:spPr>
          <a:xfrm>
            <a:off x="1961404" y="2777506"/>
            <a:ext cx="134991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8565365-18C3-C45A-A0FD-8D71BDFD4B9C}"/>
              </a:ext>
            </a:extLst>
          </p:cNvPr>
          <p:cNvSpPr/>
          <p:nvPr/>
        </p:nvSpPr>
        <p:spPr>
          <a:xfrm>
            <a:off x="1961404" y="2537142"/>
            <a:ext cx="55904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E249931-E719-89DD-BB3D-27160F8525BE}"/>
              </a:ext>
            </a:extLst>
          </p:cNvPr>
          <p:cNvSpPr/>
          <p:nvPr/>
        </p:nvSpPr>
        <p:spPr>
          <a:xfrm>
            <a:off x="588627" y="2777506"/>
            <a:ext cx="134991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632B919-ED6D-1483-54C3-16F59F1080B4}"/>
              </a:ext>
            </a:extLst>
          </p:cNvPr>
          <p:cNvSpPr/>
          <p:nvPr/>
        </p:nvSpPr>
        <p:spPr>
          <a:xfrm>
            <a:off x="588626" y="2537142"/>
            <a:ext cx="108946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시공번호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19B8FCC-A0A6-CB23-4C0B-E3E239BBF7F2}"/>
              </a:ext>
            </a:extLst>
          </p:cNvPr>
          <p:cNvSpPr/>
          <p:nvPr/>
        </p:nvSpPr>
        <p:spPr>
          <a:xfrm>
            <a:off x="3334180" y="3367739"/>
            <a:ext cx="134991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EE03BA1-EFFD-08F8-003C-4FCDC909697E}"/>
              </a:ext>
            </a:extLst>
          </p:cNvPr>
          <p:cNvSpPr/>
          <p:nvPr/>
        </p:nvSpPr>
        <p:spPr>
          <a:xfrm>
            <a:off x="3334180" y="3127375"/>
            <a:ext cx="55904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E36087C-5616-FCD9-CC68-A5C61290EB21}"/>
              </a:ext>
            </a:extLst>
          </p:cNvPr>
          <p:cNvSpPr/>
          <p:nvPr/>
        </p:nvSpPr>
        <p:spPr>
          <a:xfrm>
            <a:off x="3334180" y="2777506"/>
            <a:ext cx="134991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32692A4-EA65-9ABF-BE8E-A74624D080E1}"/>
              </a:ext>
            </a:extLst>
          </p:cNvPr>
          <p:cNvSpPr/>
          <p:nvPr/>
        </p:nvSpPr>
        <p:spPr>
          <a:xfrm>
            <a:off x="3334180" y="2537142"/>
            <a:ext cx="55904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3377012-9399-750C-0506-8C0B5BA7573B}"/>
              </a:ext>
            </a:extLst>
          </p:cNvPr>
          <p:cNvSpPr/>
          <p:nvPr/>
        </p:nvSpPr>
        <p:spPr>
          <a:xfrm>
            <a:off x="300291" y="3434813"/>
            <a:ext cx="4715783" cy="3107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9BCD9AE-F75C-3066-BAC5-F7FF99440BAD}"/>
              </a:ext>
            </a:extLst>
          </p:cNvPr>
          <p:cNvSpPr/>
          <p:nvPr/>
        </p:nvSpPr>
        <p:spPr>
          <a:xfrm>
            <a:off x="4214322" y="3483858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40B50EA-8ECD-4274-A6CB-B63FB2A39FD2}"/>
              </a:ext>
            </a:extLst>
          </p:cNvPr>
          <p:cNvSpPr/>
          <p:nvPr/>
        </p:nvSpPr>
        <p:spPr>
          <a:xfrm>
            <a:off x="3529810" y="3483858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7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1C02C-35B0-66E6-B914-B9E5B28A8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2DAD8CE-D014-CA04-9E48-8185A2A99EF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5ED7CB3-CBD0-D5E1-1BDC-CE6D789B66FF}"/>
              </a:ext>
            </a:extLst>
          </p:cNvPr>
          <p:cNvSpPr/>
          <p:nvPr/>
        </p:nvSpPr>
        <p:spPr>
          <a:xfrm>
            <a:off x="305564" y="972564"/>
            <a:ext cx="24552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8BEAF37-1DE1-28C9-BC0F-1E193F1674D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88796F1-E162-6519-51ED-D9E5C047896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MOBILE_</a:t>
            </a:r>
            <a:r>
              <a:rPr lang="ko-KR" altLang="en-US" sz="800" dirty="0">
                <a:solidFill>
                  <a:schemeClr val="tx1"/>
                </a:solidFill>
              </a:rPr>
              <a:t>세로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8D439168-84AB-A370-0B28-55A3B4DB6973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id="{EDEE0EF8-28AA-45EB-F511-0E3E10D8A3A8}"/>
              </a:ext>
            </a:extLst>
          </p:cNvPr>
          <p:cNvSpPr/>
          <p:nvPr/>
        </p:nvSpPr>
        <p:spPr>
          <a:xfrm>
            <a:off x="301689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MOBILE_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세로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상세</a:t>
            </a: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D2E9B23E-EE4E-E1A5-D8E1-5FEDB100EEFD}"/>
              </a:ext>
            </a:extLst>
          </p:cNvPr>
          <p:cNvSpPr/>
          <p:nvPr/>
        </p:nvSpPr>
        <p:spPr>
          <a:xfrm>
            <a:off x="301303" y="1359750"/>
            <a:ext cx="2455200" cy="463842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36A23AE1-EF4C-765D-F625-C2C90FEA7E12}"/>
              </a:ext>
            </a:extLst>
          </p:cNvPr>
          <p:cNvSpPr/>
          <p:nvPr/>
        </p:nvSpPr>
        <p:spPr>
          <a:xfrm>
            <a:off x="300292" y="1613826"/>
            <a:ext cx="2455457" cy="5601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67BD96E7-3E6F-4997-DD0F-B780BA83226B}"/>
              </a:ext>
            </a:extLst>
          </p:cNvPr>
          <p:cNvSpPr/>
          <p:nvPr/>
        </p:nvSpPr>
        <p:spPr>
          <a:xfrm>
            <a:off x="301689" y="1282392"/>
            <a:ext cx="2455383" cy="3108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2" name="L 도형 131">
            <a:extLst>
              <a:ext uri="{FF2B5EF4-FFF2-40B4-BE49-F238E27FC236}">
                <a16:creationId xmlns:a16="http://schemas.microsoft.com/office/drawing/2014/main" id="{98C58E8D-AEE9-3103-33CD-ECC97DB54CF3}"/>
              </a:ext>
            </a:extLst>
          </p:cNvPr>
          <p:cNvSpPr/>
          <p:nvPr/>
        </p:nvSpPr>
        <p:spPr>
          <a:xfrm rot="2918347">
            <a:off x="396659" y="1392836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716CC849-E857-03EB-49C8-845D4DD1C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9936" y="1378121"/>
            <a:ext cx="130016" cy="133349"/>
          </a:xfrm>
          <a:prstGeom prst="rect">
            <a:avLst/>
          </a:prstGeom>
          <a:noFill/>
        </p:spPr>
      </p:pic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95F9A83C-0B20-5928-D0FD-952D65A8DEB0}"/>
              </a:ext>
            </a:extLst>
          </p:cNvPr>
          <p:cNvGrpSpPr/>
          <p:nvPr/>
        </p:nvGrpSpPr>
        <p:grpSpPr>
          <a:xfrm>
            <a:off x="587119" y="1403927"/>
            <a:ext cx="103125" cy="73025"/>
            <a:chOff x="2160650" y="2927362"/>
            <a:chExt cx="103125" cy="73025"/>
          </a:xfrm>
        </p:grpSpPr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FA336405-15F8-E388-ACEF-1B43B2AFF0C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F8F58B20-B4AF-BBE3-924C-E796697A8FD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553919CE-E875-D0C1-C1CC-79AAD5FED7A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8" name="Picture 2" descr="C:\Users\t-dantay\Documents\Placeholders\user.png">
            <a:extLst>
              <a:ext uri="{FF2B5EF4-FFF2-40B4-BE49-F238E27FC236}">
                <a16:creationId xmlns:a16="http://schemas.microsoft.com/office/drawing/2014/main" id="{00B0B36E-A560-C97C-32E0-5CEAE185BAC6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750" y="1380362"/>
            <a:ext cx="120583" cy="12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7B5DCE8A-74B3-9558-80A4-21C417269947}"/>
              </a:ext>
            </a:extLst>
          </p:cNvPr>
          <p:cNvSpPr/>
          <p:nvPr/>
        </p:nvSpPr>
        <p:spPr>
          <a:xfrm>
            <a:off x="299409" y="1704076"/>
            <a:ext cx="107902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메뉴 상세</a:t>
            </a: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ACECF62C-E698-C4F5-DAB1-312DF4A6001B}"/>
              </a:ext>
            </a:extLst>
          </p:cNvPr>
          <p:cNvSpPr/>
          <p:nvPr/>
        </p:nvSpPr>
        <p:spPr>
          <a:xfrm>
            <a:off x="303400" y="1913185"/>
            <a:ext cx="1726634" cy="19551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 상세를 관리합니다</a:t>
            </a:r>
          </a:p>
        </p:txBody>
      </p:sp>
      <p:sp>
        <p:nvSpPr>
          <p:cNvPr id="142" name="사각형: 둥근 모서리 141">
            <a:extLst>
              <a:ext uri="{FF2B5EF4-FFF2-40B4-BE49-F238E27FC236}">
                <a16:creationId xmlns:a16="http://schemas.microsoft.com/office/drawing/2014/main" id="{8C9F7921-814D-CDBC-D1DF-9C749C3DE4BF}"/>
              </a:ext>
            </a:extLst>
          </p:cNvPr>
          <p:cNvSpPr/>
          <p:nvPr/>
        </p:nvSpPr>
        <p:spPr>
          <a:xfrm>
            <a:off x="300163" y="2188182"/>
            <a:ext cx="2455457" cy="35485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CC943F30-8957-5586-5263-7737192C9565}"/>
              </a:ext>
            </a:extLst>
          </p:cNvPr>
          <p:cNvSpPr/>
          <p:nvPr/>
        </p:nvSpPr>
        <p:spPr>
          <a:xfrm>
            <a:off x="303314" y="2229749"/>
            <a:ext cx="1027820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시공 정보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13B0E194-6EE0-9B45-DBAD-98B2C9E98D9E}"/>
              </a:ext>
            </a:extLst>
          </p:cNvPr>
          <p:cNvSpPr/>
          <p:nvPr/>
        </p:nvSpPr>
        <p:spPr>
          <a:xfrm>
            <a:off x="394389" y="4587029"/>
            <a:ext cx="2261938" cy="21138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54499E70-DC96-386A-6186-77D25E536C3F}"/>
              </a:ext>
            </a:extLst>
          </p:cNvPr>
          <p:cNvSpPr/>
          <p:nvPr/>
        </p:nvSpPr>
        <p:spPr>
          <a:xfrm>
            <a:off x="394389" y="4370773"/>
            <a:ext cx="936745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작업반장</a:t>
            </a: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6D3996B4-7598-9767-F9F3-E58A57F97E9A}"/>
              </a:ext>
            </a:extLst>
          </p:cNvPr>
          <p:cNvSpPr/>
          <p:nvPr/>
        </p:nvSpPr>
        <p:spPr>
          <a:xfrm>
            <a:off x="394389" y="4114359"/>
            <a:ext cx="2261938" cy="21138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64883336-B722-0BBF-7D33-F5542E9AACE3}"/>
              </a:ext>
            </a:extLst>
          </p:cNvPr>
          <p:cNvSpPr/>
          <p:nvPr/>
        </p:nvSpPr>
        <p:spPr>
          <a:xfrm>
            <a:off x="394389" y="3898103"/>
            <a:ext cx="1095672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시공완료일</a:t>
            </a: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7A7BAB10-91D5-69B6-707F-BD8910C5A0FF}"/>
              </a:ext>
            </a:extLst>
          </p:cNvPr>
          <p:cNvSpPr/>
          <p:nvPr/>
        </p:nvSpPr>
        <p:spPr>
          <a:xfrm>
            <a:off x="394389" y="5062743"/>
            <a:ext cx="2261938" cy="2113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시공진행</a:t>
            </a: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4E7D2FBC-AD51-CBA3-224B-027660C9D9C7}"/>
              </a:ext>
            </a:extLst>
          </p:cNvPr>
          <p:cNvSpPr/>
          <p:nvPr/>
        </p:nvSpPr>
        <p:spPr>
          <a:xfrm>
            <a:off x="394389" y="4846487"/>
            <a:ext cx="1095672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5AC99932-FCD1-836E-EDD9-F61ABCE2C739}"/>
              </a:ext>
            </a:extLst>
          </p:cNvPr>
          <p:cNvSpPr/>
          <p:nvPr/>
        </p:nvSpPr>
        <p:spPr>
          <a:xfrm>
            <a:off x="394389" y="2663978"/>
            <a:ext cx="2261938" cy="2113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9CEB26B2-ABCF-E96C-B492-62340E153DD0}"/>
              </a:ext>
            </a:extLst>
          </p:cNvPr>
          <p:cNvSpPr/>
          <p:nvPr/>
        </p:nvSpPr>
        <p:spPr>
          <a:xfrm>
            <a:off x="394389" y="2447722"/>
            <a:ext cx="936745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시공번호</a:t>
            </a: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6026C2B2-C2BD-A515-039B-2715D84B1DFF}"/>
              </a:ext>
            </a:extLst>
          </p:cNvPr>
          <p:cNvSpPr/>
          <p:nvPr/>
        </p:nvSpPr>
        <p:spPr>
          <a:xfrm>
            <a:off x="394389" y="3141271"/>
            <a:ext cx="2261938" cy="21138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73DE8FA0-6E3F-831B-8447-60BE661C704C}"/>
              </a:ext>
            </a:extLst>
          </p:cNvPr>
          <p:cNvSpPr/>
          <p:nvPr/>
        </p:nvSpPr>
        <p:spPr>
          <a:xfrm>
            <a:off x="394389" y="2925015"/>
            <a:ext cx="936745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현장</a:t>
            </a: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0A2EA9E5-020C-5C43-7C92-3C0C3BDAB625}"/>
              </a:ext>
            </a:extLst>
          </p:cNvPr>
          <p:cNvSpPr/>
          <p:nvPr/>
        </p:nvSpPr>
        <p:spPr>
          <a:xfrm>
            <a:off x="394389" y="3641689"/>
            <a:ext cx="2261938" cy="21138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맑은 고딕" panose="020B0503020000020004" pitchFamily="50" charset="-127"/>
              </a:rPr>
              <a:t>2025-12-15</a:t>
            </a: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0A4E1C2A-83B6-9086-6831-0CB67035D844}"/>
              </a:ext>
            </a:extLst>
          </p:cNvPr>
          <p:cNvSpPr/>
          <p:nvPr/>
        </p:nvSpPr>
        <p:spPr>
          <a:xfrm>
            <a:off x="394389" y="3425433"/>
            <a:ext cx="1095672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시공투입일</a:t>
            </a: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959E430E-73B0-67C1-6501-64555171FA16}"/>
              </a:ext>
            </a:extLst>
          </p:cNvPr>
          <p:cNvSpPr/>
          <p:nvPr/>
        </p:nvSpPr>
        <p:spPr>
          <a:xfrm>
            <a:off x="394389" y="5559326"/>
            <a:ext cx="2261938" cy="21138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항목명</a:t>
            </a: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B1E395AA-50FF-F41C-B607-74B6F16AF3C2}"/>
              </a:ext>
            </a:extLst>
          </p:cNvPr>
          <p:cNvSpPr/>
          <p:nvPr/>
        </p:nvSpPr>
        <p:spPr>
          <a:xfrm>
            <a:off x="394389" y="5343070"/>
            <a:ext cx="936745" cy="2113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</a:t>
            </a: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FBD70DA8-E94D-FDF7-75F7-C044E2E26F11}"/>
              </a:ext>
            </a:extLst>
          </p:cNvPr>
          <p:cNvSpPr/>
          <p:nvPr/>
        </p:nvSpPr>
        <p:spPr>
          <a:xfrm>
            <a:off x="296823" y="5687257"/>
            <a:ext cx="2455457" cy="3107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2" name="사각형: 둥근 모서리 171">
            <a:extLst>
              <a:ext uri="{FF2B5EF4-FFF2-40B4-BE49-F238E27FC236}">
                <a16:creationId xmlns:a16="http://schemas.microsoft.com/office/drawing/2014/main" id="{E656D145-4445-E920-33B0-937BA6012BB2}"/>
              </a:ext>
            </a:extLst>
          </p:cNvPr>
          <p:cNvSpPr/>
          <p:nvPr/>
        </p:nvSpPr>
        <p:spPr>
          <a:xfrm>
            <a:off x="1950528" y="5736302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173" name="사각형: 둥근 모서리 172">
            <a:extLst>
              <a:ext uri="{FF2B5EF4-FFF2-40B4-BE49-F238E27FC236}">
                <a16:creationId xmlns:a16="http://schemas.microsoft.com/office/drawing/2014/main" id="{3B1F5B8C-3165-4570-650C-C231CC94918E}"/>
              </a:ext>
            </a:extLst>
          </p:cNvPr>
          <p:cNvSpPr/>
          <p:nvPr/>
        </p:nvSpPr>
        <p:spPr>
          <a:xfrm>
            <a:off x="1266016" y="5736302"/>
            <a:ext cx="649719" cy="209725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  <a:endParaRPr lang="en-US" altLang="ko-KR" sz="600" b="1" dirty="0">
              <a:solidFill>
                <a:schemeClr val="bg1"/>
              </a:solidFill>
            </a:endParaRPr>
          </a:p>
        </p:txBody>
      </p: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9A3B7BC1-86BD-972E-59CA-17D0A5887B0E}"/>
              </a:ext>
            </a:extLst>
          </p:cNvPr>
          <p:cNvSpPr/>
          <p:nvPr/>
        </p:nvSpPr>
        <p:spPr>
          <a:xfrm>
            <a:off x="5970937" y="5411345"/>
            <a:ext cx="1022888" cy="8284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r>
              <a:rPr lang="ko-KR" altLang="en-US" dirty="0"/>
              <a:t>단계</a:t>
            </a:r>
          </a:p>
        </p:txBody>
      </p:sp>
    </p:spTree>
    <p:extLst>
      <p:ext uri="{BB962C8B-B14F-4D97-AF65-F5344CB8AC3E}">
        <p14:creationId xmlns:p14="http://schemas.microsoft.com/office/powerpoint/2010/main" val="1610314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B5C95-6B78-BACE-C989-B17891247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993FCD-4DB9-21C3-B230-BD8E5A8A545B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섹션 정리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7120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4AC64-8066-ED40-C65A-B34DD8BF0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6A61622-B2DD-B1C4-7895-D8F45A6EA0D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6F2E68B2-9245-94F4-9422-C81E80C9EBDF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PC </a:t>
            </a:r>
            <a:r>
              <a:rPr lang="ko-KR" altLang="en-US" sz="800" dirty="0">
                <a:solidFill>
                  <a:schemeClr val="tx1"/>
                </a:solidFill>
              </a:rPr>
              <a:t>섹션 정리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8D8B0C2-6F70-6178-91F4-27406E199CB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39847372"/>
              </p:ext>
            </p:extLst>
          </p:nvPr>
        </p:nvGraphicFramePr>
        <p:xfrm>
          <a:off x="7086600" y="502429"/>
          <a:ext cx="2057400" cy="136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라디오 버튼형 필터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 값이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개일 경우 사용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필터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박스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최소로만 활용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표 헤더 정렬로 정렬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박스는 삭제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63007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B7E507D1-EBED-EA09-8F85-EB8645834D09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F29057C-8D84-135B-DF8F-47A158120518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232B3AC-F672-1D84-65CC-C2926298D640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BA29013-0CA2-DCB4-23F6-1E53AAB6EFE1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DAE8CA2-DAAF-8B42-A358-DE9C7D1AE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555D9CA9-463E-C6BC-3D45-CC5F03EBB42C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A3A67124-7923-8E37-CEF3-1855EDA8639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EEAE28F-37E0-64CB-44D1-9C8862F5F09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7D450091-AE67-EE3E-920F-18EFD9B1BDA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6A9EC81-235B-C18B-D9AB-23A328B165BE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4F19FCE-BDFE-C32A-9021-45C0F3E4CF6E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0902C220-26E4-1B0A-B8AB-DA871C33BBDD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02EEEDD-E688-150D-F04B-5B557EF8DC2C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4D68B2C-F2FF-8515-A30D-E4CF7521F82F}"/>
              </a:ext>
            </a:extLst>
          </p:cNvPr>
          <p:cNvSpPr/>
          <p:nvPr/>
        </p:nvSpPr>
        <p:spPr>
          <a:xfrm>
            <a:off x="87018" y="1030766"/>
            <a:ext cx="281067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8012271-C663-574F-9774-B08EEB42FB7B}"/>
              </a:ext>
            </a:extLst>
          </p:cNvPr>
          <p:cNvSpPr/>
          <p:nvPr/>
        </p:nvSpPr>
        <p:spPr>
          <a:xfrm>
            <a:off x="112646" y="1121348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56C7F8BB-EE2A-60F0-6FDD-A0DCE7FF861F}"/>
              </a:ext>
            </a:extLst>
          </p:cNvPr>
          <p:cNvSpPr/>
          <p:nvPr/>
        </p:nvSpPr>
        <p:spPr>
          <a:xfrm>
            <a:off x="124271" y="14972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36C3999-A273-F1D3-2E9C-CDAF9823964A}"/>
              </a:ext>
            </a:extLst>
          </p:cNvPr>
          <p:cNvSpPr/>
          <p:nvPr/>
        </p:nvSpPr>
        <p:spPr>
          <a:xfrm>
            <a:off x="542455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99C657-76F7-BA42-EAA1-F933403A636A}"/>
              </a:ext>
            </a:extLst>
          </p:cNvPr>
          <p:cNvSpPr/>
          <p:nvPr/>
        </p:nvSpPr>
        <p:spPr>
          <a:xfrm>
            <a:off x="455990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00656A1E-1ADD-8F9D-D330-1B3B164A5528}"/>
              </a:ext>
            </a:extLst>
          </p:cNvPr>
          <p:cNvSpPr/>
          <p:nvPr/>
        </p:nvSpPr>
        <p:spPr>
          <a:xfrm>
            <a:off x="6003856" y="232155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버튼명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FC84BB6-5E8F-3CC3-F2E0-B20B75349D6F}"/>
              </a:ext>
            </a:extLst>
          </p:cNvPr>
          <p:cNvSpPr/>
          <p:nvPr/>
        </p:nvSpPr>
        <p:spPr>
          <a:xfrm>
            <a:off x="4099983" y="1614461"/>
            <a:ext cx="2694514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7" name="그래픽 16" descr="돋보기">
            <a:extLst>
              <a:ext uri="{FF2B5EF4-FFF2-40B4-BE49-F238E27FC236}">
                <a16:creationId xmlns:a16="http://schemas.microsoft.com/office/drawing/2014/main" id="{D1BE20DB-4A36-B1B5-6186-7A2A0025ED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1050" y="1640151"/>
            <a:ext cx="150640" cy="150640"/>
          </a:xfrm>
          <a:prstGeom prst="rect">
            <a:avLst/>
          </a:prstGeom>
        </p:spPr>
      </p:pic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A57CD892-6497-7C93-0DC0-DCB30D8A4A46}"/>
              </a:ext>
            </a:extLst>
          </p:cNvPr>
          <p:cNvSpPr/>
          <p:nvPr/>
        </p:nvSpPr>
        <p:spPr>
          <a:xfrm>
            <a:off x="537695" y="1906551"/>
            <a:ext cx="1492426" cy="317943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3FC0716-F59A-021E-7070-9AB15D66BDD6}"/>
              </a:ext>
            </a:extLst>
          </p:cNvPr>
          <p:cNvSpPr/>
          <p:nvPr/>
        </p:nvSpPr>
        <p:spPr>
          <a:xfrm>
            <a:off x="1432207" y="1940196"/>
            <a:ext cx="47646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건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A2C8FAD-2747-579F-40AE-C92FEF6085AF}"/>
              </a:ext>
            </a:extLst>
          </p:cNvPr>
          <p:cNvSpPr/>
          <p:nvPr/>
        </p:nvSpPr>
        <p:spPr>
          <a:xfrm>
            <a:off x="634605" y="1979269"/>
            <a:ext cx="130531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수취어음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D0D0703C-70C6-5790-991C-E61A1DA69AA1}"/>
              </a:ext>
            </a:extLst>
          </p:cNvPr>
          <p:cNvSpPr/>
          <p:nvPr/>
        </p:nvSpPr>
        <p:spPr>
          <a:xfrm>
            <a:off x="2125456" y="1906551"/>
            <a:ext cx="1492426" cy="317943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0C7DA13-F3FA-1B97-1C9C-2579A972B881}"/>
              </a:ext>
            </a:extLst>
          </p:cNvPr>
          <p:cNvSpPr/>
          <p:nvPr/>
        </p:nvSpPr>
        <p:spPr>
          <a:xfrm>
            <a:off x="3019968" y="1940196"/>
            <a:ext cx="47646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55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건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1D38B8B-0BFB-509A-7EAF-D75D3D4B72D2}"/>
              </a:ext>
            </a:extLst>
          </p:cNvPr>
          <p:cNvSpPr/>
          <p:nvPr/>
        </p:nvSpPr>
        <p:spPr>
          <a:xfrm>
            <a:off x="2222366" y="1979269"/>
            <a:ext cx="130531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발행어음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B9123728-3CF6-FFE8-54CE-1C8857548C3C}"/>
              </a:ext>
            </a:extLst>
          </p:cNvPr>
          <p:cNvSpPr/>
          <p:nvPr/>
        </p:nvSpPr>
        <p:spPr>
          <a:xfrm>
            <a:off x="3719695" y="1906551"/>
            <a:ext cx="1492426" cy="317943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95D35B29-E092-8E55-D905-FF10834D184E}"/>
              </a:ext>
            </a:extLst>
          </p:cNvPr>
          <p:cNvSpPr/>
          <p:nvPr/>
        </p:nvSpPr>
        <p:spPr>
          <a:xfrm>
            <a:off x="4614207" y="1940196"/>
            <a:ext cx="47646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건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10BFF82E-8C64-AC36-C351-59B1D0A67365}"/>
              </a:ext>
            </a:extLst>
          </p:cNvPr>
          <p:cNvSpPr/>
          <p:nvPr/>
        </p:nvSpPr>
        <p:spPr>
          <a:xfrm>
            <a:off x="3816605" y="1979269"/>
            <a:ext cx="130531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만기임박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E9FF2A00-E234-C552-32A2-702E49376756}"/>
              </a:ext>
            </a:extLst>
          </p:cNvPr>
          <p:cNvSpPr/>
          <p:nvPr/>
        </p:nvSpPr>
        <p:spPr>
          <a:xfrm>
            <a:off x="5307455" y="1906551"/>
            <a:ext cx="1492426" cy="317943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04B1173-12C9-4994-0EC0-CFC24515F3BA}"/>
              </a:ext>
            </a:extLst>
          </p:cNvPr>
          <p:cNvSpPr/>
          <p:nvPr/>
        </p:nvSpPr>
        <p:spPr>
          <a:xfrm>
            <a:off x="6201967" y="1940196"/>
            <a:ext cx="47646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15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건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A715F6F-FC42-EB59-ABA2-A5504A6B9819}"/>
              </a:ext>
            </a:extLst>
          </p:cNvPr>
          <p:cNvSpPr/>
          <p:nvPr/>
        </p:nvSpPr>
        <p:spPr>
          <a:xfrm>
            <a:off x="5404366" y="1979269"/>
            <a:ext cx="130531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결제완료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4FE08F17-EE9B-D149-88DB-736E2A9ED262}"/>
              </a:ext>
            </a:extLst>
          </p:cNvPr>
          <p:cNvSpPr/>
          <p:nvPr/>
        </p:nvSpPr>
        <p:spPr>
          <a:xfrm>
            <a:off x="54363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52" name="Picture 2" descr="C:\Users\t-dantay\Documents\First24\calendar1.png">
            <a:extLst>
              <a:ext uri="{FF2B5EF4-FFF2-40B4-BE49-F238E27FC236}">
                <a16:creationId xmlns:a16="http://schemas.microsoft.com/office/drawing/2014/main" id="{03CED972-58F2-5C6F-6C93-81C195B64D48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2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D2B20A7B-8541-83A2-41E4-E41FB79F8653}"/>
              </a:ext>
            </a:extLst>
          </p:cNvPr>
          <p:cNvSpPr/>
          <p:nvPr/>
        </p:nvSpPr>
        <p:spPr>
          <a:xfrm>
            <a:off x="229426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B43EB525-51E5-B5B9-990B-70342858DDBD}"/>
              </a:ext>
            </a:extLst>
          </p:cNvPr>
          <p:cNvSpPr/>
          <p:nvPr/>
        </p:nvSpPr>
        <p:spPr>
          <a:xfrm>
            <a:off x="335151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A82E6406-F001-12A4-5989-2230156D660B}"/>
              </a:ext>
            </a:extLst>
          </p:cNvPr>
          <p:cNvSpPr/>
          <p:nvPr/>
        </p:nvSpPr>
        <p:spPr>
          <a:xfrm>
            <a:off x="369490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8A611565-2F76-A61E-695C-19707E7A33F8}"/>
              </a:ext>
            </a:extLst>
          </p:cNvPr>
          <p:cNvSpPr/>
          <p:nvPr/>
        </p:nvSpPr>
        <p:spPr>
          <a:xfrm>
            <a:off x="266857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A214BD4-5758-A9EE-0C4F-DE862717684F}"/>
              </a:ext>
            </a:extLst>
          </p:cNvPr>
          <p:cNvSpPr/>
          <p:nvPr/>
        </p:nvSpPr>
        <p:spPr>
          <a:xfrm>
            <a:off x="301196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237CE4F8-BF6F-0220-E843-5DBFADEE6E0D}"/>
              </a:ext>
            </a:extLst>
          </p:cNvPr>
          <p:cNvSpPr/>
          <p:nvPr/>
        </p:nvSpPr>
        <p:spPr>
          <a:xfrm>
            <a:off x="185323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50EA707F-BA74-DFC9-7493-813DCE9098F7}"/>
              </a:ext>
            </a:extLst>
          </p:cNvPr>
          <p:cNvSpPr/>
          <p:nvPr/>
        </p:nvSpPr>
        <p:spPr>
          <a:xfrm>
            <a:off x="5173823" y="232155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버튼명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90772F79-C349-194A-C4A8-01C6A1F2E38F}"/>
              </a:ext>
            </a:extLst>
          </p:cNvPr>
          <p:cNvSpPr/>
          <p:nvPr/>
        </p:nvSpPr>
        <p:spPr>
          <a:xfrm>
            <a:off x="4343790" y="232155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버튼명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A506AE95-AF5A-C82F-AB1D-9C9F233EEAD2}"/>
              </a:ext>
            </a:extLst>
          </p:cNvPr>
          <p:cNvSpPr/>
          <p:nvPr/>
        </p:nvSpPr>
        <p:spPr>
          <a:xfrm>
            <a:off x="3511090" y="232155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버튼명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D55F6F01-92E9-9B57-FABF-5F8D08996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938050"/>
              </p:ext>
            </p:extLst>
          </p:nvPr>
        </p:nvGraphicFramePr>
        <p:xfrm>
          <a:off x="559723" y="2337567"/>
          <a:ext cx="2266995" cy="28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665">
                  <a:extLst>
                    <a:ext uri="{9D8B030D-6E8A-4147-A177-3AD203B41FA5}">
                      <a16:colId xmlns:a16="http://schemas.microsoft.com/office/drawing/2014/main" val="2570912784"/>
                    </a:ext>
                  </a:extLst>
                </a:gridCol>
              </a:tblGrid>
              <a:tr h="2811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탭 </a:t>
                      </a:r>
                      <a:r>
                        <a:rPr lang="en-US" altLang="ko-KR" sz="700" b="1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700" b="1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탭 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7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탭 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7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A3894B44-08E5-C68C-A282-A58DE2CE393C}"/>
              </a:ext>
            </a:extLst>
          </p:cNvPr>
          <p:cNvSpPr/>
          <p:nvPr/>
        </p:nvSpPr>
        <p:spPr>
          <a:xfrm>
            <a:off x="537695" y="2618291"/>
            <a:ext cx="6256802" cy="2837624"/>
          </a:xfrm>
          <a:prstGeom prst="roundRect">
            <a:avLst>
              <a:gd name="adj" fmla="val 83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FE36BC0-BB19-2108-1BBA-A10C6E789390}"/>
              </a:ext>
            </a:extLst>
          </p:cNvPr>
          <p:cNvSpPr/>
          <p:nvPr/>
        </p:nvSpPr>
        <p:spPr>
          <a:xfrm>
            <a:off x="673020" y="276290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83933DC-8A2A-69C8-B1BE-9692AAB91F89}"/>
              </a:ext>
            </a:extLst>
          </p:cNvPr>
          <p:cNvSpPr/>
          <p:nvPr/>
        </p:nvSpPr>
        <p:spPr>
          <a:xfrm>
            <a:off x="1228615" y="276290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FE42EBDB-7475-18BC-1813-52E6885D1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269808"/>
              </p:ext>
            </p:extLst>
          </p:nvPr>
        </p:nvGraphicFramePr>
        <p:xfrm>
          <a:off x="639943" y="3019931"/>
          <a:ext cx="6038487" cy="226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64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363915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273280205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1716470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3050637697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2364480099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181831866"/>
                    </a:ext>
                  </a:extLst>
                </a:gridCol>
                <a:gridCol w="675776">
                  <a:extLst>
                    <a:ext uri="{9D8B030D-6E8A-4147-A177-3AD203B41FA5}">
                      <a16:colId xmlns:a16="http://schemas.microsoft.com/office/drawing/2014/main" val="2424164136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No.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어음번호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발행일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만기일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차수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보관중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만기임박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보관중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만기임박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보관중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만기임박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수취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1,000,000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보관중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3BB84409-CB3D-32C5-1564-4A181A3F2DA6}"/>
              </a:ext>
            </a:extLst>
          </p:cNvPr>
          <p:cNvSpPr/>
          <p:nvPr/>
        </p:nvSpPr>
        <p:spPr>
          <a:xfrm>
            <a:off x="6095121" y="2771825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6DCF5B9C-24A1-EBB4-7E41-621DB9F8CE58}"/>
              </a:ext>
            </a:extLst>
          </p:cNvPr>
          <p:cNvSpPr/>
          <p:nvPr/>
        </p:nvSpPr>
        <p:spPr>
          <a:xfrm>
            <a:off x="5464476" y="2771825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44FA99A0-6595-D205-8187-0A57B3CF7AA3}"/>
              </a:ext>
            </a:extLst>
          </p:cNvPr>
          <p:cNvSpPr/>
          <p:nvPr/>
        </p:nvSpPr>
        <p:spPr>
          <a:xfrm>
            <a:off x="2890328" y="2776908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저장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F350D7B1-B635-3931-B69E-5497963F8318}"/>
              </a:ext>
            </a:extLst>
          </p:cNvPr>
          <p:cNvSpPr/>
          <p:nvPr/>
        </p:nvSpPr>
        <p:spPr>
          <a:xfrm>
            <a:off x="2174323" y="2757626"/>
            <a:ext cx="651391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rPr>
              <a:t>보관중</a:t>
            </a:r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 ▼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787D2EC-955F-225A-88E5-5D7764E2C347}"/>
              </a:ext>
            </a:extLst>
          </p:cNvPr>
          <p:cNvSpPr/>
          <p:nvPr/>
        </p:nvSpPr>
        <p:spPr>
          <a:xfrm>
            <a:off x="4710471" y="2764719"/>
            <a:ext cx="651391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 수취   발행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9FEA3B63-4960-953D-E580-E130521D602A}"/>
              </a:ext>
            </a:extLst>
          </p:cNvPr>
          <p:cNvSpPr/>
          <p:nvPr/>
        </p:nvSpPr>
        <p:spPr>
          <a:xfrm>
            <a:off x="1750622" y="2750520"/>
            <a:ext cx="37636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상태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023325F9-2D2F-227E-1402-FD2F931D6C41}"/>
              </a:ext>
            </a:extLst>
          </p:cNvPr>
          <p:cNvSpPr/>
          <p:nvPr/>
        </p:nvSpPr>
        <p:spPr>
          <a:xfrm>
            <a:off x="4607857" y="259914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98" name="그래픽 97" descr="정렬">
            <a:extLst>
              <a:ext uri="{FF2B5EF4-FFF2-40B4-BE49-F238E27FC236}">
                <a16:creationId xmlns:a16="http://schemas.microsoft.com/office/drawing/2014/main" id="{E05B4DD8-FD8A-0634-227B-52CB01A8EE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5648" y="3101468"/>
            <a:ext cx="126624" cy="126624"/>
          </a:xfrm>
          <a:prstGeom prst="rect">
            <a:avLst/>
          </a:prstGeom>
        </p:spPr>
      </p:pic>
      <p:sp>
        <p:nvSpPr>
          <p:cNvPr id="99" name="타원 98">
            <a:extLst>
              <a:ext uri="{FF2B5EF4-FFF2-40B4-BE49-F238E27FC236}">
                <a16:creationId xmlns:a16="http://schemas.microsoft.com/office/drawing/2014/main" id="{A7EB24F9-3CEF-24E3-65F6-8E6FBDF352A2}"/>
              </a:ext>
            </a:extLst>
          </p:cNvPr>
          <p:cNvSpPr/>
          <p:nvPr/>
        </p:nvSpPr>
        <p:spPr>
          <a:xfrm>
            <a:off x="5353099" y="259914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FF1FA152-B471-2BA4-E874-A61974F5D815}"/>
              </a:ext>
            </a:extLst>
          </p:cNvPr>
          <p:cNvSpPr/>
          <p:nvPr/>
        </p:nvSpPr>
        <p:spPr>
          <a:xfrm>
            <a:off x="4417364" y="2935484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5619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00A2D-E412-69BB-0EF3-4BE97B1C1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C1A846-8B97-AC9C-440F-8A5FA0EE0C9C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TBD</a:t>
            </a: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7901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859B-8A63-E48B-EFD3-18BA262B2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649A37D-547B-3740-6524-F0FC6E8B1E6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B8CA93A-5CB0-596E-67CD-D7A4845CFF9D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나의 메뉴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없음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613F4FCB-1753-5861-A395-2FB16C80468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3D5ADA84-602F-F0C9-7D07-50186EDFCAD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853F8DE-3819-BB03-9C66-62898C61D03E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1DFEE6F-DF89-FA47-EB6E-478993D18694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4A36D88-C40D-7F62-2980-48C6B4583B0E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57D48E91-D803-EA61-255D-DD9FA0BF8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B2364962-2049-26CC-66DC-EEBAAC1EE6AB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FE8CCB75-F0AB-A9CF-982D-EC4AD2D7BAA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0ADF64BB-BCCF-0FEF-0ABC-CA9D1FB8068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FCB383B5-68D3-BFE9-F052-16ABBFC5F40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D72CB4B-E041-4286-3E41-21B1DEA6982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4ED4C18-879E-C3E0-3518-0BC227DD1F0A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A711CF8-4172-E29E-A251-610F3C55F08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4BD7EBA-9FF6-C409-DEB1-829721FFDFB2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0E8E6D4-55DD-1818-6BD5-ABBB0AEAF381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D32A4F2-9E18-1A3D-662A-049E9C171CB8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E6F627F-182E-E120-5C07-F3562154F6E9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7A208F-8B3D-AF1D-88E6-CE5D982853F2}"/>
              </a:ext>
            </a:extLst>
          </p:cNvPr>
          <p:cNvSpPr/>
          <p:nvPr/>
        </p:nvSpPr>
        <p:spPr>
          <a:xfrm>
            <a:off x="1149166" y="1030766"/>
            <a:ext cx="5580973" cy="2189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51607585-638F-0709-F95D-056C02DCC33B}"/>
              </a:ext>
            </a:extLst>
          </p:cNvPr>
          <p:cNvSpPr/>
          <p:nvPr/>
        </p:nvSpPr>
        <p:spPr>
          <a:xfrm>
            <a:off x="6782949" y="1063032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46CDFFE-4AC6-89CB-0036-3D4ECCC57065}"/>
              </a:ext>
            </a:extLst>
          </p:cNvPr>
          <p:cNvSpPr/>
          <p:nvPr/>
        </p:nvSpPr>
        <p:spPr>
          <a:xfrm>
            <a:off x="6730139" y="1030766"/>
            <a:ext cx="266564" cy="2189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70D4022-7B92-40FA-7B7C-6609A078C229}"/>
              </a:ext>
            </a:extLst>
          </p:cNvPr>
          <p:cNvSpPr/>
          <p:nvPr/>
        </p:nvSpPr>
        <p:spPr>
          <a:xfrm>
            <a:off x="1308713" y="1327048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4E262ED-C059-AA86-3625-86D0E8081E5C}"/>
              </a:ext>
            </a:extLst>
          </p:cNvPr>
          <p:cNvSpPr/>
          <p:nvPr/>
        </p:nvSpPr>
        <p:spPr>
          <a:xfrm>
            <a:off x="1222248" y="1566735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6D1226E-BE11-1004-510D-281501BCACFA}"/>
              </a:ext>
            </a:extLst>
          </p:cNvPr>
          <p:cNvGrpSpPr/>
          <p:nvPr/>
        </p:nvGrpSpPr>
        <p:grpSpPr>
          <a:xfrm>
            <a:off x="1946183" y="1425843"/>
            <a:ext cx="94613" cy="120512"/>
            <a:chOff x="635285" y="4754880"/>
            <a:chExt cx="294970" cy="375715"/>
          </a:xfrm>
        </p:grpSpPr>
        <p:sp>
          <p:nvSpPr>
            <p:cNvPr id="19" name="화살표: 갈매기형 수장 18">
              <a:extLst>
                <a:ext uri="{FF2B5EF4-FFF2-40B4-BE49-F238E27FC236}">
                  <a16:creationId xmlns:a16="http://schemas.microsoft.com/office/drawing/2014/main" id="{5EF1A15F-B281-8228-A2AC-84F9EE8DA91C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8A08B598-3586-0B03-B5C4-31D3291B908F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8D0B29D-EDA9-8F5F-7BA0-ED8C0FDBB915}"/>
              </a:ext>
            </a:extLst>
          </p:cNvPr>
          <p:cNvGrpSpPr/>
          <p:nvPr/>
        </p:nvGrpSpPr>
        <p:grpSpPr>
          <a:xfrm>
            <a:off x="1222248" y="1080588"/>
            <a:ext cx="94613" cy="120512"/>
            <a:chOff x="635285" y="4754880"/>
            <a:chExt cx="294970" cy="375715"/>
          </a:xfrm>
        </p:grpSpPr>
        <p:sp>
          <p:nvSpPr>
            <p:cNvPr id="30" name="화살표: 갈매기형 수장 29">
              <a:extLst>
                <a:ext uri="{FF2B5EF4-FFF2-40B4-BE49-F238E27FC236}">
                  <a16:creationId xmlns:a16="http://schemas.microsoft.com/office/drawing/2014/main" id="{187D5069-7EDD-59F9-23F6-5043B40B484C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91C565D3-481E-5C64-733A-B24FCD8B10C0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F17875E2-3A04-FB13-1F88-936262A16FE9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나의 메뉴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없음</a:t>
            </a:r>
          </a:p>
        </p:txBody>
      </p:sp>
    </p:spTree>
    <p:extLst>
      <p:ext uri="{BB962C8B-B14F-4D97-AF65-F5344CB8AC3E}">
        <p14:creationId xmlns:p14="http://schemas.microsoft.com/office/powerpoint/2010/main" val="2784718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A4D33-39AC-13D1-9C19-F69E1540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EA474CD7-C4ED-81F2-2E4E-3D5890D635A7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F40DE49A-0B95-0886-60F3-0674EC9715CC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나의 메뉴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있음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5F4EF80-8458-131D-CB3F-3B090ACDE2AD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FB46E119-1EFE-4C32-9BD3-EF0D6B64459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B964BB2-51FE-F057-3CB9-434D6A2CDA37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96BBC9E-B6D1-2D18-7C9B-E34511B05D8D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D66734E-B8B8-4045-B0FC-6E26CBE7F7F7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3AE89D5E-4ED9-2033-9640-61D754720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CADAA77-7B72-D54D-7AE4-963DBD4FE596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01ACEB64-EFA5-2990-BAEF-1E26A204FB6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FC5E664-A942-B600-9856-6299B23309B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152318C9-A1A4-18F1-DC13-D0BDDC54001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976364D-3820-F509-109F-C904B89C53F8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BA284C1-9529-61F4-662D-532899462968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8770C5D6-A649-F1CD-A461-0CFC0863A308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A4930FC-C7E0-DFFF-6219-A93BD3D61016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CF0E9D9-0B19-E3BD-E08F-3EE7080D1F62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C62325B-EA92-A926-0706-9596FD99DFE9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DCCAFF3-A475-F382-0EA3-5725275E2CA5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C22788D-9257-CDDC-1421-28C502A6354F}"/>
              </a:ext>
            </a:extLst>
          </p:cNvPr>
          <p:cNvSpPr/>
          <p:nvPr/>
        </p:nvSpPr>
        <p:spPr>
          <a:xfrm>
            <a:off x="1149166" y="1030766"/>
            <a:ext cx="5580973" cy="2189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8BB288B9-BEDB-3C92-6C29-81E7B37C7797}"/>
              </a:ext>
            </a:extLst>
          </p:cNvPr>
          <p:cNvSpPr/>
          <p:nvPr/>
        </p:nvSpPr>
        <p:spPr>
          <a:xfrm>
            <a:off x="6782949" y="1063032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1EA886F-4A54-2DB2-1D94-546FF62CBA3C}"/>
              </a:ext>
            </a:extLst>
          </p:cNvPr>
          <p:cNvSpPr/>
          <p:nvPr/>
        </p:nvSpPr>
        <p:spPr>
          <a:xfrm>
            <a:off x="6730139" y="1030766"/>
            <a:ext cx="266564" cy="2189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3FD6F7B-8E1F-0759-0223-7339B7451FEC}"/>
              </a:ext>
            </a:extLst>
          </p:cNvPr>
          <p:cNvSpPr/>
          <p:nvPr/>
        </p:nvSpPr>
        <p:spPr>
          <a:xfrm>
            <a:off x="1308713" y="1327048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629C2F2-A2C0-6FE2-E9A1-431EDD16A3EF}"/>
              </a:ext>
            </a:extLst>
          </p:cNvPr>
          <p:cNvSpPr/>
          <p:nvPr/>
        </p:nvSpPr>
        <p:spPr>
          <a:xfrm>
            <a:off x="1222248" y="1566735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5CCF3AB-DBDA-E12B-6D96-BCC65BA11BC1}"/>
              </a:ext>
            </a:extLst>
          </p:cNvPr>
          <p:cNvGrpSpPr/>
          <p:nvPr/>
        </p:nvGrpSpPr>
        <p:grpSpPr>
          <a:xfrm>
            <a:off x="1946183" y="1425843"/>
            <a:ext cx="94613" cy="120512"/>
            <a:chOff x="635285" y="4754880"/>
            <a:chExt cx="294970" cy="375715"/>
          </a:xfrm>
          <a:solidFill>
            <a:srgbClr val="FF0000"/>
          </a:solidFill>
        </p:grpSpPr>
        <p:sp>
          <p:nvSpPr>
            <p:cNvPr id="19" name="화살표: 갈매기형 수장 18">
              <a:extLst>
                <a:ext uri="{FF2B5EF4-FFF2-40B4-BE49-F238E27FC236}">
                  <a16:creationId xmlns:a16="http://schemas.microsoft.com/office/drawing/2014/main" id="{A0A5A071-C7A8-2BB8-D153-1DA18CC0F20A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3B1F72F9-FFEA-9352-0B91-8D4E1A617031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grp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CD31CFD-D386-5E1B-7539-9F00FF286B61}"/>
              </a:ext>
            </a:extLst>
          </p:cNvPr>
          <p:cNvGrpSpPr/>
          <p:nvPr/>
        </p:nvGrpSpPr>
        <p:grpSpPr>
          <a:xfrm>
            <a:off x="1222248" y="1080588"/>
            <a:ext cx="94613" cy="120512"/>
            <a:chOff x="635285" y="4754880"/>
            <a:chExt cx="294970" cy="375715"/>
          </a:xfrm>
          <a:solidFill>
            <a:srgbClr val="FF0000"/>
          </a:solidFill>
        </p:grpSpPr>
        <p:sp>
          <p:nvSpPr>
            <p:cNvPr id="30" name="화살표: 갈매기형 수장 29">
              <a:extLst>
                <a:ext uri="{FF2B5EF4-FFF2-40B4-BE49-F238E27FC236}">
                  <a16:creationId xmlns:a16="http://schemas.microsoft.com/office/drawing/2014/main" id="{0ED28F4E-392C-26F6-3AA1-92F4FC3A5D63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A9027DAB-3487-71ED-B46D-AD10DA0051B6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grp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0D50F88-9AD0-BE27-AF10-F871A225F4BE}"/>
              </a:ext>
            </a:extLst>
          </p:cNvPr>
          <p:cNvSpPr/>
          <p:nvPr/>
        </p:nvSpPr>
        <p:spPr>
          <a:xfrm>
            <a:off x="1343544" y="1027233"/>
            <a:ext cx="1726634" cy="22738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메뉴관리 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B8F59BC-1CB7-ACEF-E37A-1BFB9824686B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나의 메뉴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있음</a:t>
            </a:r>
          </a:p>
        </p:txBody>
      </p:sp>
    </p:spTree>
    <p:extLst>
      <p:ext uri="{BB962C8B-B14F-4D97-AF65-F5344CB8AC3E}">
        <p14:creationId xmlns:p14="http://schemas.microsoft.com/office/powerpoint/2010/main" val="1304853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5E21-1CFA-82AE-7996-8138B1B9C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3C7029FE-2B2B-7EB5-678A-E629BD1CD2A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4DA3420-D3FC-9814-90C8-0A4D31AAC358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나의 메뉴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여러 줄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95AC574-1C22-4D6B-0BF3-4853DA015C6D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BF6388F7-BC2E-77CD-E4C9-AA10CB47253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B28D762-1F77-51F9-E5C7-C9D53C4B969E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F216867B-88D0-840D-EF29-BBF27E701DF2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294897CB-585D-D09A-8CD7-7FBECE1013AF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D035E870-172A-7EFE-45AF-40FB03132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2134A82-8685-D1AF-4DB6-7BF8A4F4E814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46DB0B1-C64B-32BD-16DA-8944DC4276E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5699AD7E-4462-885B-F658-C3D63E91294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D6C44ABD-C28A-7B91-0A3C-EC0FD80E834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BBF13A4-2ECB-D943-667A-BF17D7031613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B4ABD19-F1A8-63C7-BE6B-75BD269FF84A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623E78B-E789-7AA1-C4A5-8A238A5E240B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4368CE4-13CD-B161-3FD4-7D57F75DD1C7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4E30261-9AFB-8C12-D760-BC8EB586EB7C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5DC3ABB-DAE9-DDA8-CE95-0B35F4DEDE7D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37B2488-271A-8D81-1F9C-92FEEA2744E0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C1C1CAE-D856-460A-41C7-E739B0E2DD67}"/>
              </a:ext>
            </a:extLst>
          </p:cNvPr>
          <p:cNvSpPr/>
          <p:nvPr/>
        </p:nvSpPr>
        <p:spPr>
          <a:xfrm>
            <a:off x="1149166" y="1030766"/>
            <a:ext cx="5580973" cy="21896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63485CA-30E7-6DE6-410F-BA665D3CC67C}"/>
              </a:ext>
            </a:extLst>
          </p:cNvPr>
          <p:cNvSpPr/>
          <p:nvPr/>
        </p:nvSpPr>
        <p:spPr>
          <a:xfrm>
            <a:off x="6782949" y="1063032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8578D43-7F4D-CC62-36B1-013C7E462F41}"/>
              </a:ext>
            </a:extLst>
          </p:cNvPr>
          <p:cNvSpPr/>
          <p:nvPr/>
        </p:nvSpPr>
        <p:spPr>
          <a:xfrm>
            <a:off x="6730139" y="1030766"/>
            <a:ext cx="266564" cy="2189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E409BF6-5DF6-D2A9-BC6B-33D587D6BB22}"/>
              </a:ext>
            </a:extLst>
          </p:cNvPr>
          <p:cNvSpPr/>
          <p:nvPr/>
        </p:nvSpPr>
        <p:spPr>
          <a:xfrm>
            <a:off x="1308713" y="1327048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CF7B5DD-B827-FFEA-76FC-9ACB08972AE3}"/>
              </a:ext>
            </a:extLst>
          </p:cNvPr>
          <p:cNvSpPr/>
          <p:nvPr/>
        </p:nvSpPr>
        <p:spPr>
          <a:xfrm>
            <a:off x="1222248" y="1566735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87503F0-9CB0-FE71-BF16-47D0E012C625}"/>
              </a:ext>
            </a:extLst>
          </p:cNvPr>
          <p:cNvGrpSpPr/>
          <p:nvPr/>
        </p:nvGrpSpPr>
        <p:grpSpPr>
          <a:xfrm>
            <a:off x="1946183" y="1425843"/>
            <a:ext cx="94613" cy="120512"/>
            <a:chOff x="635285" y="4754880"/>
            <a:chExt cx="294970" cy="375715"/>
          </a:xfrm>
          <a:solidFill>
            <a:srgbClr val="FF0000"/>
          </a:solidFill>
        </p:grpSpPr>
        <p:sp>
          <p:nvSpPr>
            <p:cNvPr id="19" name="화살표: 갈매기형 수장 18">
              <a:extLst>
                <a:ext uri="{FF2B5EF4-FFF2-40B4-BE49-F238E27FC236}">
                  <a16:creationId xmlns:a16="http://schemas.microsoft.com/office/drawing/2014/main" id="{DC84AA10-DDFD-B274-B4CC-55047ED79D02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918B9A5E-2FB3-3B76-F077-700B82031623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grp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5697D76-74F6-A46C-2195-7FE1D2CBEA6E}"/>
              </a:ext>
            </a:extLst>
          </p:cNvPr>
          <p:cNvGrpSpPr/>
          <p:nvPr/>
        </p:nvGrpSpPr>
        <p:grpSpPr>
          <a:xfrm>
            <a:off x="1222248" y="1080588"/>
            <a:ext cx="94613" cy="120512"/>
            <a:chOff x="635285" y="4754880"/>
            <a:chExt cx="294970" cy="375715"/>
          </a:xfrm>
          <a:solidFill>
            <a:srgbClr val="FF0000"/>
          </a:solidFill>
        </p:grpSpPr>
        <p:sp>
          <p:nvSpPr>
            <p:cNvPr id="30" name="화살표: 갈매기형 수장 29">
              <a:extLst>
                <a:ext uri="{FF2B5EF4-FFF2-40B4-BE49-F238E27FC236}">
                  <a16:creationId xmlns:a16="http://schemas.microsoft.com/office/drawing/2014/main" id="{CF096823-BE06-7CC6-A57C-50D57130A5AC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82CA4F93-804C-2CDF-F996-09DD8F11C7D3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grp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9528456-CFCB-8A2F-1D37-E277303F465C}"/>
              </a:ext>
            </a:extLst>
          </p:cNvPr>
          <p:cNvSpPr/>
          <p:nvPr/>
        </p:nvSpPr>
        <p:spPr>
          <a:xfrm>
            <a:off x="1343543" y="1027233"/>
            <a:ext cx="5219897" cy="22738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메뉴관리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600" b="1" dirty="0" err="1">
                <a:solidFill>
                  <a:schemeClr val="tx1"/>
                </a:solidFill>
                <a:latin typeface="+mn-ea"/>
              </a:rPr>
              <a:t>메뉴명</a:t>
            </a:r>
            <a:endParaRPr lang="ko-KR" altLang="en-US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L 도형 36">
            <a:extLst>
              <a:ext uri="{FF2B5EF4-FFF2-40B4-BE49-F238E27FC236}">
                <a16:creationId xmlns:a16="http://schemas.microsoft.com/office/drawing/2014/main" id="{B233B8AE-9117-D011-8A25-D401FDB55AB4}"/>
              </a:ext>
            </a:extLst>
          </p:cNvPr>
          <p:cNvSpPr/>
          <p:nvPr/>
        </p:nvSpPr>
        <p:spPr>
          <a:xfrm rot="18783810">
            <a:off x="6562619" y="1098569"/>
            <a:ext cx="61200" cy="612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30A9D73-5A00-39A1-AABC-BCEB5533AEDE}"/>
              </a:ext>
            </a:extLst>
          </p:cNvPr>
          <p:cNvSpPr/>
          <p:nvPr/>
        </p:nvSpPr>
        <p:spPr>
          <a:xfrm>
            <a:off x="1154780" y="659404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나의 메뉴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여러 줄</a:t>
            </a:r>
          </a:p>
        </p:txBody>
      </p:sp>
    </p:spTree>
    <p:extLst>
      <p:ext uri="{BB962C8B-B14F-4D97-AF65-F5344CB8AC3E}">
        <p14:creationId xmlns:p14="http://schemas.microsoft.com/office/powerpoint/2010/main" val="719848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3F02E-9172-4EFD-5A49-C4BB85056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B4E603C-F6EC-5401-2CA1-090565F65D36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BD7805CE-21BC-64A4-E5BF-CAA288EA7D6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나의 메뉴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메뉴 영역에 통합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25738D1-B7A9-3558-5F8C-F1C257B7288F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E85C6DCD-E9EC-D146-4502-2C9C9910466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0C50568-01EE-FE62-8FA7-E26D3E439835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D934A6B-3C0A-70C0-839C-247190F0F8CE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7F9F0341-3192-03AE-17A7-3BCD986E67A3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B70A67C3-1B78-0F40-ED4C-9D89DE2E5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66B9E359-723A-67BA-09F2-ECFED7964D1E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293C6C5-3BFF-7629-3614-A3F8FD16E41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61728342-0297-8C28-8D5E-7A4564B8E24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D7C3DD8-86D9-AFDB-3D50-D33CBAFCF1B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35EABBF-F056-344E-735D-FF7A38CB4C2E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66AD809D-5C09-729E-8BBB-C6CB9655E3BA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0EDA5C1C-6AC9-432A-D40C-9AC5493C4524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7FF4B8A-1072-06F6-5B61-518843A0B28C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FF9B52E-9841-DD5A-AF18-EBF8EEC0E918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188A69C1-4179-1576-AE0B-2AAD229E7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367465"/>
              </p:ext>
            </p:extLst>
          </p:nvPr>
        </p:nvGraphicFramePr>
        <p:xfrm>
          <a:off x="182390" y="1805030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1622B1A-26F1-B7B8-711B-C76E1EE6A6CC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FDA4DB7F-6FFC-5D57-C9E3-2C8300EC5C86}"/>
              </a:ext>
            </a:extLst>
          </p:cNvPr>
          <p:cNvSpPr/>
          <p:nvPr/>
        </p:nvSpPr>
        <p:spPr>
          <a:xfrm>
            <a:off x="6782949" y="1063032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983AAA5-B9A0-5C80-6A38-5D61A42DE63D}"/>
              </a:ext>
            </a:extLst>
          </p:cNvPr>
          <p:cNvSpPr/>
          <p:nvPr/>
        </p:nvSpPr>
        <p:spPr>
          <a:xfrm>
            <a:off x="6730139" y="1030766"/>
            <a:ext cx="266564" cy="2189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8F215E-2494-3D35-3112-B04AA9EDAA1E}"/>
              </a:ext>
            </a:extLst>
          </p:cNvPr>
          <p:cNvSpPr/>
          <p:nvPr/>
        </p:nvSpPr>
        <p:spPr>
          <a:xfrm>
            <a:off x="1308713" y="1138273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E445986-5C97-AC56-97D6-C51173F55DAC}"/>
              </a:ext>
            </a:extLst>
          </p:cNvPr>
          <p:cNvSpPr/>
          <p:nvPr/>
        </p:nvSpPr>
        <p:spPr>
          <a:xfrm>
            <a:off x="1222248" y="1377960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2E8311F-A778-468F-53AD-7709D1637F3C}"/>
              </a:ext>
            </a:extLst>
          </p:cNvPr>
          <p:cNvGrpSpPr/>
          <p:nvPr/>
        </p:nvGrpSpPr>
        <p:grpSpPr>
          <a:xfrm>
            <a:off x="1946183" y="1237068"/>
            <a:ext cx="94613" cy="120512"/>
            <a:chOff x="635285" y="4754880"/>
            <a:chExt cx="294970" cy="375715"/>
          </a:xfrm>
        </p:grpSpPr>
        <p:sp>
          <p:nvSpPr>
            <p:cNvPr id="19" name="화살표: 갈매기형 수장 18">
              <a:extLst>
                <a:ext uri="{FF2B5EF4-FFF2-40B4-BE49-F238E27FC236}">
                  <a16:creationId xmlns:a16="http://schemas.microsoft.com/office/drawing/2014/main" id="{19AD4562-B7F0-09CC-CF60-5DEC20E89035}"/>
                </a:ext>
              </a:extLst>
            </p:cNvPr>
            <p:cNvSpPr/>
            <p:nvPr/>
          </p:nvSpPr>
          <p:spPr>
            <a:xfrm rot="16200000">
              <a:off x="606711" y="4807052"/>
              <a:ext cx="352119" cy="294968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2468AA37-2EB6-52C1-0243-9A0A52CD40B6}"/>
                </a:ext>
              </a:extLst>
            </p:cNvPr>
            <p:cNvSpPr/>
            <p:nvPr/>
          </p:nvSpPr>
          <p:spPr>
            <a:xfrm>
              <a:off x="635285" y="4754880"/>
              <a:ext cx="294969" cy="19965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C73C49A6-9BEC-95F0-2215-1CA84255A490}"/>
              </a:ext>
            </a:extLst>
          </p:cNvPr>
          <p:cNvSpPr/>
          <p:nvPr/>
        </p:nvSpPr>
        <p:spPr>
          <a:xfrm>
            <a:off x="1154780" y="659404"/>
            <a:ext cx="2072742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나의 메뉴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메뉴 영역에 통합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C165DC1-2689-3839-DB91-798DCE1C3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636624"/>
              </p:ext>
            </p:extLst>
          </p:nvPr>
        </p:nvGraphicFramePr>
        <p:xfrm>
          <a:off x="92988" y="1500768"/>
          <a:ext cx="1049424" cy="227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73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나의 메뉴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440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356C8-0F88-128D-293E-68485FAC9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FFB8D5CD-F1D2-E739-CFE2-312C20832A17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4673C18-517A-7909-5AAE-7FB74DD482CD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검색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필터</a:t>
            </a:r>
            <a:r>
              <a:rPr lang="en-US" altLang="ko-KR" sz="800" dirty="0">
                <a:solidFill>
                  <a:schemeClr val="tx1"/>
                </a:solidFill>
              </a:rPr>
              <a:t>, </a:t>
            </a:r>
            <a:r>
              <a:rPr lang="ko-KR" altLang="en-US" sz="800" dirty="0">
                <a:solidFill>
                  <a:schemeClr val="tx1"/>
                </a:solidFill>
              </a:rPr>
              <a:t>정렬 모음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42F50E1-5D7B-9619-79FE-FF63FB852F6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3670334"/>
              </p:ext>
            </p:extLst>
          </p:nvPr>
        </p:nvGraphicFramePr>
        <p:xfrm>
          <a:off x="7086600" y="502429"/>
          <a:ext cx="2057400" cy="250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EA6D103B-BD29-0D0B-AAFA-842BF750767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4844750-A3A7-7245-4B7F-6D9121B7CD94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BCE28D13-EA72-C9C4-FE0A-03C2DE4C3809}"/>
              </a:ext>
            </a:extLst>
          </p:cNvPr>
          <p:cNvSpPr/>
          <p:nvPr/>
        </p:nvSpPr>
        <p:spPr>
          <a:xfrm>
            <a:off x="6782949" y="671700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6E74C126-6195-3E27-A60C-A2AB5998CC64}"/>
              </a:ext>
            </a:extLst>
          </p:cNvPr>
          <p:cNvSpPr/>
          <p:nvPr/>
        </p:nvSpPr>
        <p:spPr>
          <a:xfrm>
            <a:off x="268855" y="746143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AD5E8AB-C236-C649-FCD3-4F2626B37FB1}"/>
              </a:ext>
            </a:extLst>
          </p:cNvPr>
          <p:cNvSpPr/>
          <p:nvPr/>
        </p:nvSpPr>
        <p:spPr>
          <a:xfrm>
            <a:off x="182390" y="985830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A7B6D3A5-7C9E-583C-F35F-BE6DAE74DFD3}"/>
              </a:ext>
            </a:extLst>
          </p:cNvPr>
          <p:cNvSpPr/>
          <p:nvPr/>
        </p:nvSpPr>
        <p:spPr>
          <a:xfrm>
            <a:off x="232475" y="1280157"/>
            <a:ext cx="6588176" cy="1133704"/>
          </a:xfrm>
          <a:prstGeom prst="roundRect">
            <a:avLst>
              <a:gd name="adj" fmla="val 73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1E40E7E-3E45-2B0D-39D5-1AEBF4E8FBBC}"/>
              </a:ext>
            </a:extLst>
          </p:cNvPr>
          <p:cNvSpPr/>
          <p:nvPr/>
        </p:nvSpPr>
        <p:spPr>
          <a:xfrm>
            <a:off x="411750" y="1714059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81" name="Picture 2" descr="C:\Users\t-dantay\Documents\First24\calendar1.png">
            <a:extLst>
              <a:ext uri="{FF2B5EF4-FFF2-40B4-BE49-F238E27FC236}">
                <a16:creationId xmlns:a16="http://schemas.microsoft.com/office/drawing/2014/main" id="{4CC19369-7BB7-BE0B-E919-8E3D50727834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35" y="1745809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3D89E8AD-195F-DD9A-FA6F-9A668DDBF626}"/>
              </a:ext>
            </a:extLst>
          </p:cNvPr>
          <p:cNvSpPr/>
          <p:nvPr/>
        </p:nvSpPr>
        <p:spPr>
          <a:xfrm>
            <a:off x="2162382" y="1680197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135CB9FA-42BA-6903-8ECB-BB2586CF3403}"/>
              </a:ext>
            </a:extLst>
          </p:cNvPr>
          <p:cNvSpPr/>
          <p:nvPr/>
        </p:nvSpPr>
        <p:spPr>
          <a:xfrm>
            <a:off x="3219630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615F576C-2DD8-D10E-B1D5-6EECD0CB65B6}"/>
              </a:ext>
            </a:extLst>
          </p:cNvPr>
          <p:cNvSpPr/>
          <p:nvPr/>
        </p:nvSpPr>
        <p:spPr>
          <a:xfrm>
            <a:off x="3563016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D896E216-283E-3777-18D8-A5C6831BA5E1}"/>
              </a:ext>
            </a:extLst>
          </p:cNvPr>
          <p:cNvSpPr/>
          <p:nvPr/>
        </p:nvSpPr>
        <p:spPr>
          <a:xfrm>
            <a:off x="2536693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5EBAB3F-40BE-195D-2C16-4A50C69E0268}"/>
              </a:ext>
            </a:extLst>
          </p:cNvPr>
          <p:cNvSpPr/>
          <p:nvPr/>
        </p:nvSpPr>
        <p:spPr>
          <a:xfrm>
            <a:off x="2880079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7DD727D6-5DF7-1153-D3E3-6FEDE279DCBF}"/>
              </a:ext>
            </a:extLst>
          </p:cNvPr>
          <p:cNvSpPr/>
          <p:nvPr/>
        </p:nvSpPr>
        <p:spPr>
          <a:xfrm>
            <a:off x="1721352" y="1680197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213C6EC3-52EF-BDEE-965D-85325A808527}"/>
              </a:ext>
            </a:extLst>
          </p:cNvPr>
          <p:cNvSpPr/>
          <p:nvPr/>
        </p:nvSpPr>
        <p:spPr>
          <a:xfrm>
            <a:off x="6537203" y="1415321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B52E7AB9-55C8-6FF7-595C-6EF9115884FF}"/>
              </a:ext>
            </a:extLst>
          </p:cNvPr>
          <p:cNvSpPr/>
          <p:nvPr/>
        </p:nvSpPr>
        <p:spPr>
          <a:xfrm>
            <a:off x="339353" y="137759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검색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3FEB5C1A-0179-E240-6597-FECE28FD03DB}"/>
              </a:ext>
            </a:extLst>
          </p:cNvPr>
          <p:cNvSpPr/>
          <p:nvPr/>
        </p:nvSpPr>
        <p:spPr>
          <a:xfrm>
            <a:off x="3964223" y="1699995"/>
            <a:ext cx="205686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1" name="그래픽 90" descr="돋보기">
            <a:extLst>
              <a:ext uri="{FF2B5EF4-FFF2-40B4-BE49-F238E27FC236}">
                <a16:creationId xmlns:a16="http://schemas.microsoft.com/office/drawing/2014/main" id="{B5807C7F-7EB4-F286-B380-D7DD2CBE47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5290" y="1725685"/>
            <a:ext cx="150640" cy="150640"/>
          </a:xfrm>
          <a:prstGeom prst="rect">
            <a:avLst/>
          </a:prstGeom>
        </p:spPr>
      </p:pic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E4941A40-1644-BE3F-AAE0-81271C5634D0}"/>
              </a:ext>
            </a:extLst>
          </p:cNvPr>
          <p:cNvSpPr/>
          <p:nvPr/>
        </p:nvSpPr>
        <p:spPr>
          <a:xfrm>
            <a:off x="3475164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5AFCC2E9-A95A-55A1-C390-7B3546DA8670}"/>
              </a:ext>
            </a:extLst>
          </p:cNvPr>
          <p:cNvSpPr/>
          <p:nvPr/>
        </p:nvSpPr>
        <p:spPr>
          <a:xfrm>
            <a:off x="398662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7E039786-FF78-8890-C153-DC9AD4FB828A}"/>
              </a:ext>
            </a:extLst>
          </p:cNvPr>
          <p:cNvSpPr/>
          <p:nvPr/>
        </p:nvSpPr>
        <p:spPr>
          <a:xfrm>
            <a:off x="296370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E9276B46-DB8B-6B81-9218-5FF2F82DF862}"/>
              </a:ext>
            </a:extLst>
          </p:cNvPr>
          <p:cNvSpPr/>
          <p:nvPr/>
        </p:nvSpPr>
        <p:spPr>
          <a:xfrm>
            <a:off x="2452239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FA60460B-2577-D42D-7E18-9074CADBB67B}"/>
              </a:ext>
            </a:extLst>
          </p:cNvPr>
          <p:cNvSpPr/>
          <p:nvPr/>
        </p:nvSpPr>
        <p:spPr>
          <a:xfrm>
            <a:off x="1940778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4CBC043A-4B36-ABAD-65C9-3383A883CE16}"/>
              </a:ext>
            </a:extLst>
          </p:cNvPr>
          <p:cNvSpPr/>
          <p:nvPr/>
        </p:nvSpPr>
        <p:spPr>
          <a:xfrm>
            <a:off x="142931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680D4B4E-AFD1-3214-D10D-447CBCC17DDB}"/>
              </a:ext>
            </a:extLst>
          </p:cNvPr>
          <p:cNvSpPr/>
          <p:nvPr/>
        </p:nvSpPr>
        <p:spPr>
          <a:xfrm>
            <a:off x="92321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47354FEE-7C40-4AD7-E3B2-047A7F102FD7}"/>
              </a:ext>
            </a:extLst>
          </p:cNvPr>
          <p:cNvSpPr/>
          <p:nvPr/>
        </p:nvSpPr>
        <p:spPr>
          <a:xfrm>
            <a:off x="411750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A1BA84B2-6EB7-BB97-0C42-536D7D39D502}"/>
              </a:ext>
            </a:extLst>
          </p:cNvPr>
          <p:cNvSpPr/>
          <p:nvPr/>
        </p:nvSpPr>
        <p:spPr>
          <a:xfrm>
            <a:off x="40681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DD9D37A3-9D89-5AAE-8A28-A88C7C822A35}"/>
              </a:ext>
            </a:extLst>
          </p:cNvPr>
          <p:cNvSpPr/>
          <p:nvPr/>
        </p:nvSpPr>
        <p:spPr>
          <a:xfrm>
            <a:off x="91785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29441B6A-E640-A907-644E-73C5736F6885}"/>
              </a:ext>
            </a:extLst>
          </p:cNvPr>
          <p:cNvSpPr/>
          <p:nvPr/>
        </p:nvSpPr>
        <p:spPr>
          <a:xfrm>
            <a:off x="143467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C958D3C2-D3CC-E777-E6AB-2A86146FF98F}"/>
              </a:ext>
            </a:extLst>
          </p:cNvPr>
          <p:cNvSpPr/>
          <p:nvPr/>
        </p:nvSpPr>
        <p:spPr>
          <a:xfrm>
            <a:off x="194571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DAC67D2A-9284-7AB8-71A4-6DB0F85B5FDD}"/>
              </a:ext>
            </a:extLst>
          </p:cNvPr>
          <p:cNvSpPr/>
          <p:nvPr/>
        </p:nvSpPr>
        <p:spPr>
          <a:xfrm>
            <a:off x="245166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81005B1C-7184-76E5-8612-CC199FCA6FA1}"/>
              </a:ext>
            </a:extLst>
          </p:cNvPr>
          <p:cNvSpPr/>
          <p:nvPr/>
        </p:nvSpPr>
        <p:spPr>
          <a:xfrm>
            <a:off x="296270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8502C188-DC90-2763-2021-2A6B5BFAD5C8}"/>
              </a:ext>
            </a:extLst>
          </p:cNvPr>
          <p:cNvSpPr/>
          <p:nvPr/>
        </p:nvSpPr>
        <p:spPr>
          <a:xfrm>
            <a:off x="347501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C1DEDAC0-6B10-347A-8BEC-8E53A1DB12F9}"/>
              </a:ext>
            </a:extLst>
          </p:cNvPr>
          <p:cNvSpPr/>
          <p:nvPr/>
        </p:nvSpPr>
        <p:spPr>
          <a:xfrm>
            <a:off x="398605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정렬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F08987D-F1DA-E051-9FE3-5499A793BBDB}"/>
              </a:ext>
            </a:extLst>
          </p:cNvPr>
          <p:cNvSpPr/>
          <p:nvPr/>
        </p:nvSpPr>
        <p:spPr>
          <a:xfrm>
            <a:off x="6190092" y="2078215"/>
            <a:ext cx="511461" cy="234950"/>
          </a:xfrm>
          <a:prstGeom prst="roundRect">
            <a:avLst>
              <a:gd name="adj" fmla="val 18165"/>
            </a:avLst>
          </a:prstGeom>
          <a:solidFill>
            <a:schemeClr val="accent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검색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FB6F604A-C064-E983-3133-C5AD2AD58BC5}"/>
              </a:ext>
            </a:extLst>
          </p:cNvPr>
          <p:cNvCxnSpPr>
            <a:cxnSpLocks/>
          </p:cNvCxnSpPr>
          <p:nvPr/>
        </p:nvCxnSpPr>
        <p:spPr>
          <a:xfrm>
            <a:off x="6113035" y="1626847"/>
            <a:ext cx="0" cy="6936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5E35B399-74BE-5260-1B06-627F4E5FF75C}"/>
              </a:ext>
            </a:extLst>
          </p:cNvPr>
          <p:cNvSpPr/>
          <p:nvPr/>
        </p:nvSpPr>
        <p:spPr>
          <a:xfrm>
            <a:off x="1779260" y="741337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필터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정렬 모음</a:t>
            </a:r>
          </a:p>
        </p:txBody>
      </p:sp>
    </p:spTree>
    <p:extLst>
      <p:ext uri="{BB962C8B-B14F-4D97-AF65-F5344CB8AC3E}">
        <p14:creationId xmlns:p14="http://schemas.microsoft.com/office/powerpoint/2010/main" val="274873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0646-B1BC-364B-EFB6-6EE0E3B37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601195B-06B5-08BA-A30F-BA252384412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5668C3EC-049F-FA8F-C030-F9F14A0E68CD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페이지 설정 버튼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8E6EABF-38FC-F371-88DD-1E20C3D38F7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0900639"/>
              </p:ext>
            </p:extLst>
          </p:nvPr>
        </p:nvGraphicFramePr>
        <p:xfrm>
          <a:off x="7086600" y="502429"/>
          <a:ext cx="2057400" cy="256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섹션 표시 및 순서 변경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일반 설정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페이지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섹션 설정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공통 요소 모두 제어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A7675322-C8F6-1988-3AAD-E7BBB488FB1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A4D95E1-6023-F773-B134-079E1044408A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63AB5F4-685A-C644-30D5-18EE43BA29D8}"/>
              </a:ext>
            </a:extLst>
          </p:cNvPr>
          <p:cNvSpPr/>
          <p:nvPr/>
        </p:nvSpPr>
        <p:spPr>
          <a:xfrm>
            <a:off x="6782949" y="671700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D178481-8EFE-66D4-6890-45D031AD3D66}"/>
              </a:ext>
            </a:extLst>
          </p:cNvPr>
          <p:cNvSpPr/>
          <p:nvPr/>
        </p:nvSpPr>
        <p:spPr>
          <a:xfrm>
            <a:off x="268855" y="746143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677127D-93C5-8DA6-F583-A98BBB5F8260}"/>
              </a:ext>
            </a:extLst>
          </p:cNvPr>
          <p:cNvSpPr/>
          <p:nvPr/>
        </p:nvSpPr>
        <p:spPr>
          <a:xfrm>
            <a:off x="182390" y="985830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FFADD6E8-011B-9BC4-D5DA-1CD5D9A80DEC}"/>
              </a:ext>
            </a:extLst>
          </p:cNvPr>
          <p:cNvSpPr/>
          <p:nvPr/>
        </p:nvSpPr>
        <p:spPr>
          <a:xfrm>
            <a:off x="232475" y="1280157"/>
            <a:ext cx="6588176" cy="1133704"/>
          </a:xfrm>
          <a:prstGeom prst="roundRect">
            <a:avLst>
              <a:gd name="adj" fmla="val 73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170E0E14-AEC2-E02D-A881-4D4D1EDA9237}"/>
              </a:ext>
            </a:extLst>
          </p:cNvPr>
          <p:cNvSpPr/>
          <p:nvPr/>
        </p:nvSpPr>
        <p:spPr>
          <a:xfrm>
            <a:off x="411750" y="1714059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81" name="Picture 2" descr="C:\Users\t-dantay\Documents\First24\calendar1.png">
            <a:extLst>
              <a:ext uri="{FF2B5EF4-FFF2-40B4-BE49-F238E27FC236}">
                <a16:creationId xmlns:a16="http://schemas.microsoft.com/office/drawing/2014/main" id="{1B31400E-7606-9FF1-F3F9-AC7D8D9F1E4D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35" y="1745809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B68FE6C9-5821-4667-97F6-67B75A5164D2}"/>
              </a:ext>
            </a:extLst>
          </p:cNvPr>
          <p:cNvSpPr/>
          <p:nvPr/>
        </p:nvSpPr>
        <p:spPr>
          <a:xfrm>
            <a:off x="2162382" y="1680197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3B6842FA-A0FC-DE32-559B-4C5422267FCE}"/>
              </a:ext>
            </a:extLst>
          </p:cNvPr>
          <p:cNvSpPr/>
          <p:nvPr/>
        </p:nvSpPr>
        <p:spPr>
          <a:xfrm>
            <a:off x="3219630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15F1FC6C-C19A-452A-8A9E-D036A8767C29}"/>
              </a:ext>
            </a:extLst>
          </p:cNvPr>
          <p:cNvSpPr/>
          <p:nvPr/>
        </p:nvSpPr>
        <p:spPr>
          <a:xfrm>
            <a:off x="3563016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21A565AF-490E-25CF-E906-D02AB00845AD}"/>
              </a:ext>
            </a:extLst>
          </p:cNvPr>
          <p:cNvSpPr/>
          <p:nvPr/>
        </p:nvSpPr>
        <p:spPr>
          <a:xfrm>
            <a:off x="2536693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5D15737-9990-BF5F-3D4B-5A7F12F729E2}"/>
              </a:ext>
            </a:extLst>
          </p:cNvPr>
          <p:cNvSpPr/>
          <p:nvPr/>
        </p:nvSpPr>
        <p:spPr>
          <a:xfrm>
            <a:off x="2880079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E9F0021A-1075-377C-3651-A8647AA1290C}"/>
              </a:ext>
            </a:extLst>
          </p:cNvPr>
          <p:cNvSpPr/>
          <p:nvPr/>
        </p:nvSpPr>
        <p:spPr>
          <a:xfrm>
            <a:off x="1721352" y="1680197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8D482F1B-FB2C-459D-D406-483AF8BBF99F}"/>
              </a:ext>
            </a:extLst>
          </p:cNvPr>
          <p:cNvSpPr/>
          <p:nvPr/>
        </p:nvSpPr>
        <p:spPr>
          <a:xfrm>
            <a:off x="6537203" y="1415321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5C7EB5A3-BA5D-1508-BB8A-FDE60933F677}"/>
              </a:ext>
            </a:extLst>
          </p:cNvPr>
          <p:cNvSpPr/>
          <p:nvPr/>
        </p:nvSpPr>
        <p:spPr>
          <a:xfrm>
            <a:off x="339353" y="137759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검색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AFA1E8DC-6003-02C7-657D-80136CEE790C}"/>
              </a:ext>
            </a:extLst>
          </p:cNvPr>
          <p:cNvSpPr/>
          <p:nvPr/>
        </p:nvSpPr>
        <p:spPr>
          <a:xfrm>
            <a:off x="3964223" y="1699995"/>
            <a:ext cx="205686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1" name="그래픽 90" descr="돋보기">
            <a:extLst>
              <a:ext uri="{FF2B5EF4-FFF2-40B4-BE49-F238E27FC236}">
                <a16:creationId xmlns:a16="http://schemas.microsoft.com/office/drawing/2014/main" id="{882A5ED1-A675-CAF8-9022-F8FAC657C2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5290" y="1725685"/>
            <a:ext cx="150640" cy="150640"/>
          </a:xfrm>
          <a:prstGeom prst="rect">
            <a:avLst/>
          </a:prstGeom>
        </p:spPr>
      </p:pic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95FC967E-C023-F974-FEB3-9E17E3995F32}"/>
              </a:ext>
            </a:extLst>
          </p:cNvPr>
          <p:cNvSpPr/>
          <p:nvPr/>
        </p:nvSpPr>
        <p:spPr>
          <a:xfrm>
            <a:off x="3475164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32F21863-CCC0-E477-183E-61957D623D6D}"/>
              </a:ext>
            </a:extLst>
          </p:cNvPr>
          <p:cNvSpPr/>
          <p:nvPr/>
        </p:nvSpPr>
        <p:spPr>
          <a:xfrm>
            <a:off x="398662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F21F2D1D-2407-7FEE-E5C8-F6A2C3CA695F}"/>
              </a:ext>
            </a:extLst>
          </p:cNvPr>
          <p:cNvSpPr/>
          <p:nvPr/>
        </p:nvSpPr>
        <p:spPr>
          <a:xfrm>
            <a:off x="296370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486F3FA6-6EE8-19CB-0C35-ACC04356FB3E}"/>
              </a:ext>
            </a:extLst>
          </p:cNvPr>
          <p:cNvSpPr/>
          <p:nvPr/>
        </p:nvSpPr>
        <p:spPr>
          <a:xfrm>
            <a:off x="2452239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374E06A0-EA30-9982-B889-ECFEE46AA5F3}"/>
              </a:ext>
            </a:extLst>
          </p:cNvPr>
          <p:cNvSpPr/>
          <p:nvPr/>
        </p:nvSpPr>
        <p:spPr>
          <a:xfrm>
            <a:off x="1940778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8E4E43C1-9E95-BEFF-A293-CA9BDF158197}"/>
              </a:ext>
            </a:extLst>
          </p:cNvPr>
          <p:cNvSpPr/>
          <p:nvPr/>
        </p:nvSpPr>
        <p:spPr>
          <a:xfrm>
            <a:off x="142931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45CE33A4-F0EE-CF04-8B60-C6074DAA59C6}"/>
              </a:ext>
            </a:extLst>
          </p:cNvPr>
          <p:cNvSpPr/>
          <p:nvPr/>
        </p:nvSpPr>
        <p:spPr>
          <a:xfrm>
            <a:off x="92321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DD9E898C-4FEF-6F67-C148-25465D9C0395}"/>
              </a:ext>
            </a:extLst>
          </p:cNvPr>
          <p:cNvSpPr/>
          <p:nvPr/>
        </p:nvSpPr>
        <p:spPr>
          <a:xfrm>
            <a:off x="411750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DB729B72-AB1C-B3DC-19EC-D97CBA70EA30}"/>
              </a:ext>
            </a:extLst>
          </p:cNvPr>
          <p:cNvSpPr/>
          <p:nvPr/>
        </p:nvSpPr>
        <p:spPr>
          <a:xfrm>
            <a:off x="40681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E7CE2692-E862-575D-1B32-155E116512C1}"/>
              </a:ext>
            </a:extLst>
          </p:cNvPr>
          <p:cNvSpPr/>
          <p:nvPr/>
        </p:nvSpPr>
        <p:spPr>
          <a:xfrm>
            <a:off x="91785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04250E5-06DF-D4B7-3929-9885937B2102}"/>
              </a:ext>
            </a:extLst>
          </p:cNvPr>
          <p:cNvSpPr/>
          <p:nvPr/>
        </p:nvSpPr>
        <p:spPr>
          <a:xfrm>
            <a:off x="143467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1E3D0500-2848-09FB-E779-D835552EA66A}"/>
              </a:ext>
            </a:extLst>
          </p:cNvPr>
          <p:cNvSpPr/>
          <p:nvPr/>
        </p:nvSpPr>
        <p:spPr>
          <a:xfrm>
            <a:off x="194571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E0BDC465-566A-72C2-C96A-45A124096427}"/>
              </a:ext>
            </a:extLst>
          </p:cNvPr>
          <p:cNvSpPr/>
          <p:nvPr/>
        </p:nvSpPr>
        <p:spPr>
          <a:xfrm>
            <a:off x="245166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BD8BF8A6-AB32-2EB4-CA05-D5ACA8B5AE85}"/>
              </a:ext>
            </a:extLst>
          </p:cNvPr>
          <p:cNvSpPr/>
          <p:nvPr/>
        </p:nvSpPr>
        <p:spPr>
          <a:xfrm>
            <a:off x="296270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E25DD3E6-F862-30E8-6DE5-DE8C8CE9B752}"/>
              </a:ext>
            </a:extLst>
          </p:cNvPr>
          <p:cNvSpPr/>
          <p:nvPr/>
        </p:nvSpPr>
        <p:spPr>
          <a:xfrm>
            <a:off x="347501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9AD019AF-E2A8-5C09-4C4C-6C82A9CDA48F}"/>
              </a:ext>
            </a:extLst>
          </p:cNvPr>
          <p:cNvSpPr/>
          <p:nvPr/>
        </p:nvSpPr>
        <p:spPr>
          <a:xfrm>
            <a:off x="398605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정렬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411F05EF-3E9D-C173-8C18-30F8ED6F17B6}"/>
              </a:ext>
            </a:extLst>
          </p:cNvPr>
          <p:cNvSpPr/>
          <p:nvPr/>
        </p:nvSpPr>
        <p:spPr>
          <a:xfrm>
            <a:off x="6190092" y="2078215"/>
            <a:ext cx="511461" cy="234950"/>
          </a:xfrm>
          <a:prstGeom prst="roundRect">
            <a:avLst>
              <a:gd name="adj" fmla="val 18165"/>
            </a:avLst>
          </a:prstGeom>
          <a:solidFill>
            <a:schemeClr val="accent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검색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855C40B0-4C5D-91CE-FD1D-912548D4FFB0}"/>
              </a:ext>
            </a:extLst>
          </p:cNvPr>
          <p:cNvCxnSpPr>
            <a:cxnSpLocks/>
          </p:cNvCxnSpPr>
          <p:nvPr/>
        </p:nvCxnSpPr>
        <p:spPr>
          <a:xfrm>
            <a:off x="6113035" y="1626847"/>
            <a:ext cx="0" cy="6936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35EFD480-9962-9C4D-BBBB-FA523B49B965}"/>
              </a:ext>
            </a:extLst>
          </p:cNvPr>
          <p:cNvSpPr/>
          <p:nvPr/>
        </p:nvSpPr>
        <p:spPr>
          <a:xfrm>
            <a:off x="5873994" y="877339"/>
            <a:ext cx="1063145" cy="20828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E3F4430B-6A16-B4D2-EB74-B95A2FA97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79522"/>
              </p:ext>
            </p:extLst>
          </p:nvPr>
        </p:nvGraphicFramePr>
        <p:xfrm>
          <a:off x="5969366" y="984020"/>
          <a:ext cx="872399" cy="1847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버전기록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가져오기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내보내기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14462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455699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622450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섹션명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441143"/>
                  </a:ext>
                </a:extLst>
              </a:tr>
            </a:tbl>
          </a:graphicData>
        </a:graphic>
      </p:graphicFrame>
      <p:grpSp>
        <p:nvGrpSpPr>
          <p:cNvPr id="4" name="그룹 183">
            <a:extLst>
              <a:ext uri="{FF2B5EF4-FFF2-40B4-BE49-F238E27FC236}">
                <a16:creationId xmlns:a16="http://schemas.microsoft.com/office/drawing/2014/main" id="{798BF9B7-C0FB-EEDD-177A-638E62104986}"/>
              </a:ext>
            </a:extLst>
          </p:cNvPr>
          <p:cNvGrpSpPr/>
          <p:nvPr/>
        </p:nvGrpSpPr>
        <p:grpSpPr>
          <a:xfrm>
            <a:off x="6485660" y="1707083"/>
            <a:ext cx="350491" cy="184666"/>
            <a:chOff x="5599459" y="2060554"/>
            <a:chExt cx="350491" cy="184666"/>
          </a:xfrm>
        </p:grpSpPr>
        <p:grpSp>
          <p:nvGrpSpPr>
            <p:cNvPr id="5" name="그룹 169">
              <a:extLst>
                <a:ext uri="{FF2B5EF4-FFF2-40B4-BE49-F238E27FC236}">
                  <a16:creationId xmlns:a16="http://schemas.microsoft.com/office/drawing/2014/main" id="{B15351BF-0A86-8985-ECEE-1686203BB9FD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9" name="모서리가 둥근 직사각형 107">
                <a:extLst>
                  <a:ext uri="{FF2B5EF4-FFF2-40B4-BE49-F238E27FC236}">
                    <a16:creationId xmlns:a16="http://schemas.microsoft.com/office/drawing/2014/main" id="{BAA4E19E-3EB6-4E39-58F1-C51F9F9F2492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타원 9">
                <a:extLst>
                  <a:ext uri="{FF2B5EF4-FFF2-40B4-BE49-F238E27FC236}">
                    <a16:creationId xmlns:a16="http://schemas.microsoft.com/office/drawing/2014/main" id="{86AFB8F2-9B67-B712-C3DC-36C6F2D67403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A51EEB-D812-B5C0-07A2-7F305B38C53E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83">
            <a:extLst>
              <a:ext uri="{FF2B5EF4-FFF2-40B4-BE49-F238E27FC236}">
                <a16:creationId xmlns:a16="http://schemas.microsoft.com/office/drawing/2014/main" id="{B5DB9A6A-F5C1-2230-509D-46EB7955ABE9}"/>
              </a:ext>
            </a:extLst>
          </p:cNvPr>
          <p:cNvGrpSpPr/>
          <p:nvPr/>
        </p:nvGrpSpPr>
        <p:grpSpPr>
          <a:xfrm>
            <a:off x="6485660" y="1940742"/>
            <a:ext cx="350491" cy="184666"/>
            <a:chOff x="5599459" y="2060554"/>
            <a:chExt cx="350491" cy="184666"/>
          </a:xfrm>
        </p:grpSpPr>
        <p:grpSp>
          <p:nvGrpSpPr>
            <p:cNvPr id="12" name="그룹 169">
              <a:extLst>
                <a:ext uri="{FF2B5EF4-FFF2-40B4-BE49-F238E27FC236}">
                  <a16:creationId xmlns:a16="http://schemas.microsoft.com/office/drawing/2014/main" id="{04F99733-A725-D59C-C19B-CFAC4A66EECA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4" name="모서리가 둥근 직사각형 107">
                <a:extLst>
                  <a:ext uri="{FF2B5EF4-FFF2-40B4-BE49-F238E27FC236}">
                    <a16:creationId xmlns:a16="http://schemas.microsoft.com/office/drawing/2014/main" id="{6F87417E-9C0F-CF2D-7702-61171FF91C79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3483170E-9BB5-2B2F-17DD-0B657049CCD0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EDAABD2-CFCF-5469-E13B-DE3F4055A0F0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그룹 183">
            <a:extLst>
              <a:ext uri="{FF2B5EF4-FFF2-40B4-BE49-F238E27FC236}">
                <a16:creationId xmlns:a16="http://schemas.microsoft.com/office/drawing/2014/main" id="{B3BB6B2E-896F-2E95-A39F-028488BA6E46}"/>
              </a:ext>
            </a:extLst>
          </p:cNvPr>
          <p:cNvGrpSpPr/>
          <p:nvPr/>
        </p:nvGrpSpPr>
        <p:grpSpPr>
          <a:xfrm>
            <a:off x="6485660" y="2161350"/>
            <a:ext cx="350491" cy="184666"/>
            <a:chOff x="5599459" y="2060554"/>
            <a:chExt cx="350491" cy="184666"/>
          </a:xfrm>
        </p:grpSpPr>
        <p:grpSp>
          <p:nvGrpSpPr>
            <p:cNvPr id="17" name="그룹 169">
              <a:extLst>
                <a:ext uri="{FF2B5EF4-FFF2-40B4-BE49-F238E27FC236}">
                  <a16:creationId xmlns:a16="http://schemas.microsoft.com/office/drawing/2014/main" id="{857C43D9-E891-C5F6-EB8B-71C138CEBD2C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9" name="모서리가 둥근 직사각형 107">
                <a:extLst>
                  <a:ext uri="{FF2B5EF4-FFF2-40B4-BE49-F238E27FC236}">
                    <a16:creationId xmlns:a16="http://schemas.microsoft.com/office/drawing/2014/main" id="{940F7187-F3B9-37ED-F3E9-F4139C1F37AB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279FDE74-3EC6-9AC0-A69E-6BBDF365F685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DD9DBF-E11C-55EC-FA81-921778FBEB69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그룹 183">
            <a:extLst>
              <a:ext uri="{FF2B5EF4-FFF2-40B4-BE49-F238E27FC236}">
                <a16:creationId xmlns:a16="http://schemas.microsoft.com/office/drawing/2014/main" id="{DBFCD3C4-EA03-E2D5-1576-1A9A45AA0CBE}"/>
              </a:ext>
            </a:extLst>
          </p:cNvPr>
          <p:cNvGrpSpPr/>
          <p:nvPr/>
        </p:nvGrpSpPr>
        <p:grpSpPr>
          <a:xfrm>
            <a:off x="6485660" y="2407413"/>
            <a:ext cx="350491" cy="184666"/>
            <a:chOff x="5599459" y="2060554"/>
            <a:chExt cx="350491" cy="184666"/>
          </a:xfrm>
        </p:grpSpPr>
        <p:grpSp>
          <p:nvGrpSpPr>
            <p:cNvPr id="22" name="그룹 169">
              <a:extLst>
                <a:ext uri="{FF2B5EF4-FFF2-40B4-BE49-F238E27FC236}">
                  <a16:creationId xmlns:a16="http://schemas.microsoft.com/office/drawing/2014/main" id="{060860F1-8BFF-B6A2-29BF-BF74B89D695B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24" name="모서리가 둥근 직사각형 107">
                <a:extLst>
                  <a:ext uri="{FF2B5EF4-FFF2-40B4-BE49-F238E27FC236}">
                    <a16:creationId xmlns:a16="http://schemas.microsoft.com/office/drawing/2014/main" id="{43BF41AA-451B-0C44-3F82-2983136BCFD4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5D50BE0D-B85A-F80D-0DA7-A91CC10FD283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5825E7-6995-112F-BD17-7692BAD3FE1E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183">
            <a:extLst>
              <a:ext uri="{FF2B5EF4-FFF2-40B4-BE49-F238E27FC236}">
                <a16:creationId xmlns:a16="http://schemas.microsoft.com/office/drawing/2014/main" id="{6C102DFA-DE1F-30C5-096A-7CB99E53316B}"/>
              </a:ext>
            </a:extLst>
          </p:cNvPr>
          <p:cNvGrpSpPr/>
          <p:nvPr/>
        </p:nvGrpSpPr>
        <p:grpSpPr>
          <a:xfrm>
            <a:off x="6485660" y="2641072"/>
            <a:ext cx="350491" cy="184666"/>
            <a:chOff x="5599459" y="2060554"/>
            <a:chExt cx="350491" cy="184666"/>
          </a:xfrm>
        </p:grpSpPr>
        <p:grpSp>
          <p:nvGrpSpPr>
            <p:cNvPr id="27" name="그룹 169">
              <a:extLst>
                <a:ext uri="{FF2B5EF4-FFF2-40B4-BE49-F238E27FC236}">
                  <a16:creationId xmlns:a16="http://schemas.microsoft.com/office/drawing/2014/main" id="{895C76CE-90CC-059C-8812-24585BAAF0FC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29" name="모서리가 둥근 직사각형 107">
                <a:extLst>
                  <a:ext uri="{FF2B5EF4-FFF2-40B4-BE49-F238E27FC236}">
                    <a16:creationId xmlns:a16="http://schemas.microsoft.com/office/drawing/2014/main" id="{24DB50BE-8837-0BF9-DA0E-4659D21B7A1C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57509FF5-888A-395A-9BCA-E0784D96B5BE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13AD07-27BE-0574-668F-83A6D5EAB239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123ABC7F-A2C4-4370-A76C-C8476092F018}"/>
              </a:ext>
            </a:extLst>
          </p:cNvPr>
          <p:cNvSpPr/>
          <p:nvPr/>
        </p:nvSpPr>
        <p:spPr>
          <a:xfrm>
            <a:off x="1779260" y="741337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페이지 설정 버튼</a:t>
            </a:r>
          </a:p>
        </p:txBody>
      </p:sp>
    </p:spTree>
    <p:extLst>
      <p:ext uri="{BB962C8B-B14F-4D97-AF65-F5344CB8AC3E}">
        <p14:creationId xmlns:p14="http://schemas.microsoft.com/office/powerpoint/2010/main" val="3994565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29861-2A22-65FB-2A92-DEBC91BF3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D7664BD-43E0-17EE-BD8F-E98BAF54E986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D348CD4-4FC5-74D8-34B8-4036F6AE5A8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섹션 설정 버튼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0E0020C-7EF0-BBCE-DDDB-572BE0FE11C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91065565"/>
              </p:ext>
            </p:extLst>
          </p:nvPr>
        </p:nvGraphicFramePr>
        <p:xfrm>
          <a:off x="7086600" y="502429"/>
          <a:ext cx="2057400" cy="256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항목 표시 및 순서 변경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일반 설정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페이지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섹션 설정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공통 요소 모두 제어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08990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A5370EA-9B1D-A574-E0EB-0FF2F8B8F86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ADE569E-C4C2-00C8-3C72-714AFB338102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C708520C-A127-E7F3-355A-1C50B71785B3}"/>
              </a:ext>
            </a:extLst>
          </p:cNvPr>
          <p:cNvSpPr/>
          <p:nvPr/>
        </p:nvSpPr>
        <p:spPr>
          <a:xfrm>
            <a:off x="6782949" y="671700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9CBFD432-611F-A625-B350-081DD1DAEDEB}"/>
              </a:ext>
            </a:extLst>
          </p:cNvPr>
          <p:cNvSpPr/>
          <p:nvPr/>
        </p:nvSpPr>
        <p:spPr>
          <a:xfrm>
            <a:off x="268855" y="746143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메뉴관리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B962EF5C-8431-3E1A-919A-07D6F8D0974E}"/>
              </a:ext>
            </a:extLst>
          </p:cNvPr>
          <p:cNvSpPr/>
          <p:nvPr/>
        </p:nvSpPr>
        <p:spPr>
          <a:xfrm>
            <a:off x="182390" y="985830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메뉴를 관리합니다</a:t>
            </a:r>
          </a:p>
        </p:txBody>
      </p:sp>
      <p:sp>
        <p:nvSpPr>
          <p:cNvPr id="141" name="사각형: 둥근 모서리 140">
            <a:extLst>
              <a:ext uri="{FF2B5EF4-FFF2-40B4-BE49-F238E27FC236}">
                <a16:creationId xmlns:a16="http://schemas.microsoft.com/office/drawing/2014/main" id="{7AAB8F75-B6DF-76B6-18E6-A8BB8327B435}"/>
              </a:ext>
            </a:extLst>
          </p:cNvPr>
          <p:cNvSpPr/>
          <p:nvPr/>
        </p:nvSpPr>
        <p:spPr>
          <a:xfrm>
            <a:off x="232475" y="1280157"/>
            <a:ext cx="6588176" cy="1133704"/>
          </a:xfrm>
          <a:prstGeom prst="roundRect">
            <a:avLst>
              <a:gd name="adj" fmla="val 73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1587F290-9D7D-9FA9-AE81-DA4DBC820635}"/>
              </a:ext>
            </a:extLst>
          </p:cNvPr>
          <p:cNvSpPr/>
          <p:nvPr/>
        </p:nvSpPr>
        <p:spPr>
          <a:xfrm>
            <a:off x="411750" y="1714059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143" name="Picture 2" descr="C:\Users\t-dantay\Documents\First24\calendar1.png">
            <a:extLst>
              <a:ext uri="{FF2B5EF4-FFF2-40B4-BE49-F238E27FC236}">
                <a16:creationId xmlns:a16="http://schemas.microsoft.com/office/drawing/2014/main" id="{67756146-9C21-F41A-F3E0-1753FC4FC7EC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35" y="1745809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027AB799-7508-ED2B-810B-ECDE7A9ECBB9}"/>
              </a:ext>
            </a:extLst>
          </p:cNvPr>
          <p:cNvSpPr/>
          <p:nvPr/>
        </p:nvSpPr>
        <p:spPr>
          <a:xfrm>
            <a:off x="2162382" y="1680197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3A6F9F96-A91A-464C-FC97-284A23702EB0}"/>
              </a:ext>
            </a:extLst>
          </p:cNvPr>
          <p:cNvSpPr/>
          <p:nvPr/>
        </p:nvSpPr>
        <p:spPr>
          <a:xfrm>
            <a:off x="3219630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6" name="사각형: 둥근 모서리 145">
            <a:extLst>
              <a:ext uri="{FF2B5EF4-FFF2-40B4-BE49-F238E27FC236}">
                <a16:creationId xmlns:a16="http://schemas.microsoft.com/office/drawing/2014/main" id="{FB1394FB-9284-BA25-3064-2CDB7689A1C5}"/>
              </a:ext>
            </a:extLst>
          </p:cNvPr>
          <p:cNvSpPr/>
          <p:nvPr/>
        </p:nvSpPr>
        <p:spPr>
          <a:xfrm>
            <a:off x="3563016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67F4741F-3EE6-7891-289D-19E592AA7A40}"/>
              </a:ext>
            </a:extLst>
          </p:cNvPr>
          <p:cNvSpPr/>
          <p:nvPr/>
        </p:nvSpPr>
        <p:spPr>
          <a:xfrm>
            <a:off x="2536693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8" name="사각형: 둥근 모서리 147">
            <a:extLst>
              <a:ext uri="{FF2B5EF4-FFF2-40B4-BE49-F238E27FC236}">
                <a16:creationId xmlns:a16="http://schemas.microsoft.com/office/drawing/2014/main" id="{D2577617-9C6E-648A-23C3-0A45AC83484D}"/>
              </a:ext>
            </a:extLst>
          </p:cNvPr>
          <p:cNvSpPr/>
          <p:nvPr/>
        </p:nvSpPr>
        <p:spPr>
          <a:xfrm>
            <a:off x="2880079" y="1680197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A96EC322-6B22-6412-CD8F-DA22880F7277}"/>
              </a:ext>
            </a:extLst>
          </p:cNvPr>
          <p:cNvSpPr/>
          <p:nvPr/>
        </p:nvSpPr>
        <p:spPr>
          <a:xfrm>
            <a:off x="1721352" y="1680197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B9A8174D-978C-ACD4-417A-E0D1A903941A}"/>
              </a:ext>
            </a:extLst>
          </p:cNvPr>
          <p:cNvSpPr/>
          <p:nvPr/>
        </p:nvSpPr>
        <p:spPr>
          <a:xfrm>
            <a:off x="6537203" y="1415321"/>
            <a:ext cx="154190" cy="154190"/>
          </a:xfrm>
          <a:prstGeom prst="round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</a:rPr>
              <a:t>···</a:t>
            </a:r>
            <a:endParaRPr lang="ko-KR" altLang="en-US" sz="105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2AD9B7D0-28E8-4D58-C1D3-A6E8134CE45F}"/>
              </a:ext>
            </a:extLst>
          </p:cNvPr>
          <p:cNvSpPr/>
          <p:nvPr/>
        </p:nvSpPr>
        <p:spPr>
          <a:xfrm>
            <a:off x="339353" y="137759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검색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2730C5C1-8DFB-7915-9AF1-EE2EF34CE5CC}"/>
              </a:ext>
            </a:extLst>
          </p:cNvPr>
          <p:cNvSpPr/>
          <p:nvPr/>
        </p:nvSpPr>
        <p:spPr>
          <a:xfrm>
            <a:off x="3964223" y="1699995"/>
            <a:ext cx="205686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3" name="그래픽 152" descr="돋보기">
            <a:extLst>
              <a:ext uri="{FF2B5EF4-FFF2-40B4-BE49-F238E27FC236}">
                <a16:creationId xmlns:a16="http://schemas.microsoft.com/office/drawing/2014/main" id="{0745CDEC-4944-F6F8-662D-17BDA594B3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5290" y="1725685"/>
            <a:ext cx="150640" cy="150640"/>
          </a:xfrm>
          <a:prstGeom prst="rect">
            <a:avLst/>
          </a:prstGeom>
        </p:spPr>
      </p:pic>
      <p:sp>
        <p:nvSpPr>
          <p:cNvPr id="154" name="사각형: 둥근 모서리 153">
            <a:extLst>
              <a:ext uri="{FF2B5EF4-FFF2-40B4-BE49-F238E27FC236}">
                <a16:creationId xmlns:a16="http://schemas.microsoft.com/office/drawing/2014/main" id="{D1CF4A2C-A7A3-31D4-CA7A-5CD8FDEE24A4}"/>
              </a:ext>
            </a:extLst>
          </p:cNvPr>
          <p:cNvSpPr/>
          <p:nvPr/>
        </p:nvSpPr>
        <p:spPr>
          <a:xfrm>
            <a:off x="3475164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E8F695BE-8F11-DA8F-15D4-2456DFCC5B86}"/>
              </a:ext>
            </a:extLst>
          </p:cNvPr>
          <p:cNvSpPr/>
          <p:nvPr/>
        </p:nvSpPr>
        <p:spPr>
          <a:xfrm>
            <a:off x="398662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56" name="사각형: 둥근 모서리 155">
            <a:extLst>
              <a:ext uri="{FF2B5EF4-FFF2-40B4-BE49-F238E27FC236}">
                <a16:creationId xmlns:a16="http://schemas.microsoft.com/office/drawing/2014/main" id="{A44D9B71-DFF9-A544-D15A-E513D6203720}"/>
              </a:ext>
            </a:extLst>
          </p:cNvPr>
          <p:cNvSpPr/>
          <p:nvPr/>
        </p:nvSpPr>
        <p:spPr>
          <a:xfrm>
            <a:off x="296370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57" name="사각형: 둥근 모서리 156">
            <a:extLst>
              <a:ext uri="{FF2B5EF4-FFF2-40B4-BE49-F238E27FC236}">
                <a16:creationId xmlns:a16="http://schemas.microsoft.com/office/drawing/2014/main" id="{735375DE-5552-148C-8827-867FC5E9798E}"/>
              </a:ext>
            </a:extLst>
          </p:cNvPr>
          <p:cNvSpPr/>
          <p:nvPr/>
        </p:nvSpPr>
        <p:spPr>
          <a:xfrm>
            <a:off x="2452239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58" name="사각형: 둥근 모서리 157">
            <a:extLst>
              <a:ext uri="{FF2B5EF4-FFF2-40B4-BE49-F238E27FC236}">
                <a16:creationId xmlns:a16="http://schemas.microsoft.com/office/drawing/2014/main" id="{3D202B95-8C34-7969-7660-B11E01BEC2A9}"/>
              </a:ext>
            </a:extLst>
          </p:cNvPr>
          <p:cNvSpPr/>
          <p:nvPr/>
        </p:nvSpPr>
        <p:spPr>
          <a:xfrm>
            <a:off x="1940778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59" name="사각형: 둥근 모서리 158">
            <a:extLst>
              <a:ext uri="{FF2B5EF4-FFF2-40B4-BE49-F238E27FC236}">
                <a16:creationId xmlns:a16="http://schemas.microsoft.com/office/drawing/2014/main" id="{2184E94F-D94B-9EDF-4427-0A838E4CF8A9}"/>
              </a:ext>
            </a:extLst>
          </p:cNvPr>
          <p:cNvSpPr/>
          <p:nvPr/>
        </p:nvSpPr>
        <p:spPr>
          <a:xfrm>
            <a:off x="1429316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id="{FE75D05C-61B3-C7F5-05DE-F3168E0A93A6}"/>
              </a:ext>
            </a:extLst>
          </p:cNvPr>
          <p:cNvSpPr/>
          <p:nvPr/>
        </p:nvSpPr>
        <p:spPr>
          <a:xfrm>
            <a:off x="923212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642799E4-A333-7532-AF35-A9B8D1FC9775}"/>
              </a:ext>
            </a:extLst>
          </p:cNvPr>
          <p:cNvSpPr/>
          <p:nvPr/>
        </p:nvSpPr>
        <p:spPr>
          <a:xfrm>
            <a:off x="411750" y="2116994"/>
            <a:ext cx="480875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DA04AD90-848B-602A-60B7-5454D2C37065}"/>
              </a:ext>
            </a:extLst>
          </p:cNvPr>
          <p:cNvSpPr/>
          <p:nvPr/>
        </p:nvSpPr>
        <p:spPr>
          <a:xfrm>
            <a:off x="40681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407053BC-1B9E-5096-4510-C78220E8EC13}"/>
              </a:ext>
            </a:extLst>
          </p:cNvPr>
          <p:cNvSpPr/>
          <p:nvPr/>
        </p:nvSpPr>
        <p:spPr>
          <a:xfrm>
            <a:off x="91785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42913BEA-15CC-4A19-8340-5ECE96304164}"/>
              </a:ext>
            </a:extLst>
          </p:cNvPr>
          <p:cNvSpPr/>
          <p:nvPr/>
        </p:nvSpPr>
        <p:spPr>
          <a:xfrm>
            <a:off x="143467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233AFCC4-E3DB-5B8C-03A1-1B6C283FD2C6}"/>
              </a:ext>
            </a:extLst>
          </p:cNvPr>
          <p:cNvSpPr/>
          <p:nvPr/>
        </p:nvSpPr>
        <p:spPr>
          <a:xfrm>
            <a:off x="194571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9F3A4D65-CEA2-A06A-4EEF-82089BB700BB}"/>
              </a:ext>
            </a:extLst>
          </p:cNvPr>
          <p:cNvSpPr/>
          <p:nvPr/>
        </p:nvSpPr>
        <p:spPr>
          <a:xfrm>
            <a:off x="2451667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8ADE6770-5DD3-0FF1-16DA-4765015FA9A0}"/>
              </a:ext>
            </a:extLst>
          </p:cNvPr>
          <p:cNvSpPr/>
          <p:nvPr/>
        </p:nvSpPr>
        <p:spPr>
          <a:xfrm>
            <a:off x="2962705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290F1FA8-F911-5B82-C6CA-DCA88735796A}"/>
              </a:ext>
            </a:extLst>
          </p:cNvPr>
          <p:cNvSpPr/>
          <p:nvPr/>
        </p:nvSpPr>
        <p:spPr>
          <a:xfrm>
            <a:off x="3475013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항목명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69D672A4-5F8F-EEA2-4788-2548BA3F6485}"/>
              </a:ext>
            </a:extLst>
          </p:cNvPr>
          <p:cNvSpPr/>
          <p:nvPr/>
        </p:nvSpPr>
        <p:spPr>
          <a:xfrm>
            <a:off x="3986051" y="1952786"/>
            <a:ext cx="422562" cy="1626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tx1"/>
                </a:solidFill>
                <a:latin typeface="+mn-ea"/>
              </a:rPr>
              <a:t>정렬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1258C01E-E93A-4FA0-A1A8-6AE3961FC54A}"/>
              </a:ext>
            </a:extLst>
          </p:cNvPr>
          <p:cNvSpPr/>
          <p:nvPr/>
        </p:nvSpPr>
        <p:spPr>
          <a:xfrm>
            <a:off x="6190092" y="2558489"/>
            <a:ext cx="511461" cy="234950"/>
          </a:xfrm>
          <a:prstGeom prst="roundRect">
            <a:avLst>
              <a:gd name="adj" fmla="val 18165"/>
            </a:avLst>
          </a:prstGeom>
          <a:solidFill>
            <a:schemeClr val="accent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검색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C35EAAFC-D462-8813-E762-84F9F251D39F}"/>
              </a:ext>
            </a:extLst>
          </p:cNvPr>
          <p:cNvCxnSpPr>
            <a:cxnSpLocks/>
          </p:cNvCxnSpPr>
          <p:nvPr/>
        </p:nvCxnSpPr>
        <p:spPr>
          <a:xfrm>
            <a:off x="6113035" y="1626847"/>
            <a:ext cx="0" cy="6936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60112FA1-A4D9-DFFD-55DE-E1E612B6EFC6}"/>
              </a:ext>
            </a:extLst>
          </p:cNvPr>
          <p:cNvSpPr/>
          <p:nvPr/>
        </p:nvSpPr>
        <p:spPr>
          <a:xfrm>
            <a:off x="5644231" y="1628533"/>
            <a:ext cx="1063145" cy="25211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73" name="표 172">
            <a:extLst>
              <a:ext uri="{FF2B5EF4-FFF2-40B4-BE49-F238E27FC236}">
                <a16:creationId xmlns:a16="http://schemas.microsoft.com/office/drawing/2014/main" id="{F43D5367-3E22-CEB8-BE6C-06A50CB83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762720"/>
              </p:ext>
            </p:extLst>
          </p:nvPr>
        </p:nvGraphicFramePr>
        <p:xfrm>
          <a:off x="5739603" y="1735215"/>
          <a:ext cx="872399" cy="230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ea"/>
                          <a:ea typeface="+mn-ea"/>
                        </a:rPr>
                        <a:t>가져오기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732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ea"/>
                          <a:ea typeface="+mn-ea"/>
                        </a:rPr>
                        <a:t>내보내기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1509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기간단축버튼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필터명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필터명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72384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필터명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78796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필터명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47668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209794"/>
                  </a:ext>
                </a:extLst>
              </a:tr>
            </a:tbl>
          </a:graphicData>
        </a:graphic>
      </p:graphicFrame>
      <p:grpSp>
        <p:nvGrpSpPr>
          <p:cNvPr id="174" name="그룹 183">
            <a:extLst>
              <a:ext uri="{FF2B5EF4-FFF2-40B4-BE49-F238E27FC236}">
                <a16:creationId xmlns:a16="http://schemas.microsoft.com/office/drawing/2014/main" id="{CEDE26F6-EF70-FE6D-1768-22DFC19CFAA7}"/>
              </a:ext>
            </a:extLst>
          </p:cNvPr>
          <p:cNvGrpSpPr/>
          <p:nvPr/>
        </p:nvGrpSpPr>
        <p:grpSpPr>
          <a:xfrm>
            <a:off x="6300702" y="2239023"/>
            <a:ext cx="350491" cy="184666"/>
            <a:chOff x="5599459" y="2060554"/>
            <a:chExt cx="350491" cy="184666"/>
          </a:xfrm>
        </p:grpSpPr>
        <p:grpSp>
          <p:nvGrpSpPr>
            <p:cNvPr id="175" name="그룹 169">
              <a:extLst>
                <a:ext uri="{FF2B5EF4-FFF2-40B4-BE49-F238E27FC236}">
                  <a16:creationId xmlns:a16="http://schemas.microsoft.com/office/drawing/2014/main" id="{ADFE84A0-A008-9503-3F5A-9B48D4EAAECF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77" name="모서리가 둥근 직사각형 107">
                <a:extLst>
                  <a:ext uri="{FF2B5EF4-FFF2-40B4-BE49-F238E27FC236}">
                    <a16:creationId xmlns:a16="http://schemas.microsoft.com/office/drawing/2014/main" id="{BE5E9BBC-88D5-95E4-0C71-253F2DC41065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타원 177">
                <a:extLst>
                  <a:ext uri="{FF2B5EF4-FFF2-40B4-BE49-F238E27FC236}">
                    <a16:creationId xmlns:a16="http://schemas.microsoft.com/office/drawing/2014/main" id="{1472F5AB-7736-9D59-F564-71724BFCEEA8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C30EBA87-4374-8D21-D81C-F8E58A7375F2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9" name="그룹 183">
            <a:extLst>
              <a:ext uri="{FF2B5EF4-FFF2-40B4-BE49-F238E27FC236}">
                <a16:creationId xmlns:a16="http://schemas.microsoft.com/office/drawing/2014/main" id="{2580B781-14FE-484D-4999-1D13893896ED}"/>
              </a:ext>
            </a:extLst>
          </p:cNvPr>
          <p:cNvGrpSpPr/>
          <p:nvPr/>
        </p:nvGrpSpPr>
        <p:grpSpPr>
          <a:xfrm>
            <a:off x="6300702" y="2472682"/>
            <a:ext cx="350491" cy="184666"/>
            <a:chOff x="5599459" y="2060554"/>
            <a:chExt cx="350491" cy="184666"/>
          </a:xfrm>
        </p:grpSpPr>
        <p:grpSp>
          <p:nvGrpSpPr>
            <p:cNvPr id="180" name="그룹 169">
              <a:extLst>
                <a:ext uri="{FF2B5EF4-FFF2-40B4-BE49-F238E27FC236}">
                  <a16:creationId xmlns:a16="http://schemas.microsoft.com/office/drawing/2014/main" id="{63FAB175-3EF3-F3C8-E6C7-404B1955C2E9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82" name="모서리가 둥근 직사각형 107">
                <a:extLst>
                  <a:ext uri="{FF2B5EF4-FFF2-40B4-BE49-F238E27FC236}">
                    <a16:creationId xmlns:a16="http://schemas.microsoft.com/office/drawing/2014/main" id="{A0B2D009-9449-B03E-C3CA-A1A473F59D87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타원 182">
                <a:extLst>
                  <a:ext uri="{FF2B5EF4-FFF2-40B4-BE49-F238E27FC236}">
                    <a16:creationId xmlns:a16="http://schemas.microsoft.com/office/drawing/2014/main" id="{F81E8454-E8C7-58C0-3EF3-1F1915742C92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334556D-2413-920E-A586-891C56B9C103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B949C3E9-9B5D-409F-6284-1EEF82D7BD2B}"/>
              </a:ext>
            </a:extLst>
          </p:cNvPr>
          <p:cNvGrpSpPr/>
          <p:nvPr/>
        </p:nvGrpSpPr>
        <p:grpSpPr>
          <a:xfrm>
            <a:off x="6300702" y="2693290"/>
            <a:ext cx="350491" cy="184666"/>
            <a:chOff x="5599459" y="2060554"/>
            <a:chExt cx="350491" cy="184666"/>
          </a:xfrm>
        </p:grpSpPr>
        <p:grpSp>
          <p:nvGrpSpPr>
            <p:cNvPr id="185" name="그룹 169">
              <a:extLst>
                <a:ext uri="{FF2B5EF4-FFF2-40B4-BE49-F238E27FC236}">
                  <a16:creationId xmlns:a16="http://schemas.microsoft.com/office/drawing/2014/main" id="{2F87EC71-D12D-59DA-36D4-48E9B8AD6FAB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87" name="모서리가 둥근 직사각형 107">
                <a:extLst>
                  <a:ext uri="{FF2B5EF4-FFF2-40B4-BE49-F238E27FC236}">
                    <a16:creationId xmlns:a16="http://schemas.microsoft.com/office/drawing/2014/main" id="{FCBF5C52-121C-7667-F538-0EB57220F007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타원 187">
                <a:extLst>
                  <a:ext uri="{FF2B5EF4-FFF2-40B4-BE49-F238E27FC236}">
                    <a16:creationId xmlns:a16="http://schemas.microsoft.com/office/drawing/2014/main" id="{B8125810-C496-6B3B-D263-BB8DFC5DB52E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1A76A2D-6727-49D7-7CFB-9E2A90CE519F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9" name="그룹 183">
            <a:extLst>
              <a:ext uri="{FF2B5EF4-FFF2-40B4-BE49-F238E27FC236}">
                <a16:creationId xmlns:a16="http://schemas.microsoft.com/office/drawing/2014/main" id="{C5ACD254-D16C-2168-6366-0408278DC05C}"/>
              </a:ext>
            </a:extLst>
          </p:cNvPr>
          <p:cNvGrpSpPr/>
          <p:nvPr/>
        </p:nvGrpSpPr>
        <p:grpSpPr>
          <a:xfrm>
            <a:off x="6300702" y="2925540"/>
            <a:ext cx="350491" cy="184666"/>
            <a:chOff x="5599459" y="2060554"/>
            <a:chExt cx="350491" cy="184666"/>
          </a:xfrm>
        </p:grpSpPr>
        <p:grpSp>
          <p:nvGrpSpPr>
            <p:cNvPr id="190" name="그룹 169">
              <a:extLst>
                <a:ext uri="{FF2B5EF4-FFF2-40B4-BE49-F238E27FC236}">
                  <a16:creationId xmlns:a16="http://schemas.microsoft.com/office/drawing/2014/main" id="{C0E921DC-5608-CE0B-D71B-9BD1D86FC67F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92" name="모서리가 둥근 직사각형 107">
                <a:extLst>
                  <a:ext uri="{FF2B5EF4-FFF2-40B4-BE49-F238E27FC236}">
                    <a16:creationId xmlns:a16="http://schemas.microsoft.com/office/drawing/2014/main" id="{A9289D2C-68B6-1CAE-1B70-8496FBEABD0F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타원 192">
                <a:extLst>
                  <a:ext uri="{FF2B5EF4-FFF2-40B4-BE49-F238E27FC236}">
                    <a16:creationId xmlns:a16="http://schemas.microsoft.com/office/drawing/2014/main" id="{BD39ABFE-527F-5206-8487-9576560C7E9D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1800F32-5BE6-4DD5-54C1-11E657D0EEBE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4" name="그룹 183">
            <a:extLst>
              <a:ext uri="{FF2B5EF4-FFF2-40B4-BE49-F238E27FC236}">
                <a16:creationId xmlns:a16="http://schemas.microsoft.com/office/drawing/2014/main" id="{13D5B88D-2B0F-45C3-27B2-7DA1C29C1967}"/>
              </a:ext>
            </a:extLst>
          </p:cNvPr>
          <p:cNvGrpSpPr/>
          <p:nvPr/>
        </p:nvGrpSpPr>
        <p:grpSpPr>
          <a:xfrm>
            <a:off x="6300702" y="3159199"/>
            <a:ext cx="350491" cy="184666"/>
            <a:chOff x="5599459" y="2060554"/>
            <a:chExt cx="350491" cy="184666"/>
          </a:xfrm>
        </p:grpSpPr>
        <p:grpSp>
          <p:nvGrpSpPr>
            <p:cNvPr id="195" name="그룹 169">
              <a:extLst>
                <a:ext uri="{FF2B5EF4-FFF2-40B4-BE49-F238E27FC236}">
                  <a16:creationId xmlns:a16="http://schemas.microsoft.com/office/drawing/2014/main" id="{F79C77B0-45F9-D7DB-3FB2-8D7C0DD6BF7F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97" name="모서리가 둥근 직사각형 107">
                <a:extLst>
                  <a:ext uri="{FF2B5EF4-FFF2-40B4-BE49-F238E27FC236}">
                    <a16:creationId xmlns:a16="http://schemas.microsoft.com/office/drawing/2014/main" id="{D673A92B-6DC4-DED7-4348-E1401B588905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8" name="타원 197">
                <a:extLst>
                  <a:ext uri="{FF2B5EF4-FFF2-40B4-BE49-F238E27FC236}">
                    <a16:creationId xmlns:a16="http://schemas.microsoft.com/office/drawing/2014/main" id="{089C2772-C652-2843-0A2D-2FD94D69206A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C1562361-7D24-485A-4EC7-AC492E7F0916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9" name="그룹 183">
            <a:extLst>
              <a:ext uri="{FF2B5EF4-FFF2-40B4-BE49-F238E27FC236}">
                <a16:creationId xmlns:a16="http://schemas.microsoft.com/office/drawing/2014/main" id="{7032A42A-D4B7-69D5-6C82-1A79C7F96306}"/>
              </a:ext>
            </a:extLst>
          </p:cNvPr>
          <p:cNvGrpSpPr/>
          <p:nvPr/>
        </p:nvGrpSpPr>
        <p:grpSpPr>
          <a:xfrm>
            <a:off x="6300702" y="3379807"/>
            <a:ext cx="350491" cy="184666"/>
            <a:chOff x="5599459" y="2060554"/>
            <a:chExt cx="350491" cy="184666"/>
          </a:xfrm>
        </p:grpSpPr>
        <p:grpSp>
          <p:nvGrpSpPr>
            <p:cNvPr id="200" name="그룹 169">
              <a:extLst>
                <a:ext uri="{FF2B5EF4-FFF2-40B4-BE49-F238E27FC236}">
                  <a16:creationId xmlns:a16="http://schemas.microsoft.com/office/drawing/2014/main" id="{85844E50-364D-55A9-1FE4-EB0D2E5E8830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202" name="모서리가 둥근 직사각형 107">
                <a:extLst>
                  <a:ext uri="{FF2B5EF4-FFF2-40B4-BE49-F238E27FC236}">
                    <a16:creationId xmlns:a16="http://schemas.microsoft.com/office/drawing/2014/main" id="{C664CD08-7623-2F19-D358-999DF8269BEA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타원 202">
                <a:extLst>
                  <a:ext uri="{FF2B5EF4-FFF2-40B4-BE49-F238E27FC236}">
                    <a16:creationId xmlns:a16="http://schemas.microsoft.com/office/drawing/2014/main" id="{2C9241FC-D75E-9BAF-83FC-C83EB23DF1F6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5648F1C-943C-055D-3D3E-95495509C78A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4" name="그룹 183">
            <a:extLst>
              <a:ext uri="{FF2B5EF4-FFF2-40B4-BE49-F238E27FC236}">
                <a16:creationId xmlns:a16="http://schemas.microsoft.com/office/drawing/2014/main" id="{F8218603-3045-BFB3-258B-16717EA5C593}"/>
              </a:ext>
            </a:extLst>
          </p:cNvPr>
          <p:cNvGrpSpPr/>
          <p:nvPr/>
        </p:nvGrpSpPr>
        <p:grpSpPr>
          <a:xfrm>
            <a:off x="6300702" y="3625870"/>
            <a:ext cx="350491" cy="184666"/>
            <a:chOff x="5599459" y="2060554"/>
            <a:chExt cx="350491" cy="184666"/>
          </a:xfrm>
        </p:grpSpPr>
        <p:grpSp>
          <p:nvGrpSpPr>
            <p:cNvPr id="205" name="그룹 169">
              <a:extLst>
                <a:ext uri="{FF2B5EF4-FFF2-40B4-BE49-F238E27FC236}">
                  <a16:creationId xmlns:a16="http://schemas.microsoft.com/office/drawing/2014/main" id="{337E0DBF-14A4-B0A6-9EF3-A6BD86A7A35E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207" name="모서리가 둥근 직사각형 107">
                <a:extLst>
                  <a:ext uri="{FF2B5EF4-FFF2-40B4-BE49-F238E27FC236}">
                    <a16:creationId xmlns:a16="http://schemas.microsoft.com/office/drawing/2014/main" id="{464ECBB3-18F5-CD7A-9BFC-9C9199364BB7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334B4150-EF60-FCAC-6F89-2FC32A430517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69F8199A-0497-B8C3-D0B6-2410CE2956C9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9" name="그룹 183">
            <a:extLst>
              <a:ext uri="{FF2B5EF4-FFF2-40B4-BE49-F238E27FC236}">
                <a16:creationId xmlns:a16="http://schemas.microsoft.com/office/drawing/2014/main" id="{AAA83313-53C5-CA36-6B48-1143B44708AE}"/>
              </a:ext>
            </a:extLst>
          </p:cNvPr>
          <p:cNvGrpSpPr/>
          <p:nvPr/>
        </p:nvGrpSpPr>
        <p:grpSpPr>
          <a:xfrm>
            <a:off x="6300702" y="3859529"/>
            <a:ext cx="350491" cy="184666"/>
            <a:chOff x="5599459" y="2060554"/>
            <a:chExt cx="350491" cy="184666"/>
          </a:xfrm>
        </p:grpSpPr>
        <p:grpSp>
          <p:nvGrpSpPr>
            <p:cNvPr id="210" name="그룹 169">
              <a:extLst>
                <a:ext uri="{FF2B5EF4-FFF2-40B4-BE49-F238E27FC236}">
                  <a16:creationId xmlns:a16="http://schemas.microsoft.com/office/drawing/2014/main" id="{B1A8854E-0FD1-C634-DCB5-EC6F399D00C0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212" name="모서리가 둥근 직사각형 107">
                <a:extLst>
                  <a:ext uri="{FF2B5EF4-FFF2-40B4-BE49-F238E27FC236}">
                    <a16:creationId xmlns:a16="http://schemas.microsoft.com/office/drawing/2014/main" id="{86247FCE-81EB-B37B-E929-A07E8E5A1B17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3" name="타원 212">
                <a:extLst>
                  <a:ext uri="{FF2B5EF4-FFF2-40B4-BE49-F238E27FC236}">
                    <a16:creationId xmlns:a16="http://schemas.microsoft.com/office/drawing/2014/main" id="{E45F26A5-5A6C-D88F-8666-2D6330C8FF10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D059475-C929-B43A-79D2-7A0F63B21430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solidFill>
                    <a:schemeClr val="bg1"/>
                  </a:solidFill>
                </a:rPr>
                <a:t>ON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40B8D1E3-2178-85ED-CBC2-0328E32F6297}"/>
              </a:ext>
            </a:extLst>
          </p:cNvPr>
          <p:cNvSpPr/>
          <p:nvPr/>
        </p:nvSpPr>
        <p:spPr>
          <a:xfrm>
            <a:off x="1779260" y="741337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섹션 설정 버튼</a:t>
            </a:r>
          </a:p>
        </p:txBody>
      </p:sp>
    </p:spTree>
    <p:extLst>
      <p:ext uri="{BB962C8B-B14F-4D97-AF65-F5344CB8AC3E}">
        <p14:creationId xmlns:p14="http://schemas.microsoft.com/office/powerpoint/2010/main" val="3970072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21CD-BE6C-4AE7-F7DE-64191B92E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267563F-3EA1-05C7-73DB-09C02A0A4EA5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AC5C8EA-2A5D-9329-A804-9C68250B29C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태스크 알림 아이콘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41F483E-7F3A-330A-F5C7-C31F8112377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23372484"/>
              </p:ext>
            </p:extLst>
          </p:nvPr>
        </p:nvGraphicFramePr>
        <p:xfrm>
          <a:off x="7086600" y="502429"/>
          <a:ext cx="2057400" cy="116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태스크 알림 아이콘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태스크가 추가될 경우 카운트하여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소메뉴로 확장될 경우 해당 메뉴에 아이콘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최소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 ~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최대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9E74E3A9-AB69-8F05-8BE3-30AEF3FFD5C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982737-5091-8D6C-4E52-9B6A32AA0AE1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5B8F4A0-5CC2-E9A1-CF6F-1E993CDA76A0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5F1DD03-539F-48D0-0D3D-4A26BD220C62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CC0CA3DE-B471-A2D8-BA54-00B14C0A8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EA72A54F-8E50-ADEB-AF74-3E54B55C0638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B2FB573D-CA76-103C-250B-B06F7BEAAC9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45552F0-F727-44BA-1656-EFAB085F711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67342110-FBAF-D3D4-0CEA-5622D2D0B48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142CC8F-613C-9692-7CA3-AFF1D5FE9AA9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0A7D31B-37EF-F4C6-39C7-4983476D78DE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84CDF2CF-94C9-C4EE-0A21-794232A9F0BD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B2AD379-D3DB-540D-D7B6-33B6CD385678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502485-4747-D275-7FCA-F6123454A814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6907F30-3B2D-0189-5D11-775799F9DDAA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0446994-BEA6-91D4-6993-01FE06F12B7E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AE75E3E6-405E-B8E3-7EEF-9294ECFA9847}"/>
              </a:ext>
            </a:extLst>
          </p:cNvPr>
          <p:cNvSpPr/>
          <p:nvPr/>
        </p:nvSpPr>
        <p:spPr>
          <a:xfrm>
            <a:off x="928521" y="2221726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3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1DE8137-A9A4-B40F-1666-28E3135F7DFB}"/>
              </a:ext>
            </a:extLst>
          </p:cNvPr>
          <p:cNvSpPr/>
          <p:nvPr/>
        </p:nvSpPr>
        <p:spPr>
          <a:xfrm>
            <a:off x="2145305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CF48500A-6D28-6104-2249-ABF1DCA5F66A}"/>
              </a:ext>
            </a:extLst>
          </p:cNvPr>
          <p:cNvGraphicFramePr>
            <a:graphicFrameLocks noGrp="1"/>
          </p:cNvGraphicFramePr>
          <p:nvPr/>
        </p:nvGraphicFramePr>
        <p:xfrm>
          <a:off x="2240677" y="1483843"/>
          <a:ext cx="872399" cy="415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7295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631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0597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946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570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9E91416-8946-01B9-423F-1D41D7797438}"/>
              </a:ext>
            </a:extLst>
          </p:cNvPr>
          <p:cNvSpPr/>
          <p:nvPr/>
        </p:nvSpPr>
        <p:spPr>
          <a:xfrm>
            <a:off x="2240677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L 도형 47">
            <a:extLst>
              <a:ext uri="{FF2B5EF4-FFF2-40B4-BE49-F238E27FC236}">
                <a16:creationId xmlns:a16="http://schemas.microsoft.com/office/drawing/2014/main" id="{2DEA57AB-7583-C688-D8A7-6BCED893F236}"/>
              </a:ext>
            </a:extLst>
          </p:cNvPr>
          <p:cNvSpPr/>
          <p:nvPr/>
        </p:nvSpPr>
        <p:spPr>
          <a:xfrm rot="18741144">
            <a:off x="3059613" y="2718671"/>
            <a:ext cx="50400" cy="504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A22C304-2195-2739-80B2-2DC6142AF9A5}"/>
              </a:ext>
            </a:extLst>
          </p:cNvPr>
          <p:cNvSpPr/>
          <p:nvPr/>
        </p:nvSpPr>
        <p:spPr>
          <a:xfrm>
            <a:off x="4193089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931A045D-48D8-C480-5452-0EB1CEBE22F1}"/>
              </a:ext>
            </a:extLst>
          </p:cNvPr>
          <p:cNvGraphicFramePr>
            <a:graphicFrameLocks noGrp="1"/>
          </p:cNvGraphicFramePr>
          <p:nvPr/>
        </p:nvGraphicFramePr>
        <p:xfrm>
          <a:off x="4288461" y="1483843"/>
          <a:ext cx="872399" cy="461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대시보드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MES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0760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65670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7295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631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· </a:t>
                      </a: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소메뉴명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0597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· </a:t>
                      </a: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소메뉴명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946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570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646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중메뉴명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30902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게시판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72860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2250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0892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 및 분석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555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149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구독관리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3834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결제내역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65744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고객센터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A5B43139-097C-9D5A-6DC4-5BDE139E961E}"/>
              </a:ext>
            </a:extLst>
          </p:cNvPr>
          <p:cNvSpPr/>
          <p:nvPr/>
        </p:nvSpPr>
        <p:spPr>
          <a:xfrm>
            <a:off x="4288461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41AEFEF8-EDC1-FC2B-F0B5-65192054B57B}"/>
              </a:ext>
            </a:extLst>
          </p:cNvPr>
          <p:cNvSpPr/>
          <p:nvPr/>
        </p:nvSpPr>
        <p:spPr>
          <a:xfrm rot="8142023">
            <a:off x="5107397" y="2738046"/>
            <a:ext cx="50400" cy="5040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A37DD81A-D714-4C08-1FA6-C3426C8519FA}"/>
              </a:ext>
            </a:extLst>
          </p:cNvPr>
          <p:cNvSpPr/>
          <p:nvPr/>
        </p:nvSpPr>
        <p:spPr>
          <a:xfrm>
            <a:off x="4962540" y="3836283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5CEE2E22-76F9-8E32-DA87-A458B34AEFDF}"/>
              </a:ext>
            </a:extLst>
          </p:cNvPr>
          <p:cNvSpPr/>
          <p:nvPr/>
        </p:nvSpPr>
        <p:spPr>
          <a:xfrm>
            <a:off x="2875650" y="2689789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200CA806-CCE8-BA29-FE7C-A045A55DD559}"/>
              </a:ext>
            </a:extLst>
          </p:cNvPr>
          <p:cNvSpPr/>
          <p:nvPr/>
        </p:nvSpPr>
        <p:spPr>
          <a:xfrm>
            <a:off x="2875650" y="3382957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A16E2A1F-C48F-EC8F-47D7-FA913B01DB42}"/>
              </a:ext>
            </a:extLst>
          </p:cNvPr>
          <p:cNvSpPr/>
          <p:nvPr/>
        </p:nvSpPr>
        <p:spPr>
          <a:xfrm>
            <a:off x="4962540" y="2921546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1CC52795-CDB1-7C4B-54C4-1648E9333850}"/>
              </a:ext>
            </a:extLst>
          </p:cNvPr>
          <p:cNvSpPr/>
          <p:nvPr/>
        </p:nvSpPr>
        <p:spPr>
          <a:xfrm>
            <a:off x="4962540" y="3146760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BFF8B86-5B98-7EB9-795D-BC9F253F4096}"/>
              </a:ext>
            </a:extLst>
          </p:cNvPr>
          <p:cNvSpPr/>
          <p:nvPr/>
        </p:nvSpPr>
        <p:spPr>
          <a:xfrm>
            <a:off x="1086367" y="220327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9EEF495-FF88-6ED7-7FD6-A4012BC11DC3}"/>
              </a:ext>
            </a:extLst>
          </p:cNvPr>
          <p:cNvSpPr/>
          <p:nvPr/>
        </p:nvSpPr>
        <p:spPr>
          <a:xfrm>
            <a:off x="1234964" y="673368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태스크 알림 아이콘</a:t>
            </a:r>
          </a:p>
        </p:txBody>
      </p:sp>
    </p:spTree>
    <p:extLst>
      <p:ext uri="{BB962C8B-B14F-4D97-AF65-F5344CB8AC3E}">
        <p14:creationId xmlns:p14="http://schemas.microsoft.com/office/powerpoint/2010/main" val="6868547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34BC-1756-23B8-E239-BE785CE0B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F3B91C9-5C92-7CE8-10D1-66B8A5D05359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40690E9-952D-D76A-3EB0-1B69E894A7C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태스크 알림 아이콘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DB674AB-ACB3-BE8F-10AC-A75C745A7A5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3906F18-1A50-26B5-B256-92950B3FB7B0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5023C38-DE43-223A-0D4C-74EBD64EE9CF}"/>
              </a:ext>
            </a:extLst>
          </p:cNvPr>
          <p:cNvSpPr/>
          <p:nvPr/>
        </p:nvSpPr>
        <p:spPr>
          <a:xfrm>
            <a:off x="441967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5688186-E89C-A960-7D5A-1362F8A43825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65E25D12-8CFE-5F72-039E-6742AB218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1390DBBA-6227-258D-0654-4BD27AA04EF7}"/>
              </a:ext>
            </a:extLst>
          </p:cNvPr>
          <p:cNvGrpSpPr/>
          <p:nvPr/>
        </p:nvGrpSpPr>
        <p:grpSpPr>
          <a:xfrm>
            <a:off x="182390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83C562C6-D5BD-5561-0E94-437E7CFDB8A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63618A2-1E96-920C-94C2-5CA38FF6301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A8B923CE-9746-B0BB-C159-5515309E29A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F148A30-D6F1-2315-F124-3556FD7338AB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FD94FC1-34E8-4D18-DFAD-1E9CB2875AD9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7631C92-17FF-3F84-4BF0-341B61C58C5F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ACA2993-3C3B-E796-5C4C-81499C6A9B56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33F4C49-7121-3C55-48CB-1FC1E7C01E77}"/>
              </a:ext>
            </a:extLst>
          </p:cNvPr>
          <p:cNvSpPr/>
          <p:nvPr/>
        </p:nvSpPr>
        <p:spPr>
          <a:xfrm>
            <a:off x="87018" y="1030766"/>
            <a:ext cx="281067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1361985-1C81-1D54-CAD9-D6C6713111B0}"/>
              </a:ext>
            </a:extLst>
          </p:cNvPr>
          <p:cNvSpPr/>
          <p:nvPr/>
        </p:nvSpPr>
        <p:spPr>
          <a:xfrm>
            <a:off x="112646" y="1121348"/>
            <a:ext cx="224443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5C9D1AF8-B54F-FFE3-273D-41F7CFABCF31}"/>
              </a:ext>
            </a:extLst>
          </p:cNvPr>
          <p:cNvSpPr/>
          <p:nvPr/>
        </p:nvSpPr>
        <p:spPr>
          <a:xfrm>
            <a:off x="124271" y="14972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896BC9F4-C758-6E09-450D-57A7E56A2BA1}"/>
              </a:ext>
            </a:extLst>
          </p:cNvPr>
          <p:cNvSpPr/>
          <p:nvPr/>
        </p:nvSpPr>
        <p:spPr>
          <a:xfrm>
            <a:off x="124271" y="172761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8CA8CE9E-360D-F295-318F-2EA280CA3C8B}"/>
              </a:ext>
            </a:extLst>
          </p:cNvPr>
          <p:cNvSpPr/>
          <p:nvPr/>
        </p:nvSpPr>
        <p:spPr>
          <a:xfrm>
            <a:off x="124271" y="1949792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0183B2DA-5580-0AFC-50BD-46217B476195}"/>
              </a:ext>
            </a:extLst>
          </p:cNvPr>
          <p:cNvSpPr/>
          <p:nvPr/>
        </p:nvSpPr>
        <p:spPr>
          <a:xfrm>
            <a:off x="124271" y="217629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03911B6D-1907-1162-C7C8-76BCD1FCF137}"/>
              </a:ext>
            </a:extLst>
          </p:cNvPr>
          <p:cNvSpPr/>
          <p:nvPr/>
        </p:nvSpPr>
        <p:spPr>
          <a:xfrm>
            <a:off x="124271" y="2407070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A8BBBFEE-2B65-D9CC-F4F4-18F491A10552}"/>
              </a:ext>
            </a:extLst>
          </p:cNvPr>
          <p:cNvSpPr/>
          <p:nvPr/>
        </p:nvSpPr>
        <p:spPr>
          <a:xfrm>
            <a:off x="124271" y="2633571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AE482F2F-63FD-D19E-BE21-71C35D1A1C28}"/>
              </a:ext>
            </a:extLst>
          </p:cNvPr>
          <p:cNvSpPr/>
          <p:nvPr/>
        </p:nvSpPr>
        <p:spPr>
          <a:xfrm>
            <a:off x="124271" y="2869403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F6C92260-A9F2-2A01-F8CF-57EACD4EA79F}"/>
              </a:ext>
            </a:extLst>
          </p:cNvPr>
          <p:cNvSpPr/>
          <p:nvPr/>
        </p:nvSpPr>
        <p:spPr>
          <a:xfrm>
            <a:off x="124271" y="309977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83486DF1-60CC-CBCD-8451-044A2F9A90EB}"/>
              </a:ext>
            </a:extLst>
          </p:cNvPr>
          <p:cNvSpPr/>
          <p:nvPr/>
        </p:nvSpPr>
        <p:spPr>
          <a:xfrm>
            <a:off x="124271" y="3321958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5763220E-09CC-45C3-32DA-E5D0F8670FFA}"/>
              </a:ext>
            </a:extLst>
          </p:cNvPr>
          <p:cNvSpPr/>
          <p:nvPr/>
        </p:nvSpPr>
        <p:spPr>
          <a:xfrm>
            <a:off x="124271" y="3548459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CDAF4723-50E6-B82C-61B5-5D11FCDF1B06}"/>
              </a:ext>
            </a:extLst>
          </p:cNvPr>
          <p:cNvSpPr/>
          <p:nvPr/>
        </p:nvSpPr>
        <p:spPr>
          <a:xfrm>
            <a:off x="124271" y="3779236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C275C8D0-2340-FB8C-4230-1A21839C3189}"/>
              </a:ext>
            </a:extLst>
          </p:cNvPr>
          <p:cNvSpPr/>
          <p:nvPr/>
        </p:nvSpPr>
        <p:spPr>
          <a:xfrm>
            <a:off x="124271" y="4005737"/>
            <a:ext cx="197182" cy="197182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71457965-3A1F-F996-0A29-6DE8D034E3E3}"/>
              </a:ext>
            </a:extLst>
          </p:cNvPr>
          <p:cNvSpPr/>
          <p:nvPr/>
        </p:nvSpPr>
        <p:spPr>
          <a:xfrm>
            <a:off x="230060" y="2167138"/>
            <a:ext cx="126268" cy="126268"/>
          </a:xfrm>
          <a:prstGeom prst="ellipse">
            <a:avLst/>
          </a:prstGeom>
          <a:solidFill>
            <a:srgbClr val="D629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3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9C97044-A79A-9CD9-613F-17136090A5AB}"/>
              </a:ext>
            </a:extLst>
          </p:cNvPr>
          <p:cNvSpPr/>
          <p:nvPr/>
        </p:nvSpPr>
        <p:spPr>
          <a:xfrm>
            <a:off x="1234964" y="673368"/>
            <a:ext cx="1540324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태스크 알림 아이콘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5D21CB5-A713-00E2-2F49-81446723BB84}"/>
              </a:ext>
            </a:extLst>
          </p:cNvPr>
          <p:cNvSpPr/>
          <p:nvPr/>
        </p:nvSpPr>
        <p:spPr>
          <a:xfrm>
            <a:off x="436828" y="214480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6845466-5DD6-D7B5-CA09-1D6D14EE0D0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88479809"/>
              </p:ext>
            </p:extLst>
          </p:nvPr>
        </p:nvGraphicFramePr>
        <p:xfrm>
          <a:off x="7086600" y="502429"/>
          <a:ext cx="2057400" cy="116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태스크 알림 아이콘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태스크가 추가될 경우 카운트하여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소메뉴로 확장될 경우 해당 메뉴에 아이콘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최소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 ~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최대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1945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_rels/item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3.xml"/></Relationships>
</file>

<file path=customXml/_rels/item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4.xml"/></Relationships>
</file>

<file path=customXml/_rels/item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5.xml"/></Relationships>
</file>

<file path=customXml/_rels/item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6.xml"/></Relationships>
</file>

<file path=customXml/_rels/item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7.xml"/></Relationships>
</file>

<file path=customXml/_rels/item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8.xml"/></Relationships>
</file>

<file path=customXml/_rels/item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9.xml"/></Relationships>
</file>

<file path=customXml/_rels/item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0.xml"/></Relationships>
</file>

<file path=customXml/_rels/item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1.xml"/></Relationships>
</file>

<file path=customXml/_rels/item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2.xml"/></Relationships>
</file>

<file path=customXml/_rels/item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3.xml"/></Relationships>
</file>

<file path=customXml/_rels/item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4.xml"/></Relationships>
</file>

<file path=customXml/_rels/item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5.xml"/></Relationships>
</file>

<file path=customXml/_rels/item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6.xml"/></Relationships>
</file>

<file path=customXml/_rels/item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7.xml"/></Relationships>
</file>

<file path=customXml/_rels/item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8.xml"/></Relationships>
</file>

<file path=customXml/_rels/item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9.xml"/></Relationships>
</file>

<file path=customXml/_rels/item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0.xml"/></Relationships>
</file>

<file path=customXml/_rels/item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1.xml"/></Relationships>
</file>

<file path=customXml/_rels/item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2.xml"/></Relationships>
</file>

<file path=customXml/_rels/item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3.xml"/></Relationships>
</file>

<file path=customXml/_rels/item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4.xml"/></Relationships>
</file>

<file path=customXml/_rels/item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5.xml"/></Relationships>
</file>

<file path=customXml/_rels/item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6.xml"/></Relationships>
</file>

<file path=customXml/_rels/item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7.xml"/></Relationships>
</file>

<file path=customXml/_rels/item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8.xml"/></Relationships>
</file>

<file path=customXml/_rels/item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9.xml"/></Relationships>
</file>

<file path=customXml/_rels/item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0.xml"/></Relationships>
</file>

<file path=customXml/_rels/item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1.xml"/></Relationships>
</file>

<file path=customXml/_rels/item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2.xml"/></Relationships>
</file>

<file path=customXml/_rels/item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3.xml"/></Relationships>
</file>

<file path=customXml/_rels/item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4.xml"/></Relationships>
</file>

<file path=customXml/_rels/item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5.xml"/></Relationships>
</file>

<file path=customXml/_rels/item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6.xml"/></Relationships>
</file>

<file path=customXml/_rels/item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7.xml"/></Relationships>
</file>

<file path=customXml/_rels/item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8.xml"/></Relationships>
</file>

<file path=customXml/_rels/item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9.xml"/></Relationships>
</file>

<file path=customXml/_rels/item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0.xml"/></Relationships>
</file>

<file path=customXml/_rels/item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1.xml"/></Relationships>
</file>

<file path=customXml/_rels/item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2.xml"/></Relationships>
</file>

<file path=customXml/_rels/item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3.xml"/></Relationships>
</file>

<file path=customXml/_rels/item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4.xml"/></Relationships>
</file>

<file path=customXml/_rels/item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5.xml"/></Relationships>
</file>

<file path=customXml/_rels/item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6.xml"/></Relationships>
</file>

<file path=customXml/_rels/item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7.xml"/></Relationships>
</file>

<file path=customXml/_rels/item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8.xml"/></Relationships>
</file>

<file path=customXml/_rels/item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9.xml"/></Relationships>
</file>

<file path=customXml/_rels/item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0.xml"/></Relationships>
</file>

<file path=customXml/_rels/item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1.xml"/></Relationships>
</file>

<file path=customXml/_rels/item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2.xml"/></Relationships>
</file>

<file path=customXml/_rels/item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3.xml"/></Relationships>
</file>

<file path=customXml/_rels/item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4.xml"/></Relationships>
</file>

<file path=customXml/_rels/item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5.xml"/></Relationships>
</file>

<file path=customXml/_rels/item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6.xml"/></Relationships>
</file>

<file path=customXml/_rels/item2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7.xml"/></Relationships>
</file>

<file path=customXml/_rels/item2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8.xml"/></Relationships>
</file>

<file path=customXml/_rels/item2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9.xml"/></Relationships>
</file>

<file path=customXml/_rels/item2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0.xml"/></Relationships>
</file>

<file path=customXml/_rels/item2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1.xml"/></Relationships>
</file>

<file path=customXml/_rels/item2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2.xml"/></Relationships>
</file>

<file path=customXml/_rels/item2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3.xml"/></Relationships>
</file>

<file path=customXml/_rels/item2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4.xml"/></Relationships>
</file>

<file path=customXml/_rels/item2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5.xml"/></Relationships>
</file>

<file path=customXml/_rels/item2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6.xml"/></Relationships>
</file>

<file path=customXml/_rels/item2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7.xml"/></Relationships>
</file>

<file path=customXml/_rels/item2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8.xml"/></Relationships>
</file>

<file path=customXml/_rels/item2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9.xml"/></Relationships>
</file>

<file path=customXml/_rels/item2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0.xml"/></Relationships>
</file>

<file path=customXml/_rels/item2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1.xml"/></Relationships>
</file>

<file path=customXml/_rels/item2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2.xml"/></Relationships>
</file>

<file path=customXml/_rels/item2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3.xml"/></Relationships>
</file>

<file path=customXml/_rels/item2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4.xml"/></Relationships>
</file>

<file path=customXml/_rels/item2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5.xml"/></Relationships>
</file>

<file path=customXml/_rels/item2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6.xml"/></Relationships>
</file>

<file path=customXml/_rels/item2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7.xml"/></Relationships>
</file>

<file path=customXml/_rels/item2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8.xml"/></Relationships>
</file>

<file path=customXml/_rels/item2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9.xml"/></Relationships>
</file>

<file path=customXml/_rels/item2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0.xml"/></Relationships>
</file>

<file path=customXml/_rels/item2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1.xml"/></Relationships>
</file>

<file path=customXml/_rels/item2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2.xml"/></Relationships>
</file>

<file path=customXml/_rels/item2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3.xml"/></Relationships>
</file>

<file path=customXml/_rels/item2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4.xml"/></Relationships>
</file>

<file path=customXml/_rels/item2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5.xml"/></Relationships>
</file>

<file path=customXml/_rels/item2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6.xml"/></Relationships>
</file>

<file path=customXml/_rels/item2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7.xml"/></Relationships>
</file>

<file path=customXml/_rels/item2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8.xml"/></Relationships>
</file>

<file path=customXml/_rels/item2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9.xml"/></Relationships>
</file>

<file path=customXml/_rels/item3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0.xml"/></Relationships>
</file>

<file path=customXml/_rels/item3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1.xml"/></Relationships>
</file>

<file path=customXml/_rels/item3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2.xml"/></Relationships>
</file>

<file path=customXml/_rels/item3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3.xml"/></Relationships>
</file>

<file path=customXml/_rels/item3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4.xml"/></Relationships>
</file>

<file path=customXml/_rels/item3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5.xml"/></Relationships>
</file>

<file path=customXml/_rels/item3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6.xml"/></Relationships>
</file>

<file path=customXml/_rels/item3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7.xml"/></Relationships>
</file>

<file path=customXml/_rels/item3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8.xml"/></Relationships>
</file>

<file path=customXml/_rels/item3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9.xml"/></Relationships>
</file>

<file path=customXml/_rels/item3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0.xml"/></Relationships>
</file>

<file path=customXml/_rels/item3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1.xml"/></Relationships>
</file>

<file path=customXml/_rels/item3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2.xml"/></Relationships>
</file>

<file path=customXml/_rels/item3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3.xml"/></Relationships>
</file>

<file path=customXml/_rels/item3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4.xml"/></Relationships>
</file>

<file path=customXml/_rels/item3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5.xml"/></Relationships>
</file>

<file path=customXml/_rels/item3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6.xml"/></Relationships>
</file>

<file path=customXml/_rels/item3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7.xml"/></Relationships>
</file>

<file path=customXml/_rels/item3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8.xml"/></Relationships>
</file>

<file path=customXml/item1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9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2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3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3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3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1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4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4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4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4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8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4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5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5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5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5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5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6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63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6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6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7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3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7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7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77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7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8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8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8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8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84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8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8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8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8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8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9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9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9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9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96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9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0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0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0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6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0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8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10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1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1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15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1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7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1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9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2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5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12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7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2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30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3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3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3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3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7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13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3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4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4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5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5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7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15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59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6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6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62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16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7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16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6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7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72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7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7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7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7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81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18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8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87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8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2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19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9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9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9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0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0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0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4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20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0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0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0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0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12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1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4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1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2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2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2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4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35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3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7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3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9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42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4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45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46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4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1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5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5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5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6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5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0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6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6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65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6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7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7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7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7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79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8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8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8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8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8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8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86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8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8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8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9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9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9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9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7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9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30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0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05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30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0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0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0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31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1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1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6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31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Props1.xml><?xml version="1.0" encoding="utf-8"?>
<ds:datastoreItem xmlns:ds="http://schemas.openxmlformats.org/officeDocument/2006/customXml" ds:itemID="{1167ADFD-D1F2-4B44-B03D-131E6239AF77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1D58A925-AF96-4580-90CB-558573051E15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BB26BFAA-160B-4CE8-8E81-A79C93DAFEFA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BED37A05-1260-41D2-AA6F-91139A3F89EA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EBB0FBBE-B8B3-41BC-9ECD-DA552B7518FF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1D2006C4-ED6F-4F53-BF83-E53BFFD76C20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F94799F6-CB6F-43D7-84A7-3A7FB99CE485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3DB06F88-5230-4647-9423-448D4D4A4445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0A893FAD-20C7-4089-8A71-71C5EB050765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E876E03E-9298-4B76-A447-5B5F29594BCA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55671741-5DE6-4F47-8C71-A7639EA7784D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368BB4C6-4654-4707-98CD-5CF85E290AD4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7AABC2E0-1B32-4F5C-BD26-F5F4895CB3BA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6ED78F55-3B41-45FC-968F-2C8B91B4555F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5D0F3FE0-F948-4169-ABBA-A7A1BB5FD88E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4CFB9787-E58A-4479-84AC-D8FD7130148E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39614B97-09DF-4776-89E8-EEB88D87CF04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C49FFBD1-7285-4FFB-82C1-42AFE637D2DD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AF390348-0DA5-4DD6-A52D-FE662395E447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D1A966C7-D027-49D0-9FE5-6DDB2221D39F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E97675D6-A3C8-46C9-B46B-F9A606C4955E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866DE324-B85B-4171-A017-6890426034BD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2885139F-B965-4335-B6CD-B1BDF2FE0839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C941624F-0A9B-4FBE-8572-CE1C13F29BFD}">
  <ds:schemaRefs>
    <ds:schemaRef ds:uri="http://schemas.microsoft.com/VisualStudio/2011/storyboarding/control"/>
  </ds:schemaRefs>
</ds:datastoreItem>
</file>

<file path=customXml/itemProps25.xml><?xml version="1.0" encoding="utf-8"?>
<ds:datastoreItem xmlns:ds="http://schemas.openxmlformats.org/officeDocument/2006/customXml" ds:itemID="{DFF9821E-39EA-418F-8E52-743DC0275B9D}">
  <ds:schemaRefs>
    <ds:schemaRef ds:uri="http://schemas.microsoft.com/VisualStudio/2011/storyboarding/control"/>
  </ds:schemaRefs>
</ds:datastoreItem>
</file>

<file path=customXml/itemProps26.xml><?xml version="1.0" encoding="utf-8"?>
<ds:datastoreItem xmlns:ds="http://schemas.openxmlformats.org/officeDocument/2006/customXml" ds:itemID="{D4FCB342-0FA5-43E2-A957-C0A667085E6F}">
  <ds:schemaRefs>
    <ds:schemaRef ds:uri="http://schemas.microsoft.com/VisualStudio/2011/storyboarding/control"/>
  </ds:schemaRefs>
</ds:datastoreItem>
</file>

<file path=customXml/itemProps27.xml><?xml version="1.0" encoding="utf-8"?>
<ds:datastoreItem xmlns:ds="http://schemas.openxmlformats.org/officeDocument/2006/customXml" ds:itemID="{FF95E1AC-9A9F-4947-B7F8-6BD964714D9C}">
  <ds:schemaRefs>
    <ds:schemaRef ds:uri="http://schemas.microsoft.com/VisualStudio/2011/storyboarding/control"/>
  </ds:schemaRefs>
</ds:datastoreItem>
</file>

<file path=customXml/itemProps28.xml><?xml version="1.0" encoding="utf-8"?>
<ds:datastoreItem xmlns:ds="http://schemas.openxmlformats.org/officeDocument/2006/customXml" ds:itemID="{8E50EA43-41FE-4412-BD53-548313B5963E}">
  <ds:schemaRefs>
    <ds:schemaRef ds:uri="http://schemas.microsoft.com/VisualStudio/2011/storyboarding/control"/>
  </ds:schemaRefs>
</ds:datastoreItem>
</file>

<file path=customXml/itemProps29.xml><?xml version="1.0" encoding="utf-8"?>
<ds:datastoreItem xmlns:ds="http://schemas.openxmlformats.org/officeDocument/2006/customXml" ds:itemID="{656D102D-A574-4286-BE71-71380AC54382}">
  <ds:schemaRefs>
    <ds:schemaRef ds:uri="http://schemas.microsoft.com/VisualStudio/2011/storyboarding/control"/>
  </ds:schemaRefs>
</ds:datastoreItem>
</file>

<file path=customXml/itemProps30.xml><?xml version="1.0" encoding="utf-8"?>
<ds:datastoreItem xmlns:ds="http://schemas.openxmlformats.org/officeDocument/2006/customXml" ds:itemID="{94471489-AECC-4451-BD30-CD066EFF9FA8}">
  <ds:schemaRefs>
    <ds:schemaRef ds:uri="http://schemas.microsoft.com/VisualStudio/2011/storyboarding/control"/>
  </ds:schemaRefs>
</ds:datastoreItem>
</file>

<file path=customXml/itemProps31.xml><?xml version="1.0" encoding="utf-8"?>
<ds:datastoreItem xmlns:ds="http://schemas.openxmlformats.org/officeDocument/2006/customXml" ds:itemID="{0C19BCE1-B824-463F-B4C7-F48BDA379873}">
  <ds:schemaRefs>
    <ds:schemaRef ds:uri="http://schemas.microsoft.com/VisualStudio/2011/storyboarding/control"/>
  </ds:schemaRefs>
</ds:datastoreItem>
</file>

<file path=customXml/itemProps32.xml><?xml version="1.0" encoding="utf-8"?>
<ds:datastoreItem xmlns:ds="http://schemas.openxmlformats.org/officeDocument/2006/customXml" ds:itemID="{22F90A8F-58F3-4FD5-AD8B-D9DB3255176D}">
  <ds:schemaRefs>
    <ds:schemaRef ds:uri="http://schemas.microsoft.com/VisualStudio/2011/storyboarding/control"/>
  </ds:schemaRefs>
</ds:datastoreItem>
</file>

<file path=customXml/itemProps33.xml><?xml version="1.0" encoding="utf-8"?>
<ds:datastoreItem xmlns:ds="http://schemas.openxmlformats.org/officeDocument/2006/customXml" ds:itemID="{6C8CABB2-C998-4C13-9C65-7B1DE15A3B45}">
  <ds:schemaRefs>
    <ds:schemaRef ds:uri="http://schemas.microsoft.com/VisualStudio/2011/storyboarding/control"/>
  </ds:schemaRefs>
</ds:datastoreItem>
</file>

<file path=customXml/itemProps34.xml><?xml version="1.0" encoding="utf-8"?>
<ds:datastoreItem xmlns:ds="http://schemas.openxmlformats.org/officeDocument/2006/customXml" ds:itemID="{FF44A34E-35CC-4275-8AA7-428EFB83D67F}">
  <ds:schemaRefs>
    <ds:schemaRef ds:uri="http://schemas.microsoft.com/VisualStudio/2011/storyboarding/control"/>
  </ds:schemaRefs>
</ds:datastoreItem>
</file>

<file path=customXml/itemProps35.xml><?xml version="1.0" encoding="utf-8"?>
<ds:datastoreItem xmlns:ds="http://schemas.openxmlformats.org/officeDocument/2006/customXml" ds:itemID="{16271825-4F3A-465C-809A-4BD964F203DE}">
  <ds:schemaRefs>
    <ds:schemaRef ds:uri="http://schemas.microsoft.com/VisualStudio/2011/storyboarding/control"/>
  </ds:schemaRefs>
</ds:datastoreItem>
</file>

<file path=customXml/itemProps36.xml><?xml version="1.0" encoding="utf-8"?>
<ds:datastoreItem xmlns:ds="http://schemas.openxmlformats.org/officeDocument/2006/customXml" ds:itemID="{640E20EC-E0FF-4ABE-A6E4-64A52A0AC39F}">
  <ds:schemaRefs>
    <ds:schemaRef ds:uri="http://schemas.microsoft.com/VisualStudio/2011/storyboarding/control"/>
  </ds:schemaRefs>
</ds:datastoreItem>
</file>

<file path=customXml/itemProps37.xml><?xml version="1.0" encoding="utf-8"?>
<ds:datastoreItem xmlns:ds="http://schemas.openxmlformats.org/officeDocument/2006/customXml" ds:itemID="{9FC50D4C-9BD0-4FE3-A058-3B2B082A0D24}">
  <ds:schemaRefs>
    <ds:schemaRef ds:uri="http://schemas.microsoft.com/VisualStudio/2011/storyboarding/control"/>
  </ds:schemaRefs>
</ds:datastoreItem>
</file>

<file path=customXml/itemProps38.xml><?xml version="1.0" encoding="utf-8"?>
<ds:datastoreItem xmlns:ds="http://schemas.openxmlformats.org/officeDocument/2006/customXml" ds:itemID="{2BB9C073-BB17-46C0-B888-8CB7D6E84891}">
  <ds:schemaRefs>
    <ds:schemaRef ds:uri="http://schemas.microsoft.com/VisualStudio/2011/storyboarding/control"/>
  </ds:schemaRefs>
</ds:datastoreItem>
</file>

<file path=customXml/itemProps39.xml><?xml version="1.0" encoding="utf-8"?>
<ds:datastoreItem xmlns:ds="http://schemas.openxmlformats.org/officeDocument/2006/customXml" ds:itemID="{A4259BE5-700E-49B7-A5D2-A8B6DC18F6B3}">
  <ds:schemaRefs>
    <ds:schemaRef ds:uri="http://schemas.microsoft.com/VisualStudio/2011/storyboarding/control"/>
  </ds:schemaRefs>
</ds:datastoreItem>
</file>

<file path=customXml/itemProps40.xml><?xml version="1.0" encoding="utf-8"?>
<ds:datastoreItem xmlns:ds="http://schemas.openxmlformats.org/officeDocument/2006/customXml" ds:itemID="{69D0A6D9-7AAD-408C-A0C9-13A05ADD5438}">
  <ds:schemaRefs>
    <ds:schemaRef ds:uri="http://schemas.microsoft.com/VisualStudio/2011/storyboarding/control"/>
  </ds:schemaRefs>
</ds:datastoreItem>
</file>

<file path=customXml/itemProps41.xml><?xml version="1.0" encoding="utf-8"?>
<ds:datastoreItem xmlns:ds="http://schemas.openxmlformats.org/officeDocument/2006/customXml" ds:itemID="{B7FE04FB-851B-49CF-8725-057378AE7FDB}">
  <ds:schemaRefs>
    <ds:schemaRef ds:uri="http://schemas.microsoft.com/VisualStudio/2011/storyboarding/control"/>
  </ds:schemaRefs>
</ds:datastoreItem>
</file>

<file path=customXml/itemProps42.xml><?xml version="1.0" encoding="utf-8"?>
<ds:datastoreItem xmlns:ds="http://schemas.openxmlformats.org/officeDocument/2006/customXml" ds:itemID="{DA76551E-6D80-479A-B629-4F3A5EA52919}">
  <ds:schemaRefs>
    <ds:schemaRef ds:uri="http://schemas.microsoft.com/VisualStudio/2011/storyboarding/control"/>
  </ds:schemaRefs>
</ds:datastoreItem>
</file>

<file path=customXml/itemProps43.xml><?xml version="1.0" encoding="utf-8"?>
<ds:datastoreItem xmlns:ds="http://schemas.openxmlformats.org/officeDocument/2006/customXml" ds:itemID="{0391D1D4-0B8A-4480-A580-A8DCD124EAC6}">
  <ds:schemaRefs>
    <ds:schemaRef ds:uri="http://schemas.microsoft.com/VisualStudio/2011/storyboarding/control"/>
  </ds:schemaRefs>
</ds:datastoreItem>
</file>

<file path=customXml/itemProps44.xml><?xml version="1.0" encoding="utf-8"?>
<ds:datastoreItem xmlns:ds="http://schemas.openxmlformats.org/officeDocument/2006/customXml" ds:itemID="{3B6FA8B2-D2A0-4C02-A7A3-6C3509B35017}">
  <ds:schemaRefs>
    <ds:schemaRef ds:uri="http://schemas.microsoft.com/VisualStudio/2011/storyboarding/control"/>
  </ds:schemaRefs>
</ds:datastoreItem>
</file>

<file path=customXml/itemProps45.xml><?xml version="1.0" encoding="utf-8"?>
<ds:datastoreItem xmlns:ds="http://schemas.openxmlformats.org/officeDocument/2006/customXml" ds:itemID="{ABE63270-3887-42A9-BA8F-E4B76A7BA76C}">
  <ds:schemaRefs>
    <ds:schemaRef ds:uri="http://schemas.microsoft.com/VisualStudio/2011/storyboarding/control"/>
  </ds:schemaRefs>
</ds:datastoreItem>
</file>

<file path=customXml/itemProps46.xml><?xml version="1.0" encoding="utf-8"?>
<ds:datastoreItem xmlns:ds="http://schemas.openxmlformats.org/officeDocument/2006/customXml" ds:itemID="{46D72756-E050-4684-AF0D-DA5618D766AB}">
  <ds:schemaRefs>
    <ds:schemaRef ds:uri="http://schemas.microsoft.com/VisualStudio/2011/storyboarding/control"/>
  </ds:schemaRefs>
</ds:datastoreItem>
</file>

<file path=customXml/itemProps47.xml><?xml version="1.0" encoding="utf-8"?>
<ds:datastoreItem xmlns:ds="http://schemas.openxmlformats.org/officeDocument/2006/customXml" ds:itemID="{18367D19-B9C2-4653-9772-A172F2884E39}">
  <ds:schemaRefs>
    <ds:schemaRef ds:uri="http://schemas.microsoft.com/VisualStudio/2011/storyboarding/control"/>
  </ds:schemaRefs>
</ds:datastoreItem>
</file>

<file path=customXml/itemProps48.xml><?xml version="1.0" encoding="utf-8"?>
<ds:datastoreItem xmlns:ds="http://schemas.openxmlformats.org/officeDocument/2006/customXml" ds:itemID="{7C427B04-20E8-4DFD-A1E9-DFA9B67E1B08}">
  <ds:schemaRefs>
    <ds:schemaRef ds:uri="http://schemas.microsoft.com/VisualStudio/2011/storyboarding/control"/>
  </ds:schemaRefs>
</ds:datastoreItem>
</file>

<file path=customXml/itemProps49.xml><?xml version="1.0" encoding="utf-8"?>
<ds:datastoreItem xmlns:ds="http://schemas.openxmlformats.org/officeDocument/2006/customXml" ds:itemID="{2EA6BA89-BBBF-4AFB-A9FC-0E0C14DDDBB5}">
  <ds:schemaRefs>
    <ds:schemaRef ds:uri="http://schemas.microsoft.com/VisualStudio/2011/storyboarding/control"/>
  </ds:schemaRefs>
</ds:datastoreItem>
</file>

<file path=customXml/itemProps50.xml><?xml version="1.0" encoding="utf-8"?>
<ds:datastoreItem xmlns:ds="http://schemas.openxmlformats.org/officeDocument/2006/customXml" ds:itemID="{5E782967-880B-4EED-9238-ADAF83969759}">
  <ds:schemaRefs>
    <ds:schemaRef ds:uri="http://schemas.microsoft.com/VisualStudio/2011/storyboarding/control"/>
  </ds:schemaRefs>
</ds:datastoreItem>
</file>

<file path=customXml/itemProps51.xml><?xml version="1.0" encoding="utf-8"?>
<ds:datastoreItem xmlns:ds="http://schemas.openxmlformats.org/officeDocument/2006/customXml" ds:itemID="{D19EBF49-932E-4AD5-B51F-59F938DC5CAB}">
  <ds:schemaRefs>
    <ds:schemaRef ds:uri="http://schemas.microsoft.com/VisualStudio/2011/storyboarding/control"/>
  </ds:schemaRefs>
</ds:datastoreItem>
</file>

<file path=customXml/itemProps52.xml><?xml version="1.0" encoding="utf-8"?>
<ds:datastoreItem xmlns:ds="http://schemas.openxmlformats.org/officeDocument/2006/customXml" ds:itemID="{67E155D9-AB1C-4FB1-B80F-D314E755DE78}">
  <ds:schemaRefs>
    <ds:schemaRef ds:uri="http://schemas.microsoft.com/VisualStudio/2011/storyboarding/control"/>
  </ds:schemaRefs>
</ds:datastoreItem>
</file>

<file path=customXml/itemProps53.xml><?xml version="1.0" encoding="utf-8"?>
<ds:datastoreItem xmlns:ds="http://schemas.openxmlformats.org/officeDocument/2006/customXml" ds:itemID="{6BA4758A-C7C3-4C4C-BF6F-98B5E7EBBB38}">
  <ds:schemaRefs>
    <ds:schemaRef ds:uri="http://schemas.microsoft.com/VisualStudio/2011/storyboarding/control"/>
  </ds:schemaRefs>
</ds:datastoreItem>
</file>

<file path=customXml/itemProps54.xml><?xml version="1.0" encoding="utf-8"?>
<ds:datastoreItem xmlns:ds="http://schemas.openxmlformats.org/officeDocument/2006/customXml" ds:itemID="{8C5ED983-60A9-4B0C-8B34-015FEB016D32}">
  <ds:schemaRefs>
    <ds:schemaRef ds:uri="http://schemas.microsoft.com/VisualStudio/2011/storyboarding/control"/>
  </ds:schemaRefs>
</ds:datastoreItem>
</file>

<file path=customXml/itemProps55.xml><?xml version="1.0" encoding="utf-8"?>
<ds:datastoreItem xmlns:ds="http://schemas.openxmlformats.org/officeDocument/2006/customXml" ds:itemID="{30879A96-4272-49D6-AB5E-1D4099A6E924}">
  <ds:schemaRefs>
    <ds:schemaRef ds:uri="http://schemas.microsoft.com/VisualStudio/2011/storyboarding/control"/>
  </ds:schemaRefs>
</ds:datastoreItem>
</file>

<file path=customXml/itemProps56.xml><?xml version="1.0" encoding="utf-8"?>
<ds:datastoreItem xmlns:ds="http://schemas.openxmlformats.org/officeDocument/2006/customXml" ds:itemID="{313A82DD-6071-4BDB-AA14-2D1609931A08}">
  <ds:schemaRefs>
    <ds:schemaRef ds:uri="http://schemas.microsoft.com/VisualStudio/2011/storyboarding/control"/>
  </ds:schemaRefs>
</ds:datastoreItem>
</file>

<file path=customXml/itemProps57.xml><?xml version="1.0" encoding="utf-8"?>
<ds:datastoreItem xmlns:ds="http://schemas.openxmlformats.org/officeDocument/2006/customXml" ds:itemID="{A614FE4A-E891-4DC2-9A2B-4436B53B90A6}">
  <ds:schemaRefs>
    <ds:schemaRef ds:uri="http://schemas.microsoft.com/VisualStudio/2011/storyboarding/control"/>
  </ds:schemaRefs>
</ds:datastoreItem>
</file>

<file path=customXml/itemProps58.xml><?xml version="1.0" encoding="utf-8"?>
<ds:datastoreItem xmlns:ds="http://schemas.openxmlformats.org/officeDocument/2006/customXml" ds:itemID="{C7C33AFE-38EE-4CA8-8298-FB469C103FEE}">
  <ds:schemaRefs>
    <ds:schemaRef ds:uri="http://schemas.microsoft.com/VisualStudio/2011/storyboarding/control"/>
  </ds:schemaRefs>
</ds:datastoreItem>
</file>

<file path=customXml/itemProps59.xml><?xml version="1.0" encoding="utf-8"?>
<ds:datastoreItem xmlns:ds="http://schemas.openxmlformats.org/officeDocument/2006/customXml" ds:itemID="{0C51AEE4-ED1B-426C-B8D1-76C9B6F1D5D9}">
  <ds:schemaRefs>
    <ds:schemaRef ds:uri="http://schemas.microsoft.com/VisualStudio/2011/storyboarding/control"/>
  </ds:schemaRefs>
</ds:datastoreItem>
</file>

<file path=customXml/itemProps60.xml><?xml version="1.0" encoding="utf-8"?>
<ds:datastoreItem xmlns:ds="http://schemas.openxmlformats.org/officeDocument/2006/customXml" ds:itemID="{D45B815E-75DB-42AD-9F7F-FD2B306556F3}">
  <ds:schemaRefs>
    <ds:schemaRef ds:uri="http://schemas.microsoft.com/VisualStudio/2011/storyboarding/control"/>
  </ds:schemaRefs>
</ds:datastoreItem>
</file>

<file path=customXml/itemProps61.xml><?xml version="1.0" encoding="utf-8"?>
<ds:datastoreItem xmlns:ds="http://schemas.openxmlformats.org/officeDocument/2006/customXml" ds:itemID="{7CEE1508-DB35-4614-9EE9-C94ADA3EE327}">
  <ds:schemaRefs>
    <ds:schemaRef ds:uri="http://schemas.microsoft.com/VisualStudio/2011/storyboarding/control"/>
  </ds:schemaRefs>
</ds:datastoreItem>
</file>

<file path=customXml/itemProps62.xml><?xml version="1.0" encoding="utf-8"?>
<ds:datastoreItem xmlns:ds="http://schemas.openxmlformats.org/officeDocument/2006/customXml" ds:itemID="{CDA7A4E9-7DA6-4CE0-92A4-BFD9BF3EC586}">
  <ds:schemaRefs>
    <ds:schemaRef ds:uri="http://schemas.microsoft.com/VisualStudio/2011/storyboarding/control"/>
  </ds:schemaRefs>
</ds:datastoreItem>
</file>

<file path=customXml/itemProps63.xml><?xml version="1.0" encoding="utf-8"?>
<ds:datastoreItem xmlns:ds="http://schemas.openxmlformats.org/officeDocument/2006/customXml" ds:itemID="{EF8510FD-72C5-4692-A1F3-25E42A901682}">
  <ds:schemaRefs>
    <ds:schemaRef ds:uri="http://schemas.microsoft.com/VisualStudio/2011/storyboarding/control"/>
  </ds:schemaRefs>
</ds:datastoreItem>
</file>

<file path=customXml/itemProps64.xml><?xml version="1.0" encoding="utf-8"?>
<ds:datastoreItem xmlns:ds="http://schemas.openxmlformats.org/officeDocument/2006/customXml" ds:itemID="{C6AC25C2-BCCE-4476-B232-B53D45CE06AC}">
  <ds:schemaRefs>
    <ds:schemaRef ds:uri="http://schemas.microsoft.com/VisualStudio/2011/storyboarding/control"/>
  </ds:schemaRefs>
</ds:datastoreItem>
</file>

<file path=customXml/itemProps65.xml><?xml version="1.0" encoding="utf-8"?>
<ds:datastoreItem xmlns:ds="http://schemas.openxmlformats.org/officeDocument/2006/customXml" ds:itemID="{15BA4E37-FF70-4073-8DE3-EE779D000DC4}">
  <ds:schemaRefs>
    <ds:schemaRef ds:uri="http://schemas.microsoft.com/VisualStudio/2011/storyboarding/control"/>
  </ds:schemaRefs>
</ds:datastoreItem>
</file>

<file path=customXml/itemProps66.xml><?xml version="1.0" encoding="utf-8"?>
<ds:datastoreItem xmlns:ds="http://schemas.openxmlformats.org/officeDocument/2006/customXml" ds:itemID="{16A7EA90-F878-4C0B-A4C5-F3D7A61AD0AB}">
  <ds:schemaRefs>
    <ds:schemaRef ds:uri="http://schemas.microsoft.com/VisualStudio/2011/storyboarding/control"/>
  </ds:schemaRefs>
</ds:datastoreItem>
</file>

<file path=customXml/itemProps67.xml><?xml version="1.0" encoding="utf-8"?>
<ds:datastoreItem xmlns:ds="http://schemas.openxmlformats.org/officeDocument/2006/customXml" ds:itemID="{C1B470DB-A1BA-41B2-B85D-4EDFE2BC3DB3}">
  <ds:schemaRefs>
    <ds:schemaRef ds:uri="http://schemas.microsoft.com/VisualStudio/2011/storyboarding/control"/>
  </ds:schemaRefs>
</ds:datastoreItem>
</file>

<file path=customXml/itemProps68.xml><?xml version="1.0" encoding="utf-8"?>
<ds:datastoreItem xmlns:ds="http://schemas.openxmlformats.org/officeDocument/2006/customXml" ds:itemID="{023F2C4B-4130-4ABD-993A-877194585AF7}">
  <ds:schemaRefs>
    <ds:schemaRef ds:uri="http://schemas.microsoft.com/VisualStudio/2011/storyboarding/control"/>
  </ds:schemaRefs>
</ds:datastoreItem>
</file>

<file path=customXml/itemProps69.xml><?xml version="1.0" encoding="utf-8"?>
<ds:datastoreItem xmlns:ds="http://schemas.openxmlformats.org/officeDocument/2006/customXml" ds:itemID="{9863EC03-D0FC-4DFE-9984-428B97DE0166}">
  <ds:schemaRefs>
    <ds:schemaRef ds:uri="http://schemas.microsoft.com/VisualStudio/2011/storyboarding/control"/>
  </ds:schemaRefs>
</ds:datastoreItem>
</file>

<file path=customXml/itemProps70.xml><?xml version="1.0" encoding="utf-8"?>
<ds:datastoreItem xmlns:ds="http://schemas.openxmlformats.org/officeDocument/2006/customXml" ds:itemID="{D2124846-F3C9-4F01-BAA8-A28B1682A75B}">
  <ds:schemaRefs>
    <ds:schemaRef ds:uri="http://schemas.microsoft.com/VisualStudio/2011/storyboarding/control"/>
  </ds:schemaRefs>
</ds:datastoreItem>
</file>

<file path=customXml/itemProps71.xml><?xml version="1.0" encoding="utf-8"?>
<ds:datastoreItem xmlns:ds="http://schemas.openxmlformats.org/officeDocument/2006/customXml" ds:itemID="{C50A0DB4-7BD7-4ACE-A47A-8F6669FEDA96}">
  <ds:schemaRefs>
    <ds:schemaRef ds:uri="http://schemas.microsoft.com/VisualStudio/2011/storyboarding/control"/>
  </ds:schemaRefs>
</ds:datastoreItem>
</file>

<file path=customXml/itemProps72.xml><?xml version="1.0" encoding="utf-8"?>
<ds:datastoreItem xmlns:ds="http://schemas.openxmlformats.org/officeDocument/2006/customXml" ds:itemID="{A1E7A3E3-B163-4AE7-8461-6C737F281134}">
  <ds:schemaRefs>
    <ds:schemaRef ds:uri="http://schemas.microsoft.com/VisualStudio/2011/storyboarding/control"/>
  </ds:schemaRefs>
</ds:datastoreItem>
</file>

<file path=customXml/itemProps73.xml><?xml version="1.0" encoding="utf-8"?>
<ds:datastoreItem xmlns:ds="http://schemas.openxmlformats.org/officeDocument/2006/customXml" ds:itemID="{0C34D746-A681-4F74-9DCC-EEFFF8ACE8DD}">
  <ds:schemaRefs>
    <ds:schemaRef ds:uri="http://schemas.microsoft.com/VisualStudio/2011/storyboarding/control"/>
  </ds:schemaRefs>
</ds:datastoreItem>
</file>

<file path=customXml/itemProps74.xml><?xml version="1.0" encoding="utf-8"?>
<ds:datastoreItem xmlns:ds="http://schemas.openxmlformats.org/officeDocument/2006/customXml" ds:itemID="{5466B03A-9AF3-FB43-ABC2-CAE94870B43D}">
  <ds:schemaRefs>
    <ds:schemaRef ds:uri="http://schemas.microsoft.com/VisualStudio/2011/storyboarding/control"/>
  </ds:schemaRefs>
</ds:datastoreItem>
</file>

<file path=customXml/itemProps75.xml><?xml version="1.0" encoding="utf-8"?>
<ds:datastoreItem xmlns:ds="http://schemas.openxmlformats.org/officeDocument/2006/customXml" ds:itemID="{AE034E49-012F-4DA3-9E9D-FF56B75B16E3}">
  <ds:schemaRefs>
    <ds:schemaRef ds:uri="http://schemas.microsoft.com/VisualStudio/2011/storyboarding/control"/>
  </ds:schemaRefs>
</ds:datastoreItem>
</file>

<file path=customXml/itemProps76.xml><?xml version="1.0" encoding="utf-8"?>
<ds:datastoreItem xmlns:ds="http://schemas.openxmlformats.org/officeDocument/2006/customXml" ds:itemID="{A19F06A9-91F6-43ED-A761-8586EC7A759C}">
  <ds:schemaRefs>
    <ds:schemaRef ds:uri="http://schemas.microsoft.com/VisualStudio/2011/storyboarding/control"/>
  </ds:schemaRefs>
</ds:datastoreItem>
</file>

<file path=customXml/itemProps77.xml><?xml version="1.0" encoding="utf-8"?>
<ds:datastoreItem xmlns:ds="http://schemas.openxmlformats.org/officeDocument/2006/customXml" ds:itemID="{C2682513-1D42-44F0-9908-B223EDFED95B}">
  <ds:schemaRefs>
    <ds:schemaRef ds:uri="http://schemas.microsoft.com/VisualStudio/2011/storyboarding/control"/>
  </ds:schemaRefs>
</ds:datastoreItem>
</file>

<file path=customXml/itemProps78.xml><?xml version="1.0" encoding="utf-8"?>
<ds:datastoreItem xmlns:ds="http://schemas.openxmlformats.org/officeDocument/2006/customXml" ds:itemID="{674A3F1B-3922-496B-9354-C1167EF505F1}">
  <ds:schemaRefs>
    <ds:schemaRef ds:uri="http://schemas.microsoft.com/VisualStudio/2011/storyboarding/control"/>
  </ds:schemaRefs>
</ds:datastoreItem>
</file>

<file path=customXml/itemProps79.xml><?xml version="1.0" encoding="utf-8"?>
<ds:datastoreItem xmlns:ds="http://schemas.openxmlformats.org/officeDocument/2006/customXml" ds:itemID="{04836F67-7428-49B8-BC71-F34F34C08517}">
  <ds:schemaRefs>
    <ds:schemaRef ds:uri="http://schemas.microsoft.com/VisualStudio/2011/storyboarding/control"/>
  </ds:schemaRefs>
</ds:datastoreItem>
</file>

<file path=customXml/itemProps80.xml><?xml version="1.0" encoding="utf-8"?>
<ds:datastoreItem xmlns:ds="http://schemas.openxmlformats.org/officeDocument/2006/customXml" ds:itemID="{9D6C87B0-035B-4CE4-88D3-6CDA972DDEE2}">
  <ds:schemaRefs>
    <ds:schemaRef ds:uri="http://schemas.microsoft.com/VisualStudio/2011/storyboarding/control"/>
  </ds:schemaRefs>
</ds:datastoreItem>
</file>

<file path=customXml/itemProps81.xml><?xml version="1.0" encoding="utf-8"?>
<ds:datastoreItem xmlns:ds="http://schemas.openxmlformats.org/officeDocument/2006/customXml" ds:itemID="{C2A9F8BC-1469-4985-8664-632025141E16}">
  <ds:schemaRefs>
    <ds:schemaRef ds:uri="http://schemas.microsoft.com/VisualStudio/2011/storyboarding/control"/>
  </ds:schemaRefs>
</ds:datastoreItem>
</file>

<file path=customXml/itemProps82.xml><?xml version="1.0" encoding="utf-8"?>
<ds:datastoreItem xmlns:ds="http://schemas.openxmlformats.org/officeDocument/2006/customXml" ds:itemID="{E8CA507E-6392-49DB-88DF-5DF111DB884B}">
  <ds:schemaRefs>
    <ds:schemaRef ds:uri="http://schemas.microsoft.com/VisualStudio/2011/storyboarding/control"/>
  </ds:schemaRefs>
</ds:datastoreItem>
</file>

<file path=customXml/itemProps83.xml><?xml version="1.0" encoding="utf-8"?>
<ds:datastoreItem xmlns:ds="http://schemas.openxmlformats.org/officeDocument/2006/customXml" ds:itemID="{8BD2A78D-8465-4369-B67F-0C916F49F106}">
  <ds:schemaRefs>
    <ds:schemaRef ds:uri="http://schemas.microsoft.com/VisualStudio/2011/storyboarding/control"/>
  </ds:schemaRefs>
</ds:datastoreItem>
</file>

<file path=customXml/itemProps84.xml><?xml version="1.0" encoding="utf-8"?>
<ds:datastoreItem xmlns:ds="http://schemas.openxmlformats.org/officeDocument/2006/customXml" ds:itemID="{8B4DAD73-A6D5-420F-B1A5-B5EED5CCFF9E}">
  <ds:schemaRefs>
    <ds:schemaRef ds:uri="http://schemas.microsoft.com/VisualStudio/2011/storyboarding/control"/>
  </ds:schemaRefs>
</ds:datastoreItem>
</file>

<file path=customXml/itemProps85.xml><?xml version="1.0" encoding="utf-8"?>
<ds:datastoreItem xmlns:ds="http://schemas.openxmlformats.org/officeDocument/2006/customXml" ds:itemID="{62515265-354C-4978-B5FF-B07D310A6F68}">
  <ds:schemaRefs>
    <ds:schemaRef ds:uri="http://schemas.microsoft.com/VisualStudio/2011/storyboarding/control"/>
  </ds:schemaRefs>
</ds:datastoreItem>
</file>

<file path=customXml/itemProps86.xml><?xml version="1.0" encoding="utf-8"?>
<ds:datastoreItem xmlns:ds="http://schemas.openxmlformats.org/officeDocument/2006/customXml" ds:itemID="{77F2069D-2AEA-47A6-A26E-2AEE50A73305}">
  <ds:schemaRefs>
    <ds:schemaRef ds:uri="http://schemas.microsoft.com/VisualStudio/2011/storyboarding/control"/>
  </ds:schemaRefs>
</ds:datastoreItem>
</file>

<file path=customXml/itemProps87.xml><?xml version="1.0" encoding="utf-8"?>
<ds:datastoreItem xmlns:ds="http://schemas.openxmlformats.org/officeDocument/2006/customXml" ds:itemID="{25D6F8EC-565D-4D0B-99E5-DBDB9AC67B5E}">
  <ds:schemaRefs>
    <ds:schemaRef ds:uri="http://schemas.microsoft.com/VisualStudio/2011/storyboarding/control"/>
  </ds:schemaRefs>
</ds:datastoreItem>
</file>

<file path=customXml/itemProps88.xml><?xml version="1.0" encoding="utf-8"?>
<ds:datastoreItem xmlns:ds="http://schemas.openxmlformats.org/officeDocument/2006/customXml" ds:itemID="{025C5C81-1C6E-43EF-AD72-BBF3AD437F2C}">
  <ds:schemaRefs>
    <ds:schemaRef ds:uri="http://schemas.microsoft.com/VisualStudio/2011/storyboarding/control"/>
  </ds:schemaRefs>
</ds:datastoreItem>
</file>

<file path=customXml/itemProps89.xml><?xml version="1.0" encoding="utf-8"?>
<ds:datastoreItem xmlns:ds="http://schemas.openxmlformats.org/officeDocument/2006/customXml" ds:itemID="{AD89223B-57CC-4BFB-A28F-73D4428CDCF9}">
  <ds:schemaRefs>
    <ds:schemaRef ds:uri="http://schemas.microsoft.com/VisualStudio/2011/storyboarding/control"/>
  </ds:schemaRefs>
</ds:datastoreItem>
</file>

<file path=customXml/itemProps90.xml><?xml version="1.0" encoding="utf-8"?>
<ds:datastoreItem xmlns:ds="http://schemas.openxmlformats.org/officeDocument/2006/customXml" ds:itemID="{8FA413BA-7FF7-4AB6-A118-820E2E4FE3F6}">
  <ds:schemaRefs>
    <ds:schemaRef ds:uri="http://schemas.microsoft.com/VisualStudio/2011/storyboarding/control"/>
  </ds:schemaRefs>
</ds:datastoreItem>
</file>

<file path=customXml/itemProps91.xml><?xml version="1.0" encoding="utf-8"?>
<ds:datastoreItem xmlns:ds="http://schemas.openxmlformats.org/officeDocument/2006/customXml" ds:itemID="{2D1A9A3D-47D4-440C-A732-7931AB508CA8}">
  <ds:schemaRefs>
    <ds:schemaRef ds:uri="http://schemas.microsoft.com/VisualStudio/2011/storyboarding/control"/>
  </ds:schemaRefs>
</ds:datastoreItem>
</file>

<file path=customXml/itemProps92.xml><?xml version="1.0" encoding="utf-8"?>
<ds:datastoreItem xmlns:ds="http://schemas.openxmlformats.org/officeDocument/2006/customXml" ds:itemID="{2816409B-B792-48C7-A729-6AF975529A7A}">
  <ds:schemaRefs>
    <ds:schemaRef ds:uri="http://schemas.microsoft.com/VisualStudio/2011/storyboarding/control"/>
  </ds:schemaRefs>
</ds:datastoreItem>
</file>

<file path=customXml/itemProps93.xml><?xml version="1.0" encoding="utf-8"?>
<ds:datastoreItem xmlns:ds="http://schemas.openxmlformats.org/officeDocument/2006/customXml" ds:itemID="{4D97E8BC-30F8-4A41-8877-4B376DBB09B0}">
  <ds:schemaRefs>
    <ds:schemaRef ds:uri="http://schemas.microsoft.com/VisualStudio/2011/storyboarding/control"/>
  </ds:schemaRefs>
</ds:datastoreItem>
</file>

<file path=customXml/itemProps94.xml><?xml version="1.0" encoding="utf-8"?>
<ds:datastoreItem xmlns:ds="http://schemas.openxmlformats.org/officeDocument/2006/customXml" ds:itemID="{41C77E77-30AC-4A2E-8486-5A44A36A6E38}">
  <ds:schemaRefs>
    <ds:schemaRef ds:uri="http://schemas.microsoft.com/VisualStudio/2011/storyboarding/control"/>
  </ds:schemaRefs>
</ds:datastoreItem>
</file>

<file path=customXml/itemProps95.xml><?xml version="1.0" encoding="utf-8"?>
<ds:datastoreItem xmlns:ds="http://schemas.openxmlformats.org/officeDocument/2006/customXml" ds:itemID="{6C0BD9E9-72A7-43BF-B5C7-1D31DA29FCCC}">
  <ds:schemaRefs>
    <ds:schemaRef ds:uri="http://schemas.microsoft.com/VisualStudio/2011/storyboarding/control"/>
  </ds:schemaRefs>
</ds:datastoreItem>
</file>

<file path=customXml/itemProps96.xml><?xml version="1.0" encoding="utf-8"?>
<ds:datastoreItem xmlns:ds="http://schemas.openxmlformats.org/officeDocument/2006/customXml" ds:itemID="{C4F4CAA4-D1C6-4C1C-A845-96FD4A1B0D17}">
  <ds:schemaRefs>
    <ds:schemaRef ds:uri="http://schemas.microsoft.com/VisualStudio/2011/storyboarding/control"/>
  </ds:schemaRefs>
</ds:datastoreItem>
</file>

<file path=customXml/itemProps97.xml><?xml version="1.0" encoding="utf-8"?>
<ds:datastoreItem xmlns:ds="http://schemas.openxmlformats.org/officeDocument/2006/customXml" ds:itemID="{37FBC457-0A39-4275-A732-2A36FC124906}">
  <ds:schemaRefs>
    <ds:schemaRef ds:uri="http://schemas.microsoft.com/VisualStudio/2011/storyboarding/control"/>
  </ds:schemaRefs>
</ds:datastoreItem>
</file>

<file path=customXml/itemProps98.xml><?xml version="1.0" encoding="utf-8"?>
<ds:datastoreItem xmlns:ds="http://schemas.openxmlformats.org/officeDocument/2006/customXml" ds:itemID="{63C03D22-E3C6-4CE7-8BA0-B12F74E0CB63}">
  <ds:schemaRefs>
    <ds:schemaRef ds:uri="http://schemas.microsoft.com/VisualStudio/2011/storyboarding/control"/>
  </ds:schemaRefs>
</ds:datastoreItem>
</file>

<file path=customXml/itemProps99.xml><?xml version="1.0" encoding="utf-8"?>
<ds:datastoreItem xmlns:ds="http://schemas.openxmlformats.org/officeDocument/2006/customXml" ds:itemID="{27FE5EA4-D6A0-4C27-BEE9-1307BF62D8AB}">
  <ds:schemaRefs>
    <ds:schemaRef ds:uri="http://schemas.microsoft.com/VisualStudio/2011/storyboarding/control"/>
  </ds:schemaRefs>
</ds:datastoreItem>
</file>

<file path=customXml/itemProps100.xml><?xml version="1.0" encoding="utf-8"?>
<ds:datastoreItem xmlns:ds="http://schemas.openxmlformats.org/officeDocument/2006/customXml" ds:itemID="{F2F3EA19-B581-4197-9A3F-653B5F2A3E8A}">
  <ds:schemaRefs>
    <ds:schemaRef ds:uri="http://schemas.microsoft.com/VisualStudio/2011/storyboarding/control"/>
  </ds:schemaRefs>
</ds:datastoreItem>
</file>

<file path=customXml/itemProps101.xml><?xml version="1.0" encoding="utf-8"?>
<ds:datastoreItem xmlns:ds="http://schemas.openxmlformats.org/officeDocument/2006/customXml" ds:itemID="{83BFC4A6-3890-4DEA-9435-819E5C22C96C}">
  <ds:schemaRefs>
    <ds:schemaRef ds:uri="http://schemas.microsoft.com/VisualStudio/2011/storyboarding/control"/>
  </ds:schemaRefs>
</ds:datastoreItem>
</file>

<file path=customXml/itemProps102.xml><?xml version="1.0" encoding="utf-8"?>
<ds:datastoreItem xmlns:ds="http://schemas.openxmlformats.org/officeDocument/2006/customXml" ds:itemID="{07B91D64-29DA-4015-8BB1-451379E40846}">
  <ds:schemaRefs>
    <ds:schemaRef ds:uri="http://schemas.microsoft.com/VisualStudio/2011/storyboarding/control"/>
  </ds:schemaRefs>
</ds:datastoreItem>
</file>

<file path=customXml/itemProps103.xml><?xml version="1.0" encoding="utf-8"?>
<ds:datastoreItem xmlns:ds="http://schemas.openxmlformats.org/officeDocument/2006/customXml" ds:itemID="{91977F4C-DD0E-4CA1-B3EC-8AC57A58B4A8}">
  <ds:schemaRefs>
    <ds:schemaRef ds:uri="http://schemas.microsoft.com/VisualStudio/2011/storyboarding/control"/>
  </ds:schemaRefs>
</ds:datastoreItem>
</file>

<file path=customXml/itemProps104.xml><?xml version="1.0" encoding="utf-8"?>
<ds:datastoreItem xmlns:ds="http://schemas.openxmlformats.org/officeDocument/2006/customXml" ds:itemID="{6AF0D280-649D-4A07-908E-893261A6DE1D}">
  <ds:schemaRefs>
    <ds:schemaRef ds:uri="http://schemas.microsoft.com/VisualStudio/2011/storyboarding/control"/>
  </ds:schemaRefs>
</ds:datastoreItem>
</file>

<file path=customXml/itemProps105.xml><?xml version="1.0" encoding="utf-8"?>
<ds:datastoreItem xmlns:ds="http://schemas.openxmlformats.org/officeDocument/2006/customXml" ds:itemID="{EF7E592F-7DB7-4B50-AC58-4F1757B4DDF1}">
  <ds:schemaRefs>
    <ds:schemaRef ds:uri="http://schemas.microsoft.com/VisualStudio/2011/storyboarding/control"/>
  </ds:schemaRefs>
</ds:datastoreItem>
</file>

<file path=customXml/itemProps106.xml><?xml version="1.0" encoding="utf-8"?>
<ds:datastoreItem xmlns:ds="http://schemas.openxmlformats.org/officeDocument/2006/customXml" ds:itemID="{DCC2CBCB-24D6-4F1C-84DE-69556C4F7E3A}">
  <ds:schemaRefs>
    <ds:schemaRef ds:uri="http://schemas.microsoft.com/VisualStudio/2011/storyboarding/control"/>
  </ds:schemaRefs>
</ds:datastoreItem>
</file>

<file path=customXml/itemProps107.xml><?xml version="1.0" encoding="utf-8"?>
<ds:datastoreItem xmlns:ds="http://schemas.openxmlformats.org/officeDocument/2006/customXml" ds:itemID="{43684A9E-4587-4113-A192-D26D40A854DB}">
  <ds:schemaRefs>
    <ds:schemaRef ds:uri="http://schemas.microsoft.com/VisualStudio/2011/storyboarding/control"/>
  </ds:schemaRefs>
</ds:datastoreItem>
</file>

<file path=customXml/itemProps108.xml><?xml version="1.0" encoding="utf-8"?>
<ds:datastoreItem xmlns:ds="http://schemas.openxmlformats.org/officeDocument/2006/customXml" ds:itemID="{D42A28D8-4D12-42FC-8EA7-7E1E7AD5B970}">
  <ds:schemaRefs>
    <ds:schemaRef ds:uri="http://schemas.microsoft.com/VisualStudio/2011/storyboarding/control"/>
  </ds:schemaRefs>
</ds:datastoreItem>
</file>

<file path=customXml/itemProps109.xml><?xml version="1.0" encoding="utf-8"?>
<ds:datastoreItem xmlns:ds="http://schemas.openxmlformats.org/officeDocument/2006/customXml" ds:itemID="{92481BD6-157F-4685-99BD-1ACB0D28E262}">
  <ds:schemaRefs>
    <ds:schemaRef ds:uri="http://schemas.microsoft.com/VisualStudio/2011/storyboarding/control"/>
  </ds:schemaRefs>
</ds:datastoreItem>
</file>

<file path=customXml/itemProps110.xml><?xml version="1.0" encoding="utf-8"?>
<ds:datastoreItem xmlns:ds="http://schemas.openxmlformats.org/officeDocument/2006/customXml" ds:itemID="{22E4D40A-AB65-4278-8C67-CE8D962EEE46}">
  <ds:schemaRefs>
    <ds:schemaRef ds:uri="http://schemas.microsoft.com/VisualStudio/2011/storyboarding/control"/>
  </ds:schemaRefs>
</ds:datastoreItem>
</file>

<file path=customXml/itemProps111.xml><?xml version="1.0" encoding="utf-8"?>
<ds:datastoreItem xmlns:ds="http://schemas.openxmlformats.org/officeDocument/2006/customXml" ds:itemID="{762ED1D0-02A8-4CC8-AE99-48957D4F88C0}">
  <ds:schemaRefs>
    <ds:schemaRef ds:uri="http://schemas.microsoft.com/VisualStudio/2011/storyboarding/control"/>
  </ds:schemaRefs>
</ds:datastoreItem>
</file>

<file path=customXml/itemProps112.xml><?xml version="1.0" encoding="utf-8"?>
<ds:datastoreItem xmlns:ds="http://schemas.openxmlformats.org/officeDocument/2006/customXml" ds:itemID="{18B29788-8761-462B-B998-3046DFF9B7B0}">
  <ds:schemaRefs>
    <ds:schemaRef ds:uri="http://schemas.microsoft.com/VisualStudio/2011/storyboarding/control"/>
  </ds:schemaRefs>
</ds:datastoreItem>
</file>

<file path=customXml/itemProps113.xml><?xml version="1.0" encoding="utf-8"?>
<ds:datastoreItem xmlns:ds="http://schemas.openxmlformats.org/officeDocument/2006/customXml" ds:itemID="{AF7D7C32-6FDF-4028-B0FB-F7B780E5663F}">
  <ds:schemaRefs>
    <ds:schemaRef ds:uri="http://schemas.microsoft.com/VisualStudio/2011/storyboarding/control"/>
  </ds:schemaRefs>
</ds:datastoreItem>
</file>

<file path=customXml/itemProps114.xml><?xml version="1.0" encoding="utf-8"?>
<ds:datastoreItem xmlns:ds="http://schemas.openxmlformats.org/officeDocument/2006/customXml" ds:itemID="{A4557E3D-8AA7-4150-8ECF-0DB08D06DCF0}">
  <ds:schemaRefs>
    <ds:schemaRef ds:uri="http://schemas.microsoft.com/VisualStudio/2011/storyboarding/control"/>
  </ds:schemaRefs>
</ds:datastoreItem>
</file>

<file path=customXml/itemProps115.xml><?xml version="1.0" encoding="utf-8"?>
<ds:datastoreItem xmlns:ds="http://schemas.openxmlformats.org/officeDocument/2006/customXml" ds:itemID="{3AC40D5D-6207-407F-BEC4-BFCC1D0E7F64}">
  <ds:schemaRefs>
    <ds:schemaRef ds:uri="http://schemas.microsoft.com/VisualStudio/2011/storyboarding/control"/>
  </ds:schemaRefs>
</ds:datastoreItem>
</file>

<file path=customXml/itemProps116.xml><?xml version="1.0" encoding="utf-8"?>
<ds:datastoreItem xmlns:ds="http://schemas.openxmlformats.org/officeDocument/2006/customXml" ds:itemID="{C068AD9C-B653-4480-A5BD-E27E17C16828}">
  <ds:schemaRefs>
    <ds:schemaRef ds:uri="http://schemas.microsoft.com/VisualStudio/2011/storyboarding/control"/>
  </ds:schemaRefs>
</ds:datastoreItem>
</file>

<file path=customXml/itemProps117.xml><?xml version="1.0" encoding="utf-8"?>
<ds:datastoreItem xmlns:ds="http://schemas.openxmlformats.org/officeDocument/2006/customXml" ds:itemID="{60A8A928-13C9-4532-A9A4-AD8460623B71}">
  <ds:schemaRefs>
    <ds:schemaRef ds:uri="http://schemas.microsoft.com/VisualStudio/2011/storyboarding/control"/>
  </ds:schemaRefs>
</ds:datastoreItem>
</file>

<file path=customXml/itemProps118.xml><?xml version="1.0" encoding="utf-8"?>
<ds:datastoreItem xmlns:ds="http://schemas.openxmlformats.org/officeDocument/2006/customXml" ds:itemID="{FB04DFD0-5921-4A60-95A7-502EB1FCBB4A}">
  <ds:schemaRefs>
    <ds:schemaRef ds:uri="http://schemas.microsoft.com/VisualStudio/2011/storyboarding/control"/>
  </ds:schemaRefs>
</ds:datastoreItem>
</file>

<file path=customXml/itemProps119.xml><?xml version="1.0" encoding="utf-8"?>
<ds:datastoreItem xmlns:ds="http://schemas.openxmlformats.org/officeDocument/2006/customXml" ds:itemID="{3A05B888-EC1D-4F26-9D09-5BD4936962AB}">
  <ds:schemaRefs>
    <ds:schemaRef ds:uri="http://schemas.microsoft.com/VisualStudio/2011/storyboarding/control"/>
  </ds:schemaRefs>
</ds:datastoreItem>
</file>

<file path=customXml/itemProps120.xml><?xml version="1.0" encoding="utf-8"?>
<ds:datastoreItem xmlns:ds="http://schemas.openxmlformats.org/officeDocument/2006/customXml" ds:itemID="{4F96F60A-116C-4520-9D38-8627A8D54660}">
  <ds:schemaRefs>
    <ds:schemaRef ds:uri="http://schemas.microsoft.com/VisualStudio/2011/storyboarding/control"/>
  </ds:schemaRefs>
</ds:datastoreItem>
</file>

<file path=customXml/itemProps121.xml><?xml version="1.0" encoding="utf-8"?>
<ds:datastoreItem xmlns:ds="http://schemas.openxmlformats.org/officeDocument/2006/customXml" ds:itemID="{DEFD7A62-B46C-471F-9220-98A47E8D3E94}">
  <ds:schemaRefs>
    <ds:schemaRef ds:uri="http://schemas.microsoft.com/VisualStudio/2011/storyboarding/control"/>
  </ds:schemaRefs>
</ds:datastoreItem>
</file>

<file path=customXml/itemProps122.xml><?xml version="1.0" encoding="utf-8"?>
<ds:datastoreItem xmlns:ds="http://schemas.openxmlformats.org/officeDocument/2006/customXml" ds:itemID="{6114D27E-26A3-40AD-BD8F-8B59CC4AF69C}">
  <ds:schemaRefs>
    <ds:schemaRef ds:uri="http://schemas.microsoft.com/VisualStudio/2011/storyboarding/control"/>
  </ds:schemaRefs>
</ds:datastoreItem>
</file>

<file path=customXml/itemProps123.xml><?xml version="1.0" encoding="utf-8"?>
<ds:datastoreItem xmlns:ds="http://schemas.openxmlformats.org/officeDocument/2006/customXml" ds:itemID="{CCE6E260-ABB7-4780-BEE6-E96A20B4C0AB}">
  <ds:schemaRefs>
    <ds:schemaRef ds:uri="http://schemas.microsoft.com/VisualStudio/2011/storyboarding/control"/>
  </ds:schemaRefs>
</ds:datastoreItem>
</file>

<file path=customXml/itemProps124.xml><?xml version="1.0" encoding="utf-8"?>
<ds:datastoreItem xmlns:ds="http://schemas.openxmlformats.org/officeDocument/2006/customXml" ds:itemID="{47F09065-831A-4FF9-9025-F297A8ACD6CF}">
  <ds:schemaRefs>
    <ds:schemaRef ds:uri="http://schemas.microsoft.com/VisualStudio/2011/storyboarding/control"/>
  </ds:schemaRefs>
</ds:datastoreItem>
</file>

<file path=customXml/itemProps125.xml><?xml version="1.0" encoding="utf-8"?>
<ds:datastoreItem xmlns:ds="http://schemas.openxmlformats.org/officeDocument/2006/customXml" ds:itemID="{2CAFBB74-DDA7-41D5-AAA9-02D6653EADF9}">
  <ds:schemaRefs>
    <ds:schemaRef ds:uri="http://schemas.microsoft.com/VisualStudio/2011/storyboarding/control"/>
  </ds:schemaRefs>
</ds:datastoreItem>
</file>

<file path=customXml/itemProps126.xml><?xml version="1.0" encoding="utf-8"?>
<ds:datastoreItem xmlns:ds="http://schemas.openxmlformats.org/officeDocument/2006/customXml" ds:itemID="{639C0F36-11BA-4B39-916D-044180789E1B}">
  <ds:schemaRefs>
    <ds:schemaRef ds:uri="http://schemas.microsoft.com/VisualStudio/2011/storyboarding/control"/>
  </ds:schemaRefs>
</ds:datastoreItem>
</file>

<file path=customXml/itemProps127.xml><?xml version="1.0" encoding="utf-8"?>
<ds:datastoreItem xmlns:ds="http://schemas.openxmlformats.org/officeDocument/2006/customXml" ds:itemID="{E71C2A1D-292B-4FAC-8D6F-DE243708DE7D}">
  <ds:schemaRefs>
    <ds:schemaRef ds:uri="http://schemas.microsoft.com/VisualStudio/2011/storyboarding/control"/>
  </ds:schemaRefs>
</ds:datastoreItem>
</file>

<file path=customXml/itemProps128.xml><?xml version="1.0" encoding="utf-8"?>
<ds:datastoreItem xmlns:ds="http://schemas.openxmlformats.org/officeDocument/2006/customXml" ds:itemID="{01CF1A48-9B48-4A98-845A-ABF0E6A167FE}">
  <ds:schemaRefs>
    <ds:schemaRef ds:uri="http://schemas.microsoft.com/VisualStudio/2011/storyboarding/control"/>
  </ds:schemaRefs>
</ds:datastoreItem>
</file>

<file path=customXml/itemProps129.xml><?xml version="1.0" encoding="utf-8"?>
<ds:datastoreItem xmlns:ds="http://schemas.openxmlformats.org/officeDocument/2006/customXml" ds:itemID="{34AFF9EF-FBFC-42C8-A8FC-0B4FA8EA27D6}">
  <ds:schemaRefs>
    <ds:schemaRef ds:uri="http://schemas.microsoft.com/VisualStudio/2011/storyboarding/control"/>
  </ds:schemaRefs>
</ds:datastoreItem>
</file>

<file path=customXml/itemProps130.xml><?xml version="1.0" encoding="utf-8"?>
<ds:datastoreItem xmlns:ds="http://schemas.openxmlformats.org/officeDocument/2006/customXml" ds:itemID="{AC87C521-E387-43AC-B7DA-20A61814AF9E}">
  <ds:schemaRefs>
    <ds:schemaRef ds:uri="http://schemas.microsoft.com/VisualStudio/2011/storyboarding/control"/>
  </ds:schemaRefs>
</ds:datastoreItem>
</file>

<file path=customXml/itemProps131.xml><?xml version="1.0" encoding="utf-8"?>
<ds:datastoreItem xmlns:ds="http://schemas.openxmlformats.org/officeDocument/2006/customXml" ds:itemID="{6CB6510E-7F0D-4942-8D65-ECA98E747EF4}">
  <ds:schemaRefs>
    <ds:schemaRef ds:uri="http://schemas.microsoft.com/VisualStudio/2011/storyboarding/control"/>
  </ds:schemaRefs>
</ds:datastoreItem>
</file>

<file path=customXml/itemProps132.xml><?xml version="1.0" encoding="utf-8"?>
<ds:datastoreItem xmlns:ds="http://schemas.openxmlformats.org/officeDocument/2006/customXml" ds:itemID="{ED64E05B-CA96-4C52-AACE-277EBC0543BD}">
  <ds:schemaRefs>
    <ds:schemaRef ds:uri="http://schemas.microsoft.com/VisualStudio/2011/storyboarding/control"/>
  </ds:schemaRefs>
</ds:datastoreItem>
</file>

<file path=customXml/itemProps133.xml><?xml version="1.0" encoding="utf-8"?>
<ds:datastoreItem xmlns:ds="http://schemas.openxmlformats.org/officeDocument/2006/customXml" ds:itemID="{A4ED36D7-66E5-E947-BD73-5DCDEBD6E1CD}">
  <ds:schemaRefs>
    <ds:schemaRef ds:uri="http://schemas.microsoft.com/VisualStudio/2011/storyboarding/control"/>
  </ds:schemaRefs>
</ds:datastoreItem>
</file>

<file path=customXml/itemProps134.xml><?xml version="1.0" encoding="utf-8"?>
<ds:datastoreItem xmlns:ds="http://schemas.openxmlformats.org/officeDocument/2006/customXml" ds:itemID="{057192DC-081B-4102-A333-1685B65F2751}">
  <ds:schemaRefs>
    <ds:schemaRef ds:uri="http://schemas.microsoft.com/VisualStudio/2011/storyboarding/control"/>
  </ds:schemaRefs>
</ds:datastoreItem>
</file>

<file path=customXml/itemProps135.xml><?xml version="1.0" encoding="utf-8"?>
<ds:datastoreItem xmlns:ds="http://schemas.openxmlformats.org/officeDocument/2006/customXml" ds:itemID="{136F5C3A-757F-4DBB-9CCC-9C372F1F0E24}">
  <ds:schemaRefs>
    <ds:schemaRef ds:uri="http://schemas.microsoft.com/VisualStudio/2011/storyboarding/control"/>
  </ds:schemaRefs>
</ds:datastoreItem>
</file>

<file path=customXml/itemProps136.xml><?xml version="1.0" encoding="utf-8"?>
<ds:datastoreItem xmlns:ds="http://schemas.openxmlformats.org/officeDocument/2006/customXml" ds:itemID="{271D019B-67A1-42CC-A37A-91ED9F57E3C0}">
  <ds:schemaRefs>
    <ds:schemaRef ds:uri="http://schemas.microsoft.com/VisualStudio/2011/storyboarding/control"/>
  </ds:schemaRefs>
</ds:datastoreItem>
</file>

<file path=customXml/itemProps137.xml><?xml version="1.0" encoding="utf-8"?>
<ds:datastoreItem xmlns:ds="http://schemas.openxmlformats.org/officeDocument/2006/customXml" ds:itemID="{AF1EDDD1-5D55-4935-AAAE-6C1A56B7D5FE}">
  <ds:schemaRefs>
    <ds:schemaRef ds:uri="http://schemas.microsoft.com/VisualStudio/2011/storyboarding/control"/>
  </ds:schemaRefs>
</ds:datastoreItem>
</file>

<file path=customXml/itemProps138.xml><?xml version="1.0" encoding="utf-8"?>
<ds:datastoreItem xmlns:ds="http://schemas.openxmlformats.org/officeDocument/2006/customXml" ds:itemID="{4A6EAC70-F3CE-4221-98E6-688508644EF6}">
  <ds:schemaRefs>
    <ds:schemaRef ds:uri="http://schemas.microsoft.com/VisualStudio/2011/storyboarding/control"/>
  </ds:schemaRefs>
</ds:datastoreItem>
</file>

<file path=customXml/itemProps139.xml><?xml version="1.0" encoding="utf-8"?>
<ds:datastoreItem xmlns:ds="http://schemas.openxmlformats.org/officeDocument/2006/customXml" ds:itemID="{DC5F1B15-F598-4C9B-97DB-AE7EB3048CAF}">
  <ds:schemaRefs>
    <ds:schemaRef ds:uri="http://schemas.microsoft.com/VisualStudio/2011/storyboarding/control"/>
  </ds:schemaRefs>
</ds:datastoreItem>
</file>

<file path=customXml/itemProps140.xml><?xml version="1.0" encoding="utf-8"?>
<ds:datastoreItem xmlns:ds="http://schemas.openxmlformats.org/officeDocument/2006/customXml" ds:itemID="{41D2B550-6B4F-430A-991E-AE4E93403B70}">
  <ds:schemaRefs>
    <ds:schemaRef ds:uri="http://schemas.microsoft.com/VisualStudio/2011/storyboarding/control"/>
  </ds:schemaRefs>
</ds:datastoreItem>
</file>

<file path=customXml/itemProps141.xml><?xml version="1.0" encoding="utf-8"?>
<ds:datastoreItem xmlns:ds="http://schemas.openxmlformats.org/officeDocument/2006/customXml" ds:itemID="{75A4BCFC-9B2C-416E-8A39-02149B952C64}">
  <ds:schemaRefs>
    <ds:schemaRef ds:uri="http://schemas.microsoft.com/VisualStudio/2011/storyboarding/control"/>
  </ds:schemaRefs>
</ds:datastoreItem>
</file>

<file path=customXml/itemProps142.xml><?xml version="1.0" encoding="utf-8"?>
<ds:datastoreItem xmlns:ds="http://schemas.openxmlformats.org/officeDocument/2006/customXml" ds:itemID="{05D71B5C-3D7D-4679-BD06-F3603D9B0D16}">
  <ds:schemaRefs>
    <ds:schemaRef ds:uri="http://schemas.microsoft.com/VisualStudio/2011/storyboarding/control"/>
  </ds:schemaRefs>
</ds:datastoreItem>
</file>

<file path=customXml/itemProps143.xml><?xml version="1.0" encoding="utf-8"?>
<ds:datastoreItem xmlns:ds="http://schemas.openxmlformats.org/officeDocument/2006/customXml" ds:itemID="{6628F53F-CCE3-4229-8B9F-699842A739D3}">
  <ds:schemaRefs>
    <ds:schemaRef ds:uri="http://schemas.microsoft.com/VisualStudio/2011/storyboarding/control"/>
  </ds:schemaRefs>
</ds:datastoreItem>
</file>

<file path=customXml/itemProps144.xml><?xml version="1.0" encoding="utf-8"?>
<ds:datastoreItem xmlns:ds="http://schemas.openxmlformats.org/officeDocument/2006/customXml" ds:itemID="{FCC17FD1-6B38-44EF-9DFE-403B8405893E}">
  <ds:schemaRefs>
    <ds:schemaRef ds:uri="http://schemas.microsoft.com/VisualStudio/2011/storyboarding/control"/>
  </ds:schemaRefs>
</ds:datastoreItem>
</file>

<file path=customXml/itemProps145.xml><?xml version="1.0" encoding="utf-8"?>
<ds:datastoreItem xmlns:ds="http://schemas.openxmlformats.org/officeDocument/2006/customXml" ds:itemID="{C420EE1B-C625-45AC-83FD-393837B3FDDB}">
  <ds:schemaRefs>
    <ds:schemaRef ds:uri="http://schemas.microsoft.com/VisualStudio/2011/storyboarding/control"/>
  </ds:schemaRefs>
</ds:datastoreItem>
</file>

<file path=customXml/itemProps146.xml><?xml version="1.0" encoding="utf-8"?>
<ds:datastoreItem xmlns:ds="http://schemas.openxmlformats.org/officeDocument/2006/customXml" ds:itemID="{553B40BD-2375-4D37-9B35-B38EA195F107}">
  <ds:schemaRefs>
    <ds:schemaRef ds:uri="http://schemas.microsoft.com/VisualStudio/2011/storyboarding/control"/>
  </ds:schemaRefs>
</ds:datastoreItem>
</file>

<file path=customXml/itemProps147.xml><?xml version="1.0" encoding="utf-8"?>
<ds:datastoreItem xmlns:ds="http://schemas.openxmlformats.org/officeDocument/2006/customXml" ds:itemID="{4AD95DA2-89B1-4682-B908-49EA82075F07}">
  <ds:schemaRefs>
    <ds:schemaRef ds:uri="http://schemas.microsoft.com/VisualStudio/2011/storyboarding/control"/>
  </ds:schemaRefs>
</ds:datastoreItem>
</file>

<file path=customXml/itemProps148.xml><?xml version="1.0" encoding="utf-8"?>
<ds:datastoreItem xmlns:ds="http://schemas.openxmlformats.org/officeDocument/2006/customXml" ds:itemID="{188DA0A2-F021-4F20-B348-FD5A87540431}">
  <ds:schemaRefs>
    <ds:schemaRef ds:uri="http://schemas.microsoft.com/VisualStudio/2011/storyboarding/control"/>
  </ds:schemaRefs>
</ds:datastoreItem>
</file>

<file path=customXml/itemProps149.xml><?xml version="1.0" encoding="utf-8"?>
<ds:datastoreItem xmlns:ds="http://schemas.openxmlformats.org/officeDocument/2006/customXml" ds:itemID="{A4E11A6B-F647-4F5F-875E-99F427242B84}">
  <ds:schemaRefs>
    <ds:schemaRef ds:uri="http://schemas.microsoft.com/VisualStudio/2011/storyboarding/control"/>
  </ds:schemaRefs>
</ds:datastoreItem>
</file>

<file path=customXml/itemProps150.xml><?xml version="1.0" encoding="utf-8"?>
<ds:datastoreItem xmlns:ds="http://schemas.openxmlformats.org/officeDocument/2006/customXml" ds:itemID="{738BCDDE-36DE-4E19-92FB-687106D03188}">
  <ds:schemaRefs>
    <ds:schemaRef ds:uri="http://schemas.microsoft.com/VisualStudio/2011/storyboarding/control"/>
  </ds:schemaRefs>
</ds:datastoreItem>
</file>

<file path=customXml/itemProps151.xml><?xml version="1.0" encoding="utf-8"?>
<ds:datastoreItem xmlns:ds="http://schemas.openxmlformats.org/officeDocument/2006/customXml" ds:itemID="{FE88C9A3-E15D-4503-B0F4-147D8EBDC773}">
  <ds:schemaRefs>
    <ds:schemaRef ds:uri="http://schemas.microsoft.com/VisualStudio/2011/storyboarding/control"/>
  </ds:schemaRefs>
</ds:datastoreItem>
</file>

<file path=customXml/itemProps152.xml><?xml version="1.0" encoding="utf-8"?>
<ds:datastoreItem xmlns:ds="http://schemas.openxmlformats.org/officeDocument/2006/customXml" ds:itemID="{495914DB-F7C6-4FBA-9775-CA7E06F460F2}">
  <ds:schemaRefs>
    <ds:schemaRef ds:uri="http://schemas.microsoft.com/VisualStudio/2011/storyboarding/control"/>
  </ds:schemaRefs>
</ds:datastoreItem>
</file>

<file path=customXml/itemProps153.xml><?xml version="1.0" encoding="utf-8"?>
<ds:datastoreItem xmlns:ds="http://schemas.openxmlformats.org/officeDocument/2006/customXml" ds:itemID="{0A122186-48EE-48D8-B272-96769E1EBDCC}">
  <ds:schemaRefs>
    <ds:schemaRef ds:uri="http://schemas.microsoft.com/VisualStudio/2011/storyboarding/control"/>
  </ds:schemaRefs>
</ds:datastoreItem>
</file>

<file path=customXml/itemProps154.xml><?xml version="1.0" encoding="utf-8"?>
<ds:datastoreItem xmlns:ds="http://schemas.openxmlformats.org/officeDocument/2006/customXml" ds:itemID="{28B01EC7-C8A6-49B3-A830-2560B5919F04}">
  <ds:schemaRefs>
    <ds:schemaRef ds:uri="http://schemas.microsoft.com/VisualStudio/2011/storyboarding/control"/>
  </ds:schemaRefs>
</ds:datastoreItem>
</file>

<file path=customXml/itemProps155.xml><?xml version="1.0" encoding="utf-8"?>
<ds:datastoreItem xmlns:ds="http://schemas.openxmlformats.org/officeDocument/2006/customXml" ds:itemID="{B153DF50-F70E-43AB-BE0D-2C3DE0F5D03D}">
  <ds:schemaRefs>
    <ds:schemaRef ds:uri="http://schemas.microsoft.com/VisualStudio/2011/storyboarding/control"/>
  </ds:schemaRefs>
</ds:datastoreItem>
</file>

<file path=customXml/itemProps156.xml><?xml version="1.0" encoding="utf-8"?>
<ds:datastoreItem xmlns:ds="http://schemas.openxmlformats.org/officeDocument/2006/customXml" ds:itemID="{A9DEE704-F216-4A71-BBF6-AAEB8963C904}">
  <ds:schemaRefs>
    <ds:schemaRef ds:uri="http://schemas.microsoft.com/VisualStudio/2011/storyboarding/control"/>
  </ds:schemaRefs>
</ds:datastoreItem>
</file>

<file path=customXml/itemProps157.xml><?xml version="1.0" encoding="utf-8"?>
<ds:datastoreItem xmlns:ds="http://schemas.openxmlformats.org/officeDocument/2006/customXml" ds:itemID="{CCD4C8D4-E53D-4270-AD20-642F85875CBE}">
  <ds:schemaRefs>
    <ds:schemaRef ds:uri="http://schemas.microsoft.com/VisualStudio/2011/storyboarding/control"/>
  </ds:schemaRefs>
</ds:datastoreItem>
</file>

<file path=customXml/itemProps158.xml><?xml version="1.0" encoding="utf-8"?>
<ds:datastoreItem xmlns:ds="http://schemas.openxmlformats.org/officeDocument/2006/customXml" ds:itemID="{B1425E5B-8982-4DC5-BED4-168E0ABD6010}">
  <ds:schemaRefs>
    <ds:schemaRef ds:uri="http://schemas.microsoft.com/VisualStudio/2011/storyboarding/control"/>
  </ds:schemaRefs>
</ds:datastoreItem>
</file>

<file path=customXml/itemProps159.xml><?xml version="1.0" encoding="utf-8"?>
<ds:datastoreItem xmlns:ds="http://schemas.openxmlformats.org/officeDocument/2006/customXml" ds:itemID="{89D3D6C8-0010-4A6B-86D3-78657AD47ECC}">
  <ds:schemaRefs>
    <ds:schemaRef ds:uri="http://schemas.microsoft.com/VisualStudio/2011/storyboarding/control"/>
  </ds:schemaRefs>
</ds:datastoreItem>
</file>

<file path=customXml/itemProps160.xml><?xml version="1.0" encoding="utf-8"?>
<ds:datastoreItem xmlns:ds="http://schemas.openxmlformats.org/officeDocument/2006/customXml" ds:itemID="{DFA90D53-BAF8-4261-AB60-6FE0E1EA6B42}">
  <ds:schemaRefs>
    <ds:schemaRef ds:uri="http://schemas.microsoft.com/VisualStudio/2011/storyboarding/control"/>
  </ds:schemaRefs>
</ds:datastoreItem>
</file>

<file path=customXml/itemProps161.xml><?xml version="1.0" encoding="utf-8"?>
<ds:datastoreItem xmlns:ds="http://schemas.openxmlformats.org/officeDocument/2006/customXml" ds:itemID="{F4DBDD11-8B56-46E3-8991-84CE3200B5A7}">
  <ds:schemaRefs>
    <ds:schemaRef ds:uri="http://schemas.microsoft.com/VisualStudio/2011/storyboarding/control"/>
  </ds:schemaRefs>
</ds:datastoreItem>
</file>

<file path=customXml/itemProps162.xml><?xml version="1.0" encoding="utf-8"?>
<ds:datastoreItem xmlns:ds="http://schemas.openxmlformats.org/officeDocument/2006/customXml" ds:itemID="{EFFD75E6-E90A-4C20-BEBD-D865CFAC3B05}">
  <ds:schemaRefs>
    <ds:schemaRef ds:uri="http://schemas.microsoft.com/VisualStudio/2011/storyboarding/control"/>
  </ds:schemaRefs>
</ds:datastoreItem>
</file>

<file path=customXml/itemProps163.xml><?xml version="1.0" encoding="utf-8"?>
<ds:datastoreItem xmlns:ds="http://schemas.openxmlformats.org/officeDocument/2006/customXml" ds:itemID="{7EB78BC9-93A9-4752-A6E9-2023998C8007}">
  <ds:schemaRefs>
    <ds:schemaRef ds:uri="http://schemas.microsoft.com/VisualStudio/2011/storyboarding/control"/>
  </ds:schemaRefs>
</ds:datastoreItem>
</file>

<file path=customXml/itemProps164.xml><?xml version="1.0" encoding="utf-8"?>
<ds:datastoreItem xmlns:ds="http://schemas.openxmlformats.org/officeDocument/2006/customXml" ds:itemID="{ADE06B63-CB1B-435D-BF06-52F2AF24FBE4}">
  <ds:schemaRefs>
    <ds:schemaRef ds:uri="http://schemas.microsoft.com/VisualStudio/2011/storyboarding/control"/>
  </ds:schemaRefs>
</ds:datastoreItem>
</file>

<file path=customXml/itemProps165.xml><?xml version="1.0" encoding="utf-8"?>
<ds:datastoreItem xmlns:ds="http://schemas.openxmlformats.org/officeDocument/2006/customXml" ds:itemID="{7CA67790-A44F-4AA0-BAA1-790A7329CA33}">
  <ds:schemaRefs>
    <ds:schemaRef ds:uri="http://schemas.microsoft.com/VisualStudio/2011/storyboarding/control"/>
  </ds:schemaRefs>
</ds:datastoreItem>
</file>

<file path=customXml/itemProps166.xml><?xml version="1.0" encoding="utf-8"?>
<ds:datastoreItem xmlns:ds="http://schemas.openxmlformats.org/officeDocument/2006/customXml" ds:itemID="{595B0DBE-0624-431E-B600-7532780E63A4}">
  <ds:schemaRefs>
    <ds:schemaRef ds:uri="http://schemas.microsoft.com/VisualStudio/2011/storyboarding/control"/>
  </ds:schemaRefs>
</ds:datastoreItem>
</file>

<file path=customXml/itemProps167.xml><?xml version="1.0" encoding="utf-8"?>
<ds:datastoreItem xmlns:ds="http://schemas.openxmlformats.org/officeDocument/2006/customXml" ds:itemID="{26ECB092-E4B9-421D-89EC-D05DFE0CEDD9}">
  <ds:schemaRefs>
    <ds:schemaRef ds:uri="http://schemas.microsoft.com/VisualStudio/2011/storyboarding/control"/>
  </ds:schemaRefs>
</ds:datastoreItem>
</file>

<file path=customXml/itemProps168.xml><?xml version="1.0" encoding="utf-8"?>
<ds:datastoreItem xmlns:ds="http://schemas.openxmlformats.org/officeDocument/2006/customXml" ds:itemID="{605E9031-8423-4B24-A6F7-790C5FF46CAD}">
  <ds:schemaRefs>
    <ds:schemaRef ds:uri="http://schemas.microsoft.com/VisualStudio/2011/storyboarding/control"/>
  </ds:schemaRefs>
</ds:datastoreItem>
</file>

<file path=customXml/itemProps169.xml><?xml version="1.0" encoding="utf-8"?>
<ds:datastoreItem xmlns:ds="http://schemas.openxmlformats.org/officeDocument/2006/customXml" ds:itemID="{39238680-27FC-448C-8BEC-FAC2EEF63FB0}">
  <ds:schemaRefs>
    <ds:schemaRef ds:uri="http://schemas.microsoft.com/VisualStudio/2011/storyboarding/control"/>
  </ds:schemaRefs>
</ds:datastoreItem>
</file>

<file path=customXml/itemProps170.xml><?xml version="1.0" encoding="utf-8"?>
<ds:datastoreItem xmlns:ds="http://schemas.openxmlformats.org/officeDocument/2006/customXml" ds:itemID="{F7E6E274-66AD-4234-8137-A4C3EB9FA6B4}">
  <ds:schemaRefs>
    <ds:schemaRef ds:uri="http://schemas.microsoft.com/VisualStudio/2011/storyboarding/control"/>
  </ds:schemaRefs>
</ds:datastoreItem>
</file>

<file path=customXml/itemProps171.xml><?xml version="1.0" encoding="utf-8"?>
<ds:datastoreItem xmlns:ds="http://schemas.openxmlformats.org/officeDocument/2006/customXml" ds:itemID="{A8F446CF-15DB-4EC7-8F41-5682258DCC07}">
  <ds:schemaRefs>
    <ds:schemaRef ds:uri="http://schemas.microsoft.com/VisualStudio/2011/storyboarding/control"/>
  </ds:schemaRefs>
</ds:datastoreItem>
</file>

<file path=customXml/itemProps172.xml><?xml version="1.0" encoding="utf-8"?>
<ds:datastoreItem xmlns:ds="http://schemas.openxmlformats.org/officeDocument/2006/customXml" ds:itemID="{226C54D7-38D1-4FDC-B0FC-F164D9F0CCBB}">
  <ds:schemaRefs>
    <ds:schemaRef ds:uri="http://schemas.microsoft.com/VisualStudio/2011/storyboarding/control"/>
  </ds:schemaRefs>
</ds:datastoreItem>
</file>

<file path=customXml/itemProps173.xml><?xml version="1.0" encoding="utf-8"?>
<ds:datastoreItem xmlns:ds="http://schemas.openxmlformats.org/officeDocument/2006/customXml" ds:itemID="{0255A8C6-3C96-455A-B5FD-1390D5DE9931}">
  <ds:schemaRefs>
    <ds:schemaRef ds:uri="http://schemas.microsoft.com/VisualStudio/2011/storyboarding/control"/>
  </ds:schemaRefs>
</ds:datastoreItem>
</file>

<file path=customXml/itemProps174.xml><?xml version="1.0" encoding="utf-8"?>
<ds:datastoreItem xmlns:ds="http://schemas.openxmlformats.org/officeDocument/2006/customXml" ds:itemID="{3201B08E-2479-412D-A8CA-4489B3FB4B6D}">
  <ds:schemaRefs>
    <ds:schemaRef ds:uri="http://schemas.microsoft.com/VisualStudio/2011/storyboarding/control"/>
  </ds:schemaRefs>
</ds:datastoreItem>
</file>

<file path=customXml/itemProps175.xml><?xml version="1.0" encoding="utf-8"?>
<ds:datastoreItem xmlns:ds="http://schemas.openxmlformats.org/officeDocument/2006/customXml" ds:itemID="{84ADEBFA-5BC5-4AD4-94AD-00C9D9A4505E}">
  <ds:schemaRefs>
    <ds:schemaRef ds:uri="http://schemas.microsoft.com/VisualStudio/2011/storyboarding/control"/>
  </ds:schemaRefs>
</ds:datastoreItem>
</file>

<file path=customXml/itemProps176.xml><?xml version="1.0" encoding="utf-8"?>
<ds:datastoreItem xmlns:ds="http://schemas.openxmlformats.org/officeDocument/2006/customXml" ds:itemID="{E36F894A-2147-443F-BAE4-C3D29228B190}">
  <ds:schemaRefs>
    <ds:schemaRef ds:uri="http://schemas.microsoft.com/VisualStudio/2011/storyboarding/control"/>
  </ds:schemaRefs>
</ds:datastoreItem>
</file>

<file path=customXml/itemProps177.xml><?xml version="1.0" encoding="utf-8"?>
<ds:datastoreItem xmlns:ds="http://schemas.openxmlformats.org/officeDocument/2006/customXml" ds:itemID="{87717041-C190-4953-A2E8-A1815DD0F4FF}">
  <ds:schemaRefs>
    <ds:schemaRef ds:uri="http://schemas.microsoft.com/VisualStudio/2011/storyboarding/control"/>
  </ds:schemaRefs>
</ds:datastoreItem>
</file>

<file path=customXml/itemProps178.xml><?xml version="1.0" encoding="utf-8"?>
<ds:datastoreItem xmlns:ds="http://schemas.openxmlformats.org/officeDocument/2006/customXml" ds:itemID="{4A4A560A-F14A-4937-A0A6-B999BDDE0CF0}">
  <ds:schemaRefs>
    <ds:schemaRef ds:uri="http://schemas.microsoft.com/VisualStudio/2011/storyboarding/control"/>
  </ds:schemaRefs>
</ds:datastoreItem>
</file>

<file path=customXml/itemProps179.xml><?xml version="1.0" encoding="utf-8"?>
<ds:datastoreItem xmlns:ds="http://schemas.openxmlformats.org/officeDocument/2006/customXml" ds:itemID="{32CECFDE-AE99-4D6F-BABE-7CA897A45F91}">
  <ds:schemaRefs>
    <ds:schemaRef ds:uri="http://schemas.microsoft.com/VisualStudio/2011/storyboarding/control"/>
  </ds:schemaRefs>
</ds:datastoreItem>
</file>

<file path=customXml/itemProps180.xml><?xml version="1.0" encoding="utf-8"?>
<ds:datastoreItem xmlns:ds="http://schemas.openxmlformats.org/officeDocument/2006/customXml" ds:itemID="{E5CA1E98-760F-4DF0-8521-B5780D8DF841}">
  <ds:schemaRefs>
    <ds:schemaRef ds:uri="http://schemas.microsoft.com/VisualStudio/2011/storyboarding/control"/>
  </ds:schemaRefs>
</ds:datastoreItem>
</file>

<file path=customXml/itemProps181.xml><?xml version="1.0" encoding="utf-8"?>
<ds:datastoreItem xmlns:ds="http://schemas.openxmlformats.org/officeDocument/2006/customXml" ds:itemID="{6E0C2A54-F2E6-4D51-A5CC-824367FCB440}">
  <ds:schemaRefs>
    <ds:schemaRef ds:uri="http://schemas.microsoft.com/VisualStudio/2011/storyboarding/control"/>
  </ds:schemaRefs>
</ds:datastoreItem>
</file>

<file path=customXml/itemProps182.xml><?xml version="1.0" encoding="utf-8"?>
<ds:datastoreItem xmlns:ds="http://schemas.openxmlformats.org/officeDocument/2006/customXml" ds:itemID="{3C17A765-7C77-49A9-9A52-EC6F330A21E7}">
  <ds:schemaRefs>
    <ds:schemaRef ds:uri="http://schemas.microsoft.com/VisualStudio/2011/storyboarding/control"/>
  </ds:schemaRefs>
</ds:datastoreItem>
</file>

<file path=customXml/itemProps183.xml><?xml version="1.0" encoding="utf-8"?>
<ds:datastoreItem xmlns:ds="http://schemas.openxmlformats.org/officeDocument/2006/customXml" ds:itemID="{ED1C67D1-3D7D-4F1F-B839-02B002775CA9}">
  <ds:schemaRefs>
    <ds:schemaRef ds:uri="http://schemas.microsoft.com/VisualStudio/2011/storyboarding/control"/>
  </ds:schemaRefs>
</ds:datastoreItem>
</file>

<file path=customXml/itemProps184.xml><?xml version="1.0" encoding="utf-8"?>
<ds:datastoreItem xmlns:ds="http://schemas.openxmlformats.org/officeDocument/2006/customXml" ds:itemID="{03CBA9BC-EC67-48A5-A6E3-E69240E3DBD3}">
  <ds:schemaRefs>
    <ds:schemaRef ds:uri="http://schemas.microsoft.com/VisualStudio/2011/storyboarding/control"/>
  </ds:schemaRefs>
</ds:datastoreItem>
</file>

<file path=customXml/itemProps185.xml><?xml version="1.0" encoding="utf-8"?>
<ds:datastoreItem xmlns:ds="http://schemas.openxmlformats.org/officeDocument/2006/customXml" ds:itemID="{93ECB658-E6A8-4D30-B5AD-B2AFFE7D5E49}">
  <ds:schemaRefs>
    <ds:schemaRef ds:uri="http://schemas.microsoft.com/VisualStudio/2011/storyboarding/control"/>
  </ds:schemaRefs>
</ds:datastoreItem>
</file>

<file path=customXml/itemProps186.xml><?xml version="1.0" encoding="utf-8"?>
<ds:datastoreItem xmlns:ds="http://schemas.openxmlformats.org/officeDocument/2006/customXml" ds:itemID="{39B271D5-6D5E-4B18-9EBF-99444F8408F9}">
  <ds:schemaRefs>
    <ds:schemaRef ds:uri="http://schemas.microsoft.com/VisualStudio/2011/storyboarding/control"/>
  </ds:schemaRefs>
</ds:datastoreItem>
</file>

<file path=customXml/itemProps187.xml><?xml version="1.0" encoding="utf-8"?>
<ds:datastoreItem xmlns:ds="http://schemas.openxmlformats.org/officeDocument/2006/customXml" ds:itemID="{FDEC19F7-95B4-418B-979E-BF1DE29D17A4}">
  <ds:schemaRefs>
    <ds:schemaRef ds:uri="http://schemas.microsoft.com/VisualStudio/2011/storyboarding/control"/>
  </ds:schemaRefs>
</ds:datastoreItem>
</file>

<file path=customXml/itemProps188.xml><?xml version="1.0" encoding="utf-8"?>
<ds:datastoreItem xmlns:ds="http://schemas.openxmlformats.org/officeDocument/2006/customXml" ds:itemID="{87ECB76F-3706-4183-837F-0005685DB618}">
  <ds:schemaRefs>
    <ds:schemaRef ds:uri="http://schemas.microsoft.com/VisualStudio/2011/storyboarding/control"/>
  </ds:schemaRefs>
</ds:datastoreItem>
</file>

<file path=customXml/itemProps189.xml><?xml version="1.0" encoding="utf-8"?>
<ds:datastoreItem xmlns:ds="http://schemas.openxmlformats.org/officeDocument/2006/customXml" ds:itemID="{8D1B6BD2-9980-4502-BCA8-8FEB73E2AE9C}">
  <ds:schemaRefs>
    <ds:schemaRef ds:uri="http://schemas.microsoft.com/VisualStudio/2011/storyboarding/control"/>
  </ds:schemaRefs>
</ds:datastoreItem>
</file>

<file path=customXml/itemProps190.xml><?xml version="1.0" encoding="utf-8"?>
<ds:datastoreItem xmlns:ds="http://schemas.openxmlformats.org/officeDocument/2006/customXml" ds:itemID="{76726597-D030-45E7-8CB7-D60DADD7139A}">
  <ds:schemaRefs>
    <ds:schemaRef ds:uri="http://schemas.microsoft.com/VisualStudio/2011/storyboarding/control"/>
  </ds:schemaRefs>
</ds:datastoreItem>
</file>

<file path=customXml/itemProps191.xml><?xml version="1.0" encoding="utf-8"?>
<ds:datastoreItem xmlns:ds="http://schemas.openxmlformats.org/officeDocument/2006/customXml" ds:itemID="{E373DEAA-6230-4673-BBAF-A1C9349C2860}">
  <ds:schemaRefs>
    <ds:schemaRef ds:uri="http://schemas.microsoft.com/VisualStudio/2011/storyboarding/control"/>
  </ds:schemaRefs>
</ds:datastoreItem>
</file>

<file path=customXml/itemProps192.xml><?xml version="1.0" encoding="utf-8"?>
<ds:datastoreItem xmlns:ds="http://schemas.openxmlformats.org/officeDocument/2006/customXml" ds:itemID="{4E871D1E-1FF6-4B1E-B9D4-3995758048A6}">
  <ds:schemaRefs>
    <ds:schemaRef ds:uri="http://schemas.microsoft.com/VisualStudio/2011/storyboarding/control"/>
  </ds:schemaRefs>
</ds:datastoreItem>
</file>

<file path=customXml/itemProps193.xml><?xml version="1.0" encoding="utf-8"?>
<ds:datastoreItem xmlns:ds="http://schemas.openxmlformats.org/officeDocument/2006/customXml" ds:itemID="{339DFB9C-EBEE-45E0-9AF6-A99073C4D62E}">
  <ds:schemaRefs>
    <ds:schemaRef ds:uri="http://schemas.microsoft.com/VisualStudio/2011/storyboarding/control"/>
  </ds:schemaRefs>
</ds:datastoreItem>
</file>

<file path=customXml/itemProps194.xml><?xml version="1.0" encoding="utf-8"?>
<ds:datastoreItem xmlns:ds="http://schemas.openxmlformats.org/officeDocument/2006/customXml" ds:itemID="{630F0BB9-738A-4F2A-A15C-6D46A76985A4}">
  <ds:schemaRefs>
    <ds:schemaRef ds:uri="http://schemas.microsoft.com/VisualStudio/2011/storyboarding/control"/>
  </ds:schemaRefs>
</ds:datastoreItem>
</file>

<file path=customXml/itemProps195.xml><?xml version="1.0" encoding="utf-8"?>
<ds:datastoreItem xmlns:ds="http://schemas.openxmlformats.org/officeDocument/2006/customXml" ds:itemID="{1B5E1CA2-BBC1-48A4-B544-215C059857C2}">
  <ds:schemaRefs>
    <ds:schemaRef ds:uri="http://schemas.microsoft.com/VisualStudio/2011/storyboarding/control"/>
  </ds:schemaRefs>
</ds:datastoreItem>
</file>

<file path=customXml/itemProps196.xml><?xml version="1.0" encoding="utf-8"?>
<ds:datastoreItem xmlns:ds="http://schemas.openxmlformats.org/officeDocument/2006/customXml" ds:itemID="{E4556DA2-336C-427A-9093-AC1F923A4BC3}">
  <ds:schemaRefs>
    <ds:schemaRef ds:uri="http://schemas.microsoft.com/VisualStudio/2011/storyboarding/control"/>
  </ds:schemaRefs>
</ds:datastoreItem>
</file>

<file path=customXml/itemProps197.xml><?xml version="1.0" encoding="utf-8"?>
<ds:datastoreItem xmlns:ds="http://schemas.openxmlformats.org/officeDocument/2006/customXml" ds:itemID="{9EBAA359-9995-4344-87FA-E19D9779E8DA}">
  <ds:schemaRefs>
    <ds:schemaRef ds:uri="http://schemas.microsoft.com/VisualStudio/2011/storyboarding/control"/>
  </ds:schemaRefs>
</ds:datastoreItem>
</file>

<file path=customXml/itemProps198.xml><?xml version="1.0" encoding="utf-8"?>
<ds:datastoreItem xmlns:ds="http://schemas.openxmlformats.org/officeDocument/2006/customXml" ds:itemID="{0426662B-4AD2-47E0-A6A6-AF2659AF7D92}">
  <ds:schemaRefs>
    <ds:schemaRef ds:uri="http://schemas.microsoft.com/VisualStudio/2011/storyboarding/control"/>
  </ds:schemaRefs>
</ds:datastoreItem>
</file>

<file path=customXml/itemProps199.xml><?xml version="1.0" encoding="utf-8"?>
<ds:datastoreItem xmlns:ds="http://schemas.openxmlformats.org/officeDocument/2006/customXml" ds:itemID="{B2D3E1E3-FB4C-46EA-95E0-23EDCBC700B8}">
  <ds:schemaRefs>
    <ds:schemaRef ds:uri="http://schemas.microsoft.com/VisualStudio/2011/storyboarding/control"/>
  </ds:schemaRefs>
</ds:datastoreItem>
</file>

<file path=customXml/itemProps200.xml><?xml version="1.0" encoding="utf-8"?>
<ds:datastoreItem xmlns:ds="http://schemas.openxmlformats.org/officeDocument/2006/customXml" ds:itemID="{C76E02A3-B7A1-451F-B603-D3003C38C6E5}">
  <ds:schemaRefs>
    <ds:schemaRef ds:uri="http://schemas.microsoft.com/VisualStudio/2011/storyboarding/control"/>
  </ds:schemaRefs>
</ds:datastoreItem>
</file>

<file path=customXml/itemProps201.xml><?xml version="1.0" encoding="utf-8"?>
<ds:datastoreItem xmlns:ds="http://schemas.openxmlformats.org/officeDocument/2006/customXml" ds:itemID="{A1BDDB89-A6EF-45F7-AB13-587CA3BCBCD7}">
  <ds:schemaRefs>
    <ds:schemaRef ds:uri="http://schemas.microsoft.com/VisualStudio/2011/storyboarding/control"/>
  </ds:schemaRefs>
</ds:datastoreItem>
</file>

<file path=customXml/itemProps202.xml><?xml version="1.0" encoding="utf-8"?>
<ds:datastoreItem xmlns:ds="http://schemas.openxmlformats.org/officeDocument/2006/customXml" ds:itemID="{3453D782-BF5A-4A62-B4B8-44F8D71D55C8}">
  <ds:schemaRefs>
    <ds:schemaRef ds:uri="http://schemas.microsoft.com/VisualStudio/2011/storyboarding/control"/>
  </ds:schemaRefs>
</ds:datastoreItem>
</file>

<file path=customXml/itemProps203.xml><?xml version="1.0" encoding="utf-8"?>
<ds:datastoreItem xmlns:ds="http://schemas.openxmlformats.org/officeDocument/2006/customXml" ds:itemID="{EF312CBD-1A75-4884-86B2-D40E26A66638}">
  <ds:schemaRefs>
    <ds:schemaRef ds:uri="http://schemas.microsoft.com/VisualStudio/2011/storyboarding/control"/>
  </ds:schemaRefs>
</ds:datastoreItem>
</file>

<file path=customXml/itemProps204.xml><?xml version="1.0" encoding="utf-8"?>
<ds:datastoreItem xmlns:ds="http://schemas.openxmlformats.org/officeDocument/2006/customXml" ds:itemID="{AC9895FD-FD93-4A69-95DC-6E14C44EE175}">
  <ds:schemaRefs>
    <ds:schemaRef ds:uri="http://schemas.microsoft.com/VisualStudio/2011/storyboarding/control"/>
  </ds:schemaRefs>
</ds:datastoreItem>
</file>

<file path=customXml/itemProps205.xml><?xml version="1.0" encoding="utf-8"?>
<ds:datastoreItem xmlns:ds="http://schemas.openxmlformats.org/officeDocument/2006/customXml" ds:itemID="{E641A1B4-59F0-4D44-BBFE-558C210B28CB}">
  <ds:schemaRefs>
    <ds:schemaRef ds:uri="http://schemas.microsoft.com/VisualStudio/2011/storyboarding/control"/>
  </ds:schemaRefs>
</ds:datastoreItem>
</file>

<file path=customXml/itemProps206.xml><?xml version="1.0" encoding="utf-8"?>
<ds:datastoreItem xmlns:ds="http://schemas.openxmlformats.org/officeDocument/2006/customXml" ds:itemID="{2FBBCDA0-88C3-4065-B9CD-08F85E61A22B}">
  <ds:schemaRefs>
    <ds:schemaRef ds:uri="http://schemas.microsoft.com/VisualStudio/2011/storyboarding/control"/>
  </ds:schemaRefs>
</ds:datastoreItem>
</file>

<file path=customXml/itemProps207.xml><?xml version="1.0" encoding="utf-8"?>
<ds:datastoreItem xmlns:ds="http://schemas.openxmlformats.org/officeDocument/2006/customXml" ds:itemID="{6D16973E-6AE3-4910-9067-645E1FF10099}">
  <ds:schemaRefs>
    <ds:schemaRef ds:uri="http://schemas.microsoft.com/VisualStudio/2011/storyboarding/control"/>
  </ds:schemaRefs>
</ds:datastoreItem>
</file>

<file path=customXml/itemProps208.xml><?xml version="1.0" encoding="utf-8"?>
<ds:datastoreItem xmlns:ds="http://schemas.openxmlformats.org/officeDocument/2006/customXml" ds:itemID="{99B211F4-A487-4F6D-97FE-07E5ED17EB1D}">
  <ds:schemaRefs>
    <ds:schemaRef ds:uri="http://schemas.microsoft.com/VisualStudio/2011/storyboarding/control"/>
  </ds:schemaRefs>
</ds:datastoreItem>
</file>

<file path=customXml/itemProps209.xml><?xml version="1.0" encoding="utf-8"?>
<ds:datastoreItem xmlns:ds="http://schemas.openxmlformats.org/officeDocument/2006/customXml" ds:itemID="{D5C61D9E-309F-4593-88EB-8F1B4B22EF8A}">
  <ds:schemaRefs>
    <ds:schemaRef ds:uri="http://schemas.microsoft.com/VisualStudio/2011/storyboarding/control"/>
  </ds:schemaRefs>
</ds:datastoreItem>
</file>

<file path=customXml/itemProps210.xml><?xml version="1.0" encoding="utf-8"?>
<ds:datastoreItem xmlns:ds="http://schemas.openxmlformats.org/officeDocument/2006/customXml" ds:itemID="{FAE627E8-7C1A-4CAD-BC29-541B6298376B}">
  <ds:schemaRefs>
    <ds:schemaRef ds:uri="http://schemas.microsoft.com/VisualStudio/2011/storyboarding/control"/>
  </ds:schemaRefs>
</ds:datastoreItem>
</file>

<file path=customXml/itemProps211.xml><?xml version="1.0" encoding="utf-8"?>
<ds:datastoreItem xmlns:ds="http://schemas.openxmlformats.org/officeDocument/2006/customXml" ds:itemID="{5CDC14B9-AB72-4529-AFF5-F317FD1E9311}">
  <ds:schemaRefs>
    <ds:schemaRef ds:uri="http://schemas.microsoft.com/VisualStudio/2011/storyboarding/control"/>
  </ds:schemaRefs>
</ds:datastoreItem>
</file>

<file path=customXml/itemProps212.xml><?xml version="1.0" encoding="utf-8"?>
<ds:datastoreItem xmlns:ds="http://schemas.openxmlformats.org/officeDocument/2006/customXml" ds:itemID="{3B7568FC-922C-44D9-B7B5-76759DACCE01}">
  <ds:schemaRefs>
    <ds:schemaRef ds:uri="http://schemas.microsoft.com/VisualStudio/2011/storyboarding/control"/>
  </ds:schemaRefs>
</ds:datastoreItem>
</file>

<file path=customXml/itemProps213.xml><?xml version="1.0" encoding="utf-8"?>
<ds:datastoreItem xmlns:ds="http://schemas.openxmlformats.org/officeDocument/2006/customXml" ds:itemID="{AFC7853B-87E6-449D-9110-A4C2879556DD}">
  <ds:schemaRefs>
    <ds:schemaRef ds:uri="http://schemas.microsoft.com/VisualStudio/2011/storyboarding/control"/>
  </ds:schemaRefs>
</ds:datastoreItem>
</file>

<file path=customXml/itemProps214.xml><?xml version="1.0" encoding="utf-8"?>
<ds:datastoreItem xmlns:ds="http://schemas.openxmlformats.org/officeDocument/2006/customXml" ds:itemID="{B390C3A3-EC1E-49CC-97E1-65BB9FBF1C6C}">
  <ds:schemaRefs>
    <ds:schemaRef ds:uri="http://schemas.microsoft.com/VisualStudio/2011/storyboarding/control"/>
  </ds:schemaRefs>
</ds:datastoreItem>
</file>

<file path=customXml/itemProps215.xml><?xml version="1.0" encoding="utf-8"?>
<ds:datastoreItem xmlns:ds="http://schemas.openxmlformats.org/officeDocument/2006/customXml" ds:itemID="{5314BE00-9199-40F6-A190-99307C36C5E7}">
  <ds:schemaRefs>
    <ds:schemaRef ds:uri="http://schemas.microsoft.com/VisualStudio/2011/storyboarding/control"/>
  </ds:schemaRefs>
</ds:datastoreItem>
</file>

<file path=customXml/itemProps216.xml><?xml version="1.0" encoding="utf-8"?>
<ds:datastoreItem xmlns:ds="http://schemas.openxmlformats.org/officeDocument/2006/customXml" ds:itemID="{08C9BFB5-39A1-4888-825E-E5B232E6F1C8}">
  <ds:schemaRefs>
    <ds:schemaRef ds:uri="http://schemas.microsoft.com/VisualStudio/2011/storyboarding/control"/>
  </ds:schemaRefs>
</ds:datastoreItem>
</file>

<file path=customXml/itemProps217.xml><?xml version="1.0" encoding="utf-8"?>
<ds:datastoreItem xmlns:ds="http://schemas.openxmlformats.org/officeDocument/2006/customXml" ds:itemID="{415C4DC4-5FB8-407D-B789-A9B6F6D1444D}">
  <ds:schemaRefs>
    <ds:schemaRef ds:uri="http://schemas.microsoft.com/VisualStudio/2011/storyboarding/control"/>
  </ds:schemaRefs>
</ds:datastoreItem>
</file>

<file path=customXml/itemProps218.xml><?xml version="1.0" encoding="utf-8"?>
<ds:datastoreItem xmlns:ds="http://schemas.openxmlformats.org/officeDocument/2006/customXml" ds:itemID="{9EE406E0-D7D2-4535-B747-9AA3E0CAB38B}">
  <ds:schemaRefs>
    <ds:schemaRef ds:uri="http://schemas.microsoft.com/VisualStudio/2011/storyboarding/control"/>
  </ds:schemaRefs>
</ds:datastoreItem>
</file>

<file path=customXml/itemProps219.xml><?xml version="1.0" encoding="utf-8"?>
<ds:datastoreItem xmlns:ds="http://schemas.openxmlformats.org/officeDocument/2006/customXml" ds:itemID="{DA3D13E8-12D0-4856-813B-52B3BD20AE64}">
  <ds:schemaRefs>
    <ds:schemaRef ds:uri="http://schemas.microsoft.com/VisualStudio/2011/storyboarding/control"/>
  </ds:schemaRefs>
</ds:datastoreItem>
</file>

<file path=customXml/itemProps220.xml><?xml version="1.0" encoding="utf-8"?>
<ds:datastoreItem xmlns:ds="http://schemas.openxmlformats.org/officeDocument/2006/customXml" ds:itemID="{8C9B6E2B-F0DE-4D24-821B-616E81C4F3B6}">
  <ds:schemaRefs>
    <ds:schemaRef ds:uri="http://schemas.microsoft.com/VisualStudio/2011/storyboarding/control"/>
  </ds:schemaRefs>
</ds:datastoreItem>
</file>

<file path=customXml/itemProps221.xml><?xml version="1.0" encoding="utf-8"?>
<ds:datastoreItem xmlns:ds="http://schemas.openxmlformats.org/officeDocument/2006/customXml" ds:itemID="{23367644-21E6-4C9B-B1FD-24052CB55B6A}">
  <ds:schemaRefs>
    <ds:schemaRef ds:uri="http://schemas.microsoft.com/VisualStudio/2011/storyboarding/control"/>
  </ds:schemaRefs>
</ds:datastoreItem>
</file>

<file path=customXml/itemProps222.xml><?xml version="1.0" encoding="utf-8"?>
<ds:datastoreItem xmlns:ds="http://schemas.openxmlformats.org/officeDocument/2006/customXml" ds:itemID="{F1450249-E894-444C-8E92-4B7FC55CF915}">
  <ds:schemaRefs>
    <ds:schemaRef ds:uri="http://schemas.microsoft.com/VisualStudio/2011/storyboarding/control"/>
  </ds:schemaRefs>
</ds:datastoreItem>
</file>

<file path=customXml/itemProps223.xml><?xml version="1.0" encoding="utf-8"?>
<ds:datastoreItem xmlns:ds="http://schemas.openxmlformats.org/officeDocument/2006/customXml" ds:itemID="{7C4258AB-9C3C-4F4B-A177-E3002115FB81}">
  <ds:schemaRefs>
    <ds:schemaRef ds:uri="http://schemas.microsoft.com/VisualStudio/2011/storyboarding/control"/>
  </ds:schemaRefs>
</ds:datastoreItem>
</file>

<file path=customXml/itemProps224.xml><?xml version="1.0" encoding="utf-8"?>
<ds:datastoreItem xmlns:ds="http://schemas.openxmlformats.org/officeDocument/2006/customXml" ds:itemID="{B161C89E-3948-4B75-9D83-CE0A642854E1}">
  <ds:schemaRefs>
    <ds:schemaRef ds:uri="http://schemas.microsoft.com/VisualStudio/2011/storyboarding/control"/>
  </ds:schemaRefs>
</ds:datastoreItem>
</file>

<file path=customXml/itemProps225.xml><?xml version="1.0" encoding="utf-8"?>
<ds:datastoreItem xmlns:ds="http://schemas.openxmlformats.org/officeDocument/2006/customXml" ds:itemID="{3A69EB6A-C7B3-4084-AF7B-D3934503D002}">
  <ds:schemaRefs>
    <ds:schemaRef ds:uri="http://schemas.microsoft.com/VisualStudio/2011/storyboarding/control"/>
  </ds:schemaRefs>
</ds:datastoreItem>
</file>

<file path=customXml/itemProps226.xml><?xml version="1.0" encoding="utf-8"?>
<ds:datastoreItem xmlns:ds="http://schemas.openxmlformats.org/officeDocument/2006/customXml" ds:itemID="{904BC1AC-E28A-4EC0-B599-F1032E5FBC2E}">
  <ds:schemaRefs>
    <ds:schemaRef ds:uri="http://schemas.microsoft.com/VisualStudio/2011/storyboarding/control"/>
  </ds:schemaRefs>
</ds:datastoreItem>
</file>

<file path=customXml/itemProps227.xml><?xml version="1.0" encoding="utf-8"?>
<ds:datastoreItem xmlns:ds="http://schemas.openxmlformats.org/officeDocument/2006/customXml" ds:itemID="{1C467BD8-15EF-4488-9513-08DD7D2406B2}">
  <ds:schemaRefs>
    <ds:schemaRef ds:uri="http://schemas.microsoft.com/VisualStudio/2011/storyboarding/control"/>
  </ds:schemaRefs>
</ds:datastoreItem>
</file>

<file path=customXml/itemProps228.xml><?xml version="1.0" encoding="utf-8"?>
<ds:datastoreItem xmlns:ds="http://schemas.openxmlformats.org/officeDocument/2006/customXml" ds:itemID="{295AF314-16F3-45AD-9EA2-B6D69CBE8721}">
  <ds:schemaRefs>
    <ds:schemaRef ds:uri="http://schemas.microsoft.com/VisualStudio/2011/storyboarding/control"/>
  </ds:schemaRefs>
</ds:datastoreItem>
</file>

<file path=customXml/itemProps229.xml><?xml version="1.0" encoding="utf-8"?>
<ds:datastoreItem xmlns:ds="http://schemas.openxmlformats.org/officeDocument/2006/customXml" ds:itemID="{28132755-0DAA-447B-92B4-3174A5CB7B33}">
  <ds:schemaRefs>
    <ds:schemaRef ds:uri="http://schemas.microsoft.com/VisualStudio/2011/storyboarding/control"/>
  </ds:schemaRefs>
</ds:datastoreItem>
</file>

<file path=customXml/itemProps230.xml><?xml version="1.0" encoding="utf-8"?>
<ds:datastoreItem xmlns:ds="http://schemas.openxmlformats.org/officeDocument/2006/customXml" ds:itemID="{D6B447FE-4311-4ABD-B9EE-29604A266E1E}">
  <ds:schemaRefs>
    <ds:schemaRef ds:uri="http://schemas.microsoft.com/VisualStudio/2011/storyboarding/control"/>
  </ds:schemaRefs>
</ds:datastoreItem>
</file>

<file path=customXml/itemProps231.xml><?xml version="1.0" encoding="utf-8"?>
<ds:datastoreItem xmlns:ds="http://schemas.openxmlformats.org/officeDocument/2006/customXml" ds:itemID="{9BD15950-53FE-480F-BBC4-CCF85758158B}">
  <ds:schemaRefs>
    <ds:schemaRef ds:uri="http://schemas.microsoft.com/VisualStudio/2011/storyboarding/control"/>
  </ds:schemaRefs>
</ds:datastoreItem>
</file>

<file path=customXml/itemProps232.xml><?xml version="1.0" encoding="utf-8"?>
<ds:datastoreItem xmlns:ds="http://schemas.openxmlformats.org/officeDocument/2006/customXml" ds:itemID="{9869113B-9A8A-4A60-BE5A-8C9EDE97FE2B}">
  <ds:schemaRefs>
    <ds:schemaRef ds:uri="http://schemas.microsoft.com/VisualStudio/2011/storyboarding/control"/>
  </ds:schemaRefs>
</ds:datastoreItem>
</file>

<file path=customXml/itemProps233.xml><?xml version="1.0" encoding="utf-8"?>
<ds:datastoreItem xmlns:ds="http://schemas.openxmlformats.org/officeDocument/2006/customXml" ds:itemID="{EB7DD0DD-4328-4383-BEBE-5EC0743A780C}">
  <ds:schemaRefs>
    <ds:schemaRef ds:uri="http://schemas.microsoft.com/VisualStudio/2011/storyboarding/control"/>
  </ds:schemaRefs>
</ds:datastoreItem>
</file>

<file path=customXml/itemProps234.xml><?xml version="1.0" encoding="utf-8"?>
<ds:datastoreItem xmlns:ds="http://schemas.openxmlformats.org/officeDocument/2006/customXml" ds:itemID="{09CFEFBB-CBFB-445D-9D43-592EAEE8C9FB}">
  <ds:schemaRefs>
    <ds:schemaRef ds:uri="http://schemas.microsoft.com/VisualStudio/2011/storyboarding/control"/>
  </ds:schemaRefs>
</ds:datastoreItem>
</file>

<file path=customXml/itemProps235.xml><?xml version="1.0" encoding="utf-8"?>
<ds:datastoreItem xmlns:ds="http://schemas.openxmlformats.org/officeDocument/2006/customXml" ds:itemID="{9847BBDD-24AA-4490-A675-FDD7B2473234}">
  <ds:schemaRefs>
    <ds:schemaRef ds:uri="http://schemas.microsoft.com/VisualStudio/2011/storyboarding/control"/>
  </ds:schemaRefs>
</ds:datastoreItem>
</file>

<file path=customXml/itemProps236.xml><?xml version="1.0" encoding="utf-8"?>
<ds:datastoreItem xmlns:ds="http://schemas.openxmlformats.org/officeDocument/2006/customXml" ds:itemID="{67C4BF3F-F5B6-4F8C-86CD-642786A583FE}">
  <ds:schemaRefs>
    <ds:schemaRef ds:uri="http://schemas.microsoft.com/VisualStudio/2011/storyboarding/control"/>
  </ds:schemaRefs>
</ds:datastoreItem>
</file>

<file path=customXml/itemProps237.xml><?xml version="1.0" encoding="utf-8"?>
<ds:datastoreItem xmlns:ds="http://schemas.openxmlformats.org/officeDocument/2006/customXml" ds:itemID="{742690AD-A5C0-4EC6-BE86-6089B07C0909}">
  <ds:schemaRefs>
    <ds:schemaRef ds:uri="http://schemas.microsoft.com/VisualStudio/2011/storyboarding/control"/>
  </ds:schemaRefs>
</ds:datastoreItem>
</file>

<file path=customXml/itemProps238.xml><?xml version="1.0" encoding="utf-8"?>
<ds:datastoreItem xmlns:ds="http://schemas.openxmlformats.org/officeDocument/2006/customXml" ds:itemID="{9203DCD2-5D2A-4F35-847D-FBE9DB4FFCEB}">
  <ds:schemaRefs>
    <ds:schemaRef ds:uri="http://schemas.microsoft.com/VisualStudio/2011/storyboarding/control"/>
  </ds:schemaRefs>
</ds:datastoreItem>
</file>

<file path=customXml/itemProps239.xml><?xml version="1.0" encoding="utf-8"?>
<ds:datastoreItem xmlns:ds="http://schemas.openxmlformats.org/officeDocument/2006/customXml" ds:itemID="{52765E9A-7B8E-49B2-926F-B4BFBC07D8A4}">
  <ds:schemaRefs>
    <ds:schemaRef ds:uri="http://schemas.microsoft.com/VisualStudio/2011/storyboarding/control"/>
  </ds:schemaRefs>
</ds:datastoreItem>
</file>

<file path=customXml/itemProps240.xml><?xml version="1.0" encoding="utf-8"?>
<ds:datastoreItem xmlns:ds="http://schemas.openxmlformats.org/officeDocument/2006/customXml" ds:itemID="{032A928E-857F-4CDA-8B5F-BC628601F8FE}">
  <ds:schemaRefs>
    <ds:schemaRef ds:uri="http://schemas.microsoft.com/VisualStudio/2011/storyboarding/control"/>
  </ds:schemaRefs>
</ds:datastoreItem>
</file>

<file path=customXml/itemProps241.xml><?xml version="1.0" encoding="utf-8"?>
<ds:datastoreItem xmlns:ds="http://schemas.openxmlformats.org/officeDocument/2006/customXml" ds:itemID="{579B9E1D-159D-467C-9F5C-B2702ADB2716}">
  <ds:schemaRefs>
    <ds:schemaRef ds:uri="http://schemas.microsoft.com/VisualStudio/2011/storyboarding/control"/>
  </ds:schemaRefs>
</ds:datastoreItem>
</file>

<file path=customXml/itemProps242.xml><?xml version="1.0" encoding="utf-8"?>
<ds:datastoreItem xmlns:ds="http://schemas.openxmlformats.org/officeDocument/2006/customXml" ds:itemID="{D8DE3BDA-2C09-4778-A733-794E1F3746BB}">
  <ds:schemaRefs>
    <ds:schemaRef ds:uri="http://schemas.microsoft.com/VisualStudio/2011/storyboarding/control"/>
  </ds:schemaRefs>
</ds:datastoreItem>
</file>

<file path=customXml/itemProps243.xml><?xml version="1.0" encoding="utf-8"?>
<ds:datastoreItem xmlns:ds="http://schemas.openxmlformats.org/officeDocument/2006/customXml" ds:itemID="{1311227F-E992-42DD-B1DE-4733EB76BD50}">
  <ds:schemaRefs>
    <ds:schemaRef ds:uri="http://schemas.microsoft.com/VisualStudio/2011/storyboarding/control"/>
  </ds:schemaRefs>
</ds:datastoreItem>
</file>

<file path=customXml/itemProps244.xml><?xml version="1.0" encoding="utf-8"?>
<ds:datastoreItem xmlns:ds="http://schemas.openxmlformats.org/officeDocument/2006/customXml" ds:itemID="{282A0468-1CD5-4648-97DC-AF48CC1050BB}">
  <ds:schemaRefs>
    <ds:schemaRef ds:uri="http://schemas.microsoft.com/VisualStudio/2011/storyboarding/control"/>
  </ds:schemaRefs>
</ds:datastoreItem>
</file>

<file path=customXml/itemProps245.xml><?xml version="1.0" encoding="utf-8"?>
<ds:datastoreItem xmlns:ds="http://schemas.openxmlformats.org/officeDocument/2006/customXml" ds:itemID="{C0179BC9-0105-4BBB-9770-479CAE0D8F04}">
  <ds:schemaRefs>
    <ds:schemaRef ds:uri="http://schemas.microsoft.com/VisualStudio/2011/storyboarding/control"/>
  </ds:schemaRefs>
</ds:datastoreItem>
</file>

<file path=customXml/itemProps246.xml><?xml version="1.0" encoding="utf-8"?>
<ds:datastoreItem xmlns:ds="http://schemas.openxmlformats.org/officeDocument/2006/customXml" ds:itemID="{03D893CE-F26A-49B5-8A45-D2C4161061D7}">
  <ds:schemaRefs>
    <ds:schemaRef ds:uri="http://schemas.microsoft.com/VisualStudio/2011/storyboarding/control"/>
  </ds:schemaRefs>
</ds:datastoreItem>
</file>

<file path=customXml/itemProps247.xml><?xml version="1.0" encoding="utf-8"?>
<ds:datastoreItem xmlns:ds="http://schemas.openxmlformats.org/officeDocument/2006/customXml" ds:itemID="{F0094104-4BFF-48A2-BC75-DEDA31B44DAA}">
  <ds:schemaRefs>
    <ds:schemaRef ds:uri="http://schemas.microsoft.com/VisualStudio/2011/storyboarding/control"/>
  </ds:schemaRefs>
</ds:datastoreItem>
</file>

<file path=customXml/itemProps248.xml><?xml version="1.0" encoding="utf-8"?>
<ds:datastoreItem xmlns:ds="http://schemas.openxmlformats.org/officeDocument/2006/customXml" ds:itemID="{F785E37E-FBA0-4204-8239-70DB225A4C05}">
  <ds:schemaRefs>
    <ds:schemaRef ds:uri="http://schemas.microsoft.com/VisualStudio/2011/storyboarding/control"/>
  </ds:schemaRefs>
</ds:datastoreItem>
</file>

<file path=customXml/itemProps249.xml><?xml version="1.0" encoding="utf-8"?>
<ds:datastoreItem xmlns:ds="http://schemas.openxmlformats.org/officeDocument/2006/customXml" ds:itemID="{7D90BF17-A7A1-4478-B498-EE5DBEA75EE2}">
  <ds:schemaRefs>
    <ds:schemaRef ds:uri="http://schemas.microsoft.com/VisualStudio/2011/storyboarding/control"/>
  </ds:schemaRefs>
</ds:datastoreItem>
</file>

<file path=customXml/itemProps250.xml><?xml version="1.0" encoding="utf-8"?>
<ds:datastoreItem xmlns:ds="http://schemas.openxmlformats.org/officeDocument/2006/customXml" ds:itemID="{EC8E627C-CFEA-41AC-AF13-79B0567D147C}">
  <ds:schemaRefs>
    <ds:schemaRef ds:uri="http://schemas.microsoft.com/VisualStudio/2011/storyboarding/control"/>
  </ds:schemaRefs>
</ds:datastoreItem>
</file>

<file path=customXml/itemProps251.xml><?xml version="1.0" encoding="utf-8"?>
<ds:datastoreItem xmlns:ds="http://schemas.openxmlformats.org/officeDocument/2006/customXml" ds:itemID="{26782A86-15FC-40CF-9C6C-7F9A07A54990}">
  <ds:schemaRefs>
    <ds:schemaRef ds:uri="http://schemas.microsoft.com/VisualStudio/2011/storyboarding/control"/>
  </ds:schemaRefs>
</ds:datastoreItem>
</file>

<file path=customXml/itemProps252.xml><?xml version="1.0" encoding="utf-8"?>
<ds:datastoreItem xmlns:ds="http://schemas.openxmlformats.org/officeDocument/2006/customXml" ds:itemID="{E314EA4F-4F09-4573-8539-F53EC16D0156}">
  <ds:schemaRefs>
    <ds:schemaRef ds:uri="http://schemas.microsoft.com/VisualStudio/2011/storyboarding/control"/>
  </ds:schemaRefs>
</ds:datastoreItem>
</file>

<file path=customXml/itemProps253.xml><?xml version="1.0" encoding="utf-8"?>
<ds:datastoreItem xmlns:ds="http://schemas.openxmlformats.org/officeDocument/2006/customXml" ds:itemID="{6BF59522-55CC-4785-94E0-5D154465C3B8}">
  <ds:schemaRefs>
    <ds:schemaRef ds:uri="http://schemas.microsoft.com/VisualStudio/2011/storyboarding/control"/>
  </ds:schemaRefs>
</ds:datastoreItem>
</file>

<file path=customXml/itemProps254.xml><?xml version="1.0" encoding="utf-8"?>
<ds:datastoreItem xmlns:ds="http://schemas.openxmlformats.org/officeDocument/2006/customXml" ds:itemID="{C85F97B2-48F1-4659-A448-AF35431EC29A}">
  <ds:schemaRefs>
    <ds:schemaRef ds:uri="http://schemas.microsoft.com/VisualStudio/2011/storyboarding/control"/>
  </ds:schemaRefs>
</ds:datastoreItem>
</file>

<file path=customXml/itemProps255.xml><?xml version="1.0" encoding="utf-8"?>
<ds:datastoreItem xmlns:ds="http://schemas.openxmlformats.org/officeDocument/2006/customXml" ds:itemID="{281A0963-3F74-4079-9948-75184EB3059A}">
  <ds:schemaRefs>
    <ds:schemaRef ds:uri="http://schemas.microsoft.com/VisualStudio/2011/storyboarding/control"/>
  </ds:schemaRefs>
</ds:datastoreItem>
</file>

<file path=customXml/itemProps256.xml><?xml version="1.0" encoding="utf-8"?>
<ds:datastoreItem xmlns:ds="http://schemas.openxmlformats.org/officeDocument/2006/customXml" ds:itemID="{851D09EB-633C-4B52-975F-0A1B1E5DD258}">
  <ds:schemaRefs>
    <ds:schemaRef ds:uri="http://schemas.microsoft.com/VisualStudio/2011/storyboarding/control"/>
  </ds:schemaRefs>
</ds:datastoreItem>
</file>

<file path=customXml/itemProps257.xml><?xml version="1.0" encoding="utf-8"?>
<ds:datastoreItem xmlns:ds="http://schemas.openxmlformats.org/officeDocument/2006/customXml" ds:itemID="{8EC56995-35BE-4E1B-AF8B-BFD7978E9BAB}">
  <ds:schemaRefs>
    <ds:schemaRef ds:uri="http://schemas.microsoft.com/VisualStudio/2011/storyboarding/control"/>
  </ds:schemaRefs>
</ds:datastoreItem>
</file>

<file path=customXml/itemProps258.xml><?xml version="1.0" encoding="utf-8"?>
<ds:datastoreItem xmlns:ds="http://schemas.openxmlformats.org/officeDocument/2006/customXml" ds:itemID="{448088D9-4C16-4FF1-9A0E-71EB38FA8758}">
  <ds:schemaRefs>
    <ds:schemaRef ds:uri="http://schemas.microsoft.com/VisualStudio/2011/storyboarding/control"/>
  </ds:schemaRefs>
</ds:datastoreItem>
</file>

<file path=customXml/itemProps259.xml><?xml version="1.0" encoding="utf-8"?>
<ds:datastoreItem xmlns:ds="http://schemas.openxmlformats.org/officeDocument/2006/customXml" ds:itemID="{C1F9F058-962A-4053-BBB7-0A2C1E969A75}">
  <ds:schemaRefs>
    <ds:schemaRef ds:uri="http://schemas.microsoft.com/VisualStudio/2011/storyboarding/control"/>
  </ds:schemaRefs>
</ds:datastoreItem>
</file>

<file path=customXml/itemProps260.xml><?xml version="1.0" encoding="utf-8"?>
<ds:datastoreItem xmlns:ds="http://schemas.openxmlformats.org/officeDocument/2006/customXml" ds:itemID="{2C5E3686-871B-4CBE-B0B1-24B3934AEEFB}">
  <ds:schemaRefs>
    <ds:schemaRef ds:uri="http://schemas.microsoft.com/VisualStudio/2011/storyboarding/control"/>
  </ds:schemaRefs>
</ds:datastoreItem>
</file>

<file path=customXml/itemProps261.xml><?xml version="1.0" encoding="utf-8"?>
<ds:datastoreItem xmlns:ds="http://schemas.openxmlformats.org/officeDocument/2006/customXml" ds:itemID="{6DDB5F32-0A30-4668-BFA1-EB1D8D1A4400}">
  <ds:schemaRefs>
    <ds:schemaRef ds:uri="http://schemas.microsoft.com/VisualStudio/2011/storyboarding/control"/>
  </ds:schemaRefs>
</ds:datastoreItem>
</file>

<file path=customXml/itemProps262.xml><?xml version="1.0" encoding="utf-8"?>
<ds:datastoreItem xmlns:ds="http://schemas.openxmlformats.org/officeDocument/2006/customXml" ds:itemID="{7D58E6C9-2DDE-48DD-8C27-1E952B096236}">
  <ds:schemaRefs>
    <ds:schemaRef ds:uri="http://schemas.microsoft.com/VisualStudio/2011/storyboarding/control"/>
  </ds:schemaRefs>
</ds:datastoreItem>
</file>

<file path=customXml/itemProps263.xml><?xml version="1.0" encoding="utf-8"?>
<ds:datastoreItem xmlns:ds="http://schemas.openxmlformats.org/officeDocument/2006/customXml" ds:itemID="{AFB63B60-32D9-4DCD-8241-738934572547}">
  <ds:schemaRefs>
    <ds:schemaRef ds:uri="http://schemas.microsoft.com/VisualStudio/2011/storyboarding/control"/>
  </ds:schemaRefs>
</ds:datastoreItem>
</file>

<file path=customXml/itemProps264.xml><?xml version="1.0" encoding="utf-8"?>
<ds:datastoreItem xmlns:ds="http://schemas.openxmlformats.org/officeDocument/2006/customXml" ds:itemID="{7D11F7C7-28BC-4E45-B9DA-0FECA16B1598}">
  <ds:schemaRefs>
    <ds:schemaRef ds:uri="http://schemas.microsoft.com/VisualStudio/2011/storyboarding/control"/>
  </ds:schemaRefs>
</ds:datastoreItem>
</file>

<file path=customXml/itemProps265.xml><?xml version="1.0" encoding="utf-8"?>
<ds:datastoreItem xmlns:ds="http://schemas.openxmlformats.org/officeDocument/2006/customXml" ds:itemID="{8CB7DE9D-1BF0-4A71-9A9A-7A2447FFC81E}">
  <ds:schemaRefs>
    <ds:schemaRef ds:uri="http://schemas.microsoft.com/VisualStudio/2011/storyboarding/control"/>
  </ds:schemaRefs>
</ds:datastoreItem>
</file>

<file path=customXml/itemProps266.xml><?xml version="1.0" encoding="utf-8"?>
<ds:datastoreItem xmlns:ds="http://schemas.openxmlformats.org/officeDocument/2006/customXml" ds:itemID="{8EA9F45E-5125-4663-AC86-B1FDFE206314}">
  <ds:schemaRefs>
    <ds:schemaRef ds:uri="http://schemas.microsoft.com/VisualStudio/2011/storyboarding/control"/>
  </ds:schemaRefs>
</ds:datastoreItem>
</file>

<file path=customXml/itemProps267.xml><?xml version="1.0" encoding="utf-8"?>
<ds:datastoreItem xmlns:ds="http://schemas.openxmlformats.org/officeDocument/2006/customXml" ds:itemID="{7AB6086F-0695-435C-B626-80CD032838D4}">
  <ds:schemaRefs>
    <ds:schemaRef ds:uri="http://schemas.microsoft.com/VisualStudio/2011/storyboarding/control"/>
  </ds:schemaRefs>
</ds:datastoreItem>
</file>

<file path=customXml/itemProps268.xml><?xml version="1.0" encoding="utf-8"?>
<ds:datastoreItem xmlns:ds="http://schemas.openxmlformats.org/officeDocument/2006/customXml" ds:itemID="{DD0F598F-36B9-42B2-A235-68FA2E503C59}">
  <ds:schemaRefs>
    <ds:schemaRef ds:uri="http://schemas.microsoft.com/VisualStudio/2011/storyboarding/control"/>
  </ds:schemaRefs>
</ds:datastoreItem>
</file>

<file path=customXml/itemProps269.xml><?xml version="1.0" encoding="utf-8"?>
<ds:datastoreItem xmlns:ds="http://schemas.openxmlformats.org/officeDocument/2006/customXml" ds:itemID="{26AD07C8-1BAA-4D5A-9E58-0C893737DD60}">
  <ds:schemaRefs>
    <ds:schemaRef ds:uri="http://schemas.microsoft.com/VisualStudio/2011/storyboarding/control"/>
  </ds:schemaRefs>
</ds:datastoreItem>
</file>

<file path=customXml/itemProps270.xml><?xml version="1.0" encoding="utf-8"?>
<ds:datastoreItem xmlns:ds="http://schemas.openxmlformats.org/officeDocument/2006/customXml" ds:itemID="{A689270D-AD32-471D-97EB-F63E6E395933}">
  <ds:schemaRefs>
    <ds:schemaRef ds:uri="http://schemas.microsoft.com/VisualStudio/2011/storyboarding/control"/>
  </ds:schemaRefs>
</ds:datastoreItem>
</file>

<file path=customXml/itemProps271.xml><?xml version="1.0" encoding="utf-8"?>
<ds:datastoreItem xmlns:ds="http://schemas.openxmlformats.org/officeDocument/2006/customXml" ds:itemID="{87DD2B4B-DBBC-4035-8D31-A2430DD69E4B}">
  <ds:schemaRefs>
    <ds:schemaRef ds:uri="http://schemas.microsoft.com/VisualStudio/2011/storyboarding/control"/>
  </ds:schemaRefs>
</ds:datastoreItem>
</file>

<file path=customXml/itemProps272.xml><?xml version="1.0" encoding="utf-8"?>
<ds:datastoreItem xmlns:ds="http://schemas.openxmlformats.org/officeDocument/2006/customXml" ds:itemID="{A1417F14-CCCF-4B8C-91E7-1BF70D71BFB1}">
  <ds:schemaRefs>
    <ds:schemaRef ds:uri="http://schemas.microsoft.com/VisualStudio/2011/storyboarding/control"/>
  </ds:schemaRefs>
</ds:datastoreItem>
</file>

<file path=customXml/itemProps273.xml><?xml version="1.0" encoding="utf-8"?>
<ds:datastoreItem xmlns:ds="http://schemas.openxmlformats.org/officeDocument/2006/customXml" ds:itemID="{BB21F466-C96F-4652-A872-DE6757796E54}">
  <ds:schemaRefs>
    <ds:schemaRef ds:uri="http://schemas.microsoft.com/VisualStudio/2011/storyboarding/control"/>
  </ds:schemaRefs>
</ds:datastoreItem>
</file>

<file path=customXml/itemProps274.xml><?xml version="1.0" encoding="utf-8"?>
<ds:datastoreItem xmlns:ds="http://schemas.openxmlformats.org/officeDocument/2006/customXml" ds:itemID="{13198A42-0B28-4B6F-93F0-184170B7E59F}">
  <ds:schemaRefs>
    <ds:schemaRef ds:uri="http://schemas.microsoft.com/VisualStudio/2011/storyboarding/control"/>
  </ds:schemaRefs>
</ds:datastoreItem>
</file>

<file path=customXml/itemProps275.xml><?xml version="1.0" encoding="utf-8"?>
<ds:datastoreItem xmlns:ds="http://schemas.openxmlformats.org/officeDocument/2006/customXml" ds:itemID="{FC6A9501-3F9C-455E-AE8D-F670058A3938}">
  <ds:schemaRefs>
    <ds:schemaRef ds:uri="http://schemas.microsoft.com/VisualStudio/2011/storyboarding/control"/>
  </ds:schemaRefs>
</ds:datastoreItem>
</file>

<file path=customXml/itemProps276.xml><?xml version="1.0" encoding="utf-8"?>
<ds:datastoreItem xmlns:ds="http://schemas.openxmlformats.org/officeDocument/2006/customXml" ds:itemID="{1F971F24-34AD-4E67-B19A-7CEC715987AF}">
  <ds:schemaRefs>
    <ds:schemaRef ds:uri="http://schemas.microsoft.com/VisualStudio/2011/storyboarding/control"/>
  </ds:schemaRefs>
</ds:datastoreItem>
</file>

<file path=customXml/itemProps277.xml><?xml version="1.0" encoding="utf-8"?>
<ds:datastoreItem xmlns:ds="http://schemas.openxmlformats.org/officeDocument/2006/customXml" ds:itemID="{55479D30-6BD0-496F-89C0-D30BD011C3AB}">
  <ds:schemaRefs>
    <ds:schemaRef ds:uri="http://schemas.microsoft.com/VisualStudio/2011/storyboarding/control"/>
  </ds:schemaRefs>
</ds:datastoreItem>
</file>

<file path=customXml/itemProps278.xml><?xml version="1.0" encoding="utf-8"?>
<ds:datastoreItem xmlns:ds="http://schemas.openxmlformats.org/officeDocument/2006/customXml" ds:itemID="{11A21A82-CDD3-46C4-9CCC-84F356655B88}">
  <ds:schemaRefs>
    <ds:schemaRef ds:uri="http://schemas.microsoft.com/VisualStudio/2011/storyboarding/control"/>
  </ds:schemaRefs>
</ds:datastoreItem>
</file>

<file path=customXml/itemProps279.xml><?xml version="1.0" encoding="utf-8"?>
<ds:datastoreItem xmlns:ds="http://schemas.openxmlformats.org/officeDocument/2006/customXml" ds:itemID="{383B772C-9765-4745-B5B6-D7D2CC13DA6F}">
  <ds:schemaRefs>
    <ds:schemaRef ds:uri="http://schemas.microsoft.com/VisualStudio/2011/storyboarding/control"/>
  </ds:schemaRefs>
</ds:datastoreItem>
</file>

<file path=customXml/itemProps280.xml><?xml version="1.0" encoding="utf-8"?>
<ds:datastoreItem xmlns:ds="http://schemas.openxmlformats.org/officeDocument/2006/customXml" ds:itemID="{59542665-603C-4994-A6A4-817CA6D4CAD9}">
  <ds:schemaRefs>
    <ds:schemaRef ds:uri="http://schemas.microsoft.com/VisualStudio/2011/storyboarding/control"/>
  </ds:schemaRefs>
</ds:datastoreItem>
</file>

<file path=customXml/itemProps281.xml><?xml version="1.0" encoding="utf-8"?>
<ds:datastoreItem xmlns:ds="http://schemas.openxmlformats.org/officeDocument/2006/customXml" ds:itemID="{740BEBC6-3966-4F03-BFA7-4A2E9E8BCAC5}">
  <ds:schemaRefs>
    <ds:schemaRef ds:uri="http://schemas.microsoft.com/VisualStudio/2011/storyboarding/control"/>
  </ds:schemaRefs>
</ds:datastoreItem>
</file>

<file path=customXml/itemProps282.xml><?xml version="1.0" encoding="utf-8"?>
<ds:datastoreItem xmlns:ds="http://schemas.openxmlformats.org/officeDocument/2006/customXml" ds:itemID="{FCEC4060-CED8-4425-BA37-1F050B158BF8}">
  <ds:schemaRefs>
    <ds:schemaRef ds:uri="http://schemas.microsoft.com/VisualStudio/2011/storyboarding/control"/>
  </ds:schemaRefs>
</ds:datastoreItem>
</file>

<file path=customXml/itemProps283.xml><?xml version="1.0" encoding="utf-8"?>
<ds:datastoreItem xmlns:ds="http://schemas.openxmlformats.org/officeDocument/2006/customXml" ds:itemID="{63B6181A-7354-450A-AE78-66C40CA34E52}">
  <ds:schemaRefs>
    <ds:schemaRef ds:uri="http://schemas.microsoft.com/VisualStudio/2011/storyboarding/control"/>
  </ds:schemaRefs>
</ds:datastoreItem>
</file>

<file path=customXml/itemProps284.xml><?xml version="1.0" encoding="utf-8"?>
<ds:datastoreItem xmlns:ds="http://schemas.openxmlformats.org/officeDocument/2006/customXml" ds:itemID="{A9A5DDAA-E191-43A0-8944-F38EBC67E0BD}">
  <ds:schemaRefs>
    <ds:schemaRef ds:uri="http://schemas.microsoft.com/VisualStudio/2011/storyboarding/control"/>
  </ds:schemaRefs>
</ds:datastoreItem>
</file>

<file path=customXml/itemProps285.xml><?xml version="1.0" encoding="utf-8"?>
<ds:datastoreItem xmlns:ds="http://schemas.openxmlformats.org/officeDocument/2006/customXml" ds:itemID="{779435A3-706F-49B5-86B9-6284E8697137}">
  <ds:schemaRefs>
    <ds:schemaRef ds:uri="http://schemas.microsoft.com/VisualStudio/2011/storyboarding/control"/>
  </ds:schemaRefs>
</ds:datastoreItem>
</file>

<file path=customXml/itemProps286.xml><?xml version="1.0" encoding="utf-8"?>
<ds:datastoreItem xmlns:ds="http://schemas.openxmlformats.org/officeDocument/2006/customXml" ds:itemID="{5D3E14B7-955B-4561-A96E-1395FE8CA312}">
  <ds:schemaRefs>
    <ds:schemaRef ds:uri="http://schemas.microsoft.com/VisualStudio/2011/storyboarding/control"/>
  </ds:schemaRefs>
</ds:datastoreItem>
</file>

<file path=customXml/itemProps287.xml><?xml version="1.0" encoding="utf-8"?>
<ds:datastoreItem xmlns:ds="http://schemas.openxmlformats.org/officeDocument/2006/customXml" ds:itemID="{7617AA60-3E22-4699-B519-D02BEB5E851B}">
  <ds:schemaRefs>
    <ds:schemaRef ds:uri="http://schemas.microsoft.com/VisualStudio/2011/storyboarding/control"/>
  </ds:schemaRefs>
</ds:datastoreItem>
</file>

<file path=customXml/itemProps288.xml><?xml version="1.0" encoding="utf-8"?>
<ds:datastoreItem xmlns:ds="http://schemas.openxmlformats.org/officeDocument/2006/customXml" ds:itemID="{38A9C649-00F8-4141-97FD-3232212D0491}">
  <ds:schemaRefs>
    <ds:schemaRef ds:uri="http://schemas.microsoft.com/VisualStudio/2011/storyboarding/control"/>
  </ds:schemaRefs>
</ds:datastoreItem>
</file>

<file path=customXml/itemProps289.xml><?xml version="1.0" encoding="utf-8"?>
<ds:datastoreItem xmlns:ds="http://schemas.openxmlformats.org/officeDocument/2006/customXml" ds:itemID="{9CA65EDF-BA96-4DC4-83C7-C8A37446844F}">
  <ds:schemaRefs>
    <ds:schemaRef ds:uri="http://schemas.microsoft.com/VisualStudio/2011/storyboarding/control"/>
  </ds:schemaRefs>
</ds:datastoreItem>
</file>

<file path=customXml/itemProps290.xml><?xml version="1.0" encoding="utf-8"?>
<ds:datastoreItem xmlns:ds="http://schemas.openxmlformats.org/officeDocument/2006/customXml" ds:itemID="{16726AA7-F184-415B-A8D1-F2C380594959}">
  <ds:schemaRefs>
    <ds:schemaRef ds:uri="http://schemas.microsoft.com/VisualStudio/2011/storyboarding/control"/>
  </ds:schemaRefs>
</ds:datastoreItem>
</file>

<file path=customXml/itemProps291.xml><?xml version="1.0" encoding="utf-8"?>
<ds:datastoreItem xmlns:ds="http://schemas.openxmlformats.org/officeDocument/2006/customXml" ds:itemID="{DB2218F6-355F-44FC-8BD4-70B7A97701AD}">
  <ds:schemaRefs>
    <ds:schemaRef ds:uri="http://schemas.microsoft.com/VisualStudio/2011/storyboarding/control"/>
  </ds:schemaRefs>
</ds:datastoreItem>
</file>

<file path=customXml/itemProps292.xml><?xml version="1.0" encoding="utf-8"?>
<ds:datastoreItem xmlns:ds="http://schemas.openxmlformats.org/officeDocument/2006/customXml" ds:itemID="{B2D578A6-20DB-4AE1-BA1D-512B3791077D}">
  <ds:schemaRefs>
    <ds:schemaRef ds:uri="http://schemas.microsoft.com/VisualStudio/2011/storyboarding/control"/>
  </ds:schemaRefs>
</ds:datastoreItem>
</file>

<file path=customXml/itemProps293.xml><?xml version="1.0" encoding="utf-8"?>
<ds:datastoreItem xmlns:ds="http://schemas.openxmlformats.org/officeDocument/2006/customXml" ds:itemID="{7A2C2EE1-CB50-415D-A3A0-4E98755EC98C}">
  <ds:schemaRefs>
    <ds:schemaRef ds:uri="http://schemas.microsoft.com/VisualStudio/2011/storyboarding/control"/>
  </ds:schemaRefs>
</ds:datastoreItem>
</file>

<file path=customXml/itemProps294.xml><?xml version="1.0" encoding="utf-8"?>
<ds:datastoreItem xmlns:ds="http://schemas.openxmlformats.org/officeDocument/2006/customXml" ds:itemID="{079ABBB1-CF31-4790-87A7-EA36663E674A}">
  <ds:schemaRefs>
    <ds:schemaRef ds:uri="http://schemas.microsoft.com/VisualStudio/2011/storyboarding/control"/>
  </ds:schemaRefs>
</ds:datastoreItem>
</file>

<file path=customXml/itemProps295.xml><?xml version="1.0" encoding="utf-8"?>
<ds:datastoreItem xmlns:ds="http://schemas.openxmlformats.org/officeDocument/2006/customXml" ds:itemID="{2881E672-B4E1-4806-9B5A-C10EBA089B91}">
  <ds:schemaRefs>
    <ds:schemaRef ds:uri="http://schemas.microsoft.com/VisualStudio/2011/storyboarding/control"/>
  </ds:schemaRefs>
</ds:datastoreItem>
</file>

<file path=customXml/itemProps296.xml><?xml version="1.0" encoding="utf-8"?>
<ds:datastoreItem xmlns:ds="http://schemas.openxmlformats.org/officeDocument/2006/customXml" ds:itemID="{A907E69C-C3F9-4609-8ED0-3A3F3A0F185E}">
  <ds:schemaRefs>
    <ds:schemaRef ds:uri="http://schemas.microsoft.com/VisualStudio/2011/storyboarding/control"/>
  </ds:schemaRefs>
</ds:datastoreItem>
</file>

<file path=customXml/itemProps297.xml><?xml version="1.0" encoding="utf-8"?>
<ds:datastoreItem xmlns:ds="http://schemas.openxmlformats.org/officeDocument/2006/customXml" ds:itemID="{AA8E5B46-C1F4-43DB-8DC7-1E795238BD11}">
  <ds:schemaRefs>
    <ds:schemaRef ds:uri="http://schemas.microsoft.com/VisualStudio/2011/storyboarding/control"/>
  </ds:schemaRefs>
</ds:datastoreItem>
</file>

<file path=customXml/itemProps298.xml><?xml version="1.0" encoding="utf-8"?>
<ds:datastoreItem xmlns:ds="http://schemas.openxmlformats.org/officeDocument/2006/customXml" ds:itemID="{48C24147-451D-4C45-8E02-EF7AE335C14A}">
  <ds:schemaRefs>
    <ds:schemaRef ds:uri="http://schemas.microsoft.com/VisualStudio/2011/storyboarding/control"/>
  </ds:schemaRefs>
</ds:datastoreItem>
</file>

<file path=customXml/itemProps299.xml><?xml version="1.0" encoding="utf-8"?>
<ds:datastoreItem xmlns:ds="http://schemas.openxmlformats.org/officeDocument/2006/customXml" ds:itemID="{4772B1BC-7C92-4B21-BA26-8A8E07D4DDE5}">
  <ds:schemaRefs>
    <ds:schemaRef ds:uri="http://schemas.microsoft.com/VisualStudio/2011/storyboarding/control"/>
  </ds:schemaRefs>
</ds:datastoreItem>
</file>

<file path=customXml/itemProps300.xml><?xml version="1.0" encoding="utf-8"?>
<ds:datastoreItem xmlns:ds="http://schemas.openxmlformats.org/officeDocument/2006/customXml" ds:itemID="{93DB9885-692D-4274-B978-135FF0858E14}">
  <ds:schemaRefs>
    <ds:schemaRef ds:uri="http://schemas.microsoft.com/VisualStudio/2011/storyboarding/control"/>
  </ds:schemaRefs>
</ds:datastoreItem>
</file>

<file path=customXml/itemProps301.xml><?xml version="1.0" encoding="utf-8"?>
<ds:datastoreItem xmlns:ds="http://schemas.openxmlformats.org/officeDocument/2006/customXml" ds:itemID="{72C4F3B8-074F-4830-BDE5-B339D43F1371}">
  <ds:schemaRefs>
    <ds:schemaRef ds:uri="http://schemas.microsoft.com/VisualStudio/2011/storyboarding/control"/>
  </ds:schemaRefs>
</ds:datastoreItem>
</file>

<file path=customXml/itemProps302.xml><?xml version="1.0" encoding="utf-8"?>
<ds:datastoreItem xmlns:ds="http://schemas.openxmlformats.org/officeDocument/2006/customXml" ds:itemID="{67443929-FE55-43BD-96E9-B97441E2F15F}">
  <ds:schemaRefs>
    <ds:schemaRef ds:uri="http://schemas.microsoft.com/VisualStudio/2011/storyboarding/control"/>
  </ds:schemaRefs>
</ds:datastoreItem>
</file>

<file path=customXml/itemProps303.xml><?xml version="1.0" encoding="utf-8"?>
<ds:datastoreItem xmlns:ds="http://schemas.openxmlformats.org/officeDocument/2006/customXml" ds:itemID="{77DF42D6-C6B0-42DF-9E1C-FBA9D9256DA8}">
  <ds:schemaRefs>
    <ds:schemaRef ds:uri="http://schemas.microsoft.com/VisualStudio/2011/storyboarding/control"/>
  </ds:schemaRefs>
</ds:datastoreItem>
</file>

<file path=customXml/itemProps304.xml><?xml version="1.0" encoding="utf-8"?>
<ds:datastoreItem xmlns:ds="http://schemas.openxmlformats.org/officeDocument/2006/customXml" ds:itemID="{B26B6AC5-1CE8-47F0-A4EC-BED4EF0082B4}">
  <ds:schemaRefs>
    <ds:schemaRef ds:uri="http://schemas.microsoft.com/VisualStudio/2011/storyboarding/control"/>
  </ds:schemaRefs>
</ds:datastoreItem>
</file>

<file path=customXml/itemProps305.xml><?xml version="1.0" encoding="utf-8"?>
<ds:datastoreItem xmlns:ds="http://schemas.openxmlformats.org/officeDocument/2006/customXml" ds:itemID="{400A51D8-7B95-4B86-A623-500B8D8F4C77}">
  <ds:schemaRefs>
    <ds:schemaRef ds:uri="http://schemas.microsoft.com/VisualStudio/2011/storyboarding/control"/>
  </ds:schemaRefs>
</ds:datastoreItem>
</file>

<file path=customXml/itemProps306.xml><?xml version="1.0" encoding="utf-8"?>
<ds:datastoreItem xmlns:ds="http://schemas.openxmlformats.org/officeDocument/2006/customXml" ds:itemID="{F3780EC1-CDF5-4092-A306-CEE7668B35F8}">
  <ds:schemaRefs>
    <ds:schemaRef ds:uri="http://schemas.microsoft.com/VisualStudio/2011/storyboarding/control"/>
  </ds:schemaRefs>
</ds:datastoreItem>
</file>

<file path=customXml/itemProps307.xml><?xml version="1.0" encoding="utf-8"?>
<ds:datastoreItem xmlns:ds="http://schemas.openxmlformats.org/officeDocument/2006/customXml" ds:itemID="{443D49BD-FC7A-49D1-9102-2D67465FE682}">
  <ds:schemaRefs>
    <ds:schemaRef ds:uri="http://schemas.microsoft.com/VisualStudio/2011/storyboarding/control"/>
  </ds:schemaRefs>
</ds:datastoreItem>
</file>

<file path=customXml/itemProps308.xml><?xml version="1.0" encoding="utf-8"?>
<ds:datastoreItem xmlns:ds="http://schemas.openxmlformats.org/officeDocument/2006/customXml" ds:itemID="{E5526AA8-68DD-4521-9962-9E2757F41FD5}">
  <ds:schemaRefs>
    <ds:schemaRef ds:uri="http://schemas.microsoft.com/VisualStudio/2011/storyboarding/control"/>
  </ds:schemaRefs>
</ds:datastoreItem>
</file>

<file path=customXml/itemProps309.xml><?xml version="1.0" encoding="utf-8"?>
<ds:datastoreItem xmlns:ds="http://schemas.openxmlformats.org/officeDocument/2006/customXml" ds:itemID="{7DEF4814-9E79-4784-8D61-67F10EAE7464}">
  <ds:schemaRefs>
    <ds:schemaRef ds:uri="http://schemas.microsoft.com/VisualStudio/2011/storyboarding/control"/>
  </ds:schemaRefs>
</ds:datastoreItem>
</file>

<file path=customXml/itemProps310.xml><?xml version="1.0" encoding="utf-8"?>
<ds:datastoreItem xmlns:ds="http://schemas.openxmlformats.org/officeDocument/2006/customXml" ds:itemID="{A5E62D98-6573-466E-88ED-FA578D34AF7A}">
  <ds:schemaRefs>
    <ds:schemaRef ds:uri="http://schemas.microsoft.com/VisualStudio/2011/storyboarding/control"/>
  </ds:schemaRefs>
</ds:datastoreItem>
</file>

<file path=customXml/itemProps311.xml><?xml version="1.0" encoding="utf-8"?>
<ds:datastoreItem xmlns:ds="http://schemas.openxmlformats.org/officeDocument/2006/customXml" ds:itemID="{FFAB11E6-18F0-4DD1-A609-436DC5EF5760}">
  <ds:schemaRefs>
    <ds:schemaRef ds:uri="http://schemas.microsoft.com/VisualStudio/2011/storyboarding/control"/>
  </ds:schemaRefs>
</ds:datastoreItem>
</file>

<file path=customXml/itemProps312.xml><?xml version="1.0" encoding="utf-8"?>
<ds:datastoreItem xmlns:ds="http://schemas.openxmlformats.org/officeDocument/2006/customXml" ds:itemID="{CB4815BD-5BBA-4DE2-9B3C-F74C038EA986}">
  <ds:schemaRefs>
    <ds:schemaRef ds:uri="http://schemas.microsoft.com/VisualStudio/2011/storyboarding/control"/>
  </ds:schemaRefs>
</ds:datastoreItem>
</file>

<file path=customXml/itemProps313.xml><?xml version="1.0" encoding="utf-8"?>
<ds:datastoreItem xmlns:ds="http://schemas.openxmlformats.org/officeDocument/2006/customXml" ds:itemID="{492DE8DA-703D-44DC-A998-9E3F181856FD}">
  <ds:schemaRefs>
    <ds:schemaRef ds:uri="http://schemas.microsoft.com/VisualStudio/2011/storyboarding/control"/>
  </ds:schemaRefs>
</ds:datastoreItem>
</file>

<file path=customXml/itemProps314.xml><?xml version="1.0" encoding="utf-8"?>
<ds:datastoreItem xmlns:ds="http://schemas.openxmlformats.org/officeDocument/2006/customXml" ds:itemID="{6D686E8C-4F4F-42AD-A842-25BA5F12902F}">
  <ds:schemaRefs>
    <ds:schemaRef ds:uri="http://schemas.microsoft.com/VisualStudio/2011/storyboarding/control"/>
  </ds:schemaRefs>
</ds:datastoreItem>
</file>

<file path=customXml/itemProps315.xml><?xml version="1.0" encoding="utf-8"?>
<ds:datastoreItem xmlns:ds="http://schemas.openxmlformats.org/officeDocument/2006/customXml" ds:itemID="{C32896E9-AAA8-45D5-8BA8-E73D1703A349}">
  <ds:schemaRefs>
    <ds:schemaRef ds:uri="http://schemas.microsoft.com/VisualStudio/2011/storyboarding/control"/>
  </ds:schemaRefs>
</ds:datastoreItem>
</file>

<file path=customXml/itemProps316.xml><?xml version="1.0" encoding="utf-8"?>
<ds:datastoreItem xmlns:ds="http://schemas.openxmlformats.org/officeDocument/2006/customXml" ds:itemID="{2DC78349-9D17-43BE-99B6-E49BC51CABB9}">
  <ds:schemaRefs>
    <ds:schemaRef ds:uri="http://schemas.microsoft.com/VisualStudio/2011/storyboarding/control"/>
  </ds:schemaRefs>
</ds:datastoreItem>
</file>

<file path=customXml/itemProps317.xml><?xml version="1.0" encoding="utf-8"?>
<ds:datastoreItem xmlns:ds="http://schemas.openxmlformats.org/officeDocument/2006/customXml" ds:itemID="{ED0E1CAC-F8AA-4CE2-80A5-7CCDF044DC6B}">
  <ds:schemaRefs>
    <ds:schemaRef ds:uri="http://schemas.microsoft.com/VisualStudio/2011/storyboarding/control"/>
  </ds:schemaRefs>
</ds:datastoreItem>
</file>

<file path=customXml/itemProps318.xml><?xml version="1.0" encoding="utf-8"?>
<ds:datastoreItem xmlns:ds="http://schemas.openxmlformats.org/officeDocument/2006/customXml" ds:itemID="{65B0D702-D770-4668-B59E-89C5EA83BC29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50624</TotalTime>
  <Words>3262</Words>
  <Application>Microsoft Office PowerPoint</Application>
  <PresentationFormat>화면 슬라이드 쇼(4:3)</PresentationFormat>
  <Paragraphs>1847</Paragraphs>
  <Slides>43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43</vt:i4>
      </vt:variant>
    </vt:vector>
  </HeadingPairs>
  <TitlesOfParts>
    <vt:vector size="51" baseType="lpstr">
      <vt:lpstr>굴림</vt:lpstr>
      <vt:lpstr>나눔고딕</vt:lpstr>
      <vt:lpstr>맑은 고딕</vt:lpstr>
      <vt:lpstr>Arial</vt:lpstr>
      <vt:lpstr>Calibri</vt:lpstr>
      <vt:lpstr>Wingdings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대표</dc:creator>
  <cp:lastModifiedBy>권혁성</cp:lastModifiedBy>
  <cp:revision>8289</cp:revision>
  <cp:lastPrinted>2019-10-15T08:43:02Z</cp:lastPrinted>
  <dcterms:created xsi:type="dcterms:W3CDTF">2014-12-08T07:49:52Z</dcterms:created>
  <dcterms:modified xsi:type="dcterms:W3CDTF">2026-01-16T04:33:12Z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