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430"/>
  </p:notesMasterIdLst>
  <p:handoutMasterIdLst>
    <p:handoutMasterId r:id="rId431"/>
  </p:handoutMasterIdLst>
  <p:sldIdLst>
    <p:sldId id="258" r:id="rId286"/>
    <p:sldId id="609" r:id="rId287"/>
    <p:sldId id="1409" r:id="rId288"/>
    <p:sldId id="1038" r:id="rId289"/>
    <p:sldId id="652" r:id="rId290"/>
    <p:sldId id="1498" r:id="rId291"/>
    <p:sldId id="1839" r:id="rId292"/>
    <p:sldId id="1497" r:id="rId293"/>
    <p:sldId id="1840" r:id="rId294"/>
    <p:sldId id="1841" r:id="rId295"/>
    <p:sldId id="1700" r:id="rId296"/>
    <p:sldId id="1953" r:id="rId297"/>
    <p:sldId id="1542" r:id="rId298"/>
    <p:sldId id="2045" r:id="rId299"/>
    <p:sldId id="2016" r:id="rId300"/>
    <p:sldId id="1407" r:id="rId301"/>
    <p:sldId id="1067" r:id="rId302"/>
    <p:sldId id="2017" r:id="rId303"/>
    <p:sldId id="2022" r:id="rId304"/>
    <p:sldId id="2023" r:id="rId305"/>
    <p:sldId id="2020" r:id="rId306"/>
    <p:sldId id="2024" r:id="rId307"/>
    <p:sldId id="2037" r:id="rId308"/>
    <p:sldId id="2172" r:id="rId309"/>
    <p:sldId id="2174" r:id="rId310"/>
    <p:sldId id="2175" r:id="rId311"/>
    <p:sldId id="2178" r:id="rId312"/>
    <p:sldId id="2059" r:id="rId313"/>
    <p:sldId id="2186" r:id="rId314"/>
    <p:sldId id="2058" r:id="rId315"/>
    <p:sldId id="2187" r:id="rId316"/>
    <p:sldId id="2052" r:id="rId317"/>
    <p:sldId id="2029" r:id="rId318"/>
    <p:sldId id="2183" r:id="rId319"/>
    <p:sldId id="2060" r:id="rId320"/>
    <p:sldId id="2061" r:id="rId321"/>
    <p:sldId id="2062" r:id="rId322"/>
    <p:sldId id="2179" r:id="rId323"/>
    <p:sldId id="2042" r:id="rId324"/>
    <p:sldId id="2039" r:id="rId325"/>
    <p:sldId id="2040" r:id="rId326"/>
    <p:sldId id="2032" r:id="rId327"/>
    <p:sldId id="2053" r:id="rId328"/>
    <p:sldId id="2033" r:id="rId329"/>
    <p:sldId id="2035" r:id="rId330"/>
    <p:sldId id="2036" r:id="rId331"/>
    <p:sldId id="2054" r:id="rId332"/>
    <p:sldId id="2038" r:id="rId333"/>
    <p:sldId id="2046" r:id="rId334"/>
    <p:sldId id="2075" r:id="rId335"/>
    <p:sldId id="2076" r:id="rId336"/>
    <p:sldId id="2085" r:id="rId337"/>
    <p:sldId id="2077" r:id="rId338"/>
    <p:sldId id="2167" r:id="rId339"/>
    <p:sldId id="2168" r:id="rId340"/>
    <p:sldId id="2047" r:id="rId341"/>
    <p:sldId id="2068" r:id="rId342"/>
    <p:sldId id="2070" r:id="rId343"/>
    <p:sldId id="2166" r:id="rId344"/>
    <p:sldId id="2048" r:id="rId345"/>
    <p:sldId id="2188" r:id="rId346"/>
    <p:sldId id="2190" r:id="rId347"/>
    <p:sldId id="2193" r:id="rId348"/>
    <p:sldId id="2194" r:id="rId349"/>
    <p:sldId id="2195" r:id="rId350"/>
    <p:sldId id="2067" r:id="rId351"/>
    <p:sldId id="2113" r:id="rId352"/>
    <p:sldId id="2034" r:id="rId353"/>
    <p:sldId id="2123" r:id="rId354"/>
    <p:sldId id="2124" r:id="rId355"/>
    <p:sldId id="2129" r:id="rId356"/>
    <p:sldId id="2156" r:id="rId357"/>
    <p:sldId id="2089" r:id="rId358"/>
    <p:sldId id="2130" r:id="rId359"/>
    <p:sldId id="2131" r:id="rId360"/>
    <p:sldId id="2169" r:id="rId361"/>
    <p:sldId id="2177" r:id="rId362"/>
    <p:sldId id="2090" r:id="rId363"/>
    <p:sldId id="2132" r:id="rId364"/>
    <p:sldId id="2091" r:id="rId365"/>
    <p:sldId id="2134" r:id="rId366"/>
    <p:sldId id="2092" r:id="rId367"/>
    <p:sldId id="2135" r:id="rId368"/>
    <p:sldId id="2093" r:id="rId369"/>
    <p:sldId id="2137" r:id="rId370"/>
    <p:sldId id="2097" r:id="rId371"/>
    <p:sldId id="2153" r:id="rId372"/>
    <p:sldId id="2101" r:id="rId373"/>
    <p:sldId id="2154" r:id="rId374"/>
    <p:sldId id="2065" r:id="rId375"/>
    <p:sldId id="2159" r:id="rId376"/>
    <p:sldId id="2103" r:id="rId377"/>
    <p:sldId id="2139" r:id="rId378"/>
    <p:sldId id="2140" r:id="rId379"/>
    <p:sldId id="2211" r:id="rId380"/>
    <p:sldId id="2104" r:id="rId381"/>
    <p:sldId id="2105" r:id="rId382"/>
    <p:sldId id="2031" r:id="rId383"/>
    <p:sldId id="2030" r:id="rId384"/>
    <p:sldId id="2055" r:id="rId385"/>
    <p:sldId id="2142" r:id="rId386"/>
    <p:sldId id="2063" r:id="rId387"/>
    <p:sldId id="2064" r:id="rId388"/>
    <p:sldId id="2056" r:id="rId389"/>
    <p:sldId id="2176" r:id="rId390"/>
    <p:sldId id="2057" r:id="rId391"/>
    <p:sldId id="2073" r:id="rId392"/>
    <p:sldId id="2170" r:id="rId393"/>
    <p:sldId id="2121" r:id="rId394"/>
    <p:sldId id="2171" r:id="rId395"/>
    <p:sldId id="2201" r:id="rId396"/>
    <p:sldId id="2202" r:id="rId397"/>
    <p:sldId id="2203" r:id="rId398"/>
    <p:sldId id="2204" r:id="rId399"/>
    <p:sldId id="2205" r:id="rId400"/>
    <p:sldId id="2210" r:id="rId401"/>
    <p:sldId id="2207" r:id="rId402"/>
    <p:sldId id="2208" r:id="rId403"/>
    <p:sldId id="2209" r:id="rId404"/>
    <p:sldId id="2110" r:id="rId405"/>
    <p:sldId id="2111" r:id="rId406"/>
    <p:sldId id="2115" r:id="rId407"/>
    <p:sldId id="2120" r:id="rId408"/>
    <p:sldId id="2180" r:id="rId409"/>
    <p:sldId id="2182" r:id="rId410"/>
    <p:sldId id="2181" r:id="rId411"/>
    <p:sldId id="2184" r:id="rId412"/>
    <p:sldId id="2185" r:id="rId413"/>
    <p:sldId id="2191" r:id="rId414"/>
    <p:sldId id="2192" r:id="rId415"/>
    <p:sldId id="2198" r:id="rId416"/>
    <p:sldId id="2196" r:id="rId417"/>
    <p:sldId id="2220" r:id="rId418"/>
    <p:sldId id="2197" r:id="rId419"/>
    <p:sldId id="2199" r:id="rId420"/>
    <p:sldId id="2200" r:id="rId421"/>
    <p:sldId id="2212" r:id="rId422"/>
    <p:sldId id="2213" r:id="rId423"/>
    <p:sldId id="2214" r:id="rId424"/>
    <p:sldId id="2215" r:id="rId425"/>
    <p:sldId id="2216" r:id="rId426"/>
    <p:sldId id="2217" r:id="rId427"/>
    <p:sldId id="2218" r:id="rId428"/>
    <p:sldId id="2219" r:id="rId429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433" Type="http://schemas.openxmlformats.org/officeDocument/2006/relationships/presProps" Target="presProps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117.xml"/><Relationship Id="rId279" Type="http://schemas.openxmlformats.org/officeDocument/2006/relationships/customXml" Target="../customXml/item27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128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114.xml"/><Relationship Id="rId259" Type="http://schemas.openxmlformats.org/officeDocument/2006/relationships/customXml" Target="../customXml/item259.xml"/><Relationship Id="rId424" Type="http://schemas.openxmlformats.org/officeDocument/2006/relationships/slide" Target="slides/slide13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435" Type="http://schemas.openxmlformats.org/officeDocument/2006/relationships/theme" Target="theme/theme1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105.xml"/><Relationship Id="rId404" Type="http://schemas.openxmlformats.org/officeDocument/2006/relationships/slide" Target="slides/slide119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130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426" Type="http://schemas.openxmlformats.org/officeDocument/2006/relationships/slide" Target="slides/slide141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406" Type="http://schemas.openxmlformats.org/officeDocument/2006/relationships/slide" Target="slides/slide121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107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132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slide" Target="slides/slide34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45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87.xml"/><Relationship Id="rId428" Type="http://schemas.openxmlformats.org/officeDocument/2006/relationships/slide" Target="slides/slide143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56.xml"/><Relationship Id="rId383" Type="http://schemas.openxmlformats.org/officeDocument/2006/relationships/slide" Target="slides/slide98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slideMaster" Target="slideMasters/slideMaster2.xml"/><Relationship Id="rId38" Type="http://schemas.openxmlformats.org/officeDocument/2006/relationships/customXml" Target="../customXml/item38.xml"/><Relationship Id="rId103" Type="http://schemas.openxmlformats.org/officeDocument/2006/relationships/customXml" Target="../customXml/item103.xml"/><Relationship Id="rId310" Type="http://schemas.openxmlformats.org/officeDocument/2006/relationships/slide" Target="slides/slide25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87" Type="http://schemas.openxmlformats.org/officeDocument/2006/relationships/customXml" Target="../customXml/item187.xml"/><Relationship Id="rId352" Type="http://schemas.openxmlformats.org/officeDocument/2006/relationships/slide" Target="slides/slide67.xml"/><Relationship Id="rId394" Type="http://schemas.openxmlformats.org/officeDocument/2006/relationships/slide" Target="slides/slide109.xml"/><Relationship Id="rId408" Type="http://schemas.openxmlformats.org/officeDocument/2006/relationships/slide" Target="slides/slide123.xml"/><Relationship Id="rId212" Type="http://schemas.openxmlformats.org/officeDocument/2006/relationships/customXml" Target="../customXml/item212.xml"/><Relationship Id="rId254" Type="http://schemas.openxmlformats.org/officeDocument/2006/relationships/customXml" Target="../customXml/item254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75" Type="http://schemas.openxmlformats.org/officeDocument/2006/relationships/customXml" Target="../customXml/item275.xml"/><Relationship Id="rId296" Type="http://schemas.openxmlformats.org/officeDocument/2006/relationships/slide" Target="slides/slide11.xml"/><Relationship Id="rId300" Type="http://schemas.openxmlformats.org/officeDocument/2006/relationships/slide" Target="slides/slide15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42" Type="http://schemas.openxmlformats.org/officeDocument/2006/relationships/slide" Target="slides/slide57.xml"/><Relationship Id="rId363" Type="http://schemas.openxmlformats.org/officeDocument/2006/relationships/slide" Target="slides/slide78.xml"/><Relationship Id="rId384" Type="http://schemas.openxmlformats.org/officeDocument/2006/relationships/slide" Target="slides/slide99.xml"/><Relationship Id="rId419" Type="http://schemas.openxmlformats.org/officeDocument/2006/relationships/slide" Target="slides/slide134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430" Type="http://schemas.openxmlformats.org/officeDocument/2006/relationships/notesMaster" Target="notesMasters/notesMaster1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slide" Target="slides/slide1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32" Type="http://schemas.openxmlformats.org/officeDocument/2006/relationships/slide" Target="slides/slide47.xml"/><Relationship Id="rId353" Type="http://schemas.openxmlformats.org/officeDocument/2006/relationships/slide" Target="slides/slide68.xml"/><Relationship Id="rId374" Type="http://schemas.openxmlformats.org/officeDocument/2006/relationships/slide" Target="slides/slide89.xml"/><Relationship Id="rId395" Type="http://schemas.openxmlformats.org/officeDocument/2006/relationships/slide" Target="slides/slide110.xml"/><Relationship Id="rId409" Type="http://schemas.openxmlformats.org/officeDocument/2006/relationships/slide" Target="slides/slide124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420" Type="http://schemas.openxmlformats.org/officeDocument/2006/relationships/slide" Target="slides/slide135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410" Type="http://schemas.openxmlformats.org/officeDocument/2006/relationships/slide" Target="slides/slide125.xml"/><Relationship Id="rId431" Type="http://schemas.openxmlformats.org/officeDocument/2006/relationships/handoutMaster" Target="handoutMasters/handoutMaster1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96" Type="http://schemas.openxmlformats.org/officeDocument/2006/relationships/slide" Target="slides/slide111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400" Type="http://schemas.openxmlformats.org/officeDocument/2006/relationships/slide" Target="slides/slide115.xml"/><Relationship Id="rId421" Type="http://schemas.openxmlformats.org/officeDocument/2006/relationships/slide" Target="slides/slide136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411" Type="http://schemas.openxmlformats.org/officeDocument/2006/relationships/slide" Target="slides/slide126.xml"/><Relationship Id="rId432" Type="http://schemas.openxmlformats.org/officeDocument/2006/relationships/commentAuthors" Target="commentAuthors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397" Type="http://schemas.openxmlformats.org/officeDocument/2006/relationships/slide" Target="slides/slide112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116.xml"/><Relationship Id="rId422" Type="http://schemas.openxmlformats.org/officeDocument/2006/relationships/slide" Target="slides/slide137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12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398" Type="http://schemas.openxmlformats.org/officeDocument/2006/relationships/slide" Target="slides/slide113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slide" Target="slides/slide138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434" Type="http://schemas.openxmlformats.org/officeDocument/2006/relationships/viewProps" Target="viewProps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403" Type="http://schemas.openxmlformats.org/officeDocument/2006/relationships/slide" Target="slides/slide118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104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129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425" Type="http://schemas.openxmlformats.org/officeDocument/2006/relationships/slide" Target="slides/slide140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436" Type="http://schemas.openxmlformats.org/officeDocument/2006/relationships/tableStyles" Target="tableStyles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106.xml"/><Relationship Id="rId405" Type="http://schemas.openxmlformats.org/officeDocument/2006/relationships/slide" Target="slides/slide120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416" Type="http://schemas.openxmlformats.org/officeDocument/2006/relationships/slide" Target="slides/slide131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427" Type="http://schemas.openxmlformats.org/officeDocument/2006/relationships/slide" Target="slides/slide142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Relationship Id="rId242" Type="http://schemas.openxmlformats.org/officeDocument/2006/relationships/customXml" Target="../customXml/item242.xml"/><Relationship Id="rId284" Type="http://schemas.openxmlformats.org/officeDocument/2006/relationships/slideMaster" Target="slideMasters/slideMaster1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93" Type="http://schemas.openxmlformats.org/officeDocument/2006/relationships/slide" Target="slides/slide108.xml"/><Relationship Id="rId407" Type="http://schemas.openxmlformats.org/officeDocument/2006/relationships/slide" Target="slides/slide122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slide" Target="slides/slide35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77.xml"/><Relationship Id="rId418" Type="http://schemas.openxmlformats.org/officeDocument/2006/relationships/slide" Target="slides/slide133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Relationship Id="rId17" Type="http://schemas.openxmlformats.org/officeDocument/2006/relationships/customXml" Target="../customXml/item17.xml"/><Relationship Id="rId59" Type="http://schemas.openxmlformats.org/officeDocument/2006/relationships/customXml" Target="../customXml/item59.xml"/><Relationship Id="rId124" Type="http://schemas.openxmlformats.org/officeDocument/2006/relationships/customXml" Target="../customXml/item124.xml"/><Relationship Id="rId70" Type="http://schemas.openxmlformats.org/officeDocument/2006/relationships/customXml" Target="../customXml/item70.xml"/><Relationship Id="rId166" Type="http://schemas.openxmlformats.org/officeDocument/2006/relationships/customXml" Target="../customXml/item166.xml"/><Relationship Id="rId331" Type="http://schemas.openxmlformats.org/officeDocument/2006/relationships/slide" Target="slides/slide46.xml"/><Relationship Id="rId373" Type="http://schemas.openxmlformats.org/officeDocument/2006/relationships/slide" Target="slides/slide88.xml"/><Relationship Id="rId429" Type="http://schemas.openxmlformats.org/officeDocument/2006/relationships/slide" Target="slides/slide144.xml"/><Relationship Id="rId1" Type="http://schemas.openxmlformats.org/officeDocument/2006/relationships/customXml" Target="../customXml/item1.xml"/><Relationship Id="rId233" Type="http://schemas.openxmlformats.org/officeDocument/2006/relationships/customXml" Target="../customXml/item23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2025-12-18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2025-12-18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400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C923F-6FE8-28E9-6E77-58FB17F7F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F81B40-D362-7E19-4C27-DC49158128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099EF1F-6E01-4A66-B695-A327C7EB1D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769DF5-1AAD-6BBE-63D0-13A8AFC0B9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58680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B858E-BA24-17AF-36F6-177960556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B9C143-0BE2-9704-D2D3-C00A584EF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5CEDF7-425C-AF71-7E6F-7A11837D38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22A23B-FA35-AB4F-DF75-F9C245001D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424543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D1DE9-7D35-303C-AD33-ED636FE0F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29C53-7394-5EBC-A94B-73B6A13EF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A03379-977F-D85E-CCFE-C73682C68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E537CB-1094-8536-5CF0-C72E7D6AD6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304363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10EA-EA93-DC72-4957-63211A992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63FA90-5B48-9C01-9C68-FFE6CEBB1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388053-84C9-C3D7-2E55-902A486990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1FC67A-5D11-6EC5-A3E8-68822288F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960708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F05E3-894A-FD6F-E335-0CC194204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7EC19E-9257-A2E2-C85D-1EC3058E62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B113C6-62CC-3EC3-BEDB-3B6A0FF741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EA6418-4B6F-5C96-3DDB-9B65A6FF26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357678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B2EDD-B6F1-F06D-888C-3239AF146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5C1296-7D2A-4C68-22E4-314BBFA27E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848C77-B45C-1D3E-4992-0DCC105C1D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F7A406-D7B7-E764-89E6-B4AAC6335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67277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87510-21CB-356B-8AC1-66135353B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27EC44-11CD-9E16-26DC-A8D41C1C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A6D36D5-26E3-A55A-9BEC-493B5C96B7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8796F2-14D8-9C39-AFAD-CFDF05459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85268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3FB25-3A7C-942F-D5D1-B1BFEB0E1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86226F-A17A-35B1-3386-67502D94AC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39F21B-2967-06CB-B36B-8E32D57CB1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4E9587-2D70-1242-B453-1DBFA1F0B2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672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4F129-6115-8846-AB57-E0555C396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8C987C-DA03-4310-B4CD-A649512D35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E7599B-7AFE-F106-51C8-4345A3A3A7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DA487-3FCA-FABB-D472-711A2CC350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449738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A170-CD66-B565-864E-D100B74E2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BDE61C-5A27-F777-BA15-C4B55FF19F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5A2EEF-DD0E-1529-5A12-A11651261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6B98D7-0F53-C3B8-78FF-B2F9BCA0F2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202051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A436-CC20-A0AE-7D0E-D3347F85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2A6833-0503-73AA-1C54-A180398AE0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34A159-A4DC-C4D2-9133-B24FE8064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B730F9-BE9B-5B80-A7D4-72D547C1AD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6249158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3B090-75C4-4413-AB33-54A2A0D6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77D31C-03D8-1220-B5CE-5FC69761A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E9635A-1A1B-0B8F-A95E-611886F29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714BD8-15F3-FAFE-DE3C-27D1EEEAF4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407230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3F85-8E1A-9FAA-BF6E-2DA2F6EE7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A952B5-6565-82C9-2669-FB1EB2CA3F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EF962E-28CE-C3D6-DCFD-0511F7D383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CDA547-9D5E-1D52-1171-15881835F5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513571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88B0B-A1E5-AA59-1227-A3783A28D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AAC010-E795-B107-2B09-9FDB951F66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02BD42-F451-6FAC-B0AC-EC896D7997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5ACF18-DFA2-7B3A-4970-5076D85FA8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9943151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AE715-8998-0E3C-F0E1-09BDC9526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0F1405-A96F-DB13-5B3A-4068C7A65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81E912-1FB7-0369-F677-E2A728E6C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3F1A12-78D2-0EB1-9BB1-76336E0A78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701613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62D78-72FA-3148-5814-F7CED6EB8A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78F634-CDD1-1B5A-9C42-F95D34461C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7D6FE3-EEFF-D41B-1217-EA1CA37D412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6EEBB5-BA60-8777-FA43-2A64B073E5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682715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E4592-FE50-0077-33A5-590644CDC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E6CD7F-C096-1E1C-FAD3-FCED396609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E3B727-FD33-8F9F-B9EB-4C878D7BE5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C2044B-DE48-116B-39DA-59EA1B90EE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1662675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416A7-3895-AFB8-EB34-6924C05F5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C4209-C69D-8530-D379-E4CBC28156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517A1D-BCC3-C26A-3B07-490FD38F17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9D05C5-54A4-624F-22BE-A02BF7D7F0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663842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6798F5-7E2D-9D71-8EBA-9DEB9D7BC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9E39289-7804-8226-5D2B-014909DE01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43B629-9818-91B3-0FC0-CF8304E96F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C1CD0F-11F8-320C-56CD-7837C587B2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184873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F574A-1DAC-3AB0-4382-EED2DE6B9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8DB6C0E-ADDA-990C-809F-6CD803171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C700A-FD2A-E4C5-DE78-A70E46FA0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61F124-CE20-36CA-71C0-6E95B9C57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1752199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5F526-D502-AC24-41B0-18356821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D33180-CF0B-5F09-7ED0-9A255F91E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6B8E9-0764-8DD7-040C-EC15859B60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05FE5A-F777-DAD9-A4FD-09B8CF13C3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4762259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1C55B-E4EA-EDEB-11A6-440B99BC6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D1BC4C-F156-14C3-A010-FCF4D30ED1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613ED-F106-3FF7-0008-50B0E0B17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9E7BBF-23A0-C4B2-115F-B5986180E3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7829101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E8756-29DC-D251-704A-B17BF50B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CA294-F390-3ED1-C876-477A4E9DB1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343601-4F92-8A8F-A952-95F74868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D99B3D-E170-C17E-9981-F475B91F4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30140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97287-87BE-8BA8-5239-F1CDDE42A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36619D-B571-3C14-4C7C-2FB178E56B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C07FD1-E6CD-E5AE-A791-F871CAE79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366EE5-9AD2-B95C-5EE4-5579D2DB9B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2893031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875FF-3507-E915-EE91-507AC7B0E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38A772-1D62-1F4C-3A7B-4240AEB5E1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F42A40-9339-D0FE-B8AA-01BD55A2A8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5ADE8D-0826-DC86-3CA6-A692B15D37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6525818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23C8-1B78-870E-02F0-2D0139161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7B45A7-0469-C836-6A7A-9E918DAFE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EB0328-F2DF-99E1-3405-F2637E21F5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8E581-CD4A-F7CE-DB07-5633566119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305415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C8CBB-44B0-8C61-86C1-5679D43CDE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E2D9FB-B402-4223-E586-0E73B6DCBA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A5C46-B258-86FB-6FDE-0AC34D2E88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A8A77E-F7B1-4FA9-EF05-AA69D441C4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386273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5D0A-BF92-DF8A-2F34-CB1646EF6B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94FB5C-5E2D-EB30-71B7-1480BEC7C2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49F11B-E28D-59AC-626D-0DE8B4FCEE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1CA962-54C6-8B71-B811-88AD0482E3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4618867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1C49E-AF16-087D-F749-B72122C95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32C92C-1EBC-9961-7339-4FDDAA3A87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044D7D-7634-C498-9CA8-83E1588BAC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246B0B-FBDF-A4A4-1865-584FFC7895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6663776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99BB5-7EAF-9985-BC6C-3F25C79A8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4C7824-27F2-0310-25CC-EAE9E0115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AEA56A-AFF7-07F1-B2B5-AA6D20A89D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C7BD03-9303-7204-4F07-87F8357883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9483079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3C6D6-225B-E284-45BD-3AD0A192D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60B48-5566-CE0E-4488-ECF2C3ED0F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B0F6D3-8D51-EBC6-2CD1-234ECDE676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4481B9-0280-C1CF-3A87-D5C332728D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8742515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9106B-D3A4-D541-3E8A-FF3D1AF4B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52BC8D-05EA-440D-EA4B-8FB4D4F3D3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BAB088-FD2D-CA77-902D-654251557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F02C12-0154-0393-F9A8-80284245F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9684412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6E1AA-2024-B955-D1A0-9F36F7CC5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1711B6-4D12-1DFC-AF15-ED5CAD869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59EC25A-9752-DCEF-039A-D74621384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B7E3E1-8A4D-B33F-6627-38C560F757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9840828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BE113-952E-BC4B-B755-719D2440E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901D9E-DA76-CADB-AD4B-F3B581CCA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000A65-DAAE-7D2A-1D02-E3C67AD4F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6C6925-3BE1-3D17-DF28-7AC5EEE2D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9329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D1.0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5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157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73.xml"/><Relationship Id="rId1" Type="http://schemas.openxmlformats.org/officeDocument/2006/relationships/customXml" Target="../../customXml/item216.xml"/><Relationship Id="rId6" Type="http://schemas.openxmlformats.org/officeDocument/2006/relationships/notesSlide" Target="../notesSlides/notesSlide20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56.xml"/><Relationship Id="rId9" Type="http://schemas.openxmlformats.org/officeDocument/2006/relationships/image" Target="../media/image17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63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250.xml"/><Relationship Id="rId7" Type="http://schemas.openxmlformats.org/officeDocument/2006/relationships/customXml" Target="../../customXml/item22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210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212.xml"/><Relationship Id="rId6" Type="http://schemas.openxmlformats.org/officeDocument/2006/relationships/customXml" Target="../../customXml/item208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87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252.xml"/><Relationship Id="rId9" Type="http://schemas.openxmlformats.org/officeDocument/2006/relationships/customXml" Target="../../customXml/item215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65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24.xml"/><Relationship Id="rId7" Type="http://schemas.openxmlformats.org/officeDocument/2006/relationships/customXml" Target="../../customXml/item44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98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01.xml"/><Relationship Id="rId6" Type="http://schemas.openxmlformats.org/officeDocument/2006/relationships/customXml" Target="../../customXml/item179.xml"/><Relationship Id="rId11" Type="http://schemas.openxmlformats.org/officeDocument/2006/relationships/notesSlide" Target="../notesSlides/notesSlide22.xml"/><Relationship Id="rId5" Type="http://schemas.openxmlformats.org/officeDocument/2006/relationships/customXml" Target="../../customXml/item129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99.xml"/><Relationship Id="rId9" Type="http://schemas.openxmlformats.org/officeDocument/2006/relationships/customXml" Target="../../customXml/item97.xml"/><Relationship Id="rId14" Type="http://schemas.openxmlformats.org/officeDocument/2006/relationships/image" Target="../media/image31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11" Type="http://schemas.openxmlformats.org/officeDocument/2006/relationships/image" Target="../media/image39.svg"/><Relationship Id="rId5" Type="http://schemas.openxmlformats.org/officeDocument/2006/relationships/image" Target="../media/image33.svg"/><Relationship Id="rId10" Type="http://schemas.openxmlformats.org/officeDocument/2006/relationships/image" Target="../media/image38.png"/><Relationship Id="rId4" Type="http://schemas.openxmlformats.org/officeDocument/2006/relationships/image" Target="../media/image32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3.xml"/><Relationship Id="rId4" Type="http://schemas.openxmlformats.org/officeDocument/2006/relationships/image" Target="../media/image27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36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4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64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0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4.xml"/><Relationship Id="rId4" Type="http://schemas.openxmlformats.org/officeDocument/2006/relationships/image" Target="../media/image40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218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38.xml"/><Relationship Id="rId1" Type="http://schemas.openxmlformats.org/officeDocument/2006/relationships/customXml" Target="../../customXml/item121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42.xml"/><Relationship Id="rId10" Type="http://schemas.openxmlformats.org/officeDocument/2006/relationships/image" Target="../media/image35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4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8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5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92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7.svg"/><Relationship Id="rId5" Type="http://schemas.openxmlformats.org/officeDocument/2006/relationships/image" Target="../media/image36.png"/><Relationship Id="rId4" Type="http://schemas.openxmlformats.org/officeDocument/2006/relationships/image" Target="../media/image35.sv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4.xml"/><Relationship Id="rId4" Type="http://schemas.openxmlformats.org/officeDocument/2006/relationships/image" Target="../media/image27.e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1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4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1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0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35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3.xml"/><Relationship Id="rId6" Type="http://schemas.openxmlformats.org/officeDocument/2006/relationships/image" Target="../media/image34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3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6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11.xml"/><Relationship Id="rId1" Type="http://schemas.openxmlformats.org/officeDocument/2006/relationships/customXml" Target="../../customXml/item3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0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3.xml"/><Relationship Id="rId4" Type="http://schemas.openxmlformats.org/officeDocument/2006/relationships/image" Target="../media/image20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33.sv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20.xml"/><Relationship Id="rId1" Type="http://schemas.openxmlformats.org/officeDocument/2006/relationships/customXml" Target="../../customXml/item249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5.svg"/><Relationship Id="rId4" Type="http://schemas.openxmlformats.org/officeDocument/2006/relationships/notesSlide" Target="../notesSlides/notesSlide87.xml"/><Relationship Id="rId9" Type="http://schemas.openxmlformats.org/officeDocument/2006/relationships/image" Target="../media/image34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8.xml"/><Relationship Id="rId1" Type="http://schemas.openxmlformats.org/officeDocument/2006/relationships/customXml" Target="../../customXml/item123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4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4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4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4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4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4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4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4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4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4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8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4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9.xml"/><Relationship Id="rId7" Type="http://schemas.openxmlformats.org/officeDocument/2006/relationships/image" Target="../media/image24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4.xml"/><Relationship Id="rId6" Type="http://schemas.openxmlformats.org/officeDocument/2006/relationships/image" Target="../media/image23.png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4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4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6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3" Type="http://schemas.openxmlformats.org/officeDocument/2006/relationships/image" Target="../media/image4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5.svg"/><Relationship Id="rId5" Type="http://schemas.openxmlformats.org/officeDocument/2006/relationships/image" Target="../media/image34.png"/><Relationship Id="rId4" Type="http://schemas.openxmlformats.org/officeDocument/2006/relationships/image" Target="../media/image4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2025.12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64721"/>
              </p:ext>
            </p:extLst>
          </p:nvPr>
        </p:nvGraphicFramePr>
        <p:xfrm>
          <a:off x="242887" y="764705"/>
          <a:ext cx="8645740" cy="462255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작성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62-65p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75p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93-95p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악성채권 추심관리 상세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112-119p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알림설정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130-144p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결제내역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F8EB9F0A-CF16-42AF-BC75-9BCD59325D0A}"/>
              </a:ext>
            </a:extLst>
          </p:cNvPr>
          <p:cNvSpPr txBox="1"/>
          <p:nvPr/>
        </p:nvSpPr>
        <p:spPr>
          <a:xfrm>
            <a:off x="235808" y="253343"/>
            <a:ext cx="1421928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Menu Structure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2840A68-2173-4207-A530-C3D3A567CA64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7C27043-2CE7-4899-B99A-265978BCFD24}"/>
              </a:ext>
            </a:extLst>
          </p:cNvPr>
          <p:cNvSpPr/>
          <p:nvPr/>
        </p:nvSpPr>
        <p:spPr>
          <a:xfrm>
            <a:off x="335516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MES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5" name="꺾인 연결선 146">
            <a:extLst>
              <a:ext uri="{FF2B5EF4-FFF2-40B4-BE49-F238E27FC236}">
                <a16:creationId xmlns:a16="http://schemas.microsoft.com/office/drawing/2014/main" id="{C891ED3B-86EB-4CEF-946B-13B41E8A0210}"/>
              </a:ext>
            </a:extLst>
          </p:cNvPr>
          <p:cNvCxnSpPr>
            <a:cxnSpLocks/>
            <a:stCxn id="95" idx="2"/>
            <a:endCxn id="73" idx="0"/>
          </p:cNvCxnSpPr>
          <p:nvPr/>
        </p:nvCxnSpPr>
        <p:spPr>
          <a:xfrm rot="5400000">
            <a:off x="3597114" y="1396805"/>
            <a:ext cx="1099234" cy="65766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7772EC9-3775-4180-8217-81F74DDD7AEE}"/>
              </a:ext>
            </a:extLst>
          </p:cNvPr>
          <p:cNvSpPr/>
          <p:nvPr/>
        </p:nvSpPr>
        <p:spPr>
          <a:xfrm>
            <a:off x="3964817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00" name="꺾인 연결선 142">
            <a:extLst>
              <a:ext uri="{FF2B5EF4-FFF2-40B4-BE49-F238E27FC236}">
                <a16:creationId xmlns:a16="http://schemas.microsoft.com/office/drawing/2014/main" id="{8049781D-E1DC-412C-AB36-E089700D898F}"/>
              </a:ext>
            </a:extLst>
          </p:cNvPr>
          <p:cNvCxnSpPr>
            <a:cxnSpLocks/>
            <a:stCxn id="95" idx="2"/>
            <a:endCxn id="13" idx="0"/>
          </p:cNvCxnSpPr>
          <p:nvPr/>
        </p:nvCxnSpPr>
        <p:spPr>
          <a:xfrm rot="5400000">
            <a:off x="2945744" y="745435"/>
            <a:ext cx="1099234" cy="196040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D9999A08-B9B2-4324-BA5E-25A5D7E4124F}"/>
              </a:ext>
            </a:extLst>
          </p:cNvPr>
          <p:cNvCxnSpPr>
            <a:cxnSpLocks/>
            <a:stCxn id="73" idx="2"/>
            <a:endCxn id="149" idx="0"/>
          </p:cNvCxnSpPr>
          <p:nvPr/>
        </p:nvCxnSpPr>
        <p:spPr>
          <a:xfrm>
            <a:off x="3817898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540E1B-DAC0-4674-B5B7-06F8B46D1591}"/>
              </a:ext>
            </a:extLst>
          </p:cNvPr>
          <p:cNvSpPr/>
          <p:nvPr/>
        </p:nvSpPr>
        <p:spPr>
          <a:xfrm>
            <a:off x="3378229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판매관리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E3CF96F-1273-4AAA-9288-14AE2B052CF5}"/>
              </a:ext>
            </a:extLst>
          </p:cNvPr>
          <p:cNvSpPr/>
          <p:nvPr/>
        </p:nvSpPr>
        <p:spPr>
          <a:xfrm>
            <a:off x="465499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ERP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꺾인 연결선 146">
            <a:extLst>
              <a:ext uri="{FF2B5EF4-FFF2-40B4-BE49-F238E27FC236}">
                <a16:creationId xmlns:a16="http://schemas.microsoft.com/office/drawing/2014/main" id="{3A202C9C-3CED-4B53-ACAD-E902EDE5E72E}"/>
              </a:ext>
            </a:extLst>
          </p:cNvPr>
          <p:cNvCxnSpPr>
            <a:cxnSpLocks/>
            <a:stCxn id="95" idx="2"/>
            <a:endCxn id="144" idx="0"/>
          </p:cNvCxnSpPr>
          <p:nvPr/>
        </p:nvCxnSpPr>
        <p:spPr>
          <a:xfrm rot="16200000" flipH="1">
            <a:off x="4247029" y="1404554"/>
            <a:ext cx="1099234" cy="642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18AE652-426D-4B35-B551-62B9A6842FD3}"/>
              </a:ext>
            </a:extLst>
          </p:cNvPr>
          <p:cNvCxnSpPr>
            <a:cxnSpLocks/>
            <a:stCxn id="144" idx="2"/>
            <a:endCxn id="37" idx="0"/>
          </p:cNvCxnSpPr>
          <p:nvPr/>
        </p:nvCxnSpPr>
        <p:spPr>
          <a:xfrm>
            <a:off x="5117729" y="2551084"/>
            <a:ext cx="0" cy="370465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8A99E62-05D2-C844-572D-49C7669597EC}"/>
              </a:ext>
            </a:extLst>
          </p:cNvPr>
          <p:cNvSpPr/>
          <p:nvPr/>
        </p:nvSpPr>
        <p:spPr>
          <a:xfrm>
            <a:off x="3376764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구매관리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9BE752-AB74-8EB3-1A5D-C590DCCBF541}"/>
              </a:ext>
            </a:extLst>
          </p:cNvPr>
          <p:cNvSpPr/>
          <p:nvPr/>
        </p:nvSpPr>
        <p:spPr>
          <a:xfrm>
            <a:off x="595773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cxnSp>
        <p:nvCxnSpPr>
          <p:cNvPr id="78" name="꺾인 연결선 146">
            <a:extLst>
              <a:ext uri="{FF2B5EF4-FFF2-40B4-BE49-F238E27FC236}">
                <a16:creationId xmlns:a16="http://schemas.microsoft.com/office/drawing/2014/main" id="{6E9886DE-7C76-BF0B-FDFB-E235C3C06A68}"/>
              </a:ext>
            </a:extLst>
          </p:cNvPr>
          <p:cNvCxnSpPr>
            <a:cxnSpLocks/>
            <a:stCxn id="95" idx="2"/>
            <a:endCxn id="66" idx="0"/>
          </p:cNvCxnSpPr>
          <p:nvPr/>
        </p:nvCxnSpPr>
        <p:spPr>
          <a:xfrm rot="16200000" flipH="1">
            <a:off x="4898398" y="753184"/>
            <a:ext cx="1099234" cy="194490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D9A1AE3-516F-8F15-4034-6DAC49B5BB69}"/>
              </a:ext>
            </a:extLst>
          </p:cNvPr>
          <p:cNvSpPr/>
          <p:nvPr/>
        </p:nvSpPr>
        <p:spPr>
          <a:xfrm>
            <a:off x="205242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운영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37C0758-7795-C3C7-D48D-C791C73E1ED9}"/>
              </a:ext>
            </a:extLst>
          </p:cNvPr>
          <p:cNvCxnSpPr>
            <a:cxnSpLocks/>
            <a:stCxn id="13" idx="2"/>
            <a:endCxn id="62" idx="0"/>
          </p:cNvCxnSpPr>
          <p:nvPr/>
        </p:nvCxnSpPr>
        <p:spPr>
          <a:xfrm>
            <a:off x="2515159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9D38F8-2AE6-AA9B-96E5-A1326931CF15}"/>
              </a:ext>
            </a:extLst>
          </p:cNvPr>
          <p:cNvSpPr/>
          <p:nvPr/>
        </p:nvSpPr>
        <p:spPr>
          <a:xfrm>
            <a:off x="2075490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기준정보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C9404-7F57-A3E6-AD8F-57FF15A6C61D}"/>
              </a:ext>
            </a:extLst>
          </p:cNvPr>
          <p:cNvSpPr/>
          <p:nvPr/>
        </p:nvSpPr>
        <p:spPr>
          <a:xfrm>
            <a:off x="2075490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E68C4E-DAB7-C58E-FFF1-239912907363}"/>
              </a:ext>
            </a:extLst>
          </p:cNvPr>
          <p:cNvSpPr/>
          <p:nvPr/>
        </p:nvSpPr>
        <p:spPr>
          <a:xfrm>
            <a:off x="2075490" y="361380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계정정보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94DD61-6E1B-B8E2-2C79-C4FAE15E03C4}"/>
              </a:ext>
            </a:extLst>
          </p:cNvPr>
          <p:cNvSpPr/>
          <p:nvPr/>
        </p:nvSpPr>
        <p:spPr>
          <a:xfrm>
            <a:off x="2075490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구독관리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217E65-8FAE-9F96-D388-3B749E6878E2}"/>
              </a:ext>
            </a:extLst>
          </p:cNvPr>
          <p:cNvSpPr/>
          <p:nvPr/>
        </p:nvSpPr>
        <p:spPr>
          <a:xfrm>
            <a:off x="2075490" y="4674331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결제내역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FC8C6-D0C0-A7FA-868A-49AB0ED9158A}"/>
              </a:ext>
            </a:extLst>
          </p:cNvPr>
          <p:cNvSpPr/>
          <p:nvPr/>
        </p:nvSpPr>
        <p:spPr>
          <a:xfrm>
            <a:off x="2075490" y="5029096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고객센터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9D800F-74B6-7EC1-A7B5-7A15FE339585}"/>
              </a:ext>
            </a:extLst>
          </p:cNvPr>
          <p:cNvSpPr/>
          <p:nvPr/>
        </p:nvSpPr>
        <p:spPr>
          <a:xfrm>
            <a:off x="3378229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EE9FA1D-5E58-5A0B-894A-411EFDAC814E}"/>
              </a:ext>
            </a:extLst>
          </p:cNvPr>
          <p:cNvSpPr/>
          <p:nvPr/>
        </p:nvSpPr>
        <p:spPr>
          <a:xfrm>
            <a:off x="3376764" y="467809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품질관리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3E9DD7B-C845-AA3C-012A-09B3DA9F88B9}"/>
              </a:ext>
            </a:extLst>
          </p:cNvPr>
          <p:cNvSpPr/>
          <p:nvPr/>
        </p:nvSpPr>
        <p:spPr>
          <a:xfrm>
            <a:off x="3378229" y="502616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자재관리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920763-1B71-10B5-B77C-2F25986A96A6}"/>
              </a:ext>
            </a:extLst>
          </p:cNvPr>
          <p:cNvSpPr/>
          <p:nvPr/>
        </p:nvSpPr>
        <p:spPr>
          <a:xfrm>
            <a:off x="3376764" y="537422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+mn-ea"/>
              </a:rPr>
              <a:t>장비관리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9CC6FB1-638F-FD25-4C8E-6F51E4C09063}"/>
              </a:ext>
            </a:extLst>
          </p:cNvPr>
          <p:cNvSpPr/>
          <p:nvPr/>
        </p:nvSpPr>
        <p:spPr>
          <a:xfrm>
            <a:off x="3376764" y="572229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차량관리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381DAB0-359F-42B5-AF9F-909AB096317D}"/>
              </a:ext>
            </a:extLst>
          </p:cNvPr>
          <p:cNvSpPr/>
          <p:nvPr/>
        </p:nvSpPr>
        <p:spPr>
          <a:xfrm>
            <a:off x="4678060" y="292154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인사관리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49D06F-BDD8-C52F-4E0E-A5EFAC3CB580}"/>
              </a:ext>
            </a:extLst>
          </p:cNvPr>
          <p:cNvSpPr/>
          <p:nvPr/>
        </p:nvSpPr>
        <p:spPr>
          <a:xfrm>
            <a:off x="4678060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2915271-4B8D-7D8A-099F-813AC1D116D2}"/>
              </a:ext>
            </a:extLst>
          </p:cNvPr>
          <p:cNvSpPr/>
          <p:nvPr/>
        </p:nvSpPr>
        <p:spPr>
          <a:xfrm>
            <a:off x="4678060" y="326961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전자결재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B551953-B007-F9B5-4C0E-3767B596BA78}"/>
              </a:ext>
            </a:extLst>
          </p:cNvPr>
          <p:cNvSpPr/>
          <p:nvPr/>
        </p:nvSpPr>
        <p:spPr>
          <a:xfrm>
            <a:off x="4678060" y="397914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회계관리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F0E91B9-ECD0-21D5-4CC7-FCEF8C6C829F}"/>
              </a:ext>
            </a:extLst>
          </p:cNvPr>
          <p:cNvSpPr/>
          <p:nvPr/>
        </p:nvSpPr>
        <p:spPr>
          <a:xfrm>
            <a:off x="6565490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회원가입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491FC483-0B28-B2FF-0A1C-E69DF3403CDA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>
          <a:xfrm>
            <a:off x="4986308" y="1038105"/>
            <a:ext cx="1579182" cy="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0DFD3BD-F37F-3882-8A30-552E1763C285}"/>
              </a:ext>
            </a:extLst>
          </p:cNvPr>
          <p:cNvSpPr/>
          <p:nvPr/>
        </p:nvSpPr>
        <p:spPr>
          <a:xfrm>
            <a:off x="2075490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대시보드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A48C19C-F7E2-958A-3AB7-B1E8B4789F75}"/>
              </a:ext>
            </a:extLst>
          </p:cNvPr>
          <p:cNvSpPr/>
          <p:nvPr/>
        </p:nvSpPr>
        <p:spPr>
          <a:xfrm>
            <a:off x="3376764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발주관리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E9A1B1-CF9C-A09A-4080-C9CA28040037}"/>
              </a:ext>
            </a:extLst>
          </p:cNvPr>
          <p:cNvSpPr/>
          <p:nvPr/>
        </p:nvSpPr>
        <p:spPr>
          <a:xfrm>
            <a:off x="3378229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공사관리</a:t>
            </a:r>
          </a:p>
        </p:txBody>
      </p:sp>
    </p:spTree>
    <p:extLst>
      <p:ext uri="{BB962C8B-B14F-4D97-AF65-F5344CB8AC3E}">
        <p14:creationId xmlns:p14="http://schemas.microsoft.com/office/powerpoint/2010/main" val="31602035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6046374"/>
              </p:ext>
            </p:extLst>
          </p:nvPr>
        </p:nvGraphicFramePr>
        <p:xfrm>
          <a:off x="7086600" y="502429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90032762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D2B3B-217A-AA23-CF50-F573138C3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AEBE820-D094-9374-7251-E1BB7EE287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A626C22-170C-A10C-D0C3-685B5F7477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0EB02B-F0A0-68D4-D5E8-B1E14B5EA47B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3A6491-0363-29F4-06A6-23DA2E0B6CC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1B2B43-437B-FD88-C879-009A64C5574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9DAEDDF-AC5B-8BD6-FE89-495AC1538B1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06A5301-C864-09EB-68DF-A04E4EEC6D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428341-18EA-FED4-FA65-3FABAE7E57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726D50B-5F1C-468E-81B6-A66FD2C8901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46A8D1-A59E-247F-68AD-DE3993E01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D6D78C4-2F4D-4077-7123-FBAF4A8D76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B334690-622A-1034-90EC-107710FDC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8F0FC6-DD0A-2643-E37A-10319A6C93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8C5E95A-6C39-6633-73FD-AB0DFFB377B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5FB0C0-0C92-C7E2-4E7B-D659D0F641E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AFFDE0C-539F-2085-0386-785B7B4322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60EB81C-1D83-93EF-CDF8-08B5BC72BF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794E59-24F4-79DA-D69C-2AF1803DA3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B037D5E-1733-ACB8-37D3-62FBF6B182A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C6AEF4-CF1C-9D04-9FB6-DE04CDDD8E0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F85BEFE-7FDA-0A5E-F19D-EEBA5AEBF0C2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45124A6-668F-4FEA-41F4-5E52322F9C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01F6A1-F105-BD70-8AB0-A6B20A6331C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37538E-DE48-3DB1-F9AA-327E7D3509C9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6BD3C1A-44AF-920F-8C17-86A92D162B22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DD73DDB-881D-5198-B88A-007DA1A6CD64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C689B07-DC9F-3F31-7B4C-FDFB183D7399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E273A8F0-7050-A076-270D-6A5F8F1C23BE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8F3182F-A2A5-AEC0-F851-709025786089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88C3F39-0F57-C34A-9CC7-377F62E42A47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D402D484-6AAC-F935-6CA2-CB82EEAFE286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28241000-8B15-5B5D-6558-EAF6B809DC60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1E36F9BB-1BC6-D440-3B7D-D3FB6387F847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C204A72-D939-A00A-6F6E-FAC542F9DAE8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B726044-063D-B9F1-ECE7-F5EDE706C73B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B0F4C9-2DA6-65D9-B12A-98087AC39A4F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5422C75E-0A26-03F8-517D-A58670038D22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59B21C2C-4883-F320-2919-BC954DCF7F49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083536DE-171E-AC1F-E2E4-5CB8C7C2D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FB0806D-CA81-8417-275C-2FCEA6319D33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3982930A-E762-A8FD-6C60-CEFCF47A9D3D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B900D42F-760E-4EFF-79BB-5ED607E325AA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A335237-8A68-AD13-9F50-EE8432BEB9D3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D1FA8D0-B06B-A2A3-C027-4C7F18F7A64B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07D1A653-0E57-A1CA-5D05-6438A1B5E81B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B785D8D6-B69D-C28F-61A3-76BCDFB7F813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661E288-13BC-AF3B-0D56-69814B37331E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B6E75C7A-FD22-DF34-C672-848AF221C6B9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C13EB99B-4A1E-C631-0019-D2D7CE8912A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94469E76-92FE-2CBA-4E3F-A1A50F4CCDC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EB8890C0-6A5D-3297-F952-4D61F5A0B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09B0DAAE-9B3C-2536-496B-4894ECCBF34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D4D83EB6-19E6-921B-5950-C40EF9708C96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10F946A4-B8CE-A9E3-4162-95387268854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C7E3D2D3-84E2-EA74-2C21-D3077A711073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8B641FC6-AD73-8630-3EA1-B0E395FFA6B5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FE2A527-12F1-0FCB-E039-F24355327A9F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79ED4A4F-1ECE-7AB6-D809-5DD8B1D83B71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82326C-53A3-8E68-B40A-088E961668B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957FD51-7957-6CEA-7C9F-D7819E886B54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D5917A2-499A-7648-0D6F-73184D18CB79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F0DA88-C8B7-4156-BE86-DD340655488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DDF8536-5578-9CFD-A942-E02F65BB955D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33F819E4-C5C7-3F80-0089-82C50579784A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A6DB9FC2-125A-A4FE-C7B3-A0B379CE6F74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0DC28BD-1516-F577-F966-B25D4698B016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C7739D8A-640D-7201-E267-11A361C2ECBB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48FA441-4A9D-F95C-F019-E6DD1C21890A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08A6E44-F2CF-D2A0-1BA1-D779E59BB7E0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691A01D-F7B3-D7CE-559A-2CA4C1F7E0CC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0A8479D-65F0-3A3A-5FE2-C5181DA18B75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965717A2-14D2-66C9-6178-BB05304A9D62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453F8FE-745B-D69E-DDD0-5FE26A799556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4307184-39A1-2BEA-A87D-DC8519FD8784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CCB12C7-A232-1E59-319E-82CEA982266F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E3FEE2A-B31F-E8BD-4DDC-B91116853114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5D7256D0-7EDF-B71B-8B1F-695B252699AE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8D53A20F-FCE7-6351-98B2-A3434B9BBE95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F250001-20FB-7BDE-9605-B389A274C268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C4727F-BB67-F068-C68C-97231D3F8162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161C0FF-EADC-E485-46D8-AABC1AE85236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111288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790018"/>
            <a:ext cx="2259433" cy="57202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79002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83155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5662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5535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597507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8542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8415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885439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12943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11673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160671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4173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4046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448603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261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5291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283808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169602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2063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1936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237556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49425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48155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525488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76948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75678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800720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05741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04471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088652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290123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16918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2923857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809650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34834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33564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379581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63627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62357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667513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2838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5940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493454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492184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4965783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22248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20978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253715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5C30749-58E4-E0AA-A2C8-9560CC3EC390}"/>
              </a:ext>
            </a:extLst>
          </p:cNvPr>
          <p:cNvSpPr/>
          <p:nvPr/>
        </p:nvSpPr>
        <p:spPr>
          <a:xfrm>
            <a:off x="2423042" y="550589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BA7D87-8A24-3C06-E096-6C3979E543C7}"/>
              </a:ext>
            </a:extLst>
          </p:cNvPr>
          <p:cNvSpPr/>
          <p:nvPr/>
        </p:nvSpPr>
        <p:spPr>
          <a:xfrm>
            <a:off x="2714986" y="549319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AB659DE9-D227-EA51-76C5-92383D964ABC}"/>
              </a:ext>
            </a:extLst>
          </p:cNvPr>
          <p:cNvGrpSpPr/>
          <p:nvPr/>
        </p:nvGrpSpPr>
        <p:grpSpPr>
          <a:xfrm>
            <a:off x="3873170" y="5537132"/>
            <a:ext cx="350491" cy="184666"/>
            <a:chOff x="5599459" y="2060554"/>
            <a:chExt cx="350491" cy="184666"/>
          </a:xfrm>
        </p:grpSpPr>
        <p:grpSp>
          <p:nvGrpSpPr>
            <p:cNvPr id="36" name="그룹 169">
              <a:extLst>
                <a:ext uri="{FF2B5EF4-FFF2-40B4-BE49-F238E27FC236}">
                  <a16:creationId xmlns:a16="http://schemas.microsoft.com/office/drawing/2014/main" id="{E976E6D0-D0AB-4234-32A0-1A8C4551C36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8B5DBF2E-1B6A-B430-3309-4740045F69C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C4574E87-64CA-ED2F-262C-BB4AF7D76F2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9DCA306-5F16-88CC-BCB2-89896B4FEC0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9DD277-2EA2-F91B-293B-26B1B798B03F}"/>
              </a:ext>
            </a:extLst>
          </p:cNvPr>
          <p:cNvSpPr/>
          <p:nvPr/>
        </p:nvSpPr>
        <p:spPr>
          <a:xfrm>
            <a:off x="2423042" y="579382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 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43E252-A428-EBA1-1642-FC9B7E5AA31C}"/>
              </a:ext>
            </a:extLst>
          </p:cNvPr>
          <p:cNvSpPr/>
          <p:nvPr/>
        </p:nvSpPr>
        <p:spPr>
          <a:xfrm>
            <a:off x="2714986" y="578112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2" name="그룹 183">
            <a:extLst>
              <a:ext uri="{FF2B5EF4-FFF2-40B4-BE49-F238E27FC236}">
                <a16:creationId xmlns:a16="http://schemas.microsoft.com/office/drawing/2014/main" id="{42D348D0-CD03-617B-F94B-8D24541999A7}"/>
              </a:ext>
            </a:extLst>
          </p:cNvPr>
          <p:cNvGrpSpPr/>
          <p:nvPr/>
        </p:nvGrpSpPr>
        <p:grpSpPr>
          <a:xfrm>
            <a:off x="3873170" y="5825064"/>
            <a:ext cx="350491" cy="184666"/>
            <a:chOff x="5599459" y="2060554"/>
            <a:chExt cx="350491" cy="184666"/>
          </a:xfrm>
        </p:grpSpPr>
        <p:grpSp>
          <p:nvGrpSpPr>
            <p:cNvPr id="44" name="그룹 169">
              <a:extLst>
                <a:ext uri="{FF2B5EF4-FFF2-40B4-BE49-F238E27FC236}">
                  <a16:creationId xmlns:a16="http://schemas.microsoft.com/office/drawing/2014/main" id="{3DDF720E-F14F-47BA-9F52-BAF77A94C77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AC451BA2-EFA3-36A3-ACC5-97049D4E40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66B00772-F832-C980-04D3-0702849AA10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C2446C3-4C64-E2C2-6E3A-911116F2A43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14880646"/>
              </p:ext>
            </p:extLst>
          </p:nvPr>
        </p:nvGraphicFramePr>
        <p:xfrm>
          <a:off x="7086600" y="502429"/>
          <a:ext cx="2057400" cy="3391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아이디는 다른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테넌트와는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중복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사용자가 여러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테넌트에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등록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9E342B-15E2-E2BA-B91F-8BCB19F4D0C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* </a:t>
            </a:r>
            <a:r>
              <a:rPr lang="ko-KR" altLang="en-US" sz="800" dirty="0">
                <a:solidFill>
                  <a:schemeClr val="bg1"/>
                </a:solidFill>
              </a:rPr>
              <a:t>수정</a:t>
            </a: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97A70-F42F-DFF2-ACB9-26FAB6509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5E7E9F6-CEEA-CF7A-41F8-55D5988E71E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게시판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841722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85E4-64ED-FEAD-4860-53B1F9E3C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98B469-B172-A03C-60F5-411B5089B9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B0BFCA-ADF5-D6D3-4ADB-221A9FEA04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B7F39D-3357-9F1D-1C32-A92E1C3A21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19956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5B3192D-53F8-5A5C-0AB4-65F656C1B7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A2B2BE-D9AD-99D7-48BE-45EEEEEF83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B372641-77DF-318F-6EE4-EFACE5D6EA0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4BDE4B-2157-B7B0-E214-6B84E816E48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2C42EF-5996-B372-4A58-D10F5F8E6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03BB0D-BF2A-D7C2-B91C-FDB7DDF6268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683085-347B-5D6B-EF0C-6136A96F95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1EDD1D-50F7-84D6-8724-D9E37FC7CBD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41C341-4C60-216B-58A6-496DA798C0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22B091-27B2-A549-9B1A-D6C1C94330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7FA38F-D753-FFF0-5696-CE6C98F440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02DDF83-2710-9F3D-C939-D1142E4459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2D4F8A-3924-8ECC-D680-6AFF0D664A9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98F38D8-CC8A-8609-668B-F193D2CC2D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B368992-6619-3F5E-F00F-24BC010C7B9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D6155B-343F-724C-6FFA-3814303B31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9B75CA3-3C4E-611E-F969-83353AF803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B9C2598-9277-BB7C-60B4-F04DBB506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83689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A287331-4BB9-D758-DD72-2328187B718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6C28AE-DB46-719C-6859-B27E1CB1459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게시판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690181-6742-11F9-B23D-586F8AD23F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게시판의 게시글을 등록하고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30D78-0553-A4BE-F7D3-DE91220D3E3F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" name="Picture 2" descr="C:\Users\t-dantay\Documents\First24\calendar1.png">
            <a:extLst>
              <a:ext uri="{FF2B5EF4-FFF2-40B4-BE49-F238E27FC236}">
                <a16:creationId xmlns:a16="http://schemas.microsoft.com/office/drawing/2014/main" id="{19049087-F87C-0588-FA88-0D2EB693CA7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B62BAF3-C564-1D1D-FCCA-309E6A2A36F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A9BC322-026C-1552-857F-F70367AADADB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09E56B2-CFCF-0B33-D27E-08EC7885099F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913050-21CA-B1B4-6BB6-998345B333E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3EAE708-C66F-2EB4-8146-E1297C0D94DA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5FFBFA9-1323-4124-A985-C15D79611A73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987A0E1-3443-2D37-CCFA-A556404D971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6A481D7-BF47-0095-C3DD-8F70229358F2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래픽 80" descr="돋보기">
            <a:extLst>
              <a:ext uri="{FF2B5EF4-FFF2-40B4-BE49-F238E27FC236}">
                <a16:creationId xmlns:a16="http://schemas.microsoft.com/office/drawing/2014/main" id="{1EA56474-F0BE-CD40-9C59-18B41D174E7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DD977F83-9562-A8F9-CDF9-80599165B525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73C79BE-2B83-1CE1-78C0-AB46AAA01DF9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78421B8-824B-AD4B-B506-C903B8CB47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214571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5504E931-ED81-BBCC-1062-415CA14D3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090391"/>
              </p:ext>
            </p:extLst>
          </p:nvPr>
        </p:nvGraphicFramePr>
        <p:xfrm>
          <a:off x="1308713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8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80669861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2D278370-FE0B-F4EA-BF44-BD900953148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A4AE32F0-5CEC-70E5-54C9-06366F593E46}"/>
              </a:ext>
            </a:extLst>
          </p:cNvPr>
          <p:cNvSpPr/>
          <p:nvPr/>
        </p:nvSpPr>
        <p:spPr>
          <a:xfrm>
            <a:off x="126749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162F525-CB59-732C-C1B6-1A32EAC8F6D0}"/>
              </a:ext>
            </a:extLst>
          </p:cNvPr>
          <p:cNvSpPr/>
          <p:nvPr/>
        </p:nvSpPr>
        <p:spPr>
          <a:xfrm>
            <a:off x="5989378" y="14725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188416-9CAD-9F23-07D3-E13BEA9AF800}"/>
              </a:ext>
            </a:extLst>
          </p:cNvPr>
          <p:cNvSpPr/>
          <p:nvPr/>
        </p:nvSpPr>
        <p:spPr>
          <a:xfrm>
            <a:off x="1202360" y="3300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02711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7293-A193-EBDA-867B-C0CAE4C59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B92DE8-EF07-D3AB-8316-BEB48E141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C0D183-C9CC-23F4-63BB-7A8372224A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43FB9D-116F-A9D7-77A4-9B1F275276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8611904"/>
              </p:ext>
            </p:extLst>
          </p:nvPr>
        </p:nvGraphicFramePr>
        <p:xfrm>
          <a:off x="7086600" y="501650"/>
          <a:ext cx="2057400" cy="430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게시판 화면에서 최상단에 위치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공지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공지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보다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상단에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게시글 상세 화면에서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6B9F06E-8EB7-D876-0589-7FCE21985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2BBE6C-F04A-1963-642A-BAA5D97BC17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6BFD2A0-6CE8-EE84-8EB4-76F53DB7179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B26BA39-BB41-EA32-C524-D05BC463BA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26A28B4-E4C0-526E-E545-E14E31FBF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0ACAD0-654F-A464-700F-1392EF5E675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83A893B-B241-683F-13FA-314EAE3EAB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E8E2CC2-1610-91E4-255D-98A7B76831B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DB08D6F-E5AC-934D-AB95-A52EAB45A88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7CC1747-A37B-8416-C2AB-95201C16A5C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F5C427B-8040-616C-DC84-82F1CB9F72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48C1891-CBC9-A448-8A6C-7E9C7C3B04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01E1F7D-19A5-E69D-0CDB-E1491CBCC2F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82AC979-0042-61B3-7CC4-873CCEFCB1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3D2A62-6736-015B-CD59-1119AE6532C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097555-6557-B25A-AC8E-B77E7BFA38C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BF5604-CA2A-A1CC-E385-FD4D811EA4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EB4A6B-102A-D145-3161-5EDCC1681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5214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3821E6-E9E5-C121-554E-EBE30227145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796938-0B0F-B19F-79B7-AE55FF33D8C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E6FFF4-A0BF-4401-8FBE-277C0FE98D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등록하고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5510BBB-1567-16C6-C61F-55D1CC5CA986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60C5A-D20E-005E-C351-E375C022AA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게시글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CCCD268-96C2-C1F2-C745-29968111AB4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게시판을 선택해주세요 ▼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C95ACC5-A7FD-9BB5-EAC0-F14D3076F385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AB56A36-DBF7-20E6-FBFD-B85F88CCEA9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C3B1A35-EC7A-B163-1EB9-FF968E1E96DF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83A43A-4192-5C39-B09A-AEE7B993259E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244869-0827-6EAA-A608-12249607290F}"/>
              </a:ext>
            </a:extLst>
          </p:cNvPr>
          <p:cNvSpPr/>
          <p:nvPr/>
        </p:nvSpPr>
        <p:spPr>
          <a:xfrm>
            <a:off x="1498340" y="6248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9D64927-20A2-B5CD-9E4F-93A43016CC12}"/>
              </a:ext>
            </a:extLst>
          </p:cNvPr>
          <p:cNvSpPr/>
          <p:nvPr/>
        </p:nvSpPr>
        <p:spPr>
          <a:xfrm>
            <a:off x="149834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댓글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A816C52-96B2-4896-D05C-05A3D1A7FB47}"/>
              </a:ext>
            </a:extLst>
          </p:cNvPr>
          <p:cNvSpPr/>
          <p:nvPr/>
        </p:nvSpPr>
        <p:spPr>
          <a:xfrm>
            <a:off x="4055020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68B8552-408A-43A3-B99F-EA9CCA683C2E}"/>
              </a:ext>
            </a:extLst>
          </p:cNvPr>
          <p:cNvSpPr/>
          <p:nvPr/>
        </p:nvSpPr>
        <p:spPr>
          <a:xfrm>
            <a:off x="405502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2CA9B00-012F-63BD-6B5B-A369E81C430A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C614C0-2F54-8422-E776-B0EB7E644373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79CB8F2-12AF-6CDB-7693-8E44B2402E6C}"/>
              </a:ext>
            </a:extLst>
          </p:cNvPr>
          <p:cNvSpPr/>
          <p:nvPr/>
        </p:nvSpPr>
        <p:spPr>
          <a:xfrm>
            <a:off x="4055020" y="24706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0967FCF-D67A-5347-88DC-565DFF25ADFB}"/>
              </a:ext>
            </a:extLst>
          </p:cNvPr>
          <p:cNvSpPr/>
          <p:nvPr/>
        </p:nvSpPr>
        <p:spPr>
          <a:xfrm>
            <a:off x="4055020" y="22302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상단 노출</a:t>
            </a: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A8FFC7-0238-00A6-42BA-8CC30D63265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F86431F-D8E2-A6BE-FF81-BDC0CA6BE743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329809D-3F82-CF42-9369-90FF79FB3DE1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27F3726-F109-9026-E805-8336F892A85E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1C5C554-48EB-DAB5-8EE0-284323455CE2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0A7ACE0-216B-973A-A517-EC54E525748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B4B629D-D487-9B00-CC03-873F2FC44AEE}"/>
              </a:ext>
            </a:extLst>
          </p:cNvPr>
          <p:cNvSpPr/>
          <p:nvPr/>
        </p:nvSpPr>
        <p:spPr>
          <a:xfrm>
            <a:off x="1400602" y="2514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28440B2-CDB4-ADA4-6686-A6BAD515D8FC}"/>
              </a:ext>
            </a:extLst>
          </p:cNvPr>
          <p:cNvSpPr/>
          <p:nvPr/>
        </p:nvSpPr>
        <p:spPr>
          <a:xfrm>
            <a:off x="4596737" y="2288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4D42DA3-244E-E955-4BBB-FCDF0BE35CE8}"/>
              </a:ext>
            </a:extLst>
          </p:cNvPr>
          <p:cNvSpPr/>
          <p:nvPr/>
        </p:nvSpPr>
        <p:spPr>
          <a:xfrm>
            <a:off x="1403157" y="6052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49726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E9D904-9C93-0152-C4B8-B28BFCA842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BA9626-C97F-B75B-66A2-BBEBA06B27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CC07A0-80FB-7132-0C9C-43FC79839E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20D21C-AB91-60BF-25DE-FA0F7E7C588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68063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작성 화면에서 댓글 사용함 설정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BD2EA56-9FDF-85B6-79DE-3ECDE12670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7F0747-6CD1-C30E-6BE0-0693586F24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5A3F2A-53AD-1298-803B-7E67487F02B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B846C2-C7BF-1163-4A1D-6C9264561A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0C466E-580C-587A-1211-32946E81B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537E3D-1F87-6669-4A98-B44404A9D28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DE3551-4070-E0D0-B5D1-46EB17571B5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89E420-D411-045A-C326-A66F7011F9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9D99A56-30D4-9BFE-5382-A7094E038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C9C969F-C1BA-6561-5CA2-0DCD41486F1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576E2A-B47B-B1D5-2B37-1435E097BD9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6D79DA3-3E79-98C2-750B-970E54FB5AE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7FE21C4-919C-A4B6-ACEA-0F9587F41B6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C509431-DAF4-118F-BA91-64F37BB3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ECD45D2-F3EB-4EDA-8B9E-AE1F12B5AEB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EF810E-B61B-EBF3-EB0B-E3F20A8AA5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D56F3C6-2739-DA3F-F916-8C1F6CF881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3C32B14-AB76-B3F1-DE82-48BB2D24A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8640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7B9787-4C5C-AEB7-DB4A-1AAC4D3C83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6C2368-DF07-CFEC-E7E1-C1271CC413F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58C8DD-C049-9090-95A9-ABBB8B950FC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조회합니다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82F6EBA-F52E-34EB-333B-F0B5DCCBE4B2}"/>
              </a:ext>
            </a:extLst>
          </p:cNvPr>
          <p:cNvSpPr/>
          <p:nvPr/>
        </p:nvSpPr>
        <p:spPr>
          <a:xfrm>
            <a:off x="1311467" y="190120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7221E8-828F-9CD0-1516-496152086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게시판명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0545E0E-AF2A-3D3C-E161-A4953DA8286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4365DC-F3AC-46FF-6AD8-AE640773B639}"/>
              </a:ext>
            </a:extLst>
          </p:cNvPr>
          <p:cNvSpPr/>
          <p:nvPr/>
        </p:nvSpPr>
        <p:spPr>
          <a:xfrm>
            <a:off x="1498340" y="25148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98B2EB2-9048-3E15-B398-BB09229B2FA2}"/>
              </a:ext>
            </a:extLst>
          </p:cNvPr>
          <p:cNvCxnSpPr>
            <a:cxnSpLocks/>
          </p:cNvCxnSpPr>
          <p:nvPr/>
        </p:nvCxnSpPr>
        <p:spPr>
          <a:xfrm>
            <a:off x="1499020" y="283217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0546D8B-336D-8C65-486D-F4C74DD2A6B9}"/>
              </a:ext>
            </a:extLst>
          </p:cNvPr>
          <p:cNvSpPr/>
          <p:nvPr/>
        </p:nvSpPr>
        <p:spPr>
          <a:xfrm>
            <a:off x="1498339" y="290114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B70A32-869E-8AC9-D390-1104CE5581A1}"/>
              </a:ext>
            </a:extLst>
          </p:cNvPr>
          <p:cNvSpPr/>
          <p:nvPr/>
        </p:nvSpPr>
        <p:spPr>
          <a:xfrm>
            <a:off x="1498339" y="453048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7" name="그래픽 16" descr="다운로드">
            <a:extLst>
              <a:ext uri="{FF2B5EF4-FFF2-40B4-BE49-F238E27FC236}">
                <a16:creationId xmlns:a16="http://schemas.microsoft.com/office/drawing/2014/main" id="{D77A3535-6E37-28CF-843F-8EC9B9FCBFF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02087"/>
            <a:ext cx="178856" cy="178856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AE46BC08-168A-E0F5-B235-F40FDB727334}"/>
              </a:ext>
            </a:extLst>
          </p:cNvPr>
          <p:cNvSpPr/>
          <p:nvPr/>
        </p:nvSpPr>
        <p:spPr>
          <a:xfrm>
            <a:off x="1764883" y="529742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1C7C22-C45C-42E5-B0F6-22BCB91CE95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E57B150-F329-7218-C15E-822BC2179A43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318D807-D213-A5E4-C38E-BDA66BFE0AE8}"/>
              </a:ext>
            </a:extLst>
          </p:cNvPr>
          <p:cNvSpPr/>
          <p:nvPr/>
        </p:nvSpPr>
        <p:spPr>
          <a:xfrm>
            <a:off x="1311463" y="578234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526199-CB90-E0EE-4ABB-68D554A4027F}"/>
              </a:ext>
            </a:extLst>
          </p:cNvPr>
          <p:cNvSpPr/>
          <p:nvPr/>
        </p:nvSpPr>
        <p:spPr>
          <a:xfrm>
            <a:off x="1397108" y="58797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A54536B-E90D-B2ED-4985-B867EBAD8195}"/>
              </a:ext>
            </a:extLst>
          </p:cNvPr>
          <p:cNvSpPr/>
          <p:nvPr/>
        </p:nvSpPr>
        <p:spPr>
          <a:xfrm>
            <a:off x="1498340" y="611870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C2F57F6-1155-DF68-D781-3F3E5542675E}"/>
              </a:ext>
            </a:extLst>
          </p:cNvPr>
          <p:cNvSpPr/>
          <p:nvPr/>
        </p:nvSpPr>
        <p:spPr>
          <a:xfrm>
            <a:off x="5930057" y="641839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F3C80AB-5028-4E93-576C-4F3955BAFAD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50844DC-1A3C-A2DA-7068-9626498CE05B}"/>
              </a:ext>
            </a:extLst>
          </p:cNvPr>
          <p:cNvSpPr/>
          <p:nvPr/>
        </p:nvSpPr>
        <p:spPr>
          <a:xfrm>
            <a:off x="1882850" y="2517856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61C1554-E23B-6B0C-3D79-EB739FE491F7}"/>
              </a:ext>
            </a:extLst>
          </p:cNvPr>
          <p:cNvSpPr/>
          <p:nvPr/>
        </p:nvSpPr>
        <p:spPr>
          <a:xfrm>
            <a:off x="5515213" y="2517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83EBB8C-10A3-45D8-738F-EA9C5DEA5A5B}"/>
              </a:ext>
            </a:extLst>
          </p:cNvPr>
          <p:cNvSpPr/>
          <p:nvPr/>
        </p:nvSpPr>
        <p:spPr>
          <a:xfrm>
            <a:off x="1233909" y="59229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7EDCE96-5C06-C494-EEF7-070C9C63E1F1}"/>
              </a:ext>
            </a:extLst>
          </p:cNvPr>
          <p:cNvSpPr/>
          <p:nvPr/>
        </p:nvSpPr>
        <p:spPr>
          <a:xfrm>
            <a:off x="4911725" y="14279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0254994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54CDD-9E8E-AE2A-BF71-5D29182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0D8F302-D2D5-7E76-B419-4B63C4588F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2945E-E153-95DA-10BB-3EF43AC157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A224BE-3D0E-60E4-3907-A9CB49479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478462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이름 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인풋박스에 기존 댓글 내용 입력 상태로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클릭 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9CD4B4-9404-AB56-8AB7-3B5FAA1EEF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4C38A3A-2307-FF79-B4D9-1CE3EA4915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01B512-7C25-2353-05DA-551469B08561}"/>
              </a:ext>
            </a:extLst>
          </p:cNvPr>
          <p:cNvSpPr/>
          <p:nvPr/>
        </p:nvSpPr>
        <p:spPr>
          <a:xfrm>
            <a:off x="87018" y="776253"/>
            <a:ext cx="1063145" cy="59671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F9598CF-F9C1-FC38-74DA-A308D0DC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103931"/>
              </p:ext>
            </p:extLst>
          </p:nvPr>
        </p:nvGraphicFramePr>
        <p:xfrm>
          <a:off x="182390" y="1229330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5834828-3020-A10B-E9A4-5DE21E7A3D44}"/>
              </a:ext>
            </a:extLst>
          </p:cNvPr>
          <p:cNvSpPr/>
          <p:nvPr/>
        </p:nvSpPr>
        <p:spPr>
          <a:xfrm>
            <a:off x="182390" y="86683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24EE365-4186-F606-9A88-41FC47D85FA1}"/>
              </a:ext>
            </a:extLst>
          </p:cNvPr>
          <p:cNvSpPr/>
          <p:nvPr/>
        </p:nvSpPr>
        <p:spPr>
          <a:xfrm>
            <a:off x="1311463" y="913275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EE3998-A32E-AFD9-D135-669E49878D24}"/>
              </a:ext>
            </a:extLst>
          </p:cNvPr>
          <p:cNvSpPr/>
          <p:nvPr/>
        </p:nvSpPr>
        <p:spPr>
          <a:xfrm>
            <a:off x="1397108" y="10107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1B3229-911E-62C4-7974-65CD27F18A19}"/>
              </a:ext>
            </a:extLst>
          </p:cNvPr>
          <p:cNvSpPr/>
          <p:nvPr/>
        </p:nvSpPr>
        <p:spPr>
          <a:xfrm>
            <a:off x="1498340" y="124963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65BA27E-DC4B-A1CC-296C-758098C6C098}"/>
              </a:ext>
            </a:extLst>
          </p:cNvPr>
          <p:cNvSpPr/>
          <p:nvPr/>
        </p:nvSpPr>
        <p:spPr>
          <a:xfrm>
            <a:off x="5930057" y="1549316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4F90D75-2E10-7459-6ACF-DE290CECEFC9}"/>
              </a:ext>
            </a:extLst>
          </p:cNvPr>
          <p:cNvGrpSpPr/>
          <p:nvPr/>
        </p:nvGrpSpPr>
        <p:grpSpPr>
          <a:xfrm>
            <a:off x="41461" y="605585"/>
            <a:ext cx="7016858" cy="203755"/>
            <a:chOff x="241300" y="3917462"/>
            <a:chExt cx="2622550" cy="197338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5D1E638-3E38-F5DB-FEC6-7BBD0B7247FA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2E86B863-9771-982E-7687-C6C18F0AE0C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98ACBC8-6614-FC87-3A34-BA4F26D4445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F1D9AD-93D7-AEB0-8573-D7F8A2AD1F6C}"/>
              </a:ext>
            </a:extLst>
          </p:cNvPr>
          <p:cNvSpPr/>
          <p:nvPr/>
        </p:nvSpPr>
        <p:spPr>
          <a:xfrm>
            <a:off x="1311463" y="1932643"/>
            <a:ext cx="5433246" cy="1797746"/>
          </a:xfrm>
          <a:prstGeom prst="roundRect">
            <a:avLst>
              <a:gd name="adj" fmla="val 53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BBACBDD-2022-3001-5966-511EC4A1FD4A}"/>
              </a:ext>
            </a:extLst>
          </p:cNvPr>
          <p:cNvSpPr/>
          <p:nvPr/>
        </p:nvSpPr>
        <p:spPr>
          <a:xfrm>
            <a:off x="1397108" y="20300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8712C-73AA-215D-14C7-5D9E2415EA20}"/>
              </a:ext>
            </a:extLst>
          </p:cNvPr>
          <p:cNvSpPr/>
          <p:nvPr/>
        </p:nvSpPr>
        <p:spPr>
          <a:xfrm>
            <a:off x="1921590" y="2362864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633669A-3F83-2719-DB28-C6608118A7B7}"/>
              </a:ext>
            </a:extLst>
          </p:cNvPr>
          <p:cNvSpPr/>
          <p:nvPr/>
        </p:nvSpPr>
        <p:spPr>
          <a:xfrm>
            <a:off x="1498340" y="2391682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ABFCCAE-F542-F366-7E09-60113EB02714}"/>
              </a:ext>
            </a:extLst>
          </p:cNvPr>
          <p:cNvSpPr/>
          <p:nvPr/>
        </p:nvSpPr>
        <p:spPr>
          <a:xfrm>
            <a:off x="1918415" y="2575919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8277-50B7-36EC-934D-754B66F30D4B}"/>
              </a:ext>
            </a:extLst>
          </p:cNvPr>
          <p:cNvSpPr/>
          <p:nvPr/>
        </p:nvSpPr>
        <p:spPr>
          <a:xfrm>
            <a:off x="5738379" y="2362466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38B239-ADD0-3D3E-C98B-75FDD2DEE1BB}"/>
              </a:ext>
            </a:extLst>
          </p:cNvPr>
          <p:cNvSpPr/>
          <p:nvPr/>
        </p:nvSpPr>
        <p:spPr>
          <a:xfrm>
            <a:off x="1921590" y="298457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72EDCD12-A6D8-4B24-7F1A-3C76B162C9D7}"/>
              </a:ext>
            </a:extLst>
          </p:cNvPr>
          <p:cNvSpPr/>
          <p:nvPr/>
        </p:nvSpPr>
        <p:spPr>
          <a:xfrm>
            <a:off x="1498340" y="301338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F18A720-B4C5-0EBF-D935-16AB2B249F6A}"/>
              </a:ext>
            </a:extLst>
          </p:cNvPr>
          <p:cNvSpPr/>
          <p:nvPr/>
        </p:nvSpPr>
        <p:spPr>
          <a:xfrm>
            <a:off x="1918415" y="319762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495D097-9919-9276-BA77-5F01CE8D26C1}"/>
              </a:ext>
            </a:extLst>
          </p:cNvPr>
          <p:cNvSpPr/>
          <p:nvPr/>
        </p:nvSpPr>
        <p:spPr>
          <a:xfrm>
            <a:off x="5738378" y="298417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AB7B363-B2DB-48A2-8C54-63AAC683C2B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4F9F47B-BF64-FA49-FB7B-0C8E45045F64}"/>
              </a:ext>
            </a:extLst>
          </p:cNvPr>
          <p:cNvSpPr/>
          <p:nvPr/>
        </p:nvSpPr>
        <p:spPr>
          <a:xfrm>
            <a:off x="1437721" y="2303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EAE2D01-014E-1285-0531-549A436FD43F}"/>
              </a:ext>
            </a:extLst>
          </p:cNvPr>
          <p:cNvGrpSpPr/>
          <p:nvPr/>
        </p:nvGrpSpPr>
        <p:grpSpPr>
          <a:xfrm>
            <a:off x="5589078" y="3036090"/>
            <a:ext cx="255923" cy="124765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45A569AE-DF80-F423-6DCC-7C4EADB4B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03D23C4E-A7BB-4D7B-4083-5FD565434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AB139403-214B-9F44-0DF0-B65C93745405}"/>
              </a:ext>
            </a:extLst>
          </p:cNvPr>
          <p:cNvSpPr/>
          <p:nvPr/>
        </p:nvSpPr>
        <p:spPr>
          <a:xfrm>
            <a:off x="5396051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03A5B7E-6BFC-6B76-49C7-48A80A5C8775}"/>
              </a:ext>
            </a:extLst>
          </p:cNvPr>
          <p:cNvSpPr/>
          <p:nvPr/>
        </p:nvSpPr>
        <p:spPr>
          <a:xfrm>
            <a:off x="5815153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C354A4B-6093-A76D-A8DA-B3794FCEABC1}"/>
              </a:ext>
            </a:extLst>
          </p:cNvPr>
          <p:cNvSpPr/>
          <p:nvPr/>
        </p:nvSpPr>
        <p:spPr>
          <a:xfrm>
            <a:off x="1409440" y="12844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07148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조회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63256665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04223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552021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43795558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조회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434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00230D4-F39E-F00B-8A19-03983452EB57}"/>
              </a:ext>
            </a:extLst>
          </p:cNvPr>
          <p:cNvSpPr/>
          <p:nvPr/>
        </p:nvSpPr>
        <p:spPr>
          <a:xfrm>
            <a:off x="4161165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 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DBFA16B-807B-AFEE-F965-F5E1FD933346}"/>
              </a:ext>
            </a:extLst>
          </p:cNvPr>
          <p:cNvSpPr/>
          <p:nvPr/>
        </p:nvSpPr>
        <p:spPr>
          <a:xfrm>
            <a:off x="5224967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C48D70E-66D9-EF76-E3B6-2239C577446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3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3780178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9897112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8724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08247624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73205105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3428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612121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181897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925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356960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462685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497023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39439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2872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12857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8A41561-FC96-6726-4727-A579E48A868A}"/>
              </a:ext>
            </a:extLst>
          </p:cNvPr>
          <p:cNvSpPr/>
          <p:nvPr/>
        </p:nvSpPr>
        <p:spPr>
          <a:xfrm>
            <a:off x="6162230" y="1600561"/>
            <a:ext cx="5833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601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534296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추심중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설정 시 디폴트 상태</a:t>
                      </a:r>
                      <a:endParaRPr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00BFF3D-D209-BD27-2E19-A23C92AAAFA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713148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대상 업체 정보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2F7461C-457A-F5B0-2E52-D02A31DD70C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92CEB1E-0761-70E2-D561-49989DD42F69}"/>
              </a:ext>
            </a:extLst>
          </p:cNvPr>
          <p:cNvSpPr/>
          <p:nvPr/>
        </p:nvSpPr>
        <p:spPr>
          <a:xfrm>
            <a:off x="1195100" y="17835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3AB5902-1845-459A-4C88-6BE08C8131C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우편번호 찾기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9157533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파일탐색기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2" name="직사각형 41">
            <a:extLst>
              <a:ext uri="{FF2B5EF4-FFF2-40B4-BE49-F238E27FC236}">
                <a16:creationId xmlns:a16="http://schemas.microsoft.com/office/drawing/2014/main" id="{6B6D6F5F-3B74-7675-5279-9DCE33637C8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2C08901-F285-B9CF-2A39-A709C9D99ECC}"/>
              </a:ext>
            </a:extLst>
          </p:cNvPr>
          <p:cNvSpPr/>
          <p:nvPr/>
        </p:nvSpPr>
        <p:spPr>
          <a:xfrm>
            <a:off x="2355476" y="5519591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3873309-513D-D5C0-4272-2CA4C8B7E42E}"/>
              </a:ext>
            </a:extLst>
          </p:cNvPr>
          <p:cNvSpPr/>
          <p:nvPr/>
        </p:nvSpPr>
        <p:spPr>
          <a:xfrm>
            <a:off x="3925334" y="55767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0DBA2AF-619F-E50C-0BC8-EAC39E61F77D}"/>
              </a:ext>
            </a:extLst>
          </p:cNvPr>
          <p:cNvSpPr/>
          <p:nvPr/>
        </p:nvSpPr>
        <p:spPr>
          <a:xfrm>
            <a:off x="1498339" y="614914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FDC7246-4D75-DCB1-70F1-85A26CB59BD1}"/>
              </a:ext>
            </a:extLst>
          </p:cNvPr>
          <p:cNvSpPr/>
          <p:nvPr/>
        </p:nvSpPr>
        <p:spPr>
          <a:xfrm>
            <a:off x="2378502" y="6148531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E014EAD-8687-E196-F410-6FFB4FCBA5F7}"/>
              </a:ext>
            </a:extLst>
          </p:cNvPr>
          <p:cNvGrpSpPr/>
          <p:nvPr/>
        </p:nvGrpSpPr>
        <p:grpSpPr>
          <a:xfrm rot="2700000">
            <a:off x="6312701" y="6178811"/>
            <a:ext cx="182172" cy="178473"/>
            <a:chOff x="6543991" y="4024834"/>
            <a:chExt cx="314961" cy="308569"/>
          </a:xfrm>
        </p:grpSpPr>
        <p:sp>
          <p:nvSpPr>
            <p:cNvPr id="53" name="타원 108">
              <a:extLst>
                <a:ext uri="{FF2B5EF4-FFF2-40B4-BE49-F238E27FC236}">
                  <a16:creationId xmlns:a16="http://schemas.microsoft.com/office/drawing/2014/main" id="{8A50F304-5C16-4BE3-7DF1-E1C249DD6CE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4" name="그래픽 53" descr="닫기">
              <a:extLst>
                <a:ext uri="{FF2B5EF4-FFF2-40B4-BE49-F238E27FC236}">
                  <a16:creationId xmlns:a16="http://schemas.microsoft.com/office/drawing/2014/main" id="{6DA6B4E4-A5D3-0F24-EF13-C55EB5903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B0A902F-F785-7EC6-F662-6C2A24A0FE86}"/>
              </a:ext>
            </a:extLst>
          </p:cNvPr>
          <p:cNvSpPr/>
          <p:nvPr/>
        </p:nvSpPr>
        <p:spPr>
          <a:xfrm>
            <a:off x="6164104" y="594075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2E2D43-71E3-4CFF-EF3D-47688CA1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0D65999-D206-8316-91D1-2CD2F36F3C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3AAE32-2582-65BE-0FB3-28F33E80A0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5DED5D9-F36C-E9E8-BC85-A543D374F055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0998D3-C5FC-C5F0-8923-80322F1616B9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D070E22-DCE4-5246-9959-4A2E5BC9818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F02C80-23E4-8236-4D06-6667BC2392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2A7D260-6667-735A-1FC1-A74499442974}"/>
              </a:ext>
            </a:extLst>
          </p:cNvPr>
          <p:cNvSpPr/>
          <p:nvPr/>
        </p:nvSpPr>
        <p:spPr>
          <a:xfrm>
            <a:off x="1311467" y="2787922"/>
            <a:ext cx="5433246" cy="3642511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9B3AEE3-BDCC-BC53-B049-A3817A24ACD5}"/>
              </a:ext>
            </a:extLst>
          </p:cNvPr>
          <p:cNvSpPr/>
          <p:nvPr/>
        </p:nvSpPr>
        <p:spPr>
          <a:xfrm>
            <a:off x="1397112" y="288535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A1419CD-5CDE-5D5D-0E43-E4D42BC80185}"/>
              </a:ext>
            </a:extLst>
          </p:cNvPr>
          <p:cNvSpPr/>
          <p:nvPr/>
        </p:nvSpPr>
        <p:spPr>
          <a:xfrm>
            <a:off x="1498340" y="341343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9F1209-167B-5666-B928-2C623C88D488}"/>
              </a:ext>
            </a:extLst>
          </p:cNvPr>
          <p:cNvSpPr/>
          <p:nvPr/>
        </p:nvSpPr>
        <p:spPr>
          <a:xfrm>
            <a:off x="149834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C0D208-078A-29BB-982A-0622FF71797F}"/>
              </a:ext>
            </a:extLst>
          </p:cNvPr>
          <p:cNvSpPr/>
          <p:nvPr/>
        </p:nvSpPr>
        <p:spPr>
          <a:xfrm>
            <a:off x="4055020" y="34134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60C4EDE-A6C2-4B08-060D-FB8054CF12B3}"/>
              </a:ext>
            </a:extLst>
          </p:cNvPr>
          <p:cNvSpPr/>
          <p:nvPr/>
        </p:nvSpPr>
        <p:spPr>
          <a:xfrm>
            <a:off x="405502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1DC4CA6-FB25-F2AA-6F8B-5FDBAACCC336}"/>
              </a:ext>
            </a:extLst>
          </p:cNvPr>
          <p:cNvSpPr/>
          <p:nvPr/>
        </p:nvSpPr>
        <p:spPr>
          <a:xfrm>
            <a:off x="1498340" y="567221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5A1F27-0239-ED99-3831-99B67ADE11D3}"/>
              </a:ext>
            </a:extLst>
          </p:cNvPr>
          <p:cNvSpPr/>
          <p:nvPr/>
        </p:nvSpPr>
        <p:spPr>
          <a:xfrm>
            <a:off x="1498340" y="5431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551C910-5619-6EA0-2CFC-16BBCB92B7E0}"/>
              </a:ext>
            </a:extLst>
          </p:cNvPr>
          <p:cNvGrpSpPr/>
          <p:nvPr/>
        </p:nvGrpSpPr>
        <p:grpSpPr>
          <a:xfrm rot="2700000">
            <a:off x="6312701" y="5702490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E4D477B5-B37E-8483-D225-3D382CB0E7E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12A84E32-A9F7-D7FA-9679-9C67DB6DF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0392468-6305-1AA4-7CD1-760EDAA8BB06}"/>
              </a:ext>
            </a:extLst>
          </p:cNvPr>
          <p:cNvGrpSpPr/>
          <p:nvPr/>
        </p:nvGrpSpPr>
        <p:grpSpPr>
          <a:xfrm rot="2700000">
            <a:off x="6312701" y="5997972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38E49B3A-60FD-16FE-6A59-3EF149EEF30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D0DBC606-C6DE-1997-FE44-BAF3AAB4E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F74951E-7E3A-F8E3-2DEC-C233A9AE51D6}"/>
              </a:ext>
            </a:extLst>
          </p:cNvPr>
          <p:cNvSpPr/>
          <p:nvPr/>
        </p:nvSpPr>
        <p:spPr>
          <a:xfrm>
            <a:off x="6164104" y="54644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6CB81D7-BBEF-C6CD-C838-ECC0AB1EA6A4}"/>
              </a:ext>
            </a:extLst>
          </p:cNvPr>
          <p:cNvSpPr/>
          <p:nvPr/>
        </p:nvSpPr>
        <p:spPr>
          <a:xfrm>
            <a:off x="1498340" y="595738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93DA6CA-010B-267E-FB9C-97BDDB595370}"/>
              </a:ext>
            </a:extLst>
          </p:cNvPr>
          <p:cNvSpPr/>
          <p:nvPr/>
        </p:nvSpPr>
        <p:spPr>
          <a:xfrm>
            <a:off x="1498340" y="461629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F1E9C7-DB6D-D1C7-50B0-0F76618B4431}"/>
              </a:ext>
            </a:extLst>
          </p:cNvPr>
          <p:cNvSpPr/>
          <p:nvPr/>
        </p:nvSpPr>
        <p:spPr>
          <a:xfrm>
            <a:off x="1498340" y="43759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D87AF46-A5BE-F869-E93C-49A098E086BF}"/>
              </a:ext>
            </a:extLst>
          </p:cNvPr>
          <p:cNvSpPr/>
          <p:nvPr/>
        </p:nvSpPr>
        <p:spPr>
          <a:xfrm>
            <a:off x="4055020" y="461506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F5816B-BDDF-4A7F-9254-9FEA43DDDCE8}"/>
              </a:ext>
            </a:extLst>
          </p:cNvPr>
          <p:cNvSpPr/>
          <p:nvPr/>
        </p:nvSpPr>
        <p:spPr>
          <a:xfrm>
            <a:off x="4055020" y="43747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D523AF5-316A-EB48-3BB2-AEFCFBFCBC3A}"/>
              </a:ext>
            </a:extLst>
          </p:cNvPr>
          <p:cNvSpPr/>
          <p:nvPr/>
        </p:nvSpPr>
        <p:spPr>
          <a:xfrm>
            <a:off x="1498340" y="5024396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수취 어음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C54FD9F-2661-2F7E-E59A-644DE230F964}"/>
              </a:ext>
            </a:extLst>
          </p:cNvPr>
          <p:cNvSpPr/>
          <p:nvPr/>
        </p:nvSpPr>
        <p:spPr>
          <a:xfrm>
            <a:off x="1311467" y="892261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D1CBDCD-ED31-5ADA-65C9-FFEFB8FF7EBB}"/>
              </a:ext>
            </a:extLst>
          </p:cNvPr>
          <p:cNvSpPr/>
          <p:nvPr/>
        </p:nvSpPr>
        <p:spPr>
          <a:xfrm>
            <a:off x="1397112" y="9896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1D658F3-864F-CA84-F222-0ABF60C91605}"/>
              </a:ext>
            </a:extLst>
          </p:cNvPr>
          <p:cNvSpPr/>
          <p:nvPr/>
        </p:nvSpPr>
        <p:spPr>
          <a:xfrm>
            <a:off x="149834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92863C0-D641-277C-478C-59E648498756}"/>
              </a:ext>
            </a:extLst>
          </p:cNvPr>
          <p:cNvSpPr/>
          <p:nvPr/>
        </p:nvSpPr>
        <p:spPr>
          <a:xfrm>
            <a:off x="149833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9DACF2-70FB-0FE7-DD6E-DB937E15896A}"/>
              </a:ext>
            </a:extLst>
          </p:cNvPr>
          <p:cNvSpPr/>
          <p:nvPr/>
        </p:nvSpPr>
        <p:spPr>
          <a:xfrm>
            <a:off x="405502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F764BE7-0D48-4B3D-E7E0-2035937649EF}"/>
              </a:ext>
            </a:extLst>
          </p:cNvPr>
          <p:cNvSpPr/>
          <p:nvPr/>
        </p:nvSpPr>
        <p:spPr>
          <a:xfrm>
            <a:off x="405501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AFE4124-BCAC-4725-D9F9-F5B853676C90}"/>
              </a:ext>
            </a:extLst>
          </p:cNvPr>
          <p:cNvSpPr/>
          <p:nvPr/>
        </p:nvSpPr>
        <p:spPr>
          <a:xfrm>
            <a:off x="1498340" y="18941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67D07B8-2657-C9AE-A322-B7CF3C3BCC3B}"/>
              </a:ext>
            </a:extLst>
          </p:cNvPr>
          <p:cNvSpPr/>
          <p:nvPr/>
        </p:nvSpPr>
        <p:spPr>
          <a:xfrm>
            <a:off x="1498339" y="212742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6E0C54-F7CF-48AE-5CC0-144083329F1F}"/>
              </a:ext>
            </a:extLst>
          </p:cNvPr>
          <p:cNvSpPr/>
          <p:nvPr/>
        </p:nvSpPr>
        <p:spPr>
          <a:xfrm>
            <a:off x="1498340" y="40389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624206-21D5-1455-A139-34F8B49ABE1A}"/>
              </a:ext>
            </a:extLst>
          </p:cNvPr>
          <p:cNvSpPr/>
          <p:nvPr/>
        </p:nvSpPr>
        <p:spPr>
          <a:xfrm>
            <a:off x="1498340" y="3798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89A1871-F647-D4F8-25D7-81956DAA69BB}"/>
              </a:ext>
            </a:extLst>
          </p:cNvPr>
          <p:cNvSpPr/>
          <p:nvPr/>
        </p:nvSpPr>
        <p:spPr>
          <a:xfrm>
            <a:off x="4055020" y="40377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B86072A-C946-20C1-557D-3C1436D049F6}"/>
              </a:ext>
            </a:extLst>
          </p:cNvPr>
          <p:cNvSpPr/>
          <p:nvPr/>
        </p:nvSpPr>
        <p:spPr>
          <a:xfrm>
            <a:off x="4055020" y="37973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C41C36-DB83-D86E-E400-A3A16B382A7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6900B-C0C8-29A0-CB29-57AA7D355B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850F4F9-3467-EAD5-486C-A1AEE6FE53B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75001431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담당자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이름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연락처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사원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15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어음관리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거래처의 수취 어음으로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필터링된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236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미수금 현황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거래처에 하이라이트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3335203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F833CEE5-08BE-DAB3-17CD-2235D703990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5BD102-70F0-6050-BD4F-AF045555BA05}"/>
              </a:ext>
            </a:extLst>
          </p:cNvPr>
          <p:cNvSpPr/>
          <p:nvPr/>
        </p:nvSpPr>
        <p:spPr>
          <a:xfrm>
            <a:off x="2355476" y="1510666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F8BA591-224C-3FD9-FB81-44D8FA8A1804}"/>
              </a:ext>
            </a:extLst>
          </p:cNvPr>
          <p:cNvSpPr/>
          <p:nvPr/>
        </p:nvSpPr>
        <p:spPr>
          <a:xfrm>
            <a:off x="4892849" y="1513673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51A5496-A3B6-884C-5909-327F02343A38}"/>
              </a:ext>
            </a:extLst>
          </p:cNvPr>
          <p:cNvGrpSpPr/>
          <p:nvPr/>
        </p:nvGrpSpPr>
        <p:grpSpPr>
          <a:xfrm>
            <a:off x="5330909" y="1598282"/>
            <a:ext cx="92361" cy="92361"/>
            <a:chOff x="5177063" y="5354108"/>
            <a:chExt cx="144000" cy="144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0AD43850-7805-865E-3519-A7B36CDDDE3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0" name="그래픽 19" descr="닫기">
              <a:extLst>
                <a:ext uri="{FF2B5EF4-FFF2-40B4-BE49-F238E27FC236}">
                  <a16:creationId xmlns:a16="http://schemas.microsoft.com/office/drawing/2014/main" id="{96BD9218-F3B1-63A6-29C7-E631CC1B074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1DCD1A9-F19C-05CB-0BF6-6A479AEDEB9C}"/>
              </a:ext>
            </a:extLst>
          </p:cNvPr>
          <p:cNvSpPr/>
          <p:nvPr/>
        </p:nvSpPr>
        <p:spPr>
          <a:xfrm>
            <a:off x="4055019" y="5019647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FD6741D-64DD-E7B4-AB12-756EC44A9B4B}"/>
              </a:ext>
            </a:extLst>
          </p:cNvPr>
          <p:cNvSpPr/>
          <p:nvPr/>
        </p:nvSpPr>
        <p:spPr>
          <a:xfrm>
            <a:off x="3966120" y="34611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1B03AF1-8EFE-4FDA-142B-8AD4852D328A}"/>
              </a:ext>
            </a:extLst>
          </p:cNvPr>
          <p:cNvSpPr/>
          <p:nvPr/>
        </p:nvSpPr>
        <p:spPr>
          <a:xfrm>
            <a:off x="3980720" y="3850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FDC4F79-B59B-39A9-9A62-C0E50E043474}"/>
              </a:ext>
            </a:extLst>
          </p:cNvPr>
          <p:cNvSpPr/>
          <p:nvPr/>
        </p:nvSpPr>
        <p:spPr>
          <a:xfrm>
            <a:off x="3170934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6402C88-9354-5615-1FDD-101C5E59A03E}"/>
              </a:ext>
            </a:extLst>
          </p:cNvPr>
          <p:cNvSpPr/>
          <p:nvPr/>
        </p:nvSpPr>
        <p:spPr>
          <a:xfrm>
            <a:off x="5766900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00FC77-4233-623F-8990-FFECA897C81E}"/>
              </a:ext>
            </a:extLst>
          </p:cNvPr>
          <p:cNvSpPr/>
          <p:nvPr/>
        </p:nvSpPr>
        <p:spPr>
          <a:xfrm>
            <a:off x="2378502" y="2126810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1C64906-249B-3F89-D664-EC35B2E15230}"/>
              </a:ext>
            </a:extLst>
          </p:cNvPr>
          <p:cNvGrpSpPr/>
          <p:nvPr/>
        </p:nvGrpSpPr>
        <p:grpSpPr>
          <a:xfrm rot="2700000">
            <a:off x="6312701" y="2157090"/>
            <a:ext cx="182172" cy="178473"/>
            <a:chOff x="6543991" y="4024834"/>
            <a:chExt cx="314961" cy="308569"/>
          </a:xfrm>
        </p:grpSpPr>
        <p:sp>
          <p:nvSpPr>
            <p:cNvPr id="23" name="타원 108">
              <a:extLst>
                <a:ext uri="{FF2B5EF4-FFF2-40B4-BE49-F238E27FC236}">
                  <a16:creationId xmlns:a16="http://schemas.microsoft.com/office/drawing/2014/main" id="{A3CC0BFF-A01E-B294-0208-3CB1BF13FDC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4" name="그래픽 23" descr="닫기">
              <a:extLst>
                <a:ext uri="{FF2B5EF4-FFF2-40B4-BE49-F238E27FC236}">
                  <a16:creationId xmlns:a16="http://schemas.microsoft.com/office/drawing/2014/main" id="{2D24B9F2-AD8F-EA9D-0768-43B739F5BF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2005006-0544-F4EF-C724-3D569585AACF}"/>
              </a:ext>
            </a:extLst>
          </p:cNvPr>
          <p:cNvSpPr/>
          <p:nvPr/>
        </p:nvSpPr>
        <p:spPr>
          <a:xfrm>
            <a:off x="6164104" y="19190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9852276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663334"/>
              </p:ext>
            </p:extLst>
          </p:nvPr>
        </p:nvGraphicFramePr>
        <p:xfrm>
          <a:off x="1308712" y="3186041"/>
          <a:ext cx="5430018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3857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72019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72019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216227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카드 내역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02737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00011FE-3746-FAC8-3AE8-3457F709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DB783A-2B2C-B018-DE5A-C56C0549A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C91C019-DDCF-D4FB-CA9F-8EFE11474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A427941-D491-7D41-A3AC-31C5EDB9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E01A5D-0823-9A97-1CEB-C2829CBF6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F16481E-17E9-7C1E-40C0-B702BC2B4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531DAD-2EF9-3CF4-478D-BDBAD78A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7793644-039A-5354-8753-5ABBBC9B2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D1B1AA9-35E7-6C52-3918-AA07A0BA1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7F13BD-7F67-498B-5425-7CF5C6B425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B6E9-D8B3-BCA6-2305-F797C9D0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E8D1552-755E-2C8B-C133-6164DFD4808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E464D3-E18D-C87F-2282-6F2AF31BE9D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43EE002-8FF9-BCD9-86D3-83CB339DE2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3589D86-9F5D-EE1F-9AF8-001CEFD5E7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D4AA06-1C86-D3A7-E9AB-24D1EC2596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93711C-2CCD-FC7B-E4B1-1676EC827B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59DC212-75C7-6155-0458-5A0197D91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1830DB9-91B7-B7F3-5D3C-1E3DB74B42A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D817711-D004-D204-95C8-C50F1E05485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0C0661-9183-587B-9345-2A931D5C62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9E948DF-DFB0-3B37-3A79-9A133B7540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C10D151-AFB7-4478-F2AF-0BF97E7EC7C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E5B3390-BB80-02EB-10AB-1C0AB88662A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BBB809F-647B-211C-6859-50E4D9D2A0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E2C4E4-DFE9-3203-277E-FC69A7A6AB3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1B2024-EBA1-C92E-3288-E3EA24F745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35C125-743B-7CD7-69D4-47BE6744C0A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F44D9C-D7B4-6D84-ADB3-F569E3F735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993666-FF96-D6EF-0461-267D839DA7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EB3F538-A7E9-94EC-A462-E88AC215934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F594B2-CCD7-99E3-50B6-D257F36B30F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6651763-F8BF-7101-F5E9-91224144A84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BF9FB63-F2BC-EF4E-7E33-38F7C90DE4B9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971155E-EC8A-7CD6-582E-6D4262830DA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428F8BD-3A9D-E327-20FD-35C0BFD423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014418A-64D5-EB69-241D-AE64A868695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501376-9A69-4B2B-BDBC-98348DD0FA6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09DBCE-7723-4CD3-70EF-8D37EC99E503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018FCC-5A63-D4DD-085C-E60A2434E874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CFF214B-7FB9-BFC2-EE8C-C07ADAD0FF80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4F81C85-1E01-A0D2-5178-5DBA96F83D1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F33B8D8-2D17-0944-3BCA-456F5CAA4782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5B7D5D-6690-25A4-9098-18C17BBA5EF9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7E4495D-6F99-4E6E-2FCB-72EA7EC13DEE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6448289-352C-B6F5-23DB-B630DA641B42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2C2622-DE21-47D2-3C7B-D78C31FD2BB4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F77F590-69EC-6628-486F-0F8C34A0F1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F17877E-797F-D7DA-205D-D7D3C223C3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8AE3CBE-5D48-D203-301B-A9AB863DCB0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EBB07442-EA63-469E-9DE4-92D61428958C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5B8203C-7EA2-42EE-FA75-A316B8080B12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2E3E83-3C94-1476-0A1B-F158DB6F5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69159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25FB-E071-9382-0979-58D860EA4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30B61D-D5CD-05C2-BFF9-FCF0105246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4BEFF-6543-2C0B-A500-CB69803986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A03A972-6849-C2FC-4880-5D7F0D4624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B82B0B-9650-5DAF-AE8C-CA21FECDA66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DD5717-0B33-D14E-0FF1-48A1E6D9C83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C6030E-3E5A-DBF9-DD3F-369549C3DEA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3939BE5-1C8B-6F16-0793-D6E813686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DEBDA0-2DDB-A252-1A0C-A22094F68EE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BBAF266-FB8F-E8D7-9365-9F2759E12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711569-FC3E-714C-25E1-8F70F8BFFA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48ADD05-3ED2-BBF3-87D1-FEC241CD61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F6700-4BF3-1366-5504-9721999C4F4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B0CB7FC-22EC-CAC3-C035-C4D839665D1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70F923E-1862-BDB6-127B-DBF1047EFD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7DEDF5B-9B2F-5257-B9FA-04EE24A01E8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E5D75B-2A2D-C3E6-6CF6-8689108D08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24A202B-30BA-ACD7-062B-E8E6EA4F93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D8FDE8-90C7-9323-D4D7-01D266A4B8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E19B1B-93BF-4AE3-390E-C8FBEAFCFFB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F3E8A9-1451-727F-9073-B7559F9431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58E0F-F768-EE3F-3099-A683D8A8B6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E9F5528-E775-A634-CD91-0EF7E07C758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 목록을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6C17A1-94E2-4DC5-9F42-3628BF414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8154823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4225921-4BB2-7ECE-A209-77EF4A58CA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팝업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11571A6-FFE9-3593-0E6C-C40C402638AF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5869DD01-AF75-D219-24AD-287F7569E35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0992FA1-6D68-0C10-2CC9-535BB15B2935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588064-8E04-FB99-7515-41D12D83C252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2C5E3C-6598-D1CD-1D71-CA85871F1763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3073EBF-7170-60F9-212D-4C36E4042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257156"/>
              </p:ext>
            </p:extLst>
          </p:nvPr>
        </p:nvGraphicFramePr>
        <p:xfrm>
          <a:off x="1308713" y="2532908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15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04154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620475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92648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0776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2025-09-30~2025-12-10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0FBDAB91-497E-C299-953A-8F13BC2BAF5F}"/>
              </a:ext>
            </a:extLst>
          </p:cNvPr>
          <p:cNvGrpSpPr/>
          <p:nvPr/>
        </p:nvGrpSpPr>
        <p:grpSpPr>
          <a:xfrm>
            <a:off x="630135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47BC32CF-9BB1-1E03-6A9E-75E5E5F5C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0093BCBA-055F-D2C1-8CF2-7E165C78C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767343-4394-F2F1-45C3-A5665F5F5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C89BDCF8-E473-3B4E-0FD9-8E8E3DD7F51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F8FA7B6B-537C-DEC1-7821-D6563522679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66930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DEA73-32E4-D88E-CCDC-32961B5F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3E5C9D-776C-5228-8211-9F8DB8B3724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49F061-41A8-13AB-342B-ECE4DC3A234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9D9672-38C6-46C6-B632-54C2A152A7B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78B7D7B-5EE6-1B4F-AA3F-2B873E42394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FEE2DC1-73FA-B6CA-0458-C856F3BD36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A065DB-AD3B-8BDA-E5BE-ED795EC1711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E816FE-122F-4FBB-0A97-098EAE0DA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C09347-89B0-3D73-518A-AC052A4A96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54F2FBE-F7D0-0897-996E-D3162B22C7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99EF0B5-578E-E96D-4321-440F526D99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C875EF9-2EF1-4B9D-BA20-7CEA76A243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F7CDC8-1339-9377-25CC-27ABF93EBB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5114F5E-B29A-0D52-2068-693F15BD55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B6683DF-083F-D1F6-EF0B-46596317077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12FA73-4E78-D3B4-8071-E2B197AC2B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F1BCD19-1560-4F83-89B8-736F696BCC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1BC9E59-EC11-ED89-12F2-76465CC8998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98C5FC-6803-B481-59DF-923A4E7F14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C3433B-1D32-84F0-B4B9-41AD0A1B3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483F10A-17A6-899C-A6DA-3BD1C4B55C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D18B816-5746-38CF-0A87-CC401E5A15E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87A6CD-25D7-8968-ECF3-EFD77C7851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5774503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기간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상태여도 해당 기간이 아닐 경우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944096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30524DB-9EAC-50F9-4A8D-E103A21419D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팝업을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DA14F34-3031-AE85-DFA2-F712D96A17D6}"/>
              </a:ext>
            </a:extLst>
          </p:cNvPr>
          <p:cNvSpPr/>
          <p:nvPr/>
        </p:nvSpPr>
        <p:spPr>
          <a:xfrm>
            <a:off x="1311467" y="1901206"/>
            <a:ext cx="5433246" cy="4709143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4D4BC-7F18-0667-3F60-8D2D92E7EA2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팝업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76E70A-0AD9-CC9F-6B71-A36F954E689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BD01148-84CE-5BBA-7236-67EAC64A27AA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CF88C29-7846-E398-57A5-604FCD9A8C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30CB93-5821-8AC1-380C-FA4B781CF137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995068-7E86-D8D5-79C6-D24B042A16C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840C583-B950-0A0B-0CD9-A0812949CAF6}"/>
              </a:ext>
            </a:extLst>
          </p:cNvPr>
          <p:cNvSpPr/>
          <p:nvPr/>
        </p:nvSpPr>
        <p:spPr>
          <a:xfrm>
            <a:off x="4055020" y="562128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AC5DFF8-C306-4F2E-D1EE-C62E3D812EC4}"/>
              </a:ext>
            </a:extLst>
          </p:cNvPr>
          <p:cNvSpPr/>
          <p:nvPr/>
        </p:nvSpPr>
        <p:spPr>
          <a:xfrm>
            <a:off x="4055020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1E34933-4916-F367-AE1A-D90D33F6B49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DB6AE14-F3BE-D001-E3FC-E85B411027F0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B120616-CD69-4E29-996D-77EAC48CD8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20E076-E5ED-0702-524B-DE91B0E2E112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2025-09-30~2025-12-10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D08970-2B43-F9B0-2F65-7E2EBC4033D5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8AFB5CB-C438-5531-DA0D-1BB9093E7F3B}"/>
              </a:ext>
            </a:extLst>
          </p:cNvPr>
          <p:cNvSpPr/>
          <p:nvPr/>
        </p:nvSpPr>
        <p:spPr>
          <a:xfrm>
            <a:off x="1497344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2C76CD6-6441-FDB7-CD95-3FDA433881EF}"/>
              </a:ext>
            </a:extLst>
          </p:cNvPr>
          <p:cNvSpPr/>
          <p:nvPr/>
        </p:nvSpPr>
        <p:spPr>
          <a:xfrm>
            <a:off x="1497344" y="62200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4F9BB94-A785-E940-EDD5-7B699E89E3EF}"/>
              </a:ext>
            </a:extLst>
          </p:cNvPr>
          <p:cNvSpPr/>
          <p:nvPr/>
        </p:nvSpPr>
        <p:spPr>
          <a:xfrm>
            <a:off x="1497344" y="59797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AB2DBC-23F3-4C7C-E2BC-1203F5400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A807ECDA-A9C3-753C-DD79-435307CC9D1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D5F2325-B62F-E174-E4FF-E9DD8FA7E97D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4B6824-7675-80AE-0EB8-42771EC08411}"/>
              </a:ext>
            </a:extLst>
          </p:cNvPr>
          <p:cNvSpPr/>
          <p:nvPr/>
        </p:nvSpPr>
        <p:spPr>
          <a:xfrm>
            <a:off x="3990338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2A02E9-7F6C-951F-3465-C9300D698EAA}"/>
              </a:ext>
            </a:extLst>
          </p:cNvPr>
          <p:cNvSpPr/>
          <p:nvPr/>
        </p:nvSpPr>
        <p:spPr>
          <a:xfrm>
            <a:off x="1497344" y="56212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45AD91E-50B3-B408-698B-8E3CC9F964C4}"/>
              </a:ext>
            </a:extLst>
          </p:cNvPr>
          <p:cNvSpPr/>
          <p:nvPr/>
        </p:nvSpPr>
        <p:spPr>
          <a:xfrm>
            <a:off x="1397112" y="56644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227807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2458-DDF3-8940-CB30-DE1BC445A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EC3465-B9A0-4A03-A576-1991895DD5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4480D24-450C-122D-4045-B949DA4871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1473C91-1323-EF36-729F-35BD946936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3F2C25-D080-CBCD-B0E4-88D896EDAF4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131B3B-D149-E8E8-65F4-9C4B55CFA2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76CB57-D61A-DDFE-A456-BD70620CF5F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A25C29B-7B07-A828-D94B-3512110EC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0C90502-DF86-BF45-DC0F-1FC191DFA58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66452E-756B-AD32-0935-5BA9CA031E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E8D42A-69BE-84F8-CB67-4162E45A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1F9768A-07B2-E68A-DB88-880D666E33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3F9D63-3992-B62E-52BB-6EB7BCBCE36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AA62B9-4DE7-7F89-2643-24A8D73D80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2FFFD9-5822-0DFE-AAF9-30CD217250D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D737B6E-6184-EC04-534F-4A77A9ECFD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3CB061-91BA-31CE-EEA6-87A19F4FEF5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963F460-4A95-9B74-903A-E1505D95A1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860A33-F30A-5029-FBC7-AA852E9357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431D6-7D5A-DF9F-CE9F-436BF7CEFFA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D80D8DB-D871-BBEC-2AB5-3C67860303C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CD61D6-4462-B8B5-EA3F-CAB62D2468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1ABCE07-315A-385B-8B50-BC0420B392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102259-9797-24B9-D185-546281DCC99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A9410CA-3218-124C-EDDB-B01F143D8B8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68F67740-D0A2-1DA6-B36B-B05493C9A67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C3EB323-284F-3EA0-B4F7-981BFBB9088A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16D07-BDCD-F068-1077-4F959B3A390D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E8E3BAE-5842-9F03-139F-8893D4C14E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FD519B3-E498-F3E8-266B-133881899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20056"/>
              </p:ext>
            </p:extLst>
          </p:nvPr>
        </p:nvGraphicFramePr>
        <p:xfrm>
          <a:off x="1308713" y="2532908"/>
          <a:ext cx="5435999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21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0213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56737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328383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42BA7A23-9604-6D02-F0BD-69635FD52366}"/>
              </a:ext>
            </a:extLst>
          </p:cNvPr>
          <p:cNvGrpSpPr/>
          <p:nvPr/>
        </p:nvGrpSpPr>
        <p:grpSpPr>
          <a:xfrm>
            <a:off x="623311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D0997CB8-9233-7601-96D4-BB8EAF786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487DFDC6-DE4C-518F-7899-FE3F25C86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BC4F9E5-A786-9A02-B9AB-91D869FE84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4C7472C4-C91F-51DC-C7AD-6728CB8FC0E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5A728-CA84-38B9-170C-65C72B1BEA6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8439572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나의 게시글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02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30103BFC-4C0E-A538-FC2F-C553DFB2D84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02109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A8C99-1D0D-6D97-9DAE-FEB4E5A6D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9B4B80F-A058-AED9-E505-4BCB213CC8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02637C-3379-05EE-724E-EDAE4EE9714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5F1C9A2-DE49-A29B-1D82-98DD2777C0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1C9987B-CF07-0796-FD56-B28B3E554A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B8B201-8DA6-B7DC-6AC0-A078997CC5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4E19704-B724-9E2B-3DAB-A836734733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D0AED-FA6C-9D49-2491-27A0C455B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2B62A48-F498-5301-DFBD-477ED8EB81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70BB97-E6F8-8248-C523-C231440E39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D24760F-E7CA-A72D-3B0C-43AC087B61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B33E4FB-B6DB-4481-7C57-7A211D0FB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9221EAA-CEAA-D1BB-02EE-D27D70802E2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F37C4C-55F2-0A56-436E-5021926076A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6637698-F186-96F3-1CDC-44FD7E5B6F4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559346-E60B-EE35-299F-3F019C0BA07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A845DD2-2587-B784-CAED-75FD58F3B1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163586-372D-5C06-7FB1-D56F434E0A1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F36955-8C35-3B37-FDD9-D43A85371F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DE50BB5-B2AB-559F-07BE-830E961C9B6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5FEAEE-4CD7-4F40-0204-BE1E70A1C12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07A222-8D45-A503-98F0-2774FB165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0604019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EE5AE9D-27C6-B7AE-074F-3D59EFC464B6}"/>
              </a:ext>
            </a:extLst>
          </p:cNvPr>
          <p:cNvSpPr/>
          <p:nvPr/>
        </p:nvSpPr>
        <p:spPr>
          <a:xfrm>
            <a:off x="1311467" y="1901207"/>
            <a:ext cx="5433246" cy="2261360"/>
          </a:xfrm>
          <a:prstGeom prst="roundRect">
            <a:avLst>
              <a:gd name="adj" fmla="val 38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D4BD3A-A5E7-B7AA-53EA-BB3B2978F3D6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459776-41F4-A1F0-D491-E01C520E9327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24F82DD-9228-CC2F-2263-D705CD2226A3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BB2B8DE-8D80-7DF9-B7EF-DF477EC0030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8DF0D8-E094-5CA4-B471-85C78937A674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게시판명을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5BE6F55-8C2E-58AA-8D84-40F01D8AA64D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D406BE7-12ED-7436-3331-351F2D22715A}"/>
              </a:ext>
            </a:extLst>
          </p:cNvPr>
          <p:cNvSpPr/>
          <p:nvPr/>
        </p:nvSpPr>
        <p:spPr>
          <a:xfrm>
            <a:off x="4055020" y="36660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CC908AA-03DA-B861-6EE6-87D9837E3DCE}"/>
              </a:ext>
            </a:extLst>
          </p:cNvPr>
          <p:cNvSpPr/>
          <p:nvPr/>
        </p:nvSpPr>
        <p:spPr>
          <a:xfrm>
            <a:off x="4055020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EBA8CC6-7551-A133-4F9E-60189B77795A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FAAEA03-7F9E-ADF0-326C-188E626C8633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90E4FAB-6635-453D-61B7-A71CE7FC6BCC}"/>
              </a:ext>
            </a:extLst>
          </p:cNvPr>
          <p:cNvSpPr/>
          <p:nvPr/>
        </p:nvSpPr>
        <p:spPr>
          <a:xfrm>
            <a:off x="1497344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313DFCE-84DF-BE34-368A-6571163672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0134FC-90DC-0368-B5F6-03A621ADC7D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C94CD9-6187-87C3-E249-BD9C44006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565A9A7-17BB-9A8E-1597-FA9EA24B665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187B3BF-7BB9-12A8-2508-9DCD9302C0B0}"/>
              </a:ext>
            </a:extLst>
          </p:cNvPr>
          <p:cNvSpPr/>
          <p:nvPr/>
        </p:nvSpPr>
        <p:spPr>
          <a:xfrm>
            <a:off x="1497344" y="36660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9906408-9991-FC09-E317-19514DC3510E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132502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921D3-7E9C-9D06-F305-6A5B27A7E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EF287B-F1C1-BD1C-4A15-16DEC3D21A2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F080B5D-6423-5919-C710-9D31304371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BEEC280-E47F-4715-E841-68362D1146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2E1834-C570-1D87-2B5D-E2622AF19D2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499971-2590-4235-3189-9F7E48AB29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12350-AD40-EEA9-C265-5E9AC9A4EC4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7CA8599-7DB5-A68F-8C3B-B17CDE29C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C9A4FF-2A10-F59D-D7F6-0E24AF6599F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215D6DC-7B2E-C807-FC2F-25B9D6A3B79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9289AE8-9B45-88E2-ED08-5ED65CCA9B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51E6F14-62D9-A1F7-DF9A-3AA54C22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EA09B58-51F7-E02E-616F-6CEF7E15733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A4B234-55C1-66B7-F9EF-EDD5DAFD890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97E4B3-CF8C-2E11-6E49-12932020DD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96E1B1C-8E98-FED8-323F-167D67F952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795FD8-89F6-6E9B-6330-6C936D3B61D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F5066B2-B0F0-82E1-48C1-88A49A9687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17A99C-1AD4-80AE-0469-902391BBCD5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377F4E-05FE-9157-8E2F-1312A94495B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DE3478-F8AB-5DE2-1824-F068B25E4E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E4D2E7-AAA8-379F-973D-8CB55AD913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29891946"/>
              </p:ext>
            </p:extLst>
          </p:nvPr>
        </p:nvGraphicFramePr>
        <p:xfrm>
          <a:off x="7086600" y="502429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알림 설정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032645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C34D647-A083-8E0E-8D9F-B9F93B0A02A0}"/>
              </a:ext>
            </a:extLst>
          </p:cNvPr>
          <p:cNvSpPr/>
          <p:nvPr/>
        </p:nvSpPr>
        <p:spPr>
          <a:xfrm>
            <a:off x="1311467" y="19012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D8B74B-E897-11C3-7CB3-80290C05840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15EF0A-FD55-51F9-2B2B-D9D8AF24EBCB}"/>
              </a:ext>
            </a:extLst>
          </p:cNvPr>
          <p:cNvSpPr/>
          <p:nvPr/>
        </p:nvSpPr>
        <p:spPr>
          <a:xfrm>
            <a:off x="1498340" y="26540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2B82AF-456A-BCF0-1D93-9457753AB61F}"/>
              </a:ext>
            </a:extLst>
          </p:cNvPr>
          <p:cNvSpPr/>
          <p:nvPr/>
        </p:nvSpPr>
        <p:spPr>
          <a:xfrm>
            <a:off x="1498340" y="24137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EBD824E-67F6-3F2F-B53A-9FF6659B74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알림설정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FEAEE2-E309-470A-42D5-07062F23F0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알림 설정을 관리합니다</a:t>
            </a:r>
          </a:p>
        </p:txBody>
      </p:sp>
      <p:grpSp>
        <p:nvGrpSpPr>
          <p:cNvPr id="2" name="그룹 86">
            <a:extLst>
              <a:ext uri="{FF2B5EF4-FFF2-40B4-BE49-F238E27FC236}">
                <a16:creationId xmlns:a16="http://schemas.microsoft.com/office/drawing/2014/main" id="{431AFBE1-AB49-AF93-E321-3BB60E29CB2D}"/>
              </a:ext>
            </a:extLst>
          </p:cNvPr>
          <p:cNvGrpSpPr/>
          <p:nvPr/>
        </p:nvGrpSpPr>
        <p:grpSpPr>
          <a:xfrm>
            <a:off x="6281122" y="2057901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8FF1B400-629A-9344-B847-61B5F8EEC152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378BF68A-1BDB-C0BC-250B-EA4E957A017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C5B5CB5-3C37-8695-C834-C8BB9EB6FC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4" name="그룹 86">
            <a:extLst>
              <a:ext uri="{FF2B5EF4-FFF2-40B4-BE49-F238E27FC236}">
                <a16:creationId xmlns:a16="http://schemas.microsoft.com/office/drawing/2014/main" id="{7C4345B0-AF50-BAF4-2F59-2E43BB6AD456}"/>
              </a:ext>
            </a:extLst>
          </p:cNvPr>
          <p:cNvGrpSpPr/>
          <p:nvPr/>
        </p:nvGrpSpPr>
        <p:grpSpPr>
          <a:xfrm>
            <a:off x="6281122" y="2467355"/>
            <a:ext cx="288000" cy="126023"/>
            <a:chOff x="5410212" y="1790700"/>
            <a:chExt cx="391815" cy="171450"/>
          </a:xfrm>
        </p:grpSpPr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69D1E4BD-2B0B-A3C2-9E79-691263B2E80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0FB9CA74-708E-1EEA-DC16-779AF4D88B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BB709A3-27FB-1160-0193-69BF04B65818}"/>
              </a:ext>
            </a:extLst>
          </p:cNvPr>
          <p:cNvSpPr/>
          <p:nvPr/>
        </p:nvSpPr>
        <p:spPr>
          <a:xfrm>
            <a:off x="1498340" y="32504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F38851E-4C21-69BD-DDA2-7298CEB0A842}"/>
              </a:ext>
            </a:extLst>
          </p:cNvPr>
          <p:cNvSpPr/>
          <p:nvPr/>
        </p:nvSpPr>
        <p:spPr>
          <a:xfrm>
            <a:off x="1498340" y="30100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C4136B5F-52F1-8058-B881-0DB29AC7F363}"/>
              </a:ext>
            </a:extLst>
          </p:cNvPr>
          <p:cNvCxnSpPr>
            <a:cxnSpLocks/>
          </p:cNvCxnSpPr>
          <p:nvPr/>
        </p:nvCxnSpPr>
        <p:spPr>
          <a:xfrm>
            <a:off x="1456014" y="22941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그룹 183">
            <a:extLst>
              <a:ext uri="{FF2B5EF4-FFF2-40B4-BE49-F238E27FC236}">
                <a16:creationId xmlns:a16="http://schemas.microsoft.com/office/drawing/2014/main" id="{E04F5246-50A5-ECE0-59A7-31FF76CCB169}"/>
              </a:ext>
            </a:extLst>
          </p:cNvPr>
          <p:cNvGrpSpPr/>
          <p:nvPr/>
        </p:nvGrpSpPr>
        <p:grpSpPr>
          <a:xfrm>
            <a:off x="6228074" y="3034853"/>
            <a:ext cx="350491" cy="184666"/>
            <a:chOff x="5599459" y="2060554"/>
            <a:chExt cx="350491" cy="184666"/>
          </a:xfrm>
        </p:grpSpPr>
        <p:grpSp>
          <p:nvGrpSpPr>
            <p:cNvPr id="61" name="그룹 169">
              <a:extLst>
                <a:ext uri="{FF2B5EF4-FFF2-40B4-BE49-F238E27FC236}">
                  <a16:creationId xmlns:a16="http://schemas.microsoft.com/office/drawing/2014/main" id="{80A304AF-6DFB-7B41-57E4-2AC011B4F45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3" name="모서리가 둥근 직사각형 107">
                <a:extLst>
                  <a:ext uri="{FF2B5EF4-FFF2-40B4-BE49-F238E27FC236}">
                    <a16:creationId xmlns:a16="http://schemas.microsoft.com/office/drawing/2014/main" id="{7C371480-3599-AED7-502C-40F7E948BF3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타원 63">
                <a:extLst>
                  <a:ext uri="{FF2B5EF4-FFF2-40B4-BE49-F238E27FC236}">
                    <a16:creationId xmlns:a16="http://schemas.microsoft.com/office/drawing/2014/main" id="{91F678E4-8DA9-73F5-6BCA-3C2C51D4B14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BEB891-D8A2-6B9B-16AF-8C9A5AEEF4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3D2D219-1BF1-34BD-F3A0-F430E6AAAC7C}"/>
              </a:ext>
            </a:extLst>
          </p:cNvPr>
          <p:cNvSpPr/>
          <p:nvPr/>
        </p:nvSpPr>
        <p:spPr>
          <a:xfrm>
            <a:off x="1311467" y="3745339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FE5261-DB98-3878-8283-7F825FAA1229}"/>
              </a:ext>
            </a:extLst>
          </p:cNvPr>
          <p:cNvSpPr/>
          <p:nvPr/>
        </p:nvSpPr>
        <p:spPr>
          <a:xfrm>
            <a:off x="1397112" y="384277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F1D89B6-A1C0-0F78-9591-1AA0CF06715C}"/>
              </a:ext>
            </a:extLst>
          </p:cNvPr>
          <p:cNvSpPr/>
          <p:nvPr/>
        </p:nvSpPr>
        <p:spPr>
          <a:xfrm>
            <a:off x="1498340" y="449822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060461D-8E65-AC28-E628-325FA5E96B34}"/>
              </a:ext>
            </a:extLst>
          </p:cNvPr>
          <p:cNvSpPr/>
          <p:nvPr/>
        </p:nvSpPr>
        <p:spPr>
          <a:xfrm>
            <a:off x="1498340" y="425786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</a:p>
        </p:txBody>
      </p:sp>
      <p:grpSp>
        <p:nvGrpSpPr>
          <p:cNvPr id="69" name="그룹 86">
            <a:extLst>
              <a:ext uri="{FF2B5EF4-FFF2-40B4-BE49-F238E27FC236}">
                <a16:creationId xmlns:a16="http://schemas.microsoft.com/office/drawing/2014/main" id="{D01C2DB8-3EF8-E8A3-ED68-04794BB00EB6}"/>
              </a:ext>
            </a:extLst>
          </p:cNvPr>
          <p:cNvGrpSpPr/>
          <p:nvPr/>
        </p:nvGrpSpPr>
        <p:grpSpPr>
          <a:xfrm>
            <a:off x="6281122" y="3902033"/>
            <a:ext cx="288000" cy="126023"/>
            <a:chOff x="5410212" y="1790700"/>
            <a:chExt cx="391815" cy="171450"/>
          </a:xfrm>
        </p:grpSpPr>
        <p:sp>
          <p:nvSpPr>
            <p:cNvPr id="70" name="모서리가 둥근 직사각형 87">
              <a:extLst>
                <a:ext uri="{FF2B5EF4-FFF2-40B4-BE49-F238E27FC236}">
                  <a16:creationId xmlns:a16="http://schemas.microsoft.com/office/drawing/2014/main" id="{987F379E-F9D1-0A82-F37B-85AFD28C068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3A2D8D3C-75B3-55E3-6656-C33F39E6138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86">
            <a:extLst>
              <a:ext uri="{FF2B5EF4-FFF2-40B4-BE49-F238E27FC236}">
                <a16:creationId xmlns:a16="http://schemas.microsoft.com/office/drawing/2014/main" id="{A72328F1-CD33-E7E9-05AD-D02FD76FBA90}"/>
              </a:ext>
            </a:extLst>
          </p:cNvPr>
          <p:cNvGrpSpPr/>
          <p:nvPr/>
        </p:nvGrpSpPr>
        <p:grpSpPr>
          <a:xfrm>
            <a:off x="6281122" y="4311487"/>
            <a:ext cx="288000" cy="126023"/>
            <a:chOff x="5410212" y="1790700"/>
            <a:chExt cx="391815" cy="171450"/>
          </a:xfrm>
        </p:grpSpPr>
        <p:sp>
          <p:nvSpPr>
            <p:cNvPr id="73" name="모서리가 둥근 직사각형 87">
              <a:extLst>
                <a:ext uri="{FF2B5EF4-FFF2-40B4-BE49-F238E27FC236}">
                  <a16:creationId xmlns:a16="http://schemas.microsoft.com/office/drawing/2014/main" id="{0DE257F8-18F9-CB1D-8773-22AC1AAA8A1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타원 73">
              <a:extLst>
                <a:ext uri="{FF2B5EF4-FFF2-40B4-BE49-F238E27FC236}">
                  <a16:creationId xmlns:a16="http://schemas.microsoft.com/office/drawing/2014/main" id="{DD491893-588A-510F-C9D8-59684BBBED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7262BFC-2A43-2922-2FCF-2EC054F1FC54}"/>
              </a:ext>
            </a:extLst>
          </p:cNvPr>
          <p:cNvSpPr/>
          <p:nvPr/>
        </p:nvSpPr>
        <p:spPr>
          <a:xfrm>
            <a:off x="1498340" y="50945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90F0066-09D8-193F-D870-BE1C17A130CE}"/>
              </a:ext>
            </a:extLst>
          </p:cNvPr>
          <p:cNvSpPr/>
          <p:nvPr/>
        </p:nvSpPr>
        <p:spPr>
          <a:xfrm>
            <a:off x="1498340" y="485420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4C6859F-5FCE-55F4-2CDD-438EE7FF34BF}"/>
              </a:ext>
            </a:extLst>
          </p:cNvPr>
          <p:cNvCxnSpPr>
            <a:cxnSpLocks/>
          </p:cNvCxnSpPr>
          <p:nvPr/>
        </p:nvCxnSpPr>
        <p:spPr>
          <a:xfrm>
            <a:off x="1456014" y="4138278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그룹 183">
            <a:extLst>
              <a:ext uri="{FF2B5EF4-FFF2-40B4-BE49-F238E27FC236}">
                <a16:creationId xmlns:a16="http://schemas.microsoft.com/office/drawing/2014/main" id="{ADEDAB8D-EFAF-42E0-4893-3921B2EDA906}"/>
              </a:ext>
            </a:extLst>
          </p:cNvPr>
          <p:cNvGrpSpPr/>
          <p:nvPr/>
        </p:nvGrpSpPr>
        <p:grpSpPr>
          <a:xfrm>
            <a:off x="6228074" y="4878985"/>
            <a:ext cx="350491" cy="184666"/>
            <a:chOff x="5599459" y="2060554"/>
            <a:chExt cx="350491" cy="184666"/>
          </a:xfrm>
        </p:grpSpPr>
        <p:grpSp>
          <p:nvGrpSpPr>
            <p:cNvPr id="79" name="그룹 169">
              <a:extLst>
                <a:ext uri="{FF2B5EF4-FFF2-40B4-BE49-F238E27FC236}">
                  <a16:creationId xmlns:a16="http://schemas.microsoft.com/office/drawing/2014/main" id="{D2DA4480-81AB-C4D8-52A3-BAA1BB39CBA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1" name="모서리가 둥근 직사각형 107">
                <a:extLst>
                  <a:ext uri="{FF2B5EF4-FFF2-40B4-BE49-F238E27FC236}">
                    <a16:creationId xmlns:a16="http://schemas.microsoft.com/office/drawing/2014/main" id="{558CC63F-F23C-7F83-8530-BB27F79C49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2" name="타원 81">
                <a:extLst>
                  <a:ext uri="{FF2B5EF4-FFF2-40B4-BE49-F238E27FC236}">
                    <a16:creationId xmlns:a16="http://schemas.microsoft.com/office/drawing/2014/main" id="{63AEA6E0-6AAD-7DFE-38D7-46A99B7C7FA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3C22370-699B-118F-C213-E89F1CC5826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784268B3-0F2D-6B1D-331F-B670F2F568CE}"/>
              </a:ext>
            </a:extLst>
          </p:cNvPr>
          <p:cNvSpPr/>
          <p:nvPr/>
        </p:nvSpPr>
        <p:spPr>
          <a:xfrm>
            <a:off x="1311467" y="5588947"/>
            <a:ext cx="5433246" cy="1215305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A47C7-29CE-7542-6208-B0E8B21601EA}"/>
              </a:ext>
            </a:extLst>
          </p:cNvPr>
          <p:cNvSpPr/>
          <p:nvPr/>
        </p:nvSpPr>
        <p:spPr>
          <a:xfrm>
            <a:off x="1397112" y="56863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BF338F4-64E4-4461-9875-F3684F896E05}"/>
              </a:ext>
            </a:extLst>
          </p:cNvPr>
          <p:cNvSpPr/>
          <p:nvPr/>
        </p:nvSpPr>
        <p:spPr>
          <a:xfrm>
            <a:off x="1498340" y="63418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98949BF-4284-1918-92FC-2D53CEFBDDCA}"/>
              </a:ext>
            </a:extLst>
          </p:cNvPr>
          <p:cNvSpPr/>
          <p:nvPr/>
        </p:nvSpPr>
        <p:spPr>
          <a:xfrm>
            <a:off x="1498340" y="61014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05B8F85-A0F0-0A87-733C-EBF87E76A689}"/>
              </a:ext>
            </a:extLst>
          </p:cNvPr>
          <p:cNvGrpSpPr/>
          <p:nvPr/>
        </p:nvGrpSpPr>
        <p:grpSpPr>
          <a:xfrm>
            <a:off x="6281122" y="574564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AB8D78E7-0248-EEB8-1A8F-A45F05026E6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79288D57-74FF-45DA-E2C4-23BD8136A5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FEA1F5B3-D0BB-4613-899B-E1CE8A92A3AB}"/>
              </a:ext>
            </a:extLst>
          </p:cNvPr>
          <p:cNvGrpSpPr/>
          <p:nvPr/>
        </p:nvGrpSpPr>
        <p:grpSpPr>
          <a:xfrm>
            <a:off x="6281122" y="615509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1D0183A6-605D-3D23-2B05-1F27424C88B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6B9EA063-5CF9-8568-380E-A389825CF90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93307A3D-8854-8467-EF21-057DC8236879}"/>
              </a:ext>
            </a:extLst>
          </p:cNvPr>
          <p:cNvCxnSpPr>
            <a:cxnSpLocks/>
          </p:cNvCxnSpPr>
          <p:nvPr/>
        </p:nvCxnSpPr>
        <p:spPr>
          <a:xfrm>
            <a:off x="1456014" y="598188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6B4D0BE-FC72-7DC9-20E0-6E0B160221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87AC1F-9949-3782-13CC-034A13A6A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C86F12C7-BFDB-431E-A8EA-420912CBFBE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FB6CC4A-0581-B9B3-0A7D-1F1E66618077}"/>
              </a:ext>
            </a:extLst>
          </p:cNvPr>
          <p:cNvSpPr/>
          <p:nvPr/>
        </p:nvSpPr>
        <p:spPr>
          <a:xfrm>
            <a:off x="6616678" y="20420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8F83D6F-218C-FDF5-2617-BA7B6E0E24D2}"/>
              </a:ext>
            </a:extLst>
          </p:cNvPr>
          <p:cNvSpPr/>
          <p:nvPr/>
        </p:nvSpPr>
        <p:spPr>
          <a:xfrm>
            <a:off x="6616678" y="24526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A79D311-C311-F696-1C7B-DC55E2850412}"/>
              </a:ext>
            </a:extLst>
          </p:cNvPr>
          <p:cNvSpPr/>
          <p:nvPr/>
        </p:nvSpPr>
        <p:spPr>
          <a:xfrm>
            <a:off x="1397112" y="27016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5811205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FEC84-1782-1CBA-1510-098069E77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78C7C2F-5F67-E7A9-A5A3-020CF8E283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7B3DF0-A36E-43A8-7283-CAC0AEB0321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EF39D8-8456-2F3A-79D7-3E28D354A5A0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9B1662-04BB-D0C2-61B2-20D033C230B5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6ABA73B-C355-51A7-8BEE-61504700A9B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8494070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CC0858-B1AA-F60B-5BEB-6B18AA85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392445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568EA061-AC78-7674-1D1F-4FE0593A5077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D79FA20-A433-D648-CC1A-E1F65E3FA4E8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83C2BBE2-8A11-2346-BB22-275A3E57C917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FD8456C-35C6-3EAC-92B4-20E19A6FA1FA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C8E093E2-195D-28E9-EFD5-00CFE8BFCE7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274E35E6-3896-6EBC-4931-6BE3CA21C45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75115BFB-7C41-49EB-477C-37ABAEDE0D4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2A34CAF7-9061-6D8F-59B8-1061D23F3C29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87B7597D-4352-5171-2C7C-4F744CDA4DA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34914A38-8D1D-93DB-ED6E-0D9493EC050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D39F01B-1D05-1036-25E8-D36635258196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F2030DB-CB9D-982A-BFDF-7A2C088EF00E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등록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E8BB8F3-E3DB-CB01-B768-5D2E353B07E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AFA122AD-B488-1FDB-C0E1-7033DC65E09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3A0838EA-DA2A-D342-DCF1-E98427CCECE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522E041A-BE91-A021-2D7A-86555CF527A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F635ECCE-E05D-623E-C0F5-E45786DAC4F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37E6E59-BA7E-2B4F-8821-6379DEF195F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07D1E48-D782-4A7C-D7BC-F5A45803C0F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5C0CBB53-60F0-9310-920C-3C82DF3BC8DC}"/>
              </a:ext>
            </a:extLst>
          </p:cNvPr>
          <p:cNvSpPr/>
          <p:nvPr/>
        </p:nvSpPr>
        <p:spPr>
          <a:xfrm>
            <a:off x="1311467" y="2668325"/>
            <a:ext cx="5433246" cy="293180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8963A7D-EC42-F1B1-2823-65192C0618F2}"/>
              </a:ext>
            </a:extLst>
          </p:cNvPr>
          <p:cNvSpPr/>
          <p:nvPr/>
        </p:nvSpPr>
        <p:spPr>
          <a:xfrm>
            <a:off x="1397112" y="27657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B63940-5B0D-07B9-3ECB-9B966B4EE712}"/>
              </a:ext>
            </a:extLst>
          </p:cNvPr>
          <p:cNvSpPr/>
          <p:nvPr/>
        </p:nvSpPr>
        <p:spPr>
          <a:xfrm>
            <a:off x="1498340" y="342121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5D5E3E9-9A8C-ACFD-96B3-4FAD6062983C}"/>
              </a:ext>
            </a:extLst>
          </p:cNvPr>
          <p:cNvSpPr/>
          <p:nvPr/>
        </p:nvSpPr>
        <p:spPr>
          <a:xfrm>
            <a:off x="1498340" y="318084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C76C0E3-E280-CF69-161D-4F8E527830B3}"/>
              </a:ext>
            </a:extLst>
          </p:cNvPr>
          <p:cNvGrpSpPr/>
          <p:nvPr/>
        </p:nvGrpSpPr>
        <p:grpSpPr>
          <a:xfrm>
            <a:off x="6281122" y="282501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9A2BA8EC-4CA5-B05B-BC76-505EE042F5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C6F81EB5-C0A8-D8C6-D856-0D790758642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D36D7A60-EBBC-FC70-46E1-BBBEB6B60419}"/>
              </a:ext>
            </a:extLst>
          </p:cNvPr>
          <p:cNvGrpSpPr/>
          <p:nvPr/>
        </p:nvGrpSpPr>
        <p:grpSpPr>
          <a:xfrm>
            <a:off x="6281122" y="323447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D928B358-D8D2-670E-B04B-79829C2EB5C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6AE4F65-3AAC-22A6-B8CC-4894E76AA1B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30837B-C378-7774-E40A-0599B16BA6A9}"/>
              </a:ext>
            </a:extLst>
          </p:cNvPr>
          <p:cNvSpPr/>
          <p:nvPr/>
        </p:nvSpPr>
        <p:spPr>
          <a:xfrm>
            <a:off x="1498340" y="401755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D15ABC7-9179-F581-C412-CE3353E81B7F}"/>
              </a:ext>
            </a:extLst>
          </p:cNvPr>
          <p:cNvSpPr/>
          <p:nvPr/>
        </p:nvSpPr>
        <p:spPr>
          <a:xfrm>
            <a:off x="1498340" y="377718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2EF4AD2C-9F7D-DA2C-8D05-2F6236D9AD23}"/>
              </a:ext>
            </a:extLst>
          </p:cNvPr>
          <p:cNvCxnSpPr>
            <a:cxnSpLocks/>
          </p:cNvCxnSpPr>
          <p:nvPr/>
        </p:nvCxnSpPr>
        <p:spPr>
          <a:xfrm>
            <a:off x="1456014" y="306126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183">
            <a:extLst>
              <a:ext uri="{FF2B5EF4-FFF2-40B4-BE49-F238E27FC236}">
                <a16:creationId xmlns:a16="http://schemas.microsoft.com/office/drawing/2014/main" id="{89ED9A03-1ED1-FC7E-76FA-2574E548D764}"/>
              </a:ext>
            </a:extLst>
          </p:cNvPr>
          <p:cNvGrpSpPr/>
          <p:nvPr/>
        </p:nvGrpSpPr>
        <p:grpSpPr>
          <a:xfrm>
            <a:off x="6228074" y="3801971"/>
            <a:ext cx="350491" cy="184666"/>
            <a:chOff x="5599459" y="2060554"/>
            <a:chExt cx="350491" cy="184666"/>
          </a:xfrm>
        </p:grpSpPr>
        <p:grpSp>
          <p:nvGrpSpPr>
            <p:cNvPr id="53" name="그룹 169">
              <a:extLst>
                <a:ext uri="{FF2B5EF4-FFF2-40B4-BE49-F238E27FC236}">
                  <a16:creationId xmlns:a16="http://schemas.microsoft.com/office/drawing/2014/main" id="{A2FF34E4-5CCA-E027-8293-8CB8405075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868AAAEC-5F74-5DAC-123D-146531F441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타원 55">
                <a:extLst>
                  <a:ext uri="{FF2B5EF4-FFF2-40B4-BE49-F238E27FC236}">
                    <a16:creationId xmlns:a16="http://schemas.microsoft.com/office/drawing/2014/main" id="{0B75AB2C-3F74-FA4D-E56B-0A378B54D61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62AC014-A435-067A-CC14-581BE81AFC9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03FBB64-9B12-A587-D11F-FCF9D1DA99AE}"/>
              </a:ext>
            </a:extLst>
          </p:cNvPr>
          <p:cNvSpPr/>
          <p:nvPr/>
        </p:nvSpPr>
        <p:spPr>
          <a:xfrm>
            <a:off x="1498340" y="461389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588F4B6-F4C6-D636-D574-F3F58C241590}"/>
              </a:ext>
            </a:extLst>
          </p:cNvPr>
          <p:cNvSpPr/>
          <p:nvPr/>
        </p:nvSpPr>
        <p:spPr>
          <a:xfrm>
            <a:off x="1498340" y="437352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103" name="그룹 86">
            <a:extLst>
              <a:ext uri="{FF2B5EF4-FFF2-40B4-BE49-F238E27FC236}">
                <a16:creationId xmlns:a16="http://schemas.microsoft.com/office/drawing/2014/main" id="{F2708EFF-BD0B-842F-E23D-2F084F232096}"/>
              </a:ext>
            </a:extLst>
          </p:cNvPr>
          <p:cNvGrpSpPr/>
          <p:nvPr/>
        </p:nvGrpSpPr>
        <p:grpSpPr>
          <a:xfrm>
            <a:off x="6281122" y="4427153"/>
            <a:ext cx="288000" cy="126023"/>
            <a:chOff x="5410212" y="1790700"/>
            <a:chExt cx="391815" cy="171450"/>
          </a:xfrm>
        </p:grpSpPr>
        <p:sp>
          <p:nvSpPr>
            <p:cNvPr id="104" name="모서리가 둥근 직사각형 87">
              <a:extLst>
                <a:ext uri="{FF2B5EF4-FFF2-40B4-BE49-F238E27FC236}">
                  <a16:creationId xmlns:a16="http://schemas.microsoft.com/office/drawing/2014/main" id="{7A48253A-CF77-C19A-9B3B-9271B6FFDC2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542A2C45-C7B5-6A1C-FB84-A7D8F6AB114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94921A8F-857A-0CEC-6D27-04234E66ADD7}"/>
              </a:ext>
            </a:extLst>
          </p:cNvPr>
          <p:cNvSpPr/>
          <p:nvPr/>
        </p:nvSpPr>
        <p:spPr>
          <a:xfrm>
            <a:off x="1498340" y="521023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B397A4E8-E8C0-196D-ACA6-A05517B8D0EF}"/>
              </a:ext>
            </a:extLst>
          </p:cNvPr>
          <p:cNvSpPr/>
          <p:nvPr/>
        </p:nvSpPr>
        <p:spPr>
          <a:xfrm>
            <a:off x="1498340" y="4969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</a:p>
        </p:txBody>
      </p:sp>
      <p:grpSp>
        <p:nvGrpSpPr>
          <p:cNvPr id="108" name="그룹 183">
            <a:extLst>
              <a:ext uri="{FF2B5EF4-FFF2-40B4-BE49-F238E27FC236}">
                <a16:creationId xmlns:a16="http://schemas.microsoft.com/office/drawing/2014/main" id="{907E2573-BB83-3311-A7AA-403E6529D3B6}"/>
              </a:ext>
            </a:extLst>
          </p:cNvPr>
          <p:cNvGrpSpPr/>
          <p:nvPr/>
        </p:nvGrpSpPr>
        <p:grpSpPr>
          <a:xfrm>
            <a:off x="6228074" y="4994651"/>
            <a:ext cx="350491" cy="184666"/>
            <a:chOff x="5599459" y="2060554"/>
            <a:chExt cx="350491" cy="184666"/>
          </a:xfrm>
        </p:grpSpPr>
        <p:grpSp>
          <p:nvGrpSpPr>
            <p:cNvPr id="109" name="그룹 169">
              <a:extLst>
                <a:ext uri="{FF2B5EF4-FFF2-40B4-BE49-F238E27FC236}">
                  <a16:creationId xmlns:a16="http://schemas.microsoft.com/office/drawing/2014/main" id="{74C84032-B026-DADC-6D4C-6AA9F09221E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1" name="모서리가 둥근 직사각형 107">
                <a:extLst>
                  <a:ext uri="{FF2B5EF4-FFF2-40B4-BE49-F238E27FC236}">
                    <a16:creationId xmlns:a16="http://schemas.microsoft.com/office/drawing/2014/main" id="{98BF6722-0FB3-487E-5BD5-99346CA6FE9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타원 111">
                <a:extLst>
                  <a:ext uri="{FF2B5EF4-FFF2-40B4-BE49-F238E27FC236}">
                    <a16:creationId xmlns:a16="http://schemas.microsoft.com/office/drawing/2014/main" id="{DE05F5A7-90BA-1C6D-015A-8F152875969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A366AE2E-07BC-FB81-F77B-3BDDDE24C08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55E6BAAC-A172-F9E7-C9E7-4424D8BE3365}"/>
              </a:ext>
            </a:extLst>
          </p:cNvPr>
          <p:cNvSpPr/>
          <p:nvPr/>
        </p:nvSpPr>
        <p:spPr>
          <a:xfrm>
            <a:off x="1311467" y="5768792"/>
            <a:ext cx="5433246" cy="1072345"/>
          </a:xfrm>
          <a:prstGeom prst="roundRect">
            <a:avLst>
              <a:gd name="adj" fmla="val 99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E61D7E9-D661-92E2-41A8-613E28DDC23E}"/>
              </a:ext>
            </a:extLst>
          </p:cNvPr>
          <p:cNvSpPr/>
          <p:nvPr/>
        </p:nvSpPr>
        <p:spPr>
          <a:xfrm>
            <a:off x="1397112" y="58662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2568C026-6D10-F321-84E6-7B0363B87CF7}"/>
              </a:ext>
            </a:extLst>
          </p:cNvPr>
          <p:cNvSpPr/>
          <p:nvPr/>
        </p:nvSpPr>
        <p:spPr>
          <a:xfrm>
            <a:off x="1498340" y="652168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B53CBF35-F29A-339A-D109-7897F1C33A94}"/>
              </a:ext>
            </a:extLst>
          </p:cNvPr>
          <p:cNvSpPr/>
          <p:nvPr/>
        </p:nvSpPr>
        <p:spPr>
          <a:xfrm>
            <a:off x="1498340" y="628131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등록 알림</a:t>
            </a: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E564EA17-47A8-DC99-9A06-FFA8B6B6A0E0}"/>
              </a:ext>
            </a:extLst>
          </p:cNvPr>
          <p:cNvGrpSpPr/>
          <p:nvPr/>
        </p:nvGrpSpPr>
        <p:grpSpPr>
          <a:xfrm>
            <a:off x="6281122" y="5925486"/>
            <a:ext cx="288000" cy="126023"/>
            <a:chOff x="5410212" y="1790700"/>
            <a:chExt cx="391815" cy="171450"/>
          </a:xfrm>
        </p:grpSpPr>
        <p:sp>
          <p:nvSpPr>
            <p:cNvPr id="136" name="모서리가 둥근 직사각형 87">
              <a:extLst>
                <a:ext uri="{FF2B5EF4-FFF2-40B4-BE49-F238E27FC236}">
                  <a16:creationId xmlns:a16="http://schemas.microsoft.com/office/drawing/2014/main" id="{82589980-FA84-6800-3D64-DB6C0D1C02D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타원 136">
              <a:extLst>
                <a:ext uri="{FF2B5EF4-FFF2-40B4-BE49-F238E27FC236}">
                  <a16:creationId xmlns:a16="http://schemas.microsoft.com/office/drawing/2014/main" id="{5E1ADA60-530A-E99F-DA57-65C889DD293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38" name="그룹 86">
            <a:extLst>
              <a:ext uri="{FF2B5EF4-FFF2-40B4-BE49-F238E27FC236}">
                <a16:creationId xmlns:a16="http://schemas.microsoft.com/office/drawing/2014/main" id="{931FD171-0412-436C-0CFD-00D496D54EB0}"/>
              </a:ext>
            </a:extLst>
          </p:cNvPr>
          <p:cNvGrpSpPr/>
          <p:nvPr/>
        </p:nvGrpSpPr>
        <p:grpSpPr>
          <a:xfrm>
            <a:off x="6281122" y="6334940"/>
            <a:ext cx="288000" cy="126023"/>
            <a:chOff x="5410212" y="1790700"/>
            <a:chExt cx="391815" cy="171450"/>
          </a:xfrm>
        </p:grpSpPr>
        <p:sp>
          <p:nvSpPr>
            <p:cNvPr id="139" name="모서리가 둥근 직사각형 87">
              <a:extLst>
                <a:ext uri="{FF2B5EF4-FFF2-40B4-BE49-F238E27FC236}">
                  <a16:creationId xmlns:a16="http://schemas.microsoft.com/office/drawing/2014/main" id="{5D276DC4-EE65-B390-6400-CB0B2E9E608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4FEC1D0A-7793-4A40-D31C-6AD2A9ED5DE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E5DF188A-928B-C7B4-BABD-5F4B8CF3272F}"/>
              </a:ext>
            </a:extLst>
          </p:cNvPr>
          <p:cNvCxnSpPr>
            <a:cxnSpLocks/>
          </p:cNvCxnSpPr>
          <p:nvPr/>
        </p:nvCxnSpPr>
        <p:spPr>
          <a:xfrm>
            <a:off x="1456014" y="6161731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81BA3B4A-3C09-9580-1858-BD5D4ADBB30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5A8D24A-9158-2714-DFF9-02A3A5608E9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40B55AB-6949-02EA-DC5F-C8F93EB758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26FA9-7226-65E3-9BF0-841440A46CC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4BE2822-0370-0FD0-0134-9540E6959E19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254140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E9398-412F-9CEB-A260-F7AE56F4F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91E7102-4843-C584-810D-B5F8503410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DF4FB3-CCF4-B9B5-7FF1-678E108EAAA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CA2FE68-891F-CFC5-5DA0-1A27399C24BC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120917-2143-177D-7547-F1D07772E3EE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71D933A-6507-95E3-1BA4-BEB1917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452214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764FFF6F-4C01-7FD9-F856-38D9812A229D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2C0912-7E4D-5382-C525-7942F0C6B350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43F81202-36BB-15B3-E291-2D395A74A1C6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41DDA05-34B2-E616-92E0-8162242DC891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03D30377-9CD0-EA78-9D58-B453EACAFD19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B4B0B762-FB91-2648-1B61-8E93D090D561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FAA93B84-7F16-3B46-5DF9-5DC5F01903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2CB59D2B-3D6E-2874-657C-179D564B3F2F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A8D1BE04-A585-1836-D418-E1B1C78B858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49588572-F6C3-97D9-BA50-C1A19FAD227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AB772FB-8295-175E-779B-2376F1D18E4E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4FB3EE64-8757-8B01-01A4-63152BBAA8A5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64B1903D-4219-E6DC-0570-E798013639FB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1044DB85-A613-6C78-88A4-96122FF1FD5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E40EC507-3218-752D-7DAD-1A1E272D2C6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E6F2E609-CDDE-341B-17C1-3F7439A6E68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9F8CF34B-9B65-1767-B5CF-14D2ABFA2C1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E105FA0-7789-07CE-5584-105FC7C72FC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218D7D-3AFF-88EC-60E4-F3B78D7AE09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997F7-1AE4-AB00-F7F6-DDE49E26C0DC}"/>
              </a:ext>
            </a:extLst>
          </p:cNvPr>
          <p:cNvSpPr/>
          <p:nvPr/>
        </p:nvSpPr>
        <p:spPr>
          <a:xfrm>
            <a:off x="1311467" y="2668325"/>
            <a:ext cx="5433246" cy="293180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D69F2C7-0C6A-DDA9-7EF3-829F977A1409}"/>
              </a:ext>
            </a:extLst>
          </p:cNvPr>
          <p:cNvSpPr/>
          <p:nvPr/>
        </p:nvSpPr>
        <p:spPr>
          <a:xfrm>
            <a:off x="1397112" y="27657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1851596-CE25-91BA-F04B-E055AC1CD600}"/>
              </a:ext>
            </a:extLst>
          </p:cNvPr>
          <p:cNvSpPr/>
          <p:nvPr/>
        </p:nvSpPr>
        <p:spPr>
          <a:xfrm>
            <a:off x="1498340" y="342121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36CF138-75AC-383F-4533-0B0CA2A88874}"/>
              </a:ext>
            </a:extLst>
          </p:cNvPr>
          <p:cNvSpPr/>
          <p:nvPr/>
        </p:nvSpPr>
        <p:spPr>
          <a:xfrm>
            <a:off x="1498340" y="318084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CDE696A-932B-1D78-AF14-ABD2F6469D58}"/>
              </a:ext>
            </a:extLst>
          </p:cNvPr>
          <p:cNvGrpSpPr/>
          <p:nvPr/>
        </p:nvGrpSpPr>
        <p:grpSpPr>
          <a:xfrm>
            <a:off x="6281122" y="282501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6DF887FF-BDCC-E01E-57EE-19A0192BD89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9FEFE125-AC2B-7E51-8E96-5E66AADC2B1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264FF41D-2883-6FDD-DE08-CA50C89495DA}"/>
              </a:ext>
            </a:extLst>
          </p:cNvPr>
          <p:cNvGrpSpPr/>
          <p:nvPr/>
        </p:nvGrpSpPr>
        <p:grpSpPr>
          <a:xfrm>
            <a:off x="6281122" y="323447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653758DE-B89B-F1E0-54CB-497DFD53FE7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2E9976C-03F2-0E31-C014-9F3F94C226B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A49CEF3-6204-B008-F57B-476662640255}"/>
              </a:ext>
            </a:extLst>
          </p:cNvPr>
          <p:cNvSpPr/>
          <p:nvPr/>
        </p:nvSpPr>
        <p:spPr>
          <a:xfrm>
            <a:off x="1498340" y="401755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1A25F79-78E2-22C4-AD58-51CAF24B9362}"/>
              </a:ext>
            </a:extLst>
          </p:cNvPr>
          <p:cNvSpPr/>
          <p:nvPr/>
        </p:nvSpPr>
        <p:spPr>
          <a:xfrm>
            <a:off x="1498340" y="377718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A5853B-F5E4-8A89-9044-F117D3C1AFB0}"/>
              </a:ext>
            </a:extLst>
          </p:cNvPr>
          <p:cNvCxnSpPr>
            <a:cxnSpLocks/>
          </p:cNvCxnSpPr>
          <p:nvPr/>
        </p:nvCxnSpPr>
        <p:spPr>
          <a:xfrm>
            <a:off x="1456014" y="306126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183">
            <a:extLst>
              <a:ext uri="{FF2B5EF4-FFF2-40B4-BE49-F238E27FC236}">
                <a16:creationId xmlns:a16="http://schemas.microsoft.com/office/drawing/2014/main" id="{7D2CE237-E5D9-1741-1D88-C9BD7C790675}"/>
              </a:ext>
            </a:extLst>
          </p:cNvPr>
          <p:cNvGrpSpPr/>
          <p:nvPr/>
        </p:nvGrpSpPr>
        <p:grpSpPr>
          <a:xfrm>
            <a:off x="6228074" y="3801971"/>
            <a:ext cx="350491" cy="184666"/>
            <a:chOff x="5599459" y="2060554"/>
            <a:chExt cx="350491" cy="184666"/>
          </a:xfrm>
        </p:grpSpPr>
        <p:grpSp>
          <p:nvGrpSpPr>
            <p:cNvPr id="53" name="그룹 169">
              <a:extLst>
                <a:ext uri="{FF2B5EF4-FFF2-40B4-BE49-F238E27FC236}">
                  <a16:creationId xmlns:a16="http://schemas.microsoft.com/office/drawing/2014/main" id="{11FB17A2-4FC6-13AD-D7E6-710B6CBA9BE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0C14B1C1-BDFE-F483-AF49-C36DC697052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타원 55">
                <a:extLst>
                  <a:ext uri="{FF2B5EF4-FFF2-40B4-BE49-F238E27FC236}">
                    <a16:creationId xmlns:a16="http://schemas.microsoft.com/office/drawing/2014/main" id="{1E4D1FED-A7B8-5BFF-7258-004525C38C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F3C5952-6B51-C618-E341-26CC9DFDB18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5411F8F-9E29-8AE7-90A8-C896B8856F15}"/>
              </a:ext>
            </a:extLst>
          </p:cNvPr>
          <p:cNvSpPr/>
          <p:nvPr/>
        </p:nvSpPr>
        <p:spPr>
          <a:xfrm>
            <a:off x="1498340" y="461389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EF1C877-0C0A-05F7-D8AE-0BCF20E31FB0}"/>
              </a:ext>
            </a:extLst>
          </p:cNvPr>
          <p:cNvSpPr/>
          <p:nvPr/>
        </p:nvSpPr>
        <p:spPr>
          <a:xfrm>
            <a:off x="1498340" y="437352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</a:p>
        </p:txBody>
      </p:sp>
      <p:grpSp>
        <p:nvGrpSpPr>
          <p:cNvPr id="103" name="그룹 86">
            <a:extLst>
              <a:ext uri="{FF2B5EF4-FFF2-40B4-BE49-F238E27FC236}">
                <a16:creationId xmlns:a16="http://schemas.microsoft.com/office/drawing/2014/main" id="{60CB9A1B-E468-3EFC-A51A-7402B3EC1849}"/>
              </a:ext>
            </a:extLst>
          </p:cNvPr>
          <p:cNvGrpSpPr/>
          <p:nvPr/>
        </p:nvGrpSpPr>
        <p:grpSpPr>
          <a:xfrm>
            <a:off x="6281122" y="4427153"/>
            <a:ext cx="288000" cy="126023"/>
            <a:chOff x="5410212" y="1790700"/>
            <a:chExt cx="391815" cy="171450"/>
          </a:xfrm>
        </p:grpSpPr>
        <p:sp>
          <p:nvSpPr>
            <p:cNvPr id="104" name="모서리가 둥근 직사각형 87">
              <a:extLst>
                <a:ext uri="{FF2B5EF4-FFF2-40B4-BE49-F238E27FC236}">
                  <a16:creationId xmlns:a16="http://schemas.microsoft.com/office/drawing/2014/main" id="{369AD6E1-D32E-7A4E-173F-E2CBD676D7A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5" name="타원 104">
              <a:extLst>
                <a:ext uri="{FF2B5EF4-FFF2-40B4-BE49-F238E27FC236}">
                  <a16:creationId xmlns:a16="http://schemas.microsoft.com/office/drawing/2014/main" id="{0CF71FEC-9F73-5957-B0C2-D6E713AEFCE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D9DE25A-E63B-659A-4087-1993915BCBD3}"/>
              </a:ext>
            </a:extLst>
          </p:cNvPr>
          <p:cNvSpPr/>
          <p:nvPr/>
        </p:nvSpPr>
        <p:spPr>
          <a:xfrm>
            <a:off x="1498340" y="5210233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C41BF92-96E1-51C1-F289-22A1A5AEE6C3}"/>
              </a:ext>
            </a:extLst>
          </p:cNvPr>
          <p:cNvSpPr/>
          <p:nvPr/>
        </p:nvSpPr>
        <p:spPr>
          <a:xfrm>
            <a:off x="1498340" y="4969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grpSp>
        <p:nvGrpSpPr>
          <p:cNvPr id="108" name="그룹 183">
            <a:extLst>
              <a:ext uri="{FF2B5EF4-FFF2-40B4-BE49-F238E27FC236}">
                <a16:creationId xmlns:a16="http://schemas.microsoft.com/office/drawing/2014/main" id="{057E0957-1A7E-AC4E-1446-A38522391615}"/>
              </a:ext>
            </a:extLst>
          </p:cNvPr>
          <p:cNvGrpSpPr/>
          <p:nvPr/>
        </p:nvGrpSpPr>
        <p:grpSpPr>
          <a:xfrm>
            <a:off x="6228074" y="4994651"/>
            <a:ext cx="350491" cy="184666"/>
            <a:chOff x="5599459" y="2060554"/>
            <a:chExt cx="350491" cy="184666"/>
          </a:xfrm>
        </p:grpSpPr>
        <p:grpSp>
          <p:nvGrpSpPr>
            <p:cNvPr id="109" name="그룹 169">
              <a:extLst>
                <a:ext uri="{FF2B5EF4-FFF2-40B4-BE49-F238E27FC236}">
                  <a16:creationId xmlns:a16="http://schemas.microsoft.com/office/drawing/2014/main" id="{74702520-8C8F-9F9D-6076-92B35334FBC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1" name="모서리가 둥근 직사각형 107">
                <a:extLst>
                  <a:ext uri="{FF2B5EF4-FFF2-40B4-BE49-F238E27FC236}">
                    <a16:creationId xmlns:a16="http://schemas.microsoft.com/office/drawing/2014/main" id="{BA9892A8-D614-90DB-B28C-E3FC2E4F99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2" name="타원 111">
                <a:extLst>
                  <a:ext uri="{FF2B5EF4-FFF2-40B4-BE49-F238E27FC236}">
                    <a16:creationId xmlns:a16="http://schemas.microsoft.com/office/drawing/2014/main" id="{7FF18AA5-EFD3-9E28-21EF-FBD8D057E35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28F902A6-8DF3-13C8-E844-4CE9621F6DB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82D8D587-2BF8-7274-E8AF-13368921E070}"/>
              </a:ext>
            </a:extLst>
          </p:cNvPr>
          <p:cNvSpPr/>
          <p:nvPr/>
        </p:nvSpPr>
        <p:spPr>
          <a:xfrm>
            <a:off x="1311467" y="5768792"/>
            <a:ext cx="5433246" cy="1072345"/>
          </a:xfrm>
          <a:prstGeom prst="roundRect">
            <a:avLst>
              <a:gd name="adj" fmla="val 99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615B532-25CB-8655-850A-2CF7D68C68C5}"/>
              </a:ext>
            </a:extLst>
          </p:cNvPr>
          <p:cNvSpPr/>
          <p:nvPr/>
        </p:nvSpPr>
        <p:spPr>
          <a:xfrm>
            <a:off x="1397112" y="58662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8FCAA98C-761B-69C6-7C3E-EEB52A0F583E}"/>
              </a:ext>
            </a:extLst>
          </p:cNvPr>
          <p:cNvSpPr/>
          <p:nvPr/>
        </p:nvSpPr>
        <p:spPr>
          <a:xfrm>
            <a:off x="1498340" y="652168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ED9AECB7-CAA6-76BB-3D58-7122737D7F18}"/>
              </a:ext>
            </a:extLst>
          </p:cNvPr>
          <p:cNvSpPr/>
          <p:nvPr/>
        </p:nvSpPr>
        <p:spPr>
          <a:xfrm>
            <a:off x="1498340" y="628131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42ED7ABA-5836-697A-7385-22A0310352BB}"/>
              </a:ext>
            </a:extLst>
          </p:cNvPr>
          <p:cNvGrpSpPr/>
          <p:nvPr/>
        </p:nvGrpSpPr>
        <p:grpSpPr>
          <a:xfrm>
            <a:off x="6281122" y="5925486"/>
            <a:ext cx="288000" cy="126023"/>
            <a:chOff x="5410212" y="1790700"/>
            <a:chExt cx="391815" cy="171450"/>
          </a:xfrm>
        </p:grpSpPr>
        <p:sp>
          <p:nvSpPr>
            <p:cNvPr id="136" name="모서리가 둥근 직사각형 87">
              <a:extLst>
                <a:ext uri="{FF2B5EF4-FFF2-40B4-BE49-F238E27FC236}">
                  <a16:creationId xmlns:a16="http://schemas.microsoft.com/office/drawing/2014/main" id="{FB903470-DFC8-832E-C122-AE1D2DB996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타원 136">
              <a:extLst>
                <a:ext uri="{FF2B5EF4-FFF2-40B4-BE49-F238E27FC236}">
                  <a16:creationId xmlns:a16="http://schemas.microsoft.com/office/drawing/2014/main" id="{80433805-2BDB-4295-4596-089A863C2BD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38" name="그룹 86">
            <a:extLst>
              <a:ext uri="{FF2B5EF4-FFF2-40B4-BE49-F238E27FC236}">
                <a16:creationId xmlns:a16="http://schemas.microsoft.com/office/drawing/2014/main" id="{BEF3B696-C4DE-999A-6A80-C811A5C2A4F8}"/>
              </a:ext>
            </a:extLst>
          </p:cNvPr>
          <p:cNvGrpSpPr/>
          <p:nvPr/>
        </p:nvGrpSpPr>
        <p:grpSpPr>
          <a:xfrm>
            <a:off x="6281122" y="6334940"/>
            <a:ext cx="288000" cy="126023"/>
            <a:chOff x="5410212" y="1790700"/>
            <a:chExt cx="391815" cy="171450"/>
          </a:xfrm>
        </p:grpSpPr>
        <p:sp>
          <p:nvSpPr>
            <p:cNvPr id="139" name="모서리가 둥근 직사각형 87">
              <a:extLst>
                <a:ext uri="{FF2B5EF4-FFF2-40B4-BE49-F238E27FC236}">
                  <a16:creationId xmlns:a16="http://schemas.microsoft.com/office/drawing/2014/main" id="{7E2AA93A-C58C-E519-A529-F0C62FBEE18F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A8099A3A-0545-D9B6-EE41-20A96132E4A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2778E1A9-1C78-A9D7-F9FB-066E1FF97B31}"/>
              </a:ext>
            </a:extLst>
          </p:cNvPr>
          <p:cNvCxnSpPr>
            <a:cxnSpLocks/>
          </p:cNvCxnSpPr>
          <p:nvPr/>
        </p:nvCxnSpPr>
        <p:spPr>
          <a:xfrm>
            <a:off x="1456014" y="6161731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54F065F-AE18-459B-D8A6-E28A4D349D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F6E6C28-EA36-6186-18BB-E9D1303D0FB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769E0F4-F7D0-0E48-8D6D-51ABF9BE7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E0444E-CD2E-1D5E-E8F4-8BDC53C2C21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04F2EAB-058D-AE24-B90C-DD893288554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5EE9FAA3-EF53-D763-80F6-A756CC93E21D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860217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971D-88A5-6AFD-C8C8-325637184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F82EF74-FB6B-3859-6F90-794E5E213C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F7791D-A30C-40A5-1248-2ABAC48676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4FF9E75-5613-B38C-3B84-6D619D9C2587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2CA6F0-8B27-06FE-1A37-D0FE021E994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B180C8-DE58-3D5D-7084-769499D8B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304487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8383823-7171-FF84-A1E4-9D7137E74826}"/>
              </a:ext>
            </a:extLst>
          </p:cNvPr>
          <p:cNvSpPr/>
          <p:nvPr/>
        </p:nvSpPr>
        <p:spPr>
          <a:xfrm>
            <a:off x="1311467" y="793307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C9D0161-8A4C-A52A-6D63-D61F9F00BA76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8DA9810-FECC-9D17-E479-A07F7D7B2B97}"/>
              </a:ext>
            </a:extLst>
          </p:cNvPr>
          <p:cNvSpPr/>
          <p:nvPr/>
        </p:nvSpPr>
        <p:spPr>
          <a:xfrm>
            <a:off x="1498340" y="154619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189CF09-EC47-CCBC-4304-602A0CC5AF15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245A5678-C4E2-7ADD-4532-0D01411DEA8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5679A40B-30B7-5818-B1E8-5E360813F54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C8695081-4D85-1E2E-9362-CBBB3FF6735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1882D103-46F6-C748-5267-930571BC62D6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2A44717A-B355-4280-D5A5-C54AB46C37B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DE3FA2-5662-C7B6-5C38-563EB32D69D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C80659C-C6D5-4C14-AC8E-8CF3C8327E07}"/>
              </a:ext>
            </a:extLst>
          </p:cNvPr>
          <p:cNvSpPr/>
          <p:nvPr/>
        </p:nvSpPr>
        <p:spPr>
          <a:xfrm>
            <a:off x="1498340" y="214253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D1D7E46-8B61-0BE8-90A3-59EC193FB4BC}"/>
              </a:ext>
            </a:extLst>
          </p:cNvPr>
          <p:cNvSpPr/>
          <p:nvPr/>
        </p:nvSpPr>
        <p:spPr>
          <a:xfrm>
            <a:off x="1498340" y="190217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324F231-4D5E-FCC4-8B38-06F41A186F5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B8E51DA7-A65B-FBC9-21A9-CFE0679E231F}"/>
              </a:ext>
            </a:extLst>
          </p:cNvPr>
          <p:cNvGrpSpPr/>
          <p:nvPr/>
        </p:nvGrpSpPr>
        <p:grpSpPr>
          <a:xfrm>
            <a:off x="6228074" y="1926953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B45D5236-FA53-007A-2B79-13615B662AE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4B889BDF-29B3-F14C-2FD6-E1E4296B15F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C7A50D48-68E2-1945-6585-B6D38E34E0F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2923F21-46E1-EDDE-C88C-41E9E9AB4E5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41671A-DA36-3982-B0E6-E863F2E4DB4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EDF531-0010-A026-21DE-ACAEA8823BA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A67B22-F03E-1455-B028-B0A25ACA2E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EC58C5E-8030-0DFC-CCE9-34D1DE3CA5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BC9B688-893B-DA93-772F-0AFAC9F3A8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8BD3AE-E653-817F-FF3F-D1A200FB6B01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967257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C435250-3FAA-BE6B-83CA-1DE9A50F71A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09301947"/>
              </p:ext>
            </p:extLst>
          </p:nvPr>
        </p:nvGraphicFramePr>
        <p:xfrm>
          <a:off x="7086600" y="502429"/>
          <a:ext cx="2057400" cy="63579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976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5743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길 경우 영역 내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페이지네이션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상태에서 즉시 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보류 처리 가능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건에 대해 즉시 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처리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080905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매입 결제 총액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원 단위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 </a:t>
                      </a:r>
                      <a:r>
                        <a:rPr lang="en-US" altLang="ko-KR" sz="700" dirty="0"/>
                        <a:t>(%, +/- </a:t>
                      </a:r>
                      <a:r>
                        <a:rPr lang="ko-KR" altLang="en-US" sz="700" dirty="0"/>
                        <a:t>부호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49183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371966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발행어음 총액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2952850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합계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전체 예상 지출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347501"/>
                  </a:ext>
                </a:extLst>
              </a:tr>
              <a:tr h="65140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예상 지출 내역에 대한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 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76456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2C52EE8-DCF9-25D2-E9AD-C351EA3D487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보고서 및 분석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F244976-2C86-5E8B-E410-ECC32801F6D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보고서 및 분석 내용을 조회합니다 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8A8F6FFF-70B7-953B-46AA-593FDCBF91F2}"/>
              </a:ext>
            </a:extLst>
          </p:cNvPr>
          <p:cNvSpPr/>
          <p:nvPr/>
        </p:nvSpPr>
        <p:spPr>
          <a:xfrm>
            <a:off x="1311467" y="1695105"/>
            <a:ext cx="5433246" cy="2269479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AEDB536-9B64-199A-8BAB-2AF6B9E4256D}"/>
              </a:ext>
            </a:extLst>
          </p:cNvPr>
          <p:cNvSpPr/>
          <p:nvPr/>
        </p:nvSpPr>
        <p:spPr>
          <a:xfrm>
            <a:off x="1397112" y="17925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5FB81554-2E12-5926-F3F7-9F6094AD5C37}"/>
              </a:ext>
            </a:extLst>
          </p:cNvPr>
          <p:cNvCxnSpPr>
            <a:cxnSpLocks/>
          </p:cNvCxnSpPr>
          <p:nvPr/>
        </p:nvCxnSpPr>
        <p:spPr>
          <a:xfrm>
            <a:off x="1456014" y="239951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44FA6DFE-C5E2-EDAB-4CAB-1904A1317DEA}"/>
              </a:ext>
            </a:extLst>
          </p:cNvPr>
          <p:cNvSpPr/>
          <p:nvPr/>
        </p:nvSpPr>
        <p:spPr>
          <a:xfrm>
            <a:off x="1479381" y="2118045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F1384CF9-BD40-9C55-D0EF-121923FF4C57}"/>
              </a:ext>
            </a:extLst>
          </p:cNvPr>
          <p:cNvSpPr/>
          <p:nvPr/>
        </p:nvSpPr>
        <p:spPr>
          <a:xfrm>
            <a:off x="1811409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3890612-5A76-F261-EDA8-EF51D89CD469}"/>
              </a:ext>
            </a:extLst>
          </p:cNvPr>
          <p:cNvSpPr/>
          <p:nvPr/>
        </p:nvSpPr>
        <p:spPr>
          <a:xfrm>
            <a:off x="2513406" y="2113858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E3E0FE5-F2D8-1ED5-AE48-0952D713A315}"/>
              </a:ext>
            </a:extLst>
          </p:cNvPr>
          <p:cNvSpPr/>
          <p:nvPr/>
        </p:nvSpPr>
        <p:spPr>
          <a:xfrm>
            <a:off x="5900295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1045977F-6EBF-BF63-37D6-49209078CD6F}"/>
              </a:ext>
            </a:extLst>
          </p:cNvPr>
          <p:cNvSpPr/>
          <p:nvPr/>
        </p:nvSpPr>
        <p:spPr>
          <a:xfrm>
            <a:off x="6006165" y="181076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EA367-930C-9F61-8B95-6C69ECC0707A}"/>
              </a:ext>
            </a:extLst>
          </p:cNvPr>
          <p:cNvCxnSpPr>
            <a:cxnSpLocks/>
          </p:cNvCxnSpPr>
          <p:nvPr/>
        </p:nvCxnSpPr>
        <p:spPr>
          <a:xfrm>
            <a:off x="1456014" y="2066303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88249679-19C7-D78F-7CD6-397AFB82A734}"/>
              </a:ext>
            </a:extLst>
          </p:cNvPr>
          <p:cNvCxnSpPr>
            <a:cxnSpLocks/>
          </p:cNvCxnSpPr>
          <p:nvPr/>
        </p:nvCxnSpPr>
        <p:spPr>
          <a:xfrm>
            <a:off x="1456014" y="274109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1DA64B7-DC50-8E19-423B-C5AA90C1CC5D}"/>
              </a:ext>
            </a:extLst>
          </p:cNvPr>
          <p:cNvSpPr/>
          <p:nvPr/>
        </p:nvSpPr>
        <p:spPr>
          <a:xfrm>
            <a:off x="1479381" y="2459627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42106D2-ED41-1CA3-64CB-0A678C7F4FC5}"/>
              </a:ext>
            </a:extLst>
          </p:cNvPr>
          <p:cNvSpPr/>
          <p:nvPr/>
        </p:nvSpPr>
        <p:spPr>
          <a:xfrm>
            <a:off x="1811409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ECDBE61-5B1B-7F4D-A85A-C0A331511689}"/>
              </a:ext>
            </a:extLst>
          </p:cNvPr>
          <p:cNvSpPr/>
          <p:nvPr/>
        </p:nvSpPr>
        <p:spPr>
          <a:xfrm>
            <a:off x="2513407" y="2455440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A7D832C-26B5-57EF-C683-EDB854CE2477}"/>
              </a:ext>
            </a:extLst>
          </p:cNvPr>
          <p:cNvSpPr/>
          <p:nvPr/>
        </p:nvSpPr>
        <p:spPr>
          <a:xfrm>
            <a:off x="5900295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DE0B458-9E9F-0BCF-B182-D9EA59053F7B}"/>
              </a:ext>
            </a:extLst>
          </p:cNvPr>
          <p:cNvCxnSpPr>
            <a:cxnSpLocks/>
          </p:cNvCxnSpPr>
          <p:nvPr/>
        </p:nvCxnSpPr>
        <p:spPr>
          <a:xfrm>
            <a:off x="1456014" y="307874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DAD508D3-1135-9DB3-1C90-0D5540CB9F19}"/>
              </a:ext>
            </a:extLst>
          </p:cNvPr>
          <p:cNvSpPr/>
          <p:nvPr/>
        </p:nvSpPr>
        <p:spPr>
          <a:xfrm>
            <a:off x="1479381" y="279727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5BCC3F3-F90D-09FE-1DA4-D9B90D9CDECC}"/>
              </a:ext>
            </a:extLst>
          </p:cNvPr>
          <p:cNvSpPr/>
          <p:nvPr/>
        </p:nvSpPr>
        <p:spPr>
          <a:xfrm>
            <a:off x="1811409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26381BC-ADE5-3CE4-8ECA-43EEAFBD74BE}"/>
              </a:ext>
            </a:extLst>
          </p:cNvPr>
          <p:cNvSpPr/>
          <p:nvPr/>
        </p:nvSpPr>
        <p:spPr>
          <a:xfrm>
            <a:off x="2513406" y="2793083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39C73D4-345A-70C3-D32B-4729406C37C9}"/>
              </a:ext>
            </a:extLst>
          </p:cNvPr>
          <p:cNvSpPr/>
          <p:nvPr/>
        </p:nvSpPr>
        <p:spPr>
          <a:xfrm>
            <a:off x="5900295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6FCC0644-5C72-5DA8-D5C9-E843BB3FC6DD}"/>
              </a:ext>
            </a:extLst>
          </p:cNvPr>
          <p:cNvCxnSpPr>
            <a:cxnSpLocks/>
          </p:cNvCxnSpPr>
          <p:nvPr/>
        </p:nvCxnSpPr>
        <p:spPr>
          <a:xfrm>
            <a:off x="1456014" y="341449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8BE665A2-CF9E-C9D5-D423-615BD5E2A2B8}"/>
              </a:ext>
            </a:extLst>
          </p:cNvPr>
          <p:cNvSpPr/>
          <p:nvPr/>
        </p:nvSpPr>
        <p:spPr>
          <a:xfrm>
            <a:off x="1479381" y="313302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C172FA5-691A-F89C-94FF-0C2CD0A02E3E}"/>
              </a:ext>
            </a:extLst>
          </p:cNvPr>
          <p:cNvSpPr/>
          <p:nvPr/>
        </p:nvSpPr>
        <p:spPr>
          <a:xfrm>
            <a:off x="1811409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지출예상내역서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91DF456-B691-DCEC-29B4-6BCF2990D8BE}"/>
              </a:ext>
            </a:extLst>
          </p:cNvPr>
          <p:cNvSpPr/>
          <p:nvPr/>
        </p:nvSpPr>
        <p:spPr>
          <a:xfrm>
            <a:off x="2513406" y="3128833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DD309F3-FDA6-DFC5-3CC1-ADEB233731DE}"/>
              </a:ext>
            </a:extLst>
          </p:cNvPr>
          <p:cNvSpPr/>
          <p:nvPr/>
        </p:nvSpPr>
        <p:spPr>
          <a:xfrm>
            <a:off x="5900295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7F2D35F2-BEB8-E3EA-A5A9-8EC818427FDD}"/>
              </a:ext>
            </a:extLst>
          </p:cNvPr>
          <p:cNvCxnSpPr>
            <a:cxnSpLocks/>
          </p:cNvCxnSpPr>
          <p:nvPr/>
        </p:nvCxnSpPr>
        <p:spPr>
          <a:xfrm>
            <a:off x="1456014" y="375213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65582790-A4FE-D695-66CC-36736D0C9384}"/>
              </a:ext>
            </a:extLst>
          </p:cNvPr>
          <p:cNvSpPr/>
          <p:nvPr/>
        </p:nvSpPr>
        <p:spPr>
          <a:xfrm>
            <a:off x="1479381" y="3470663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42542D5-1784-1DCC-092B-A1E3D1418C90}"/>
              </a:ext>
            </a:extLst>
          </p:cNvPr>
          <p:cNvSpPr/>
          <p:nvPr/>
        </p:nvSpPr>
        <p:spPr>
          <a:xfrm>
            <a:off x="1811409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69DDC98-1AA8-7F0A-4B4B-7159F7FC5A86}"/>
              </a:ext>
            </a:extLst>
          </p:cNvPr>
          <p:cNvSpPr/>
          <p:nvPr/>
        </p:nvSpPr>
        <p:spPr>
          <a:xfrm>
            <a:off x="2513407" y="3466476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0555CCE-BD4C-F94A-09BF-C3AB85A34E24}"/>
              </a:ext>
            </a:extLst>
          </p:cNvPr>
          <p:cNvSpPr/>
          <p:nvPr/>
        </p:nvSpPr>
        <p:spPr>
          <a:xfrm>
            <a:off x="5900295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D2A3997-F7FE-A43F-CA0D-055B8B36FD47}"/>
              </a:ext>
            </a:extLst>
          </p:cNvPr>
          <p:cNvSpPr/>
          <p:nvPr/>
        </p:nvSpPr>
        <p:spPr>
          <a:xfrm>
            <a:off x="1311467" y="4136616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EF2B195-16F5-F0B4-D8F3-7E25017D5960}"/>
              </a:ext>
            </a:extLst>
          </p:cNvPr>
          <p:cNvSpPr/>
          <p:nvPr/>
        </p:nvSpPr>
        <p:spPr>
          <a:xfrm>
            <a:off x="1397112" y="423405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DBB00E9-5D53-BC67-6DBF-82C301979F75}"/>
              </a:ext>
            </a:extLst>
          </p:cNvPr>
          <p:cNvSpPr/>
          <p:nvPr/>
        </p:nvSpPr>
        <p:spPr>
          <a:xfrm>
            <a:off x="147938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40A3B4-16E1-7594-2715-9F89EA6FFE95}"/>
              </a:ext>
            </a:extLst>
          </p:cNvPr>
          <p:cNvSpPr/>
          <p:nvPr/>
        </p:nvSpPr>
        <p:spPr>
          <a:xfrm>
            <a:off x="1564060" y="4796421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D68817-6527-4C61-AE52-B55DCE4C84B9}"/>
              </a:ext>
            </a:extLst>
          </p:cNvPr>
          <p:cNvSpPr/>
          <p:nvPr/>
        </p:nvSpPr>
        <p:spPr>
          <a:xfrm>
            <a:off x="155822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5CB2032-F406-639A-1789-DD85B9A23C27}"/>
              </a:ext>
            </a:extLst>
          </p:cNvPr>
          <p:cNvSpPr/>
          <p:nvPr/>
        </p:nvSpPr>
        <p:spPr>
          <a:xfrm>
            <a:off x="2771135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2B6626E-D700-1DB3-594F-B3824CD91574}"/>
              </a:ext>
            </a:extLst>
          </p:cNvPr>
          <p:cNvSpPr/>
          <p:nvPr/>
        </p:nvSpPr>
        <p:spPr>
          <a:xfrm>
            <a:off x="2855813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A414C63-EBA1-FF23-F2B2-277BAC8F4FF3}"/>
              </a:ext>
            </a:extLst>
          </p:cNvPr>
          <p:cNvSpPr/>
          <p:nvPr/>
        </p:nvSpPr>
        <p:spPr>
          <a:xfrm>
            <a:off x="2849978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599F8DC-EB55-19D3-7932-60A513BB3281}"/>
              </a:ext>
            </a:extLst>
          </p:cNvPr>
          <p:cNvSpPr/>
          <p:nvPr/>
        </p:nvSpPr>
        <p:spPr>
          <a:xfrm>
            <a:off x="1558224" y="49933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3D41913-7E70-DB90-634E-5C5B3E0D74C5}"/>
              </a:ext>
            </a:extLst>
          </p:cNvPr>
          <p:cNvSpPr/>
          <p:nvPr/>
        </p:nvSpPr>
        <p:spPr>
          <a:xfrm>
            <a:off x="2849978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C45FC40-0C90-AFE3-9E86-A9378248EA0A}"/>
              </a:ext>
            </a:extLst>
          </p:cNvPr>
          <p:cNvSpPr/>
          <p:nvPr/>
        </p:nvSpPr>
        <p:spPr>
          <a:xfrm>
            <a:off x="406207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71122A1-A407-DE9F-1416-CB2DBB617163}"/>
              </a:ext>
            </a:extLst>
          </p:cNvPr>
          <p:cNvSpPr/>
          <p:nvPr/>
        </p:nvSpPr>
        <p:spPr>
          <a:xfrm>
            <a:off x="4146750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771ED93-FCC5-E117-E061-A53A36396D50}"/>
              </a:ext>
            </a:extLst>
          </p:cNvPr>
          <p:cNvSpPr/>
          <p:nvPr/>
        </p:nvSpPr>
        <p:spPr>
          <a:xfrm>
            <a:off x="414091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14F50EB-0EBB-503E-EC8F-DD59CB545C17}"/>
              </a:ext>
            </a:extLst>
          </p:cNvPr>
          <p:cNvSpPr/>
          <p:nvPr/>
        </p:nvSpPr>
        <p:spPr>
          <a:xfrm>
            <a:off x="4140914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3B3AE3D-AB47-BD76-2922-5357F9A2750A}"/>
              </a:ext>
            </a:extLst>
          </p:cNvPr>
          <p:cNvSpPr/>
          <p:nvPr/>
        </p:nvSpPr>
        <p:spPr>
          <a:xfrm>
            <a:off x="5352597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466C982-A33B-0E2A-28A1-94AF09752CE0}"/>
              </a:ext>
            </a:extLst>
          </p:cNvPr>
          <p:cNvSpPr/>
          <p:nvPr/>
        </p:nvSpPr>
        <p:spPr>
          <a:xfrm>
            <a:off x="5437275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F7D4D93-EC5C-C525-2515-8C529BB5FB45}"/>
              </a:ext>
            </a:extLst>
          </p:cNvPr>
          <p:cNvSpPr/>
          <p:nvPr/>
        </p:nvSpPr>
        <p:spPr>
          <a:xfrm>
            <a:off x="5431440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866167C-2F7D-A04F-97C4-F036B3538587}"/>
              </a:ext>
            </a:extLst>
          </p:cNvPr>
          <p:cNvSpPr/>
          <p:nvPr/>
        </p:nvSpPr>
        <p:spPr>
          <a:xfrm>
            <a:off x="5431440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A1713CF-8235-A4FC-9A45-2B3FA63FF0CA}"/>
              </a:ext>
            </a:extLst>
          </p:cNvPr>
          <p:cNvSpPr/>
          <p:nvPr/>
        </p:nvSpPr>
        <p:spPr>
          <a:xfrm>
            <a:off x="1474674" y="5354600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3E2F2CC-C900-8CD7-94A1-36D4661596CA}"/>
              </a:ext>
            </a:extLst>
          </p:cNvPr>
          <p:cNvSpPr/>
          <p:nvPr/>
        </p:nvSpPr>
        <p:spPr>
          <a:xfrm>
            <a:off x="1311467" y="6248045"/>
            <a:ext cx="5433246" cy="518259"/>
          </a:xfrm>
          <a:prstGeom prst="roundRect">
            <a:avLst>
              <a:gd name="adj" fmla="val 2491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7FAC697-CD80-D6DD-C5E9-372ABB9DFCDE}"/>
              </a:ext>
            </a:extLst>
          </p:cNvPr>
          <p:cNvSpPr/>
          <p:nvPr/>
        </p:nvSpPr>
        <p:spPr>
          <a:xfrm>
            <a:off x="1397112" y="63454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25D1330-8C6C-B52D-82FC-ED10ADCBBCE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099C526-0C6C-74C3-C2AC-E789A0CD4C43}"/>
              </a:ext>
            </a:extLst>
          </p:cNvPr>
          <p:cNvSpPr/>
          <p:nvPr/>
        </p:nvSpPr>
        <p:spPr>
          <a:xfrm>
            <a:off x="5864553" y="183263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5604372-BEC5-69C2-E65A-CF125EC476B1}"/>
              </a:ext>
            </a:extLst>
          </p:cNvPr>
          <p:cNvSpPr/>
          <p:nvPr/>
        </p:nvSpPr>
        <p:spPr>
          <a:xfrm>
            <a:off x="1248517" y="16991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A64D97BD-3BAE-4712-35A5-5166FB2F83C9}"/>
              </a:ext>
            </a:extLst>
          </p:cNvPr>
          <p:cNvSpPr/>
          <p:nvPr/>
        </p:nvSpPr>
        <p:spPr>
          <a:xfrm>
            <a:off x="1415768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3D61BFD-2BE3-602A-89F3-19CDD6CF988B}"/>
              </a:ext>
            </a:extLst>
          </p:cNvPr>
          <p:cNvSpPr/>
          <p:nvPr/>
        </p:nvSpPr>
        <p:spPr>
          <a:xfrm>
            <a:off x="1248517" y="52904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F37A4AD-6C7E-05CD-84D6-322DE69044C0}"/>
              </a:ext>
            </a:extLst>
          </p:cNvPr>
          <p:cNvSpPr/>
          <p:nvPr/>
        </p:nvSpPr>
        <p:spPr>
          <a:xfrm>
            <a:off x="3937598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B2B318A-A013-78FD-8237-2749EC561E21}"/>
              </a:ext>
            </a:extLst>
          </p:cNvPr>
          <p:cNvSpPr/>
          <p:nvPr/>
        </p:nvSpPr>
        <p:spPr>
          <a:xfrm>
            <a:off x="4351246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A7E3582-A4FF-EE25-97E0-59806243A391}"/>
              </a:ext>
            </a:extLst>
          </p:cNvPr>
          <p:cNvSpPr/>
          <p:nvPr/>
        </p:nvSpPr>
        <p:spPr>
          <a:xfrm>
            <a:off x="3757783" y="3063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6B151B6-29B4-B99F-ABD7-91318E9541DE}"/>
              </a:ext>
            </a:extLst>
          </p:cNvPr>
          <p:cNvSpPr/>
          <p:nvPr/>
        </p:nvSpPr>
        <p:spPr>
          <a:xfrm>
            <a:off x="1302332" y="20054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BAC58075-ED0E-23D2-77F9-41EBA89C1D72}"/>
              </a:ext>
            </a:extLst>
          </p:cNvPr>
          <p:cNvSpPr/>
          <p:nvPr/>
        </p:nvSpPr>
        <p:spPr>
          <a:xfrm>
            <a:off x="276990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680B80E-FE1A-B2C3-1681-2F29F6D28BE1}"/>
              </a:ext>
            </a:extLst>
          </p:cNvPr>
          <p:cNvSpPr/>
          <p:nvPr/>
        </p:nvSpPr>
        <p:spPr>
          <a:xfrm>
            <a:off x="407422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4A0EC5DF-F2CD-B895-3C9A-E555CA6549EB}"/>
              </a:ext>
            </a:extLst>
          </p:cNvPr>
          <p:cNvSpPr/>
          <p:nvPr/>
        </p:nvSpPr>
        <p:spPr>
          <a:xfrm>
            <a:off x="5351602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C5D493-82B4-37F6-C28E-54749468E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1437485-D7F8-2180-3CBF-2C30F329ED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79AE95-C155-7B95-CA3C-5E4EC539E42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4A8F579-FCBD-9D26-7B3F-E674504BFE5E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DA248-AB54-6D58-AC42-DDA6015A5E9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B863CF9-4424-C18A-EF59-A7697F47BB5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9CC6E5E8-2E3F-A89D-C2BD-219DFC0D562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ADCA1A7-EA8B-6435-1795-1061C8748723}"/>
              </a:ext>
            </a:extLst>
          </p:cNvPr>
          <p:cNvSpPr/>
          <p:nvPr/>
        </p:nvSpPr>
        <p:spPr>
          <a:xfrm>
            <a:off x="1311467" y="74929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7DA2331-FEFC-0469-B43F-FF754A19A0EF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B3E9FEE-1E5B-59F1-FD87-4D657EE13582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FF055-AA20-412B-BBF1-748C45BE09CC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9A4A056-BDCF-43EF-FE6F-E71D971EB096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8394A38-8E32-8E33-2F67-4A60DA75993C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CDF3F84-2719-676D-947A-D31DCC5DE766}"/>
              </a:ext>
            </a:extLst>
          </p:cNvPr>
          <p:cNvSpPr/>
          <p:nvPr/>
        </p:nvSpPr>
        <p:spPr>
          <a:xfrm>
            <a:off x="2855813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553B4B4-713B-2952-0302-A0410C9CBCAB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87265AA-9DB4-418E-A410-B4E0C983BB28}"/>
              </a:ext>
            </a:extLst>
          </p:cNvPr>
          <p:cNvSpPr/>
          <p:nvPr/>
        </p:nvSpPr>
        <p:spPr>
          <a:xfrm>
            <a:off x="1558224" y="160603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E585A99-28A4-96A6-C45B-F453FB9E8F16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052D15F6-4019-E585-836B-6E6323C9D6BE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9E09DB2-96DF-CA87-026F-686E6B7697EB}"/>
              </a:ext>
            </a:extLst>
          </p:cNvPr>
          <p:cNvSpPr/>
          <p:nvPr/>
        </p:nvSpPr>
        <p:spPr>
          <a:xfrm>
            <a:off x="4146750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4CFF829-AEF0-ACD4-2FE3-B1087AB8CC04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C0943FAE-2E34-0DA8-6C5D-99FC7070815F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3940F1-B427-87B4-29E3-B69408C8F641}"/>
              </a:ext>
            </a:extLst>
          </p:cNvPr>
          <p:cNvSpPr/>
          <p:nvPr/>
        </p:nvSpPr>
        <p:spPr>
          <a:xfrm>
            <a:off x="5437275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88BE034-9ABF-531B-EBA7-6004AFE1DBA8}"/>
              </a:ext>
            </a:extLst>
          </p:cNvPr>
          <p:cNvSpPr/>
          <p:nvPr/>
        </p:nvSpPr>
        <p:spPr>
          <a:xfrm>
            <a:off x="5431440" y="122393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83E5C3-ECDC-B1D9-0B33-6D2340FCFBC9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39065A-11E7-60E2-2597-5B72B7505842}"/>
              </a:ext>
            </a:extLst>
          </p:cNvPr>
          <p:cNvSpPr/>
          <p:nvPr/>
        </p:nvSpPr>
        <p:spPr>
          <a:xfrm>
            <a:off x="3208469" y="84673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D1F6B69-2BB1-2D8F-2797-59764603F944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0CD8A6E-CC55-86A3-2C20-C8399F687DC7}"/>
              </a:ext>
            </a:extLst>
          </p:cNvPr>
          <p:cNvSpPr/>
          <p:nvPr/>
        </p:nvSpPr>
        <p:spPr>
          <a:xfrm>
            <a:off x="1474674" y="196962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1,520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70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C504B9F-0E82-D424-4A71-8927D994CB5B}"/>
              </a:ext>
            </a:extLst>
          </p:cNvPr>
          <p:cNvSpPr/>
          <p:nvPr/>
        </p:nvSpPr>
        <p:spPr>
          <a:xfrm>
            <a:off x="1311467" y="3054659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FED0782-8155-D9AB-9D94-927BA1CB840B}"/>
              </a:ext>
            </a:extLst>
          </p:cNvPr>
          <p:cNvSpPr/>
          <p:nvPr/>
        </p:nvSpPr>
        <p:spPr>
          <a:xfrm>
            <a:off x="1397111" y="3152094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3EEF7C7-4BAD-E78B-CA62-CC7C76BB9763}"/>
              </a:ext>
            </a:extLst>
          </p:cNvPr>
          <p:cNvSpPr/>
          <p:nvPr/>
        </p:nvSpPr>
        <p:spPr>
          <a:xfrm>
            <a:off x="1479381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58F4557-3DC3-8B83-2414-545146A34C84}"/>
              </a:ext>
            </a:extLst>
          </p:cNvPr>
          <p:cNvSpPr/>
          <p:nvPr/>
        </p:nvSpPr>
        <p:spPr>
          <a:xfrm>
            <a:off x="1651291" y="3714465"/>
            <a:ext cx="22947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4E0CDA3-0274-7B28-F339-440A8E183F8C}"/>
              </a:ext>
            </a:extLst>
          </p:cNvPr>
          <p:cNvSpPr/>
          <p:nvPr/>
        </p:nvSpPr>
        <p:spPr>
          <a:xfrm>
            <a:off x="1639443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한도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CDCD011-86ED-800F-9332-07DAB9AC7292}"/>
              </a:ext>
            </a:extLst>
          </p:cNvPr>
          <p:cNvSpPr/>
          <p:nvPr/>
        </p:nvSpPr>
        <p:spPr>
          <a:xfrm>
            <a:off x="4101816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982EDD1-47BE-7ACE-ABC4-6F06700461BC}"/>
              </a:ext>
            </a:extLst>
          </p:cNvPr>
          <p:cNvSpPr/>
          <p:nvPr/>
        </p:nvSpPr>
        <p:spPr>
          <a:xfrm>
            <a:off x="4273723" y="3714465"/>
            <a:ext cx="20345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21CAEEF-D8B2-4391-EF48-0F735F0F9807}"/>
              </a:ext>
            </a:extLst>
          </p:cNvPr>
          <p:cNvSpPr/>
          <p:nvPr/>
        </p:nvSpPr>
        <p:spPr>
          <a:xfrm>
            <a:off x="4261878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사용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C834E60-7C81-B2AA-F8F4-64BD653352C5}"/>
              </a:ext>
            </a:extLst>
          </p:cNvPr>
          <p:cNvSpPr/>
          <p:nvPr/>
        </p:nvSpPr>
        <p:spPr>
          <a:xfrm>
            <a:off x="1474674" y="4248357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7FD8295-3CEE-2D3E-9E51-A065D62F76C9}"/>
              </a:ext>
            </a:extLst>
          </p:cNvPr>
          <p:cNvSpPr/>
          <p:nvPr/>
        </p:nvSpPr>
        <p:spPr>
          <a:xfrm>
            <a:off x="1311467" y="5253501"/>
            <a:ext cx="5433246" cy="1553697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098B9FC-45D3-2484-37E5-3868947ECDEB}"/>
              </a:ext>
            </a:extLst>
          </p:cNvPr>
          <p:cNvSpPr/>
          <p:nvPr/>
        </p:nvSpPr>
        <p:spPr>
          <a:xfrm>
            <a:off x="1397112" y="53509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A9E6FE1-B9AA-95B6-A677-2D2E6C155AC9}"/>
              </a:ext>
            </a:extLst>
          </p:cNvPr>
          <p:cNvSpPr/>
          <p:nvPr/>
        </p:nvSpPr>
        <p:spPr>
          <a:xfrm>
            <a:off x="147938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09D56FB-3354-D3AC-10D4-127AFE9803DA}"/>
              </a:ext>
            </a:extLst>
          </p:cNvPr>
          <p:cNvSpPr/>
          <p:nvPr/>
        </p:nvSpPr>
        <p:spPr>
          <a:xfrm>
            <a:off x="1564060" y="591330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62E2424-21CB-4075-B29D-983BD44AB8DF}"/>
              </a:ext>
            </a:extLst>
          </p:cNvPr>
          <p:cNvSpPr/>
          <p:nvPr/>
        </p:nvSpPr>
        <p:spPr>
          <a:xfrm>
            <a:off x="155822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120CCA59-FAF3-76D7-5DF9-8E5B0018DCB8}"/>
              </a:ext>
            </a:extLst>
          </p:cNvPr>
          <p:cNvSpPr/>
          <p:nvPr/>
        </p:nvSpPr>
        <p:spPr>
          <a:xfrm>
            <a:off x="2771135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A42D19F-7034-02E2-C5EF-56E611347D4B}"/>
              </a:ext>
            </a:extLst>
          </p:cNvPr>
          <p:cNvSpPr/>
          <p:nvPr/>
        </p:nvSpPr>
        <p:spPr>
          <a:xfrm>
            <a:off x="2855813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7EE6DED-AB75-9BA9-6C0F-4C4CC8309F04}"/>
              </a:ext>
            </a:extLst>
          </p:cNvPr>
          <p:cNvSpPr/>
          <p:nvPr/>
        </p:nvSpPr>
        <p:spPr>
          <a:xfrm>
            <a:off x="2849978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70A92439-1A73-D53A-397B-B44AD26FD653}"/>
              </a:ext>
            </a:extLst>
          </p:cNvPr>
          <p:cNvSpPr/>
          <p:nvPr/>
        </p:nvSpPr>
        <p:spPr>
          <a:xfrm>
            <a:off x="406207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203AD5-F229-AF0B-7089-9B97C175EDE6}"/>
              </a:ext>
            </a:extLst>
          </p:cNvPr>
          <p:cNvSpPr/>
          <p:nvPr/>
        </p:nvSpPr>
        <p:spPr>
          <a:xfrm>
            <a:off x="4146749" y="591330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51F991D-15AB-AF6E-EB11-43F2EC6497CD}"/>
              </a:ext>
            </a:extLst>
          </p:cNvPr>
          <p:cNvSpPr/>
          <p:nvPr/>
        </p:nvSpPr>
        <p:spPr>
          <a:xfrm>
            <a:off x="414091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70E68C2-8147-EF1F-4630-FC6EF0ED0378}"/>
              </a:ext>
            </a:extLst>
          </p:cNvPr>
          <p:cNvSpPr/>
          <p:nvPr/>
        </p:nvSpPr>
        <p:spPr>
          <a:xfrm>
            <a:off x="5352597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55F27E0-0BBA-D622-7859-62FD4C601711}"/>
              </a:ext>
            </a:extLst>
          </p:cNvPr>
          <p:cNvSpPr/>
          <p:nvPr/>
        </p:nvSpPr>
        <p:spPr>
          <a:xfrm>
            <a:off x="5437275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2C6C178-A0CD-99BB-CE10-DF07B562E70D}"/>
              </a:ext>
            </a:extLst>
          </p:cNvPr>
          <p:cNvSpPr/>
          <p:nvPr/>
        </p:nvSpPr>
        <p:spPr>
          <a:xfrm>
            <a:off x="5431440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793DF03-D7DD-1191-1569-F24767CDBD3B}"/>
              </a:ext>
            </a:extLst>
          </p:cNvPr>
          <p:cNvSpPr/>
          <p:nvPr/>
        </p:nvSpPr>
        <p:spPr>
          <a:xfrm>
            <a:off x="1474674" y="6412509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5104B-0D98-FF47-6B9C-3E57759E6CD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DE17FBA-02B6-B9FB-675C-CE8609F6A60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E268366-2CC8-496B-D531-0DD5828B3A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4FF1EE54-1CF8-682D-45C3-AC613D4503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635105"/>
              </p:ext>
            </p:extLst>
          </p:nvPr>
        </p:nvGraphicFramePr>
        <p:xfrm>
          <a:off x="7086600" y="502429"/>
          <a:ext cx="2057400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0619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</a:t>
                      </a:r>
                      <a:r>
                        <a:rPr lang="ko-KR" altLang="en-US" sz="700" b="1" dirty="0" err="1"/>
                        <a:t>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미정리</a:t>
                      </a:r>
                      <a:r>
                        <a:rPr lang="ko-KR" altLang="en-US" sz="700" dirty="0"/>
                        <a:t> 건수 및 금액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가지급금 예정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현재 가지급금 잔액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가지급금으로 인한 추가 법인세 </a:t>
                      </a:r>
                      <a:r>
                        <a:rPr lang="ko-KR" altLang="en-US" sz="700" dirty="0" err="1"/>
                        <a:t>예상액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법인의 수익으로 간주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법인세율에 의해 법인세 추가 과세 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807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대표자 귀속 </a:t>
                      </a:r>
                      <a:r>
                        <a:rPr lang="ko-KR" altLang="en-US" sz="700" dirty="0" err="1"/>
                        <a:t>종합세</a:t>
                      </a:r>
                      <a:r>
                        <a:rPr lang="ko-KR" altLang="en-US" sz="700" dirty="0"/>
                        <a:t> 예상 </a:t>
                      </a:r>
                      <a:r>
                        <a:rPr lang="ko-KR" altLang="en-US" sz="700" dirty="0" err="1"/>
                        <a:t>가중액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대표자의 상여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배당소득으로 소득 처분되어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과세표준에 따라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종합소득세율 금액 추가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907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접대비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/>
                        <a:t>접대비 손금한도 </a:t>
                      </a:r>
                      <a:r>
                        <a:rPr lang="en-US" altLang="ko-KR" sz="700" dirty="0"/>
                        <a:t>= </a:t>
                      </a:r>
                      <a:r>
                        <a:rPr lang="ko-KR" altLang="en-US" sz="700" dirty="0"/>
                        <a:t>기본한도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수입금액별 추가한도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초과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비용 인정 안됨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법인세 증가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154489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53F3892C-4F05-F3E1-7750-AEAEFB13E7AC}"/>
              </a:ext>
            </a:extLst>
          </p:cNvPr>
          <p:cNvSpPr/>
          <p:nvPr/>
        </p:nvSpPr>
        <p:spPr>
          <a:xfrm>
            <a:off x="1415768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880A0D14-6941-BD38-56CE-745D6724C9D1}"/>
              </a:ext>
            </a:extLst>
          </p:cNvPr>
          <p:cNvSpPr/>
          <p:nvPr/>
        </p:nvSpPr>
        <p:spPr>
          <a:xfrm>
            <a:off x="276990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F3C961D-CAD1-6816-A42C-7C639570F6C1}"/>
              </a:ext>
            </a:extLst>
          </p:cNvPr>
          <p:cNvSpPr/>
          <p:nvPr/>
        </p:nvSpPr>
        <p:spPr>
          <a:xfrm>
            <a:off x="407422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E1FBB684-482E-BFC4-BBE2-D14A99F8817B}"/>
              </a:ext>
            </a:extLst>
          </p:cNvPr>
          <p:cNvSpPr/>
          <p:nvPr/>
        </p:nvSpPr>
        <p:spPr>
          <a:xfrm>
            <a:off x="5351602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B598D656-DE8A-8CA7-0BEF-56126EE0A4CD}"/>
              </a:ext>
            </a:extLst>
          </p:cNvPr>
          <p:cNvSpPr/>
          <p:nvPr/>
        </p:nvSpPr>
        <p:spPr>
          <a:xfrm>
            <a:off x="1268168" y="319579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1010452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C796-EE47-124C-D6AA-C940B28CA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716327-6BD4-7573-4A16-1B5DD615E4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64562419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복리후생비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한도 없지만 사회통념범위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부가세 매입세액공제 가능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기준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인당 </a:t>
                      </a:r>
                      <a:r>
                        <a:rPr lang="en-US" altLang="ko-KR" sz="700" dirty="0"/>
                        <a:t>20</a:t>
                      </a:r>
                      <a:r>
                        <a:rPr lang="ko-KR" altLang="en-US" sz="700" dirty="0"/>
                        <a:t>만원</a:t>
                      </a:r>
                      <a:r>
                        <a:rPr lang="en-US" altLang="ko-KR" sz="700" dirty="0"/>
                        <a:t>×12</a:t>
                      </a:r>
                      <a:r>
                        <a:rPr lang="ko-KR" altLang="en-US" sz="700" dirty="0"/>
                        <a:t>개월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큰 순으로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회사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73A0668-7C6A-60BA-27AB-65C6455232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A5B5A1-0ACC-27CD-5D3C-A738C1A4A16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DA4AF7D-2722-5A89-0ECF-3D74CC833D9F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4B9B59-A288-6389-08F5-D7A8A04AEFC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6AB92DF-F11A-37A8-2649-EE487D6C76B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CF1A3D45-3F69-FB9F-C0F6-BF005C4601F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6EE8349-AB9E-72A4-0B86-C82B10ED2CC0}"/>
              </a:ext>
            </a:extLst>
          </p:cNvPr>
          <p:cNvSpPr/>
          <p:nvPr/>
        </p:nvSpPr>
        <p:spPr>
          <a:xfrm>
            <a:off x="1311467" y="776382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BF2F6E-8366-767A-B167-7F684AEDEB13}"/>
              </a:ext>
            </a:extLst>
          </p:cNvPr>
          <p:cNvSpPr/>
          <p:nvPr/>
        </p:nvSpPr>
        <p:spPr>
          <a:xfrm>
            <a:off x="1397112" y="8738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5E0C19CB-1EC2-27EE-FBC9-CC8825EEEB84}"/>
              </a:ext>
            </a:extLst>
          </p:cNvPr>
          <p:cNvSpPr/>
          <p:nvPr/>
        </p:nvSpPr>
        <p:spPr>
          <a:xfrm>
            <a:off x="147938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155601E-AEAE-69B0-CE38-355E85B7FFD9}"/>
              </a:ext>
            </a:extLst>
          </p:cNvPr>
          <p:cNvSpPr/>
          <p:nvPr/>
        </p:nvSpPr>
        <p:spPr>
          <a:xfrm>
            <a:off x="1564060" y="1436188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1C67CE9-B8E6-81A9-9D07-BBEA534717AB}"/>
              </a:ext>
            </a:extLst>
          </p:cNvPr>
          <p:cNvSpPr/>
          <p:nvPr/>
        </p:nvSpPr>
        <p:spPr>
          <a:xfrm>
            <a:off x="155822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6C1AC6C6-A803-130B-E988-C0FEF0630BC1}"/>
              </a:ext>
            </a:extLst>
          </p:cNvPr>
          <p:cNvSpPr/>
          <p:nvPr/>
        </p:nvSpPr>
        <p:spPr>
          <a:xfrm>
            <a:off x="2771135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406516-56D6-44CF-5C4B-D136E5D6B6DE}"/>
              </a:ext>
            </a:extLst>
          </p:cNvPr>
          <p:cNvSpPr/>
          <p:nvPr/>
        </p:nvSpPr>
        <p:spPr>
          <a:xfrm>
            <a:off x="2855813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1960946-7B3E-61D1-82C4-C739088A6162}"/>
              </a:ext>
            </a:extLst>
          </p:cNvPr>
          <p:cNvSpPr/>
          <p:nvPr/>
        </p:nvSpPr>
        <p:spPr>
          <a:xfrm>
            <a:off x="2849978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6955EC30-38BA-4B9C-2E4C-C4B82C8F7279}"/>
              </a:ext>
            </a:extLst>
          </p:cNvPr>
          <p:cNvSpPr/>
          <p:nvPr/>
        </p:nvSpPr>
        <p:spPr>
          <a:xfrm>
            <a:off x="406207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6FE547E-6A16-5EB8-B46F-0202A5D64B53}"/>
              </a:ext>
            </a:extLst>
          </p:cNvPr>
          <p:cNvSpPr/>
          <p:nvPr/>
        </p:nvSpPr>
        <p:spPr>
          <a:xfrm>
            <a:off x="4146749" y="1436188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2F4EFCA-9F32-8983-EF04-730E3DB343F0}"/>
              </a:ext>
            </a:extLst>
          </p:cNvPr>
          <p:cNvSpPr/>
          <p:nvPr/>
        </p:nvSpPr>
        <p:spPr>
          <a:xfrm>
            <a:off x="414091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8CFA4BE8-39F4-C8BF-8448-526C2A52E52C}"/>
              </a:ext>
            </a:extLst>
          </p:cNvPr>
          <p:cNvSpPr/>
          <p:nvPr/>
        </p:nvSpPr>
        <p:spPr>
          <a:xfrm>
            <a:off x="5352597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A6E1106-C78D-848B-4D23-A69DB3E98407}"/>
              </a:ext>
            </a:extLst>
          </p:cNvPr>
          <p:cNvSpPr/>
          <p:nvPr/>
        </p:nvSpPr>
        <p:spPr>
          <a:xfrm>
            <a:off x="5437275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B069E7B-50F1-4A40-BB22-C63C38D811DD}"/>
              </a:ext>
            </a:extLst>
          </p:cNvPr>
          <p:cNvSpPr/>
          <p:nvPr/>
        </p:nvSpPr>
        <p:spPr>
          <a:xfrm>
            <a:off x="5431440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9EA1276-59D9-4C80-8B99-DFD70E2E46A5}"/>
              </a:ext>
            </a:extLst>
          </p:cNvPr>
          <p:cNvSpPr/>
          <p:nvPr/>
        </p:nvSpPr>
        <p:spPr>
          <a:xfrm>
            <a:off x="1474674" y="1935390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4FC92E4-3D56-71A8-48DD-8BC1AFC62E0F}"/>
              </a:ext>
            </a:extLst>
          </p:cNvPr>
          <p:cNvSpPr/>
          <p:nvPr/>
        </p:nvSpPr>
        <p:spPr>
          <a:xfrm>
            <a:off x="1311467" y="2558687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A9DC9E9-4217-9C07-9C6F-DFA8DBE57EBF}"/>
              </a:ext>
            </a:extLst>
          </p:cNvPr>
          <p:cNvSpPr/>
          <p:nvPr/>
        </p:nvSpPr>
        <p:spPr>
          <a:xfrm>
            <a:off x="1397112" y="26561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8498718-C866-D20E-E653-DE0B23DB1707}"/>
              </a:ext>
            </a:extLst>
          </p:cNvPr>
          <p:cNvSpPr/>
          <p:nvPr/>
        </p:nvSpPr>
        <p:spPr>
          <a:xfrm>
            <a:off x="147938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FE85E0C-20CD-89F1-FFCB-67EE5FEC7D52}"/>
              </a:ext>
            </a:extLst>
          </p:cNvPr>
          <p:cNvSpPr/>
          <p:nvPr/>
        </p:nvSpPr>
        <p:spPr>
          <a:xfrm>
            <a:off x="1564060" y="32184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30D84E3-E506-9EDC-A9D8-97BD4EA4FF21}"/>
              </a:ext>
            </a:extLst>
          </p:cNvPr>
          <p:cNvSpPr/>
          <p:nvPr/>
        </p:nvSpPr>
        <p:spPr>
          <a:xfrm>
            <a:off x="155822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F0E7E73-B81F-F18B-D530-101CD498481B}"/>
              </a:ext>
            </a:extLst>
          </p:cNvPr>
          <p:cNvSpPr/>
          <p:nvPr/>
        </p:nvSpPr>
        <p:spPr>
          <a:xfrm>
            <a:off x="1558224" y="3415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0CDF0A4-B246-2242-F1D0-724EA491BCCF}"/>
              </a:ext>
            </a:extLst>
          </p:cNvPr>
          <p:cNvSpPr/>
          <p:nvPr/>
        </p:nvSpPr>
        <p:spPr>
          <a:xfrm>
            <a:off x="2771135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84871-087F-8705-2DD1-5C6FEDBF72A0}"/>
              </a:ext>
            </a:extLst>
          </p:cNvPr>
          <p:cNvSpPr/>
          <p:nvPr/>
        </p:nvSpPr>
        <p:spPr>
          <a:xfrm>
            <a:off x="2855812" y="3218492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A802B30-33FA-4107-0CF9-F6FDDF11A261}"/>
              </a:ext>
            </a:extLst>
          </p:cNvPr>
          <p:cNvSpPr/>
          <p:nvPr/>
        </p:nvSpPr>
        <p:spPr>
          <a:xfrm>
            <a:off x="2849978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36F6079-9089-A6E2-46E8-51DC310CB2D4}"/>
              </a:ext>
            </a:extLst>
          </p:cNvPr>
          <p:cNvSpPr/>
          <p:nvPr/>
        </p:nvSpPr>
        <p:spPr>
          <a:xfrm>
            <a:off x="2849978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AF0A999-1BF3-F39B-D948-6CC40FACA14D}"/>
              </a:ext>
            </a:extLst>
          </p:cNvPr>
          <p:cNvSpPr/>
          <p:nvPr/>
        </p:nvSpPr>
        <p:spPr>
          <a:xfrm>
            <a:off x="406207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6F67AAF-67F3-1BBB-83EB-24875651357A}"/>
              </a:ext>
            </a:extLst>
          </p:cNvPr>
          <p:cNvSpPr/>
          <p:nvPr/>
        </p:nvSpPr>
        <p:spPr>
          <a:xfrm>
            <a:off x="4146749" y="32184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7D2A95F-3C14-550B-D522-B09A3421EC93}"/>
              </a:ext>
            </a:extLst>
          </p:cNvPr>
          <p:cNvSpPr/>
          <p:nvPr/>
        </p:nvSpPr>
        <p:spPr>
          <a:xfrm>
            <a:off x="414091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D731E40-6F17-F7B9-1974-ADD23DCAD686}"/>
              </a:ext>
            </a:extLst>
          </p:cNvPr>
          <p:cNvSpPr/>
          <p:nvPr/>
        </p:nvSpPr>
        <p:spPr>
          <a:xfrm>
            <a:off x="4140914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F2EF5AD-0CE2-54B2-CCB3-2E6A54A34E7A}"/>
              </a:ext>
            </a:extLst>
          </p:cNvPr>
          <p:cNvSpPr/>
          <p:nvPr/>
        </p:nvSpPr>
        <p:spPr>
          <a:xfrm>
            <a:off x="5352597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8A5519A-76B4-2842-9A0E-2984AAC46BD4}"/>
              </a:ext>
            </a:extLst>
          </p:cNvPr>
          <p:cNvSpPr/>
          <p:nvPr/>
        </p:nvSpPr>
        <p:spPr>
          <a:xfrm>
            <a:off x="5437275" y="32184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92B2DEF-9CC3-B411-03F6-1E09F0A9687E}"/>
              </a:ext>
            </a:extLst>
          </p:cNvPr>
          <p:cNvSpPr/>
          <p:nvPr/>
        </p:nvSpPr>
        <p:spPr>
          <a:xfrm>
            <a:off x="5431440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4515628-E8D7-0C89-E198-81D8C6F5049C}"/>
              </a:ext>
            </a:extLst>
          </p:cNvPr>
          <p:cNvSpPr/>
          <p:nvPr/>
        </p:nvSpPr>
        <p:spPr>
          <a:xfrm>
            <a:off x="5431440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F848FCC-7646-43D1-408D-AFE47E4C6A61}"/>
              </a:ext>
            </a:extLst>
          </p:cNvPr>
          <p:cNvSpPr/>
          <p:nvPr/>
        </p:nvSpPr>
        <p:spPr>
          <a:xfrm>
            <a:off x="1558224" y="356729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C3D319-7DE8-C66F-C4F4-89C6677172A4}"/>
              </a:ext>
            </a:extLst>
          </p:cNvPr>
          <p:cNvSpPr/>
          <p:nvPr/>
        </p:nvSpPr>
        <p:spPr>
          <a:xfrm>
            <a:off x="2849978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1B388FE-ABE3-38AE-92E8-2C125453D0C8}"/>
              </a:ext>
            </a:extLst>
          </p:cNvPr>
          <p:cNvSpPr/>
          <p:nvPr/>
        </p:nvSpPr>
        <p:spPr>
          <a:xfrm>
            <a:off x="4140914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63D8534-E726-A6A5-122B-0B17862B9DEF}"/>
              </a:ext>
            </a:extLst>
          </p:cNvPr>
          <p:cNvSpPr/>
          <p:nvPr/>
        </p:nvSpPr>
        <p:spPr>
          <a:xfrm>
            <a:off x="5431440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FF05F74-E83E-1FA0-3EED-3144E2A2D5A2}"/>
              </a:ext>
            </a:extLst>
          </p:cNvPr>
          <p:cNvSpPr/>
          <p:nvPr/>
        </p:nvSpPr>
        <p:spPr>
          <a:xfrm>
            <a:off x="1474674" y="388788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4,500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3ECF6814-A662-C75C-EC25-B93DC9427E65}"/>
              </a:ext>
            </a:extLst>
          </p:cNvPr>
          <p:cNvSpPr/>
          <p:nvPr/>
        </p:nvSpPr>
        <p:spPr>
          <a:xfrm>
            <a:off x="1311467" y="4614109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ED5179D-F810-8026-FDF2-091E0AC5E500}"/>
              </a:ext>
            </a:extLst>
          </p:cNvPr>
          <p:cNvSpPr/>
          <p:nvPr/>
        </p:nvSpPr>
        <p:spPr>
          <a:xfrm>
            <a:off x="1397112" y="47115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32C72BA9-2B0F-B14A-ADA8-2A3DF0A6FD4E}"/>
              </a:ext>
            </a:extLst>
          </p:cNvPr>
          <p:cNvSpPr/>
          <p:nvPr/>
        </p:nvSpPr>
        <p:spPr>
          <a:xfrm>
            <a:off x="147938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90816EF-B074-6288-BFB8-981811BA7DF3}"/>
              </a:ext>
            </a:extLst>
          </p:cNvPr>
          <p:cNvSpPr/>
          <p:nvPr/>
        </p:nvSpPr>
        <p:spPr>
          <a:xfrm>
            <a:off x="1564060" y="527391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422A55F-1116-CF60-D09E-D53F2272C04B}"/>
              </a:ext>
            </a:extLst>
          </p:cNvPr>
          <p:cNvSpPr/>
          <p:nvPr/>
        </p:nvSpPr>
        <p:spPr>
          <a:xfrm>
            <a:off x="155822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B868AB9-1C40-282F-DA25-90B87D5C7A9B}"/>
              </a:ext>
            </a:extLst>
          </p:cNvPr>
          <p:cNvSpPr/>
          <p:nvPr/>
        </p:nvSpPr>
        <p:spPr>
          <a:xfrm>
            <a:off x="1558224" y="547084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2990FAB-2688-48E6-A97C-D8D26D391725}"/>
              </a:ext>
            </a:extLst>
          </p:cNvPr>
          <p:cNvSpPr/>
          <p:nvPr/>
        </p:nvSpPr>
        <p:spPr>
          <a:xfrm>
            <a:off x="2771135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D0251F8-D1E6-C518-3920-B6DE50FD17AF}"/>
              </a:ext>
            </a:extLst>
          </p:cNvPr>
          <p:cNvSpPr/>
          <p:nvPr/>
        </p:nvSpPr>
        <p:spPr>
          <a:xfrm>
            <a:off x="2855812" y="527391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5388753-E8ED-0B02-9489-5B3FD705497E}"/>
              </a:ext>
            </a:extLst>
          </p:cNvPr>
          <p:cNvSpPr/>
          <p:nvPr/>
        </p:nvSpPr>
        <p:spPr>
          <a:xfrm>
            <a:off x="2849978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3C519F2-7BBF-DD2F-1E82-8E72578B2FE4}"/>
              </a:ext>
            </a:extLst>
          </p:cNvPr>
          <p:cNvSpPr/>
          <p:nvPr/>
        </p:nvSpPr>
        <p:spPr>
          <a:xfrm>
            <a:off x="2849978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07F0964E-050E-9876-F501-E35E2EB1C432}"/>
              </a:ext>
            </a:extLst>
          </p:cNvPr>
          <p:cNvSpPr/>
          <p:nvPr/>
        </p:nvSpPr>
        <p:spPr>
          <a:xfrm>
            <a:off x="406207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AB71723-73C3-4734-5D71-BB7F55978B12}"/>
              </a:ext>
            </a:extLst>
          </p:cNvPr>
          <p:cNvSpPr/>
          <p:nvPr/>
        </p:nvSpPr>
        <p:spPr>
          <a:xfrm>
            <a:off x="4146749" y="527391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A827B1-0E3F-9382-41BB-C69F4BC2F8CA}"/>
              </a:ext>
            </a:extLst>
          </p:cNvPr>
          <p:cNvSpPr/>
          <p:nvPr/>
        </p:nvSpPr>
        <p:spPr>
          <a:xfrm>
            <a:off x="414091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A0C73CC-4AD7-28AA-F906-F00813D0FEE3}"/>
              </a:ext>
            </a:extLst>
          </p:cNvPr>
          <p:cNvSpPr/>
          <p:nvPr/>
        </p:nvSpPr>
        <p:spPr>
          <a:xfrm>
            <a:off x="4140914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62AE05D-FAFC-4344-9493-755568933C28}"/>
              </a:ext>
            </a:extLst>
          </p:cNvPr>
          <p:cNvSpPr/>
          <p:nvPr/>
        </p:nvSpPr>
        <p:spPr>
          <a:xfrm>
            <a:off x="5352597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EC8FDCC-9680-33DC-5469-A58D4E5B114A}"/>
              </a:ext>
            </a:extLst>
          </p:cNvPr>
          <p:cNvSpPr/>
          <p:nvPr/>
        </p:nvSpPr>
        <p:spPr>
          <a:xfrm>
            <a:off x="5437275" y="527391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33179CE-8F03-0242-E933-209D96FC07FA}"/>
              </a:ext>
            </a:extLst>
          </p:cNvPr>
          <p:cNvSpPr/>
          <p:nvPr/>
        </p:nvSpPr>
        <p:spPr>
          <a:xfrm>
            <a:off x="5431440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C41123-28E2-E4F6-8C1E-923643B778A8}"/>
              </a:ext>
            </a:extLst>
          </p:cNvPr>
          <p:cNvSpPr/>
          <p:nvPr/>
        </p:nvSpPr>
        <p:spPr>
          <a:xfrm>
            <a:off x="5431440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3DDD5AF-5276-9EB0-E0E5-4562DC638D8F}"/>
              </a:ext>
            </a:extLst>
          </p:cNvPr>
          <p:cNvSpPr/>
          <p:nvPr/>
        </p:nvSpPr>
        <p:spPr>
          <a:xfrm>
            <a:off x="1474674" y="581829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D93AA8A-1585-720A-BABF-D7C420E2DE34}"/>
              </a:ext>
            </a:extLst>
          </p:cNvPr>
          <p:cNvSpPr/>
          <p:nvPr/>
        </p:nvSpPr>
        <p:spPr>
          <a:xfrm>
            <a:off x="5583768" y="2680597"/>
            <a:ext cx="983022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거래처별 미수금 현황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E00CB3-0AF7-B1CB-B462-5289B64F5E1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5014A77-CEAF-F502-D41C-AC339876A1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1EF3540-C2C8-54BA-5FEE-B5216B0C3B8D}"/>
              </a:ext>
            </a:extLst>
          </p:cNvPr>
          <p:cNvSpPr/>
          <p:nvPr/>
        </p:nvSpPr>
        <p:spPr>
          <a:xfrm>
            <a:off x="1278862" y="900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193752-A9F7-99EB-D65A-3498685D03D1}"/>
              </a:ext>
            </a:extLst>
          </p:cNvPr>
          <p:cNvSpPr/>
          <p:nvPr/>
        </p:nvSpPr>
        <p:spPr>
          <a:xfrm>
            <a:off x="6524786" y="26899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F1FB958-3D7D-61D0-147D-9AA74EEC6EB0}"/>
              </a:ext>
            </a:extLst>
          </p:cNvPr>
          <p:cNvSpPr/>
          <p:nvPr/>
        </p:nvSpPr>
        <p:spPr>
          <a:xfrm>
            <a:off x="4051630" y="28928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6554279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0026811-61EC-BADF-A075-A39FC645F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776112"/>
              </p:ext>
            </p:extLst>
          </p:nvPr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324C91B-B445-B5C3-1D37-20DA88F66B96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8B46194-7E21-3D96-0133-ABBFEC48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4949595"/>
              </p:ext>
            </p:extLst>
          </p:nvPr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80BDB0A0-5FA0-B128-15AF-4B13F577F1F6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840632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615080"/>
              </p:ext>
            </p:extLst>
          </p:nvPr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123101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81136"/>
              </p:ext>
            </p:extLst>
          </p:nvPr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3306371"/>
              </p:ext>
            </p:extLst>
          </p:nvPr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 수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20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개월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114003"/>
              </p:ext>
            </p:extLst>
          </p:nvPr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법정외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복리후생비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552728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E81CC-0240-0872-D2DD-1B28A02DE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36F1504-4DF3-EA55-CDC7-4DCBD4E200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7FBCEB-47C7-72ED-3701-2D582C7BA92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A349D26-7342-0A8C-7025-B424F6098D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EA8B48-A9E7-2911-82D1-8D828C9196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9AE78CA-CBD5-5200-E641-0D88E8F4014A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D94F6FE-DA35-F386-F5CF-C8022FC4452D}"/>
              </a:ext>
            </a:extLst>
          </p:cNvPr>
          <p:cNvSpPr/>
          <p:nvPr/>
        </p:nvSpPr>
        <p:spPr>
          <a:xfrm>
            <a:off x="294468" y="1008953"/>
            <a:ext cx="6265358" cy="535606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역할 및 목적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당신은 </a:t>
            </a:r>
            <a:r>
              <a:rPr lang="en-US" altLang="ko-KR" sz="700" dirty="0">
                <a:latin typeface="+mn-ea"/>
              </a:rPr>
              <a:t>SAM ERP </a:t>
            </a:r>
            <a:r>
              <a:rPr lang="ko-KR" altLang="en-US" sz="700" dirty="0">
                <a:latin typeface="+mn-ea"/>
              </a:rPr>
              <a:t>시스템의 경영 분석 </a:t>
            </a:r>
            <a:r>
              <a:rPr lang="en-US" altLang="ko-KR" sz="700" dirty="0">
                <a:latin typeface="+mn-ea"/>
              </a:rPr>
              <a:t>AI</a:t>
            </a:r>
            <a:r>
              <a:rPr lang="ko-KR" altLang="en-US" sz="700" dirty="0">
                <a:latin typeface="+mn-ea"/>
              </a:rPr>
              <a:t>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>
                <a:latin typeface="+mn-ea"/>
              </a:rPr>
              <a:t>중소</a:t>
            </a:r>
            <a:r>
              <a:rPr lang="en-US" altLang="ko-KR" sz="700" dirty="0">
                <a:latin typeface="+mn-ea"/>
              </a:rPr>
              <a:t>·</a:t>
            </a:r>
            <a:r>
              <a:rPr lang="ko-KR" altLang="en-US" sz="700" dirty="0">
                <a:latin typeface="+mn-ea"/>
              </a:rPr>
              <a:t>중견 제조기업의 재무 데이터를 분석하여 경영진이 빠르게 </a:t>
            </a:r>
            <a:r>
              <a:rPr lang="ko-KR" altLang="en-US" sz="700" dirty="0" err="1">
                <a:latin typeface="+mn-ea"/>
              </a:rPr>
              <a:t>의사결정할</a:t>
            </a:r>
            <a:r>
              <a:rPr lang="ko-KR" altLang="en-US" sz="700" dirty="0">
                <a:latin typeface="+mn-ea"/>
              </a:rPr>
              <a:t> 수 있도록 핵심 인사이트를 제공합니다</a:t>
            </a:r>
            <a:r>
              <a:rPr lang="en-US" altLang="ko-KR" sz="700" dirty="0"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대상 데이터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다음 </a:t>
            </a:r>
            <a:r>
              <a:rPr lang="en-US" altLang="ko-KR" sz="700" dirty="0">
                <a:latin typeface="+mn-ea"/>
              </a:rPr>
              <a:t>JSON </a:t>
            </a:r>
            <a:r>
              <a:rPr lang="ko-KR" altLang="en-US" sz="700" dirty="0">
                <a:latin typeface="+mn-ea"/>
              </a:rPr>
              <a:t>형식의 데이터가 입력됩니다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기준월</a:t>
            </a:r>
            <a:r>
              <a:rPr lang="en-US" altLang="ko-KR" sz="700" dirty="0">
                <a:latin typeface="+mn-ea"/>
              </a:rPr>
              <a:t>": "YYYY-MM",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매입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발행어음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총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 },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대비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비율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전환액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현재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잔액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인정이자율</a:t>
            </a:r>
            <a:r>
              <a:rPr lang="en-US" altLang="ko-KR" sz="700" dirty="0">
                <a:latin typeface="+mn-ea"/>
              </a:rPr>
              <a:t>": 0.046, "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인정이자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사용률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"1</a:t>
            </a:r>
            <a:r>
              <a:rPr lang="ko-KR" altLang="en-US" sz="700" dirty="0">
                <a:latin typeface="+mn-ea"/>
              </a:rPr>
              <a:t>인당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평균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장기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_90</a:t>
            </a:r>
            <a:r>
              <a:rPr lang="ko-KR" altLang="en-US" sz="700" dirty="0">
                <a:latin typeface="+mn-ea"/>
              </a:rPr>
              <a:t>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이상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건수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거래처별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현황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거래처명</a:t>
            </a:r>
            <a:r>
              <a:rPr lang="en-US" altLang="ko-KR" sz="700" dirty="0">
                <a:latin typeface="+mn-ea"/>
              </a:rPr>
              <a:t>": string, "</a:t>
            </a:r>
            <a:r>
              <a:rPr lang="ko-KR" altLang="en-US" sz="700" dirty="0">
                <a:latin typeface="+mn-ea"/>
              </a:rPr>
              <a:t>매출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입금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 } ] },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연체채권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 err="1">
                <a:latin typeface="+mn-ea"/>
              </a:rPr>
              <a:t>추심중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법적조치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회수완료</a:t>
            </a:r>
            <a:r>
              <a:rPr lang="en-US" altLang="ko-KR" sz="700" dirty="0">
                <a:latin typeface="+mn-ea"/>
              </a:rPr>
              <a:t>": number }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1. </a:t>
            </a:r>
            <a:r>
              <a:rPr lang="ko-KR" altLang="en-US" sz="700" dirty="0">
                <a:latin typeface="+mn-ea"/>
              </a:rPr>
              <a:t>지출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</a:t>
            </a:r>
            <a:r>
              <a:rPr lang="en-US" altLang="ko-KR" sz="700" dirty="0">
                <a:latin typeface="+mn-ea"/>
              </a:rPr>
              <a:t>10% </a:t>
            </a:r>
            <a:r>
              <a:rPr lang="ko-KR" altLang="en-US" sz="700" dirty="0">
                <a:latin typeface="+mn-ea"/>
              </a:rPr>
              <a:t>이상 증가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주요 원인 계정과목 명시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예산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초과율</a:t>
            </a:r>
            <a:r>
              <a:rPr lang="ko-KR" altLang="en-US" sz="700" dirty="0">
                <a:latin typeface="+mn-ea"/>
              </a:rPr>
              <a:t> 및 점검 필요 항목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감소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감소 원인 계정과목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2. </a:t>
            </a:r>
            <a:r>
              <a:rPr lang="ko-KR" altLang="en-US" sz="700" dirty="0">
                <a:latin typeface="+mn-ea"/>
              </a:rPr>
              <a:t>가지급금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가지급금 잔액 존재 시 → 연간 예상 인정이자 계산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인정이자 계산식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>
                <a:latin typeface="+mn-ea"/>
              </a:rPr>
              <a:t>가지급금 잔액 </a:t>
            </a:r>
            <a:r>
              <a:rPr lang="en-US" altLang="ko-KR" sz="700" dirty="0">
                <a:latin typeface="+mn-ea"/>
              </a:rPr>
              <a:t>× 4.6% (</a:t>
            </a:r>
            <a:r>
              <a:rPr lang="ko-KR" altLang="en-US" sz="700" dirty="0">
                <a:latin typeface="+mn-ea"/>
              </a:rPr>
              <a:t>당좌대출이자율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업무관련성 소명 불가 항목 감지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법인세 추가 부담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주말 카드 사용 </a:t>
            </a:r>
            <a:r>
              <a:rPr lang="en-US" altLang="ko-KR" sz="700" dirty="0">
                <a:latin typeface="+mn-ea"/>
              </a:rPr>
              <a:t>100</a:t>
            </a:r>
            <a:r>
              <a:rPr lang="ko-KR" altLang="en-US" sz="700" dirty="0">
                <a:latin typeface="+mn-ea"/>
              </a:rPr>
              <a:t>만원 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업무관련성 소명 필요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3. </a:t>
            </a:r>
            <a:r>
              <a:rPr lang="ko-KR" altLang="en-US" sz="700" dirty="0">
                <a:latin typeface="+mn-ea"/>
              </a:rPr>
              <a:t>접대비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한도 사용률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이상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잔여 한도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손금불산입으로</a:t>
            </a:r>
            <a:r>
              <a:rPr lang="ko-KR" altLang="en-US" sz="700" dirty="0">
                <a:latin typeface="+mn-ea"/>
              </a:rPr>
              <a:t> 법인세 증가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거래처 정보 누락 건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기록 보완 요청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4. </a:t>
            </a:r>
            <a:r>
              <a:rPr lang="ko-KR" altLang="en-US" sz="700" dirty="0">
                <a:latin typeface="+mn-ea"/>
              </a:rPr>
              <a:t>복리후생비 분석 </a:t>
            </a:r>
            <a:r>
              <a:rPr lang="en-US" altLang="ko-KR" sz="700" dirty="0">
                <a:latin typeface="+mn-ea"/>
              </a:rPr>
              <a:t>- 1</a:t>
            </a:r>
            <a:r>
              <a:rPr lang="ko-KR" altLang="en-US" sz="700" dirty="0">
                <a:latin typeface="+mn-ea"/>
              </a:rPr>
              <a:t>인당 월 복리후생비 업계 평균</a:t>
            </a:r>
            <a:r>
              <a:rPr lang="en-US" altLang="ko-KR" sz="700" dirty="0">
                <a:latin typeface="+mn-ea"/>
              </a:rPr>
              <a:t>(15~25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비교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식대 월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만원 비과세 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근로소득 과세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정상 운영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적정 수준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5. </a:t>
            </a:r>
            <a:r>
              <a:rPr lang="ko-KR" altLang="en-US" sz="700" dirty="0">
                <a:latin typeface="+mn-ea"/>
              </a:rPr>
              <a:t>미수금 분석 </a:t>
            </a:r>
            <a:r>
              <a:rPr lang="en-US" altLang="ko-KR" sz="700" dirty="0">
                <a:latin typeface="+mn-ea"/>
              </a:rPr>
              <a:t>- 90</a:t>
            </a:r>
            <a:r>
              <a:rPr lang="ko-KR" altLang="en-US" sz="700" dirty="0">
                <a:latin typeface="+mn-ea"/>
              </a:rPr>
              <a:t>일 이상 장기 미수금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회수 조치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특정 거래처 미수금이 전체 </a:t>
            </a:r>
            <a:r>
              <a:rPr lang="en-US" altLang="ko-KR" sz="700" dirty="0">
                <a:latin typeface="+mn-ea"/>
              </a:rPr>
              <a:t>35% </a:t>
            </a:r>
            <a:r>
              <a:rPr lang="ko-KR" altLang="en-US" sz="700" dirty="0">
                <a:latin typeface="+mn-ea"/>
              </a:rPr>
              <a:t>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리스크 분산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미수금 금액순 상위 </a:t>
            </a:r>
            <a:r>
              <a:rPr lang="en-US" altLang="ko-KR" sz="700" dirty="0">
                <a:latin typeface="+mn-ea"/>
              </a:rPr>
              <a:t>2</a:t>
            </a:r>
            <a:r>
              <a:rPr lang="ko-KR" altLang="en-US" sz="700" dirty="0">
                <a:latin typeface="+mn-ea"/>
              </a:rPr>
              <a:t>개 거래처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6. </a:t>
            </a:r>
            <a:r>
              <a:rPr lang="ko-KR" altLang="en-US" sz="700" dirty="0">
                <a:latin typeface="+mn-ea"/>
              </a:rPr>
              <a:t>채권추심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법적조치 진행 건 → 예상 소요 기간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회수불가 판정 건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대손 처리 검토 필요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출력 형식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각 분석 항목별로 </a:t>
            </a:r>
            <a:r>
              <a:rPr lang="en-US" altLang="ko-KR" sz="700" dirty="0">
                <a:latin typeface="+mn-ea"/>
              </a:rPr>
              <a:t>1~3</a:t>
            </a:r>
            <a:r>
              <a:rPr lang="ko-KR" altLang="en-US" sz="700" dirty="0">
                <a:latin typeface="+mn-ea"/>
              </a:rPr>
              <a:t>개의 인사이트를 다음 형식으로 출력합니다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정보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핵심 인사이트 문장 </a:t>
            </a:r>
            <a:r>
              <a:rPr lang="en-US" altLang="ko-KR" sz="700" dirty="0">
                <a:latin typeface="+mn-ea"/>
              </a:rPr>
              <a:t>(50</a:t>
            </a:r>
            <a:r>
              <a:rPr lang="ko-KR" altLang="en-US" sz="700" dirty="0">
                <a:latin typeface="+mn-ea"/>
              </a:rPr>
              <a:t>자 이내</a:t>
            </a:r>
            <a:r>
              <a:rPr lang="en-US" altLang="ko-KR" sz="700" dirty="0">
                <a:latin typeface="+mn-ea"/>
              </a:rPr>
              <a:t>)",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추가 설명 또는 조치 사항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선택</a:t>
            </a:r>
            <a:r>
              <a:rPr lang="en-US" altLang="ko-KR" sz="700" dirty="0">
                <a:latin typeface="+mn-ea"/>
              </a:rPr>
              <a:t>)"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전체 재무 상태 한 줄 요약</a:t>
            </a:r>
            <a:r>
              <a:rPr lang="en-US" altLang="ko-KR" sz="700" dirty="0">
                <a:latin typeface="+mn-ea"/>
              </a:rPr>
              <a:t>"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705323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DBB0C-9C2D-861F-853C-0A92AC1A7E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ED83A71-2027-7640-6623-809EE4BCB15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2678B41-E551-ED76-56E1-F839BF4D04F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DB4E284-589B-49A8-EC73-1136E478E4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879AFB7-535B-9CD0-7305-D3AF26CDFE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130D6E6-D254-29EA-DC4F-1B78C480EF1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03049-2A0F-41D1-06CD-0ECE6CABE8B2}"/>
              </a:ext>
            </a:extLst>
          </p:cNvPr>
          <p:cNvSpPr/>
          <p:nvPr/>
        </p:nvSpPr>
        <p:spPr>
          <a:xfrm>
            <a:off x="294468" y="1008952"/>
            <a:ext cx="6265358" cy="358690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작성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문장은 간결하고 명확하게 작성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숫자는 읽기 쉽게 </a:t>
            </a:r>
            <a:r>
              <a:rPr lang="en-US" altLang="ko-KR" sz="700" dirty="0">
                <a:latin typeface="+mn-ea"/>
              </a:rPr>
              <a:t>"3,123,000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", "15%" </a:t>
            </a:r>
            <a:r>
              <a:rPr lang="ko-KR" altLang="en-US" sz="700" dirty="0">
                <a:latin typeface="+mn-ea"/>
              </a:rPr>
              <a:t>형식 사용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계정과목명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거래처명은 구체적으로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조치가 필요한 경우 구체적인 행동 제안 포함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긍정적 변화도 반드시 언급하여 균형 잡힌 리포트 제공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법인세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소득세 영향이 있는 경우 세무 리스크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키워드 강조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출력 메시지 내 다음 키워드는 </a:t>
            </a:r>
            <a:r>
              <a:rPr lang="ko-KR" altLang="en-US" sz="700" dirty="0" err="1">
                <a:latin typeface="+mn-ea"/>
              </a:rPr>
              <a:t>프론트엔드에서</a:t>
            </a:r>
            <a:r>
              <a:rPr lang="ko-KR" altLang="en-US" sz="700" dirty="0">
                <a:latin typeface="+mn-ea"/>
              </a:rPr>
              <a:t> 색상 강조됩니다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빨간색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증가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필요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불가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주황색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점검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검토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녹색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긍정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감소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완료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정상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파란색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여유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적정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양호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예시 출력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입력 데이터 예시에 대한 출력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이번 달 예상 지출이 전월 대비 </a:t>
            </a:r>
            <a:r>
              <a:rPr lang="en-US" altLang="ko-KR" sz="700" dirty="0">
                <a:latin typeface="+mn-ea"/>
              </a:rPr>
              <a:t>15% </a:t>
            </a:r>
            <a:r>
              <a:rPr lang="ko-KR" altLang="en-US" sz="700" dirty="0">
                <a:latin typeface="+mn-ea"/>
              </a:rPr>
              <a:t>증가했습니다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매입 비용 증가가 주요 원인입니다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법인카드 사용 중 </a:t>
            </a:r>
            <a:r>
              <a:rPr lang="en-US" altLang="ko-KR" sz="700" dirty="0">
                <a:latin typeface="+mn-ea"/>
              </a:rPr>
              <a:t>85</a:t>
            </a:r>
            <a:r>
              <a:rPr lang="ko-KR" altLang="en-US" sz="700" dirty="0">
                <a:latin typeface="+mn-ea"/>
              </a:rPr>
              <a:t>만원이 가지급금으로 전환되었습니다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연 </a:t>
            </a:r>
            <a:r>
              <a:rPr lang="en-US" altLang="ko-KR" sz="700" dirty="0">
                <a:latin typeface="+mn-ea"/>
              </a:rPr>
              <a:t>4.6% </a:t>
            </a:r>
            <a:r>
              <a:rPr lang="ko-KR" altLang="en-US" sz="700" dirty="0">
                <a:latin typeface="+mn-ea"/>
              </a:rPr>
              <a:t>인정이자가 발생합니다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 한도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도달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잔여 한도 </a:t>
            </a:r>
            <a:r>
              <a:rPr lang="en-US" altLang="ko-KR" sz="700" dirty="0">
                <a:latin typeface="+mn-ea"/>
              </a:rPr>
              <a:t>600</a:t>
            </a:r>
            <a:r>
              <a:rPr lang="ko-KR" altLang="en-US" sz="700" dirty="0">
                <a:latin typeface="+mn-ea"/>
              </a:rPr>
              <a:t>만원입니다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사용 계획을 점검해 주세요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"90</a:t>
            </a:r>
            <a:r>
              <a:rPr lang="ko-KR" altLang="en-US" sz="700" dirty="0">
                <a:latin typeface="+mn-ea"/>
              </a:rPr>
              <a:t>일 이상 장기 미수금 </a:t>
            </a:r>
            <a:r>
              <a:rPr lang="en-US" altLang="ko-KR" sz="700" dirty="0">
                <a:latin typeface="+mn-ea"/>
              </a:rPr>
              <a:t>3</a:t>
            </a:r>
            <a:r>
              <a:rPr lang="ko-KR" altLang="en-US" sz="700" dirty="0">
                <a:latin typeface="+mn-ea"/>
              </a:rPr>
              <a:t>건</a:t>
            </a:r>
            <a:r>
              <a:rPr lang="en-US" altLang="ko-KR" sz="700" dirty="0">
                <a:latin typeface="+mn-ea"/>
              </a:rPr>
              <a:t>(2,500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회수 조치가 필요합니다</a:t>
            </a:r>
            <a:r>
              <a:rPr lang="en-US" altLang="ko-KR" sz="700" dirty="0">
                <a:latin typeface="+mn-ea"/>
              </a:rPr>
              <a:t>."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 증가와 장기 미수금에 대한 관리가 필요한 상태입니다</a:t>
            </a:r>
            <a:r>
              <a:rPr lang="en-US" altLang="ko-KR" sz="700" dirty="0">
                <a:latin typeface="+mn-ea"/>
              </a:rPr>
              <a:t>." }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357250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CDC022-7255-099B-0717-F95A52F6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E359D37-4511-0578-1A4C-32CB4CAA716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계정정보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회사정보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구독관리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결제내역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고객센터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244002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23AF9-AA18-805E-AE9B-96890B548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F22E3CA-8ABE-24A1-D11D-71E10CE54E3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C07B14-7E0D-48FE-3459-AE5B59702A4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F49EFB-F93D-8294-F933-2F8BC54F5E7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97894768"/>
              </p:ext>
            </p:extLst>
          </p:nvPr>
        </p:nvGraphicFramePr>
        <p:xfrm>
          <a:off x="7086600" y="501650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탈퇴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테넌트에서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사용중지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B98CAB4-2278-71B2-4523-3194AD3BD22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9F28A6-5083-3B3D-B6F8-CA1FBD14ED1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5563257-25AA-708D-05B1-F17233A40F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FA360C-E4B3-98F9-A3E7-D9C05D331A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D61521-A5C7-5159-57DF-D56D9073A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6A4304-6EA7-3A97-6F20-BDACC1CF65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D1DFCD5-858A-6926-CA84-0F168B4F5D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D5EA607-104C-260B-6D0A-F9F2AFF85C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47859FC-D37C-0653-716F-541D6366EA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E0EDFDE-0574-6B8A-2FD7-BA1C590A7DB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406381-3773-29E9-5B3E-479A045C40B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B3A6DC5-9AA4-5D62-414D-981992FE66E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2A889E1-5E5B-83C3-6E48-C2E1AC92E3F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78251C7-38BE-20C0-EA02-99211FA2F3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83A695-64F2-DB25-56A5-55B9E4DD4E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578FB8-65CC-C535-8FCF-414E774A13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80BFE7-2237-9587-FFA7-37DD501CFB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8B2C68-866B-1232-6459-4B2A4016C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71670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2C3851-F950-AF39-D008-6EA35BC24F7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202845-E79D-58CC-25C8-EB019946D21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계정정보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05C0497-D455-E430-3F28-0D3521E34E8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계정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4727A2-89C6-A37D-FEEA-8480913ABD88}"/>
              </a:ext>
            </a:extLst>
          </p:cNvPr>
          <p:cNvSpPr/>
          <p:nvPr/>
        </p:nvSpPr>
        <p:spPr>
          <a:xfrm>
            <a:off x="1311467" y="1908028"/>
            <a:ext cx="5433246" cy="2411019"/>
          </a:xfrm>
          <a:prstGeom prst="roundRect">
            <a:avLst>
              <a:gd name="adj" fmla="val 39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0AA781-E0B6-7DCF-FB65-68CD65FAFF4D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계정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6FCB51-F875-E3F9-7366-7DCA71D1D215}"/>
              </a:ext>
            </a:extLst>
          </p:cNvPr>
          <p:cNvSpPr/>
          <p:nvPr/>
        </p:nvSpPr>
        <p:spPr>
          <a:xfrm>
            <a:off x="405502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53FE1D8-0705-F3D4-707E-EE1FAC8D6CDE}"/>
              </a:ext>
            </a:extLst>
          </p:cNvPr>
          <p:cNvSpPr/>
          <p:nvPr/>
        </p:nvSpPr>
        <p:spPr>
          <a:xfrm>
            <a:off x="1498340" y="33457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E6A4660-6F66-BAEB-D7F2-406E9838D5C4}"/>
              </a:ext>
            </a:extLst>
          </p:cNvPr>
          <p:cNvSpPr/>
          <p:nvPr/>
        </p:nvSpPr>
        <p:spPr>
          <a:xfrm>
            <a:off x="149834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79CB20D-2239-FA80-8898-41002F5A8C2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E35E091-889C-47D2-3C16-4C5AAFE8DDD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사용중지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5C45DCB-5B92-EED4-1F84-6DA2F0AF53EC}"/>
              </a:ext>
            </a:extLst>
          </p:cNvPr>
          <p:cNvSpPr/>
          <p:nvPr/>
        </p:nvSpPr>
        <p:spPr>
          <a:xfrm>
            <a:off x="4054025" y="334033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변경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F843EB-42D9-4433-939C-68FE1C82C3C9}"/>
              </a:ext>
            </a:extLst>
          </p:cNvPr>
          <p:cNvSpPr/>
          <p:nvPr/>
        </p:nvSpPr>
        <p:spPr>
          <a:xfrm>
            <a:off x="149834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FC26AF-73AB-1E44-1100-762E2F4B0814}"/>
              </a:ext>
            </a:extLst>
          </p:cNvPr>
          <p:cNvSpPr/>
          <p:nvPr/>
        </p:nvSpPr>
        <p:spPr>
          <a:xfrm>
            <a:off x="149834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3287E5F-91A9-14E2-CB44-BE14665E7880}"/>
              </a:ext>
            </a:extLst>
          </p:cNvPr>
          <p:cNvSpPr/>
          <p:nvPr/>
        </p:nvSpPr>
        <p:spPr>
          <a:xfrm>
            <a:off x="405502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8CC8B5-A47D-44FC-DCE8-64ABF1BDA968}"/>
              </a:ext>
            </a:extLst>
          </p:cNvPr>
          <p:cNvSpPr/>
          <p:nvPr/>
        </p:nvSpPr>
        <p:spPr>
          <a:xfrm>
            <a:off x="405502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96330CB-831D-A34B-18AF-1B9DC7804F01}"/>
              </a:ext>
            </a:extLst>
          </p:cNvPr>
          <p:cNvSpPr/>
          <p:nvPr/>
        </p:nvSpPr>
        <p:spPr>
          <a:xfrm>
            <a:off x="1311467" y="4452069"/>
            <a:ext cx="5433246" cy="1942927"/>
          </a:xfrm>
          <a:prstGeom prst="roundRect">
            <a:avLst>
              <a:gd name="adj" fmla="val 60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5BABCC-B186-07D2-20CA-A85FCF1DA6F1}"/>
              </a:ext>
            </a:extLst>
          </p:cNvPr>
          <p:cNvSpPr/>
          <p:nvPr/>
        </p:nvSpPr>
        <p:spPr>
          <a:xfrm>
            <a:off x="1397112" y="454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약관 동의 정보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AA02C02-FDE5-74A8-354F-ACCE2216A8E8}"/>
              </a:ext>
            </a:extLst>
          </p:cNvPr>
          <p:cNvSpPr/>
          <p:nvPr/>
        </p:nvSpPr>
        <p:spPr>
          <a:xfrm>
            <a:off x="149834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F78E06-1240-5D7F-72AA-EEABED69137F}"/>
              </a:ext>
            </a:extLst>
          </p:cNvPr>
          <p:cNvSpPr/>
          <p:nvPr/>
        </p:nvSpPr>
        <p:spPr>
          <a:xfrm>
            <a:off x="1498339" y="4846489"/>
            <a:ext cx="140863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서비스 이용약관 동의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2679C2-809B-20A0-0F3D-298D7514E7AD}"/>
              </a:ext>
            </a:extLst>
          </p:cNvPr>
          <p:cNvSpPr/>
          <p:nvPr/>
        </p:nvSpPr>
        <p:spPr>
          <a:xfrm>
            <a:off x="405502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8FCA6FD-ED1D-6268-448F-C415F74DBC3D}"/>
              </a:ext>
            </a:extLst>
          </p:cNvPr>
          <p:cNvSpPr/>
          <p:nvPr/>
        </p:nvSpPr>
        <p:spPr>
          <a:xfrm>
            <a:off x="4055020" y="4846489"/>
            <a:ext cx="12796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개인정보 취급방침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A36629F-F7DD-2F65-CDD8-A721077CF22B}"/>
              </a:ext>
            </a:extLst>
          </p:cNvPr>
          <p:cNvSpPr/>
          <p:nvPr/>
        </p:nvSpPr>
        <p:spPr>
          <a:xfrm>
            <a:off x="1498340" y="5693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7D3784E-7392-A6CC-C761-697C00323F55}"/>
              </a:ext>
            </a:extLst>
          </p:cNvPr>
          <p:cNvSpPr/>
          <p:nvPr/>
        </p:nvSpPr>
        <p:spPr>
          <a:xfrm>
            <a:off x="1498340" y="5453379"/>
            <a:ext cx="15132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B148FAE-5522-D63A-9FC0-0117E799A407}"/>
              </a:ext>
            </a:extLst>
          </p:cNvPr>
          <p:cNvSpPr/>
          <p:nvPr/>
        </p:nvSpPr>
        <p:spPr>
          <a:xfrm>
            <a:off x="4055020" y="569374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882EA58-0E85-DF95-D387-B1C3F250528B}"/>
              </a:ext>
            </a:extLst>
          </p:cNvPr>
          <p:cNvSpPr/>
          <p:nvPr/>
        </p:nvSpPr>
        <p:spPr>
          <a:xfrm>
            <a:off x="1498340" y="599550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574AB5B-D884-68E3-E474-9F27835E2A2A}"/>
              </a:ext>
            </a:extLst>
          </p:cNvPr>
          <p:cNvSpPr/>
          <p:nvPr/>
        </p:nvSpPr>
        <p:spPr>
          <a:xfrm>
            <a:off x="4055020" y="599550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동의철회일시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7D6A263-EB02-9B52-0896-4B617861626E}"/>
              </a:ext>
            </a:extLst>
          </p:cNvPr>
          <p:cNvSpPr/>
          <p:nvPr/>
        </p:nvSpPr>
        <p:spPr>
          <a:xfrm>
            <a:off x="1499933" y="2509988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1C6BDFB-712B-1D91-BFE9-4A53B3710BA5}"/>
              </a:ext>
            </a:extLst>
          </p:cNvPr>
          <p:cNvSpPr/>
          <p:nvPr/>
        </p:nvSpPr>
        <p:spPr>
          <a:xfrm>
            <a:off x="1498340" y="227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98" name="Picture 1">
            <a:extLst>
              <a:ext uri="{FF2B5EF4-FFF2-40B4-BE49-F238E27FC236}">
                <a16:creationId xmlns:a16="http://schemas.microsoft.com/office/drawing/2014/main" id="{A3625CDD-5389-C0CC-D902-E3A10ED9F3F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2821211"/>
            <a:ext cx="337500" cy="337500"/>
          </a:xfrm>
          <a:prstGeom prst="rect">
            <a:avLst/>
          </a:prstGeom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7F13C27D-79CC-CCEE-CB5E-9BD84B795E80}"/>
              </a:ext>
            </a:extLst>
          </p:cNvPr>
          <p:cNvSpPr/>
          <p:nvPr/>
        </p:nvSpPr>
        <p:spPr>
          <a:xfrm>
            <a:off x="2062006" y="249072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A6C1EBF-8295-03C9-38B2-C00D3616E622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탈퇴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C2F6B0A-2D3F-0E19-C1F6-706B430607B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16CA02F-2DDF-115F-8203-97E20AD7279F}"/>
              </a:ext>
            </a:extLst>
          </p:cNvPr>
          <p:cNvSpPr/>
          <p:nvPr/>
        </p:nvSpPr>
        <p:spPr>
          <a:xfrm>
            <a:off x="4250411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48AD63D-A414-A0DD-AE70-C36B60481F3D}"/>
              </a:ext>
            </a:extLst>
          </p:cNvPr>
          <p:cNvSpPr/>
          <p:nvPr/>
        </p:nvSpPr>
        <p:spPr>
          <a:xfrm>
            <a:off x="5113758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63BCE00-760B-19FF-0B50-FAE7D1BC5470}"/>
              </a:ext>
            </a:extLst>
          </p:cNvPr>
          <p:cNvSpPr/>
          <p:nvPr/>
        </p:nvSpPr>
        <p:spPr>
          <a:xfrm>
            <a:off x="4668414" y="33857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5906795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274DD0-0EBD-836F-D381-4613934BD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97AB35-C26F-68CC-6F23-9237058753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8BF0CF-EC94-354F-5380-5A66063FB10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E514F3-E5EA-E215-422F-83467A79D1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5794039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추가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회사 추가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입력된 정보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F0EF71C-EFAB-0C94-9BD6-2026622293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896FFE5-27AA-8D86-A392-AAF9C020F7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2FDF114-A29B-D971-F78D-735988CCB71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96D1B2-6BAE-AABC-228B-FAB1CAA9CE4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84D0146-9259-19C7-2708-D971BE17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34902A-436B-8825-7AA2-304D7ACA4B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CA4486-7627-927E-238B-DF0FEB79E2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3567397-0090-9FE8-393D-EB0E5026EB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94DDBB9-85D1-BE89-F4CB-F859DED0E7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31DCBD-9B6C-A00E-E702-34973CEAA10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64A730B-33F6-CB90-4720-DFB42AA94C4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063B44A-9808-8614-300C-3258B9D942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1F4D9A-C6C5-94C0-5C5F-BB53B38EFF4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64503D-E0D6-666A-9995-752D144A721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67F24B-6460-F820-8D70-4085197D64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5788498-0FD3-CA44-12BC-CE28FA48C0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7900FD-9CFD-4A8D-3DCC-50C531250E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D278FB-6762-8927-7197-221DFB2CF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5552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1D4AA1-29B4-6E12-C26D-54F07689CD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C3D18F-BC94-41E5-1CFE-B88FC417FD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1E9DCCB-A39C-A875-C154-DA84E107579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384450-031B-82B2-376C-2096043AF67A}"/>
              </a:ext>
            </a:extLst>
          </p:cNvPr>
          <p:cNvSpPr/>
          <p:nvPr/>
        </p:nvSpPr>
        <p:spPr>
          <a:xfrm>
            <a:off x="1311467" y="1908028"/>
            <a:ext cx="5433246" cy="4702322"/>
          </a:xfrm>
          <a:prstGeom prst="roundRect">
            <a:avLst>
              <a:gd name="adj" fmla="val 244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4E6CBF6-7388-22A3-7668-89D6F1114166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C8E81B0-13A4-7BD7-F4AD-04D1DF173A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3A7A523-6A37-C3D5-7117-C218E3CC5B5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회사 추가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E8B522-B80A-624A-3139-D81C170274CA}"/>
              </a:ext>
            </a:extLst>
          </p:cNvPr>
          <p:cNvSpPr/>
          <p:nvPr/>
        </p:nvSpPr>
        <p:spPr>
          <a:xfrm>
            <a:off x="405502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8F1A02-D2F3-B7B7-573F-4A4B10FED739}"/>
              </a:ext>
            </a:extLst>
          </p:cNvPr>
          <p:cNvSpPr/>
          <p:nvPr/>
        </p:nvSpPr>
        <p:spPr>
          <a:xfrm>
            <a:off x="405502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42A454-959A-7F52-5074-D8A947B8860B}"/>
              </a:ext>
            </a:extLst>
          </p:cNvPr>
          <p:cNvSpPr/>
          <p:nvPr/>
        </p:nvSpPr>
        <p:spPr>
          <a:xfrm>
            <a:off x="1498340" y="246539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98423-10B1-93A3-DEF0-8E64B904A15B}"/>
              </a:ext>
            </a:extLst>
          </p:cNvPr>
          <p:cNvSpPr/>
          <p:nvPr/>
        </p:nvSpPr>
        <p:spPr>
          <a:xfrm>
            <a:off x="1498340" y="223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13A69D0-56AA-5549-6990-1BCD920F670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776621"/>
            <a:ext cx="337500" cy="337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39B091-1F5B-E601-FDAE-31B21B985D1E}"/>
              </a:ext>
            </a:extLst>
          </p:cNvPr>
          <p:cNvSpPr/>
          <p:nvPr/>
        </p:nvSpPr>
        <p:spPr>
          <a:xfrm>
            <a:off x="2538107" y="244613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436DC9-ADC7-FD3E-6B92-F51A30BC9FDD}"/>
              </a:ext>
            </a:extLst>
          </p:cNvPr>
          <p:cNvSpPr/>
          <p:nvPr/>
        </p:nvSpPr>
        <p:spPr>
          <a:xfrm>
            <a:off x="149834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3C4F8B-75DF-F623-1A2D-D2EE53230414}"/>
              </a:ext>
            </a:extLst>
          </p:cNvPr>
          <p:cNvSpPr/>
          <p:nvPr/>
        </p:nvSpPr>
        <p:spPr>
          <a:xfrm>
            <a:off x="149834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B9D218-45E8-7AB7-992B-C894F30A8828}"/>
              </a:ext>
            </a:extLst>
          </p:cNvPr>
          <p:cNvSpPr/>
          <p:nvPr/>
        </p:nvSpPr>
        <p:spPr>
          <a:xfrm>
            <a:off x="405502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895CA90-AFE9-C86B-0748-EFEFAA881E41}"/>
              </a:ext>
            </a:extLst>
          </p:cNvPr>
          <p:cNvSpPr/>
          <p:nvPr/>
        </p:nvSpPr>
        <p:spPr>
          <a:xfrm>
            <a:off x="405502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DECE1B3-C25C-1B3F-09D8-F2F662554C8F}"/>
              </a:ext>
            </a:extLst>
          </p:cNvPr>
          <p:cNvSpPr/>
          <p:nvPr/>
        </p:nvSpPr>
        <p:spPr>
          <a:xfrm>
            <a:off x="2329732" y="450853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01234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F66A2E-1B9D-DF85-27A6-467F29C5788C}"/>
              </a:ext>
            </a:extLst>
          </p:cNvPr>
          <p:cNvSpPr/>
          <p:nvPr/>
        </p:nvSpPr>
        <p:spPr>
          <a:xfrm>
            <a:off x="1498340" y="4268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1BBD87-7D51-BD34-A091-7391EFAA68B0}"/>
              </a:ext>
            </a:extLst>
          </p:cNvPr>
          <p:cNvSpPr/>
          <p:nvPr/>
        </p:nvSpPr>
        <p:spPr>
          <a:xfrm>
            <a:off x="4055020" y="4508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상세주소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6FC5EAA-B46D-3C24-BCA9-4B0B596CAC00}"/>
              </a:ext>
            </a:extLst>
          </p:cNvPr>
          <p:cNvSpPr/>
          <p:nvPr/>
        </p:nvSpPr>
        <p:spPr>
          <a:xfrm>
            <a:off x="1498339" y="450147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49351B-19BE-2F44-59A6-3166D9547C80}"/>
              </a:ext>
            </a:extLst>
          </p:cNvPr>
          <p:cNvSpPr/>
          <p:nvPr/>
        </p:nvSpPr>
        <p:spPr>
          <a:xfrm>
            <a:off x="149834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3B7EB9-92B6-E115-8CFA-2C2F06414A7B}"/>
              </a:ext>
            </a:extLst>
          </p:cNvPr>
          <p:cNvSpPr/>
          <p:nvPr/>
        </p:nvSpPr>
        <p:spPr>
          <a:xfrm>
            <a:off x="149834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73C4C4-C051-9C09-BC29-81654F7DA801}"/>
              </a:ext>
            </a:extLst>
          </p:cNvPr>
          <p:cNvSpPr/>
          <p:nvPr/>
        </p:nvSpPr>
        <p:spPr>
          <a:xfrm>
            <a:off x="405502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83E2DE-BF6B-6DE2-0D7C-FB49B61C71CF}"/>
              </a:ext>
            </a:extLst>
          </p:cNvPr>
          <p:cNvSpPr/>
          <p:nvPr/>
        </p:nvSpPr>
        <p:spPr>
          <a:xfrm>
            <a:off x="405502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79ABD8A-BA88-19ED-652B-B91824104C42}"/>
              </a:ext>
            </a:extLst>
          </p:cNvPr>
          <p:cNvSpPr/>
          <p:nvPr/>
        </p:nvSpPr>
        <p:spPr>
          <a:xfrm>
            <a:off x="149834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9AD664-E8F0-BA58-7214-F298157DD728}"/>
              </a:ext>
            </a:extLst>
          </p:cNvPr>
          <p:cNvSpPr/>
          <p:nvPr/>
        </p:nvSpPr>
        <p:spPr>
          <a:xfrm>
            <a:off x="149834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D1C379C-5DFB-6B0A-AEA0-BBAD46320AC8}"/>
              </a:ext>
            </a:extLst>
          </p:cNvPr>
          <p:cNvSpPr/>
          <p:nvPr/>
        </p:nvSpPr>
        <p:spPr>
          <a:xfrm>
            <a:off x="405502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A75A7CF-33D3-0C82-13CB-AC05C1B7C9E0}"/>
              </a:ext>
            </a:extLst>
          </p:cNvPr>
          <p:cNvSpPr/>
          <p:nvPr/>
        </p:nvSpPr>
        <p:spPr>
          <a:xfrm>
            <a:off x="405502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8261653-0271-AB2A-E579-1CB18847F254}"/>
              </a:ext>
            </a:extLst>
          </p:cNvPr>
          <p:cNvSpPr/>
          <p:nvPr/>
        </p:nvSpPr>
        <p:spPr>
          <a:xfrm>
            <a:off x="1498340" y="5994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65DD3F8-05F6-FA2A-BEEC-B493492A365D}"/>
              </a:ext>
            </a:extLst>
          </p:cNvPr>
          <p:cNvSpPr/>
          <p:nvPr/>
        </p:nvSpPr>
        <p:spPr>
          <a:xfrm>
            <a:off x="1498339" y="622767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92D45E-7A8A-6518-05B5-76967250C5CE}"/>
              </a:ext>
            </a:extLst>
          </p:cNvPr>
          <p:cNvSpPr/>
          <p:nvPr/>
        </p:nvSpPr>
        <p:spPr>
          <a:xfrm>
            <a:off x="149834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69B3DB4-FA32-434A-DA56-64C114C4BAF9}"/>
              </a:ext>
            </a:extLst>
          </p:cNvPr>
          <p:cNvSpPr/>
          <p:nvPr/>
        </p:nvSpPr>
        <p:spPr>
          <a:xfrm>
            <a:off x="149834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F101CEC-3236-539B-5E56-40752E98A1B0}"/>
              </a:ext>
            </a:extLst>
          </p:cNvPr>
          <p:cNvSpPr/>
          <p:nvPr/>
        </p:nvSpPr>
        <p:spPr>
          <a:xfrm>
            <a:off x="2405363" y="625347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51A6549-5254-DDC7-322F-9060D68B1DA5}"/>
              </a:ext>
            </a:extLst>
          </p:cNvPr>
          <p:cNvGrpSpPr/>
          <p:nvPr/>
        </p:nvGrpSpPr>
        <p:grpSpPr>
          <a:xfrm>
            <a:off x="2760519" y="6295221"/>
            <a:ext cx="92361" cy="92361"/>
            <a:chOff x="5177063" y="5354108"/>
            <a:chExt cx="144000" cy="1440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D8991345-A0A5-DB3D-210B-8AD738B7A59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3" name="그래픽 72" descr="닫기">
              <a:extLst>
                <a:ext uri="{FF2B5EF4-FFF2-40B4-BE49-F238E27FC236}">
                  <a16:creationId xmlns:a16="http://schemas.microsoft.com/office/drawing/2014/main" id="{ACF6D85A-044C-683E-43DF-147422025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8B9564-C44D-CF92-B228-D01505DDA919}"/>
              </a:ext>
            </a:extLst>
          </p:cNvPr>
          <p:cNvGrpSpPr/>
          <p:nvPr/>
        </p:nvGrpSpPr>
        <p:grpSpPr>
          <a:xfrm>
            <a:off x="2430246" y="2476084"/>
            <a:ext cx="92361" cy="92361"/>
            <a:chOff x="5177063" y="5354108"/>
            <a:chExt cx="144000" cy="1440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E67E3B4-3144-8B26-AFD1-3C9AA8CBC05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6" name="그래픽 75" descr="닫기">
              <a:extLst>
                <a:ext uri="{FF2B5EF4-FFF2-40B4-BE49-F238E27FC236}">
                  <a16:creationId xmlns:a16="http://schemas.microsoft.com/office/drawing/2014/main" id="{699373C8-3323-66FA-AF11-AAA769F90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E0A623B-A859-08F0-F4F2-AA03E1152B3F}"/>
              </a:ext>
            </a:extLst>
          </p:cNvPr>
          <p:cNvSpPr/>
          <p:nvPr/>
        </p:nvSpPr>
        <p:spPr>
          <a:xfrm>
            <a:off x="4055020" y="622767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CB5D84A-52C4-A93D-A0E2-8BF6C16087F8}"/>
              </a:ext>
            </a:extLst>
          </p:cNvPr>
          <p:cNvSpPr/>
          <p:nvPr/>
        </p:nvSpPr>
        <p:spPr>
          <a:xfrm>
            <a:off x="4055020" y="598731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EA0CFFD-5BA1-AA68-EA20-279AEAC4B14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E0B473-BF93-C6E8-835A-350233249E1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8B753CC-8CC8-8523-41DD-31182B5EEC8E}"/>
              </a:ext>
            </a:extLst>
          </p:cNvPr>
          <p:cNvSpPr/>
          <p:nvPr/>
        </p:nvSpPr>
        <p:spPr>
          <a:xfrm>
            <a:off x="4993665" y="16313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ACCBF2C-BF0B-FB05-BD3F-1E7CF45DE144}"/>
              </a:ext>
            </a:extLst>
          </p:cNvPr>
          <p:cNvSpPr/>
          <p:nvPr/>
        </p:nvSpPr>
        <p:spPr>
          <a:xfrm>
            <a:off x="1222567" y="1931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159082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99CF7-B2CF-7CDF-EC5D-23E74B27C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29056A-F6A8-0B65-9C8B-899885891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70B9D89-A2C4-1C7A-A634-ED4C10D9745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AC52EA-D57F-4566-4884-70D860A16EA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8225359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계좌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SAM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관리자가 등록한 정보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효성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실물 계약서로 작성 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정보를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55070C-C130-BC6B-A0C5-CECA610E23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CA4847-90DE-E9F4-62D2-C4F6B9099A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629C37-905B-2F78-DABB-92A3B2103963}"/>
              </a:ext>
            </a:extLst>
          </p:cNvPr>
          <p:cNvSpPr/>
          <p:nvPr/>
        </p:nvSpPr>
        <p:spPr>
          <a:xfrm>
            <a:off x="87018" y="681250"/>
            <a:ext cx="1063145" cy="60624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567DC5D-9F6D-506E-F39E-435D4C1AA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486956"/>
              </p:ext>
            </p:extLst>
          </p:nvPr>
        </p:nvGraphicFramePr>
        <p:xfrm>
          <a:off x="182390" y="1134328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C6CA862-7A1D-A52F-2287-73037A9C9224}"/>
              </a:ext>
            </a:extLst>
          </p:cNvPr>
          <p:cNvSpPr/>
          <p:nvPr/>
        </p:nvSpPr>
        <p:spPr>
          <a:xfrm>
            <a:off x="182390" y="771833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0B0A6D-998C-26A5-1A37-74C56A18849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A52EC3B-D816-1354-EF48-A76329653A0B}"/>
              </a:ext>
            </a:extLst>
          </p:cNvPr>
          <p:cNvSpPr/>
          <p:nvPr/>
        </p:nvSpPr>
        <p:spPr>
          <a:xfrm>
            <a:off x="1311467" y="804776"/>
            <a:ext cx="5433246" cy="1656370"/>
          </a:xfrm>
          <a:prstGeom prst="roundRect">
            <a:avLst>
              <a:gd name="adj" fmla="val 455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0DA696-A855-2512-3AD5-FCAABE81A6AE}"/>
              </a:ext>
            </a:extLst>
          </p:cNvPr>
          <p:cNvSpPr/>
          <p:nvPr/>
        </p:nvSpPr>
        <p:spPr>
          <a:xfrm>
            <a:off x="1397112" y="9022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계좌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1AE920-8CCA-B713-C19F-9E79FC2481F0}"/>
              </a:ext>
            </a:extLst>
          </p:cNvPr>
          <p:cNvSpPr/>
          <p:nvPr/>
        </p:nvSpPr>
        <p:spPr>
          <a:xfrm>
            <a:off x="405502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123-1231-23-123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D94725B3-FDD8-15D3-1B61-750C5583CE2E}"/>
              </a:ext>
            </a:extLst>
          </p:cNvPr>
          <p:cNvSpPr/>
          <p:nvPr/>
        </p:nvSpPr>
        <p:spPr>
          <a:xfrm>
            <a:off x="405502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F2BA5CE-314E-9E04-C54B-D1394EC91AA8}"/>
              </a:ext>
            </a:extLst>
          </p:cNvPr>
          <p:cNvSpPr/>
          <p:nvPr/>
        </p:nvSpPr>
        <p:spPr>
          <a:xfrm>
            <a:off x="149834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25EA5B9-3F30-6C6B-676A-CC3EFAACA298}"/>
              </a:ext>
            </a:extLst>
          </p:cNvPr>
          <p:cNvSpPr/>
          <p:nvPr/>
        </p:nvSpPr>
        <p:spPr>
          <a:xfrm>
            <a:off x="149834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BDED1A6-FEC6-F0A8-053C-34157094A9B3}"/>
              </a:ext>
            </a:extLst>
          </p:cNvPr>
          <p:cNvSpPr/>
          <p:nvPr/>
        </p:nvSpPr>
        <p:spPr>
          <a:xfrm>
            <a:off x="405502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매월 말일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4DD13AB-A845-7EE0-072C-20835E8852FE}"/>
              </a:ext>
            </a:extLst>
          </p:cNvPr>
          <p:cNvSpPr/>
          <p:nvPr/>
        </p:nvSpPr>
        <p:spPr>
          <a:xfrm>
            <a:off x="405502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A29A418-C522-7DF9-0423-8BFF7907BC46}"/>
              </a:ext>
            </a:extLst>
          </p:cNvPr>
          <p:cNvSpPr/>
          <p:nvPr/>
        </p:nvSpPr>
        <p:spPr>
          <a:xfrm>
            <a:off x="149834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18DFCD9-B327-2411-94BD-2B444D455AF2}"/>
              </a:ext>
            </a:extLst>
          </p:cNvPr>
          <p:cNvSpPr/>
          <p:nvPr/>
        </p:nvSpPr>
        <p:spPr>
          <a:xfrm>
            <a:off x="149834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 은행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D5954B1-80C3-A37D-7F61-54D5CF454B3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52983EA-3A65-9BE0-99FF-5B7CA43C0CEB}"/>
              </a:ext>
            </a:extLst>
          </p:cNvPr>
          <p:cNvSpPr/>
          <p:nvPr/>
        </p:nvSpPr>
        <p:spPr>
          <a:xfrm>
            <a:off x="1278364" y="8528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17458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7F01-A692-FFCF-8A41-4D0BEA3DA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FC0A97A-F118-DE19-E9B6-350C9F44CB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5EF413-7728-8964-F5A8-0FFFDC6181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7A5C83C-077D-D162-8736-558EA1E7A5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72403545"/>
              </p:ext>
            </p:extLst>
          </p:nvPr>
        </p:nvGraphicFramePr>
        <p:xfrm>
          <a:off x="7086600" y="502429"/>
          <a:ext cx="2057400" cy="36162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회사 추가 신청 알림을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발송했습니다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연락을 기다려주세요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CFC7468-86CD-E252-8081-E0F60321669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DCEB26-5C57-873F-8322-4D27234A36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1C7A77-584B-2DCC-A410-F1F4FA3EB92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0188575-5A07-4D48-A881-F7AE44A764C1}"/>
              </a:ext>
            </a:extLst>
          </p:cNvPr>
          <p:cNvSpPr/>
          <p:nvPr/>
        </p:nvSpPr>
        <p:spPr>
          <a:xfrm>
            <a:off x="2219885" y="2490303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7D8D4EE-A92D-6F6C-1F2A-DBBFF3BC7B1A}"/>
              </a:ext>
            </a:extLst>
          </p:cNvPr>
          <p:cNvSpPr/>
          <p:nvPr/>
        </p:nvSpPr>
        <p:spPr>
          <a:xfrm>
            <a:off x="2219885" y="2490304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회사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BA85A4A-7AD7-B889-42FA-BA1D2FBC1CAE}"/>
              </a:ext>
            </a:extLst>
          </p:cNvPr>
          <p:cNvSpPr txBox="1"/>
          <p:nvPr/>
        </p:nvSpPr>
        <p:spPr>
          <a:xfrm>
            <a:off x="4336024" y="2531840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DB54C3-775E-E9BD-5756-3C9D1E614EA0}"/>
              </a:ext>
            </a:extLst>
          </p:cNvPr>
          <p:cNvSpPr/>
          <p:nvPr/>
        </p:nvSpPr>
        <p:spPr>
          <a:xfrm>
            <a:off x="3373714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B4BC4AF-1152-600E-8D44-EF7A845FB255}"/>
              </a:ext>
            </a:extLst>
          </p:cNvPr>
          <p:cNvSpPr/>
          <p:nvPr/>
        </p:nvSpPr>
        <p:spPr>
          <a:xfrm>
            <a:off x="2478687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2965051-75B2-2062-CF6B-0E24303776C9}"/>
              </a:ext>
            </a:extLst>
          </p:cNvPr>
          <p:cNvSpPr/>
          <p:nvPr/>
        </p:nvSpPr>
        <p:spPr>
          <a:xfrm>
            <a:off x="2415293" y="28290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7AFB728-654B-5966-8275-DEC5AE3F41D4}"/>
              </a:ext>
            </a:extLst>
          </p:cNvPr>
          <p:cNvCxnSpPr/>
          <p:nvPr/>
        </p:nvCxnSpPr>
        <p:spPr>
          <a:xfrm>
            <a:off x="2491492" y="303223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F193C9-91A0-28B9-307B-567EB6B9C8DA}"/>
              </a:ext>
            </a:extLst>
          </p:cNvPr>
          <p:cNvSpPr/>
          <p:nvPr/>
        </p:nvSpPr>
        <p:spPr>
          <a:xfrm>
            <a:off x="2707237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38B569-D45F-DAFB-F28E-90AC41FB195B}"/>
              </a:ext>
            </a:extLst>
          </p:cNvPr>
          <p:cNvSpPr/>
          <p:nvPr/>
        </p:nvSpPr>
        <p:spPr>
          <a:xfrm>
            <a:off x="2722608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B9FCD4D-312A-CA67-2850-1DA1045ADE5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56D62B5F-D460-8446-D7C5-7AB8FE827431}"/>
              </a:ext>
            </a:extLst>
          </p:cNvPr>
          <p:cNvSpPr/>
          <p:nvPr/>
        </p:nvSpPr>
        <p:spPr>
          <a:xfrm>
            <a:off x="4106139" y="28709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10F42B9-4612-1979-31DB-A315CC88B00C}"/>
              </a:ext>
            </a:extLst>
          </p:cNvPr>
          <p:cNvSpPr/>
          <p:nvPr/>
        </p:nvSpPr>
        <p:spPr>
          <a:xfrm>
            <a:off x="4106139" y="32056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1228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4C29A-9023-72B2-98B1-4B110901E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3F25617-0424-D914-F7D9-990833F790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D451AE7-7E27-E492-BB74-27BEE26E2B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00414-4454-C194-A286-27DA133147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78759678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1784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내보내기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다운로드 처리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데이터가 삭제되며 복구할 수 없습니다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서비스를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서비스 해지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구독 형태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용량 한도는 추후 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FC18C0-D735-CB73-3575-B5ED4ADD65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3532EAE-EC05-FD48-31F8-FDA6B9F278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111C85A-C9EC-2F06-EAF6-8B7D3051376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93C0B1-F1BA-6996-39FB-7240D349BA8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11846C9-ED9A-B5E2-A543-5886FA052A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95CDA9D-CAA7-2CFF-B803-9B481F1B74E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C0BA433-19FE-CB7D-9482-A37D1787B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42DC79-BCB4-CB54-2850-C0EA5BB70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A94ED13-2D99-9DBC-FAE1-F95AD6CFA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D316C18-9870-B13F-0A4B-FF05831794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52A20F3-F77B-33AC-A70A-B3359F3551F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FE3EBBE-EBA4-92AE-C017-E45FB7E394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4401E83-876B-E2C2-F636-6EB1FE78CFB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D3F581-C0FD-F5BC-2016-2B2718999FB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C4F63EA-B02A-14FA-D99C-0697A102CE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A2DB26-AA6D-2F90-724D-7E50FB46C1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069C56-55BA-CCB2-C46E-93BB92196E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C6A917D-D382-969A-7B33-5D5C9E776C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6748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E4DCB2-EA4C-EC38-ADC0-31A88102F5B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B17E0-1DD6-6901-799D-015C6EC71A4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E7474A1-D50E-67A5-2ED4-E6DED61490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E5B35ED-2B8D-8467-D46A-B4AD32367C06}"/>
              </a:ext>
            </a:extLst>
          </p:cNvPr>
          <p:cNvSpPr/>
          <p:nvPr/>
        </p:nvSpPr>
        <p:spPr>
          <a:xfrm>
            <a:off x="1311467" y="2642569"/>
            <a:ext cx="5433246" cy="1749746"/>
          </a:xfrm>
          <a:prstGeom prst="roundRect">
            <a:avLst>
              <a:gd name="adj" fmla="val 37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6E8729-A409-9DCC-F4BA-A014C1F5DA3D}"/>
              </a:ext>
            </a:extLst>
          </p:cNvPr>
          <p:cNvSpPr/>
          <p:nvPr/>
        </p:nvSpPr>
        <p:spPr>
          <a:xfrm>
            <a:off x="1397112" y="27400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구독 정보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ECED388-41BC-17A5-33D5-F7D2BC76EA6A}"/>
              </a:ext>
            </a:extLst>
          </p:cNvPr>
          <p:cNvSpPr/>
          <p:nvPr/>
        </p:nvSpPr>
        <p:spPr>
          <a:xfrm>
            <a:off x="1498340" y="3021607"/>
            <a:ext cx="17225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프리미엄</a:t>
            </a:r>
            <a:endParaRPr lang="ko-KR" altLang="en-US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BDED763-D2C8-AF2C-2D57-D375EE1B39CC}"/>
              </a:ext>
            </a:extLst>
          </p:cNvPr>
          <p:cNvSpPr/>
          <p:nvPr/>
        </p:nvSpPr>
        <p:spPr>
          <a:xfrm>
            <a:off x="1311467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0E2A60-E9AF-8443-FC13-32A5CD0BD88A}"/>
              </a:ext>
            </a:extLst>
          </p:cNvPr>
          <p:cNvSpPr/>
          <p:nvPr/>
        </p:nvSpPr>
        <p:spPr>
          <a:xfrm>
            <a:off x="1432446" y="2160474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E7A61F8-603F-03FC-6D12-EBAF926810E9}"/>
              </a:ext>
            </a:extLst>
          </p:cNvPr>
          <p:cNvSpPr/>
          <p:nvPr/>
        </p:nvSpPr>
        <p:spPr>
          <a:xfrm>
            <a:off x="1424109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최근 결제일시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78EA96C-D659-5998-969C-00623C392CC4}"/>
              </a:ext>
            </a:extLst>
          </p:cNvPr>
          <p:cNvSpPr/>
          <p:nvPr/>
        </p:nvSpPr>
        <p:spPr>
          <a:xfrm>
            <a:off x="3156974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4D06A9-816C-8484-9A66-F525D1C2339F}"/>
              </a:ext>
            </a:extLst>
          </p:cNvPr>
          <p:cNvSpPr/>
          <p:nvPr/>
        </p:nvSpPr>
        <p:spPr>
          <a:xfrm>
            <a:off x="3277953" y="2160474"/>
            <a:ext cx="1612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73B0F2-DA5C-F6ED-32B0-2E56A4EEA4B6}"/>
              </a:ext>
            </a:extLst>
          </p:cNvPr>
          <p:cNvSpPr/>
          <p:nvPr/>
        </p:nvSpPr>
        <p:spPr>
          <a:xfrm>
            <a:off x="3269617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다음 결제일시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2A9A255-CB65-E953-CE03-257C990F80BF}"/>
              </a:ext>
            </a:extLst>
          </p:cNvPr>
          <p:cNvSpPr/>
          <p:nvPr/>
        </p:nvSpPr>
        <p:spPr>
          <a:xfrm>
            <a:off x="5010012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4DD61B4-D5DC-E842-0ACC-E23530E2541E}"/>
              </a:ext>
            </a:extLst>
          </p:cNvPr>
          <p:cNvSpPr/>
          <p:nvPr/>
        </p:nvSpPr>
        <p:spPr>
          <a:xfrm>
            <a:off x="5130990" y="2160474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>
                <a:solidFill>
                  <a:schemeClr val="tx1"/>
                </a:solidFill>
                <a:latin typeface="+mn-ea"/>
              </a:rPr>
              <a:t>500,000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794E1DB-0101-2FC4-C7F8-73BEFF9545C8}"/>
              </a:ext>
            </a:extLst>
          </p:cNvPr>
          <p:cNvSpPr/>
          <p:nvPr/>
        </p:nvSpPr>
        <p:spPr>
          <a:xfrm>
            <a:off x="5122654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구독금액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A2C96C9-A528-8D9D-FFDF-04464D8BB584}"/>
              </a:ext>
            </a:extLst>
          </p:cNvPr>
          <p:cNvSpPr/>
          <p:nvPr/>
        </p:nvSpPr>
        <p:spPr>
          <a:xfrm>
            <a:off x="592697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서비스 해지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8104C8-3C54-1C7C-5C22-BC2005440DB3}"/>
              </a:ext>
            </a:extLst>
          </p:cNvPr>
          <p:cNvSpPr txBox="1"/>
          <p:nvPr/>
        </p:nvSpPr>
        <p:spPr>
          <a:xfrm>
            <a:off x="1516811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사용자 수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+mn-ea"/>
              </a:rPr>
              <a:t>저장 공간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AI </a:t>
            </a:r>
            <a:r>
              <a:rPr lang="en-US" altLang="ko-KR" sz="800" dirty="0">
                <a:latin typeface="+mn-ea"/>
              </a:rPr>
              <a:t>API</a:t>
            </a:r>
            <a:r>
              <a:rPr lang="ko-KR" altLang="en-US" sz="800" dirty="0">
                <a:latin typeface="+mn-ea"/>
              </a:rPr>
              <a:t> 호출 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D48E109-4290-7C23-AEBA-EDCC246AA427}"/>
              </a:ext>
            </a:extLst>
          </p:cNvPr>
          <p:cNvCxnSpPr>
            <a:cxnSpLocks/>
          </p:cNvCxnSpPr>
          <p:nvPr/>
        </p:nvCxnSpPr>
        <p:spPr>
          <a:xfrm>
            <a:off x="1554445" y="3364637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64D288A-0010-7749-F981-475719698F7F}"/>
              </a:ext>
            </a:extLst>
          </p:cNvPr>
          <p:cNvGrpSpPr/>
          <p:nvPr/>
        </p:nvGrpSpPr>
        <p:grpSpPr>
          <a:xfrm>
            <a:off x="2361552" y="3850496"/>
            <a:ext cx="2448000" cy="36005"/>
            <a:chOff x="371644" y="2771161"/>
            <a:chExt cx="2448000" cy="36005"/>
          </a:xfrm>
        </p:grpSpPr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7C68B326-6295-C516-5715-D4970DD23010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E3EF57E-FD0B-343B-24A3-DEA535A3CCEB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668EA52-3674-1FFB-6AF0-52C10092ACDB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9D61360-1E6E-C6EA-B708-FBC6CAF95446}"/>
              </a:ext>
            </a:extLst>
          </p:cNvPr>
          <p:cNvSpPr/>
          <p:nvPr/>
        </p:nvSpPr>
        <p:spPr>
          <a:xfrm>
            <a:off x="2361552" y="3620212"/>
            <a:ext cx="2448000" cy="3599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59C92DC-72C4-C8AB-5F0F-CD165C39E65A}"/>
              </a:ext>
            </a:extLst>
          </p:cNvPr>
          <p:cNvGrpSpPr/>
          <p:nvPr/>
        </p:nvGrpSpPr>
        <p:grpSpPr>
          <a:xfrm>
            <a:off x="2361552" y="4118256"/>
            <a:ext cx="2450999" cy="36000"/>
            <a:chOff x="3596850" y="1908941"/>
            <a:chExt cx="2450999" cy="68947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E35CCC44-1826-CF2C-9289-E3822C2EE888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E189DEAF-1E02-BE5D-0CA0-767CB34447F3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D704675B-B430-541C-9EA8-CFD08C06D70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DBCAABA7-4594-D396-83B8-ADBE8C2A4028}"/>
              </a:ext>
            </a:extLst>
          </p:cNvPr>
          <p:cNvSpPr txBox="1"/>
          <p:nvPr/>
        </p:nvSpPr>
        <p:spPr>
          <a:xfrm>
            <a:off x="4384358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100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명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 /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무제한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5.5 TB /10 TB</a:t>
            </a: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8,500 /10,000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66B438C-01B5-B5A3-FCB3-A0DA524D5E77}"/>
              </a:ext>
            </a:extLst>
          </p:cNvPr>
          <p:cNvSpPr/>
          <p:nvPr/>
        </p:nvSpPr>
        <p:spPr>
          <a:xfrm>
            <a:off x="5095442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자료 내보내기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4EC9240-991B-3B92-DF98-048757CADE3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748ABE64-3084-D426-C46B-5A4C242C2296}"/>
              </a:ext>
            </a:extLst>
          </p:cNvPr>
          <p:cNvSpPr/>
          <p:nvPr/>
        </p:nvSpPr>
        <p:spPr>
          <a:xfrm>
            <a:off x="510938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DC3932A-40A7-2036-5FF4-737165F2CA31}"/>
              </a:ext>
            </a:extLst>
          </p:cNvPr>
          <p:cNvSpPr/>
          <p:nvPr/>
        </p:nvSpPr>
        <p:spPr>
          <a:xfrm>
            <a:off x="597535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F4016-E71E-3280-24F7-142D2383256C}"/>
              </a:ext>
            </a:extLst>
          </p:cNvPr>
          <p:cNvSpPr/>
          <p:nvPr/>
        </p:nvSpPr>
        <p:spPr>
          <a:xfrm>
            <a:off x="1235808" y="27238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91233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56EB8-2626-FB27-FE28-44C295AE7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E339BB-AEA0-B634-C646-07036B64265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48C3B3-E9F8-0122-33C2-24A04205270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BE2AF3-0B18-5A0E-3E40-BFD7EBE0A62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37724866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7536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379D584-B169-1985-6A0D-7EC73CF0EB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B0BB3A9-5C9F-2419-AB27-7B7392F3532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05CA3D-08CD-70EA-1B05-0BD76C169D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0ADB30-437A-49C9-B77E-E6F1292431E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F3A47C-518B-B5E0-5292-BC5F56CCDF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E0AA13-D678-3137-870D-98284E2F004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1292983-9AED-9038-1AEC-83D90F323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64113C9-8802-E973-329A-F34CBD31B3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DCC053-DE73-1EB5-9A2A-F318CBE4C0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49BF6E-B30A-4E27-95D8-2246494FD2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4F1979-031D-F757-C680-C5AAAFC076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9D9C30D-8DEF-0811-440C-0E9EE7B11CA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77FF94D-3535-CFB3-5431-291761697F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F635EEC-BA0A-F619-C45C-6AE14FF11F9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7B59703-2A78-1426-01BC-B445F214803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F99AAC-0F23-CC9B-A9DA-5412892BAD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004C214-89FF-A25C-3B51-E788B8831AC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4512BE-7521-B075-4AFB-5C7308620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21248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A6CFC5-6BCB-1129-A5AC-D86D7847EEE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B7DE7-6AA2-1C8F-C950-D9D4739C825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결제내역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F2B77F-C211-A897-9182-DA61775DEB5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 내역을 확인합니다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B1C4A18-090C-EACA-03A7-80B34503EA98}"/>
              </a:ext>
            </a:extLst>
          </p:cNvPr>
          <p:cNvSpPr/>
          <p:nvPr/>
        </p:nvSpPr>
        <p:spPr>
          <a:xfrm>
            <a:off x="1341789" y="171208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743EB3A-6392-6A03-45CC-3F73B277A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48767"/>
              </p:ext>
            </p:extLst>
          </p:nvPr>
        </p:nvGraphicFramePr>
        <p:xfrm>
          <a:off x="1308713" y="1969113"/>
          <a:ext cx="5435999" cy="23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64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258116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257449402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결제일</a:t>
                      </a:r>
                      <a:endParaRPr lang="en-US" altLang="ko-KR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구독명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수단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구독 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5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 ~ 2025-12-31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2025-11-01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2025-11-01 ~ 2025-11-30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 ~ 2025-10-31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2025-09-01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2025-09-01 ~ 2025-09-30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 ~ 2025-08-31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2025-07-01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2025-07-01 ~ 2025-07-30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 ~ 2025-06-31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2E794D9-25CF-C0DA-BC10-14F3814D680D}"/>
              </a:ext>
            </a:extLst>
          </p:cNvPr>
          <p:cNvSpPr/>
          <p:nvPr/>
        </p:nvSpPr>
        <p:spPr>
          <a:xfrm>
            <a:off x="5936776" y="2298317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67C0779-8CA0-4B08-C766-894886E6CE98}"/>
              </a:ext>
            </a:extLst>
          </p:cNvPr>
          <p:cNvSpPr/>
          <p:nvPr/>
        </p:nvSpPr>
        <p:spPr>
          <a:xfrm>
            <a:off x="5936776" y="2595900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53430599-0BA7-F216-B4AE-B39A9EA92B41}"/>
              </a:ext>
            </a:extLst>
          </p:cNvPr>
          <p:cNvSpPr/>
          <p:nvPr/>
        </p:nvSpPr>
        <p:spPr>
          <a:xfrm>
            <a:off x="5936776" y="2884385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AC3FEA6-E972-C678-962A-12422282FA33}"/>
              </a:ext>
            </a:extLst>
          </p:cNvPr>
          <p:cNvSpPr/>
          <p:nvPr/>
        </p:nvSpPr>
        <p:spPr>
          <a:xfrm>
            <a:off x="5936776" y="3168321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27223AB-964F-960D-D393-9EEE15EE76B6}"/>
              </a:ext>
            </a:extLst>
          </p:cNvPr>
          <p:cNvSpPr/>
          <p:nvPr/>
        </p:nvSpPr>
        <p:spPr>
          <a:xfrm>
            <a:off x="5936776" y="3434058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32198020-53CD-4724-2361-A1F2D3C4478F}"/>
              </a:ext>
            </a:extLst>
          </p:cNvPr>
          <p:cNvSpPr/>
          <p:nvPr/>
        </p:nvSpPr>
        <p:spPr>
          <a:xfrm>
            <a:off x="5936776" y="3722543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2578C8-3BD2-2D0B-32FF-33E7DB56C0F3}"/>
              </a:ext>
            </a:extLst>
          </p:cNvPr>
          <p:cNvSpPr/>
          <p:nvPr/>
        </p:nvSpPr>
        <p:spPr>
          <a:xfrm>
            <a:off x="5936776" y="4006479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ED785FA-4EB0-75DD-7A18-231213FD132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3FC63F-FDE6-4BFF-4006-79C25C262024}"/>
              </a:ext>
            </a:extLst>
          </p:cNvPr>
          <p:cNvSpPr/>
          <p:nvPr/>
        </p:nvSpPr>
        <p:spPr>
          <a:xfrm>
            <a:off x="1233419" y="19185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6369761-ECDC-A10F-3FAF-F28EFE4AD4A5}"/>
              </a:ext>
            </a:extLst>
          </p:cNvPr>
          <p:cNvSpPr/>
          <p:nvPr/>
        </p:nvSpPr>
        <p:spPr>
          <a:xfrm>
            <a:off x="5861482" y="23409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579567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C6EA8-CC98-077E-CBA3-8BEC61B247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ED301AF-0377-F8E7-10A1-9BB8E9B43F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0859D5-84E9-AE95-1012-C77A65FCC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EB63B8-6C50-363F-DBCC-3F40FB008B9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7037582"/>
              </p:ext>
            </p:extLst>
          </p:nvPr>
        </p:nvGraphicFramePr>
        <p:xfrm>
          <a:off x="7086600" y="501650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5854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44493C-456F-1B39-3281-2B7B2A9DC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AF16B-40EB-4906-C2FA-16CF9B7771D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6BF043-C458-4E19-E7F6-A41433CE7C2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754F2B0-5035-FC43-2335-03DBE30A9C9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911D410-C025-98CD-156C-3C46277A29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3F0DD9-912A-EB80-DAFF-E8E4DDBB4B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04111F8-2AFB-6849-764B-DA4F9629F6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55771-4D37-5CDF-8F7A-3247A4F1AD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C3C485A-105F-86A9-A636-7719759A08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78D4F2F-4660-3E7A-E5F7-6A07F430088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2129A7-709B-7AF2-6F8F-377AD14A19C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08301A-1B89-41D3-D1CA-B57522C2716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5C857B7-0DCA-75FC-869E-C55B9C46F90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B4F051A-CA97-64D9-1869-38EC0F64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2C660B-E03C-3564-B25D-94BF6DC1B2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0A7D77-BFBB-20D4-1C65-0502CC41F5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399F88-3A50-EDD9-1BB9-4936F9482F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44C59D0-5D01-8A80-14F1-FF0FE8C9F7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402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2FE3F1-BF4B-6DF3-EB9F-056A81E726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BBF992-FDDE-BDED-DE2A-DA3F38C0149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8144F9F-BEA1-801D-9FE3-A65909C869B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62E7B8C-A3E0-0EC5-2E3B-0DEA32F4879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E82B16A-6DC6-D59D-1D07-4D7FE59088DF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949834E-3B85-17DF-7107-12A18F8C2A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92080DE-27B3-AEE4-81B9-A39588868E5F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23A0498-73A8-DC40-80A1-A93217C62061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EBC5BA7-3F62-CA29-8B3F-7DBCDA9BACED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A9D627D-D313-BB23-AEE4-E7653AEB0302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4412A8C-66FF-543D-D1E2-71FCF2B8811E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62D73B9-1372-2A2B-23ED-B203A938B4E5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A82F2E1-188F-D6EC-D492-01BB2C123C14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FFD8F626-BB59-656B-9CA3-86636E662EC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672B22A5-3F76-4F13-AB8A-6EA68EF8234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B6DFA82-BF04-1228-5C7F-5403C935EC6B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F287C11-FEA9-2EC6-FC8F-323BF32B2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275884"/>
              </p:ext>
            </p:extLst>
          </p:nvPr>
        </p:nvGraphicFramePr>
        <p:xfrm>
          <a:off x="1308713" y="2626384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95400D8F-7F60-5712-4ED2-5DCC4EBB366D}"/>
              </a:ext>
            </a:extLst>
          </p:cNvPr>
          <p:cNvSpPr/>
          <p:nvPr/>
        </p:nvSpPr>
        <p:spPr>
          <a:xfrm>
            <a:off x="1202360" y="29612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1111977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8E916-3B6C-521E-5273-156AA2975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2901661-49E2-C621-E69E-6A067828F1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387FC6F-9465-23CD-3AD6-C3AD1025BB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4265B2-EF08-0A3D-BB0B-B752E452E1C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471D39-FF52-10D6-97D1-D0477EC2523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561A50B-AED8-E4B3-8307-C95DF5D0D82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438A85-3CC5-A7B9-2FC2-98894FA4143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77404D-3194-FD15-73AF-B4700CA67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21F07F-D85A-5B97-4A2F-DAFAA22C7CA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6BC002-9DA7-AEAC-FED1-8EBE8FD511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8648A7D-EBD9-67AC-3DB7-6A4FF37334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68322D-0711-313D-0A93-8B2FD03C9C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2849E88-1CFB-8D59-8865-5A391C133F3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78ABC9-1E2B-0B3C-B183-0624F1D4E12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862E332-0971-7091-5420-8E128C2E599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E044E14-9C87-8898-B1D2-1A83B163AF1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EC242D6-0733-6E08-035C-11B9B566B3E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D05FB-A7EA-627F-2B66-06E86528E4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27135B-E802-217B-48F7-2D0A616CA0C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3E3AFF-B252-4297-F0CB-610BECD083B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6D3151-9B7C-E24F-4EB3-4D4310AB981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6D08106-A4C5-66B9-A671-23B1559C1A6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6F2C4B-3C16-E81C-6A34-3E847850AC7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8BE54E7-452F-E875-16F0-51378568C5E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60373C-6002-62D7-DB71-6D9A2885CF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26C77BB-DC95-F0F8-4366-65B7CA9A7EA0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31F0EF-9AEC-2F39-6DA9-878C12803A42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공지사항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919518-9BB1-A2F4-53EF-FA0BDB9DCECC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F9534F7-942E-ED57-3630-90077A854B0A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5CC2EDCB-3EAC-61C9-CBEF-7BAC0563E32C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D8D350-5935-525A-47B1-0438A7ECC1CD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174186-B6F5-C002-73AD-4C4DAD2D2271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3CA4622A-F639-97D5-7BB1-3D02E7F91A7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ED2755BF-1611-F7A1-5D36-7E38777D60D4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60F304-7D31-761E-F0D9-175D072152A1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6ACB59-EB4F-5803-AE55-90D110C3E1BC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F9A6F20-899B-A720-B9B4-D699CA3634C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5382006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53183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393A66-01B3-C089-6FEF-159309675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2C5FBE-5DFD-CFBA-A75E-F8E901B2284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10465B-FDD1-C92B-96AA-A216B1CC6C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E9D8CA-C741-29BD-621B-153235D13E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5024986"/>
              </p:ext>
            </p:extLst>
          </p:nvPr>
        </p:nvGraphicFramePr>
        <p:xfrm>
          <a:off x="7086600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314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종료된 이벤트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5BD821-8410-D0B1-D708-B4FCDB80BEE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99C2B2-2484-55E3-3424-F9CED8857D4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2857EE-D33B-1319-DFBC-41905B30EC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C2D7E6A-CBF7-42D0-9B60-18C3CCC7332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5CBA0E0-B6C6-ACD5-2CBC-3DACAD0748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71D01A-7232-9DDE-3D3E-D1299DD2F66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71C22F8-1230-29D3-BE79-C97A15EF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AB04B65-B963-3553-0299-DA214FBB3D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8608CF-C984-DCAA-51CB-46C0179138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C2D5A37-35CF-12D8-2B5F-5F895C236A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8BE6BC3-5A98-959D-6F8C-8D92C881C7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9ACDE3-9BAC-E4EF-AF73-288EEAA4FF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CE7D2A-B43D-5795-1359-7FBA7CCF8D5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6BA2CE-3CE6-A025-C736-C7A501EA5B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1B57956-DEB3-DBBE-FB02-3EA4877861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FDD9EF-57B3-6399-6520-10F696049B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9461C7-E511-EB24-DA18-D8F4728A758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9F8EFC9-C1C5-311D-59BF-399272439DA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2DCDBE6-B357-54B9-9FDF-D7B603ACEB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F0E883-D040-5517-333F-D22E5F130E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이벤트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4A16A42-CBB6-9312-DD0D-8770644D3BEE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FC1F15-C497-AC1F-CA35-B2375A7E2A7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70DD52-B84F-8CF9-D744-64E3F8D73A6A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05DB0BFD-6426-1DFD-6DA1-7B66F51FDE6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A39A4D1-4619-BBCC-455B-585ACE5AC2A0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23BEC30-4907-2339-B05F-C27BEB54D98C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C548457-5D38-6D80-2944-F0F3F420B4D9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B82098-9C45-6569-B442-38A723320FFE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74F608E-467D-C815-4844-DFAFF4988D75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48CE61-4BE5-84C3-7BCA-370574C82CA1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30BC5F-A04F-E260-8C9F-FE9E2ADCA3D5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33A9E90-681E-894F-3442-EB19879E6CE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E5A681C-37DD-65A3-3D77-63083EFC1001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D34B2BA-8EDB-6862-31D0-705DB0843A48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86FA20C-63B4-048B-41EE-69DB38F3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122460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16487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952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A05501D7-2D05-A751-F298-F87685C06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741246"/>
              </p:ext>
            </p:extLst>
          </p:nvPr>
        </p:nvGraphicFramePr>
        <p:xfrm>
          <a:off x="1308712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종료된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9AAF9464-7D43-A806-D9E1-500602178315}"/>
              </a:ext>
            </a:extLst>
          </p:cNvPr>
          <p:cNvSpPr/>
          <p:nvPr/>
        </p:nvSpPr>
        <p:spPr>
          <a:xfrm>
            <a:off x="120236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89046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EF118-D0BB-F73E-964A-04ED5D9C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FA3219-99F3-B9ED-2751-020389B15C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B8B89D-B540-AB71-39F5-DC86C04942C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B5A07F-DE4E-72E3-D866-B27D2839D0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D0E8FF3-3FF4-503E-E04E-50E04338C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1193B4-077B-B332-549A-7F5B3D5FB3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A4A3A31-37CD-6F83-3B45-40389C0CE24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D905C46-44FE-CA6D-20B7-AEB0F2E907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48BA6E-E130-D0EB-B462-C978B8B7FB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215E41-5471-779D-8265-733C0C09EB6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602EE7-FE50-A048-0F5F-B92D6DDFF7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304750-8D15-9ED7-6C72-A61B80935F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DA10E32-F9DD-C35D-A9EA-511C3F99B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A58C061-A947-32EB-72DA-255D0F167FC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E8CA02D-16FC-319F-48D2-4342FDC0B18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C00F753-D1E8-0666-7835-392BCED9CC8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726A96-79AB-1249-6014-8C9B87166B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4BD77F8-2E41-D90E-753D-6C4B97D03BC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E7329F0-7D6C-0730-A76A-C9567C82537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40379-A1D5-F003-5D1E-602F2F2F16C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AA4DCF3-0549-DEE5-94ED-C64D60A37B3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3AB62E-7FB1-80FD-02F5-B1F03BC957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3ACB3-6199-226D-9AAF-3A964E27FDD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이벤트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359B38-4F4B-C7C9-8C77-AFC4200AC78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92602C4-B054-1B5B-0208-39FC75A7B6D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291143-B800-CA15-8206-8F8E480D8027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7FF018-BB65-5CC5-07DC-515FEB620E97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이벤트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F13032-AF05-0146-5885-BDDB164F146B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B60CBCB-4FA5-9AF2-0E9F-32DDBD08AF49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BA2B7D0-C3B8-6F16-A1C3-7332B9D8C065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~ 2025-12-31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1525BBF-180A-9621-E787-18F038F7ACDB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0BE9D27-2B76-E640-8C1E-8D5A7AD452BF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8244F41-1A41-81B1-086C-E24CBE927DDB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4EAE11C4-A077-7E2A-0DB4-F0C59AE7879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9DB44EBF-2C46-7AA2-DE7A-7D2E29BF180E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79C3EAD-68EB-F4E3-D6E9-D4418E3D60A5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40B572-5AE7-010C-3344-B0D3EA5F6B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480385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9170978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05938-297E-828B-8222-81246CC0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2200D6-B3D8-649A-F2E0-AA31D776CB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FAQ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5B1BB69-44E7-D04F-2997-AB33E525539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FAQ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AA8150-845C-BB94-15AB-30177905C5A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065392"/>
              </p:ext>
            </p:extLst>
          </p:nvPr>
        </p:nvGraphicFramePr>
        <p:xfrm>
          <a:off x="7086600" y="501650"/>
          <a:ext cx="2057400" cy="2060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FAQ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401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닫힘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1FFEE23-ADE0-3058-B9EB-04D2CED97F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7D4688-EF25-80DA-58E0-CF16B7C15F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B1BD7A-4548-E88E-92AE-6BE40CC6CB3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42BC0F9-5D3F-DD32-3807-48DD464775F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1B9A503-EDBA-8DB8-94C8-903BFBB966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A2098D8-2731-43DC-85EE-FFA0B6396A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498B868-B9A3-E6B6-2D7D-14071D173F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EA9AA6-7877-2557-2AC7-33FBB6BCB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29F47ED-2E46-A4FB-013C-D6DA1214C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8E06E4B-2E37-F94E-667F-638C45937C7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F9683A8-DD20-5333-D525-6401E8261E7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5FCA19-F8ED-33E7-7278-7297A52CD2E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3A6F5C-90A8-7FF5-A946-8684AC75AFE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5E0D19F-7E42-AE18-50F0-DF5B21B0868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7E8B257-B00C-6018-F3D4-4F86E4F55C0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9AB7AD-11D3-A5A1-C457-3353CF9C49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2359437-EDA1-7467-F2C3-421A95533F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801CA2-FE6B-4157-499D-64C42DAC003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C652E-ED0B-3FE5-7B8D-AE08D9BBF04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BE6A8-2AF3-86BD-B16D-ACC4D13182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FAQ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E079B61-781D-7498-1D25-4A4EA5E8D79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742230B-1B97-A7DA-DD0E-08333AEC456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FAQ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를 확인합니다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B8BA21-69B6-8C34-9B2D-57CCF6ADC14F}"/>
              </a:ext>
            </a:extLst>
          </p:cNvPr>
          <p:cNvSpPr/>
          <p:nvPr/>
        </p:nvSpPr>
        <p:spPr>
          <a:xfrm>
            <a:off x="1308713" y="210829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F32678C6-CB3D-3290-9C11-63A347AF2E8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133981"/>
            <a:ext cx="150640" cy="150640"/>
          </a:xfrm>
          <a:prstGeom prst="rect">
            <a:avLst/>
          </a:prstGeom>
        </p:spPr>
      </p:pic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B403EFB-C374-E849-766C-87E5D884CA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934674"/>
              </p:ext>
            </p:extLst>
          </p:nvPr>
        </p:nvGraphicFramePr>
        <p:xfrm>
          <a:off x="1308713" y="2463762"/>
          <a:ext cx="5435996" cy="2425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35996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Q. </a:t>
                      </a:r>
                      <a:r>
                        <a:rPr lang="ko-KR" altLang="en-US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질문 내용</a:t>
                      </a:r>
                      <a:endParaRPr lang="en-US" altLang="ko-KR" sz="7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 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8E02BD2-C3E2-459F-7FE5-8EADD77756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585701"/>
              </p:ext>
            </p:extLst>
          </p:nvPr>
        </p:nvGraphicFramePr>
        <p:xfrm>
          <a:off x="1308712" y="1719619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571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2328239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195726497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247317916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3308262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44924891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L 도형 19">
            <a:extLst>
              <a:ext uri="{FF2B5EF4-FFF2-40B4-BE49-F238E27FC236}">
                <a16:creationId xmlns:a16="http://schemas.microsoft.com/office/drawing/2014/main" id="{77C3CB53-54F9-8FA8-BC34-67EFD03B70B4}"/>
              </a:ext>
            </a:extLst>
          </p:cNvPr>
          <p:cNvSpPr/>
          <p:nvPr/>
        </p:nvSpPr>
        <p:spPr>
          <a:xfrm rot="18971552">
            <a:off x="6574577" y="3592170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L 도형 35">
            <a:extLst>
              <a:ext uri="{FF2B5EF4-FFF2-40B4-BE49-F238E27FC236}">
                <a16:creationId xmlns:a16="http://schemas.microsoft.com/office/drawing/2014/main" id="{F32F2E61-97F1-B608-15D4-36D3E4035D3F}"/>
              </a:ext>
            </a:extLst>
          </p:cNvPr>
          <p:cNvSpPr/>
          <p:nvPr/>
        </p:nvSpPr>
        <p:spPr>
          <a:xfrm rot="18971552">
            <a:off x="6574578" y="387525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445C538C-DA3E-2E97-CBA1-96D71C9CE34F}"/>
              </a:ext>
            </a:extLst>
          </p:cNvPr>
          <p:cNvSpPr/>
          <p:nvPr/>
        </p:nvSpPr>
        <p:spPr>
          <a:xfrm rot="18971552">
            <a:off x="6574578" y="415141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L 도형 37">
            <a:extLst>
              <a:ext uri="{FF2B5EF4-FFF2-40B4-BE49-F238E27FC236}">
                <a16:creationId xmlns:a16="http://schemas.microsoft.com/office/drawing/2014/main" id="{368F8057-A8A3-EC7B-D5B0-2848217D0052}"/>
              </a:ext>
            </a:extLst>
          </p:cNvPr>
          <p:cNvSpPr/>
          <p:nvPr/>
        </p:nvSpPr>
        <p:spPr>
          <a:xfrm rot="18971552">
            <a:off x="6574578" y="4430135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L 도형 38">
            <a:extLst>
              <a:ext uri="{FF2B5EF4-FFF2-40B4-BE49-F238E27FC236}">
                <a16:creationId xmlns:a16="http://schemas.microsoft.com/office/drawing/2014/main" id="{7A7E73C4-E511-869A-F11E-414EA96B7DE8}"/>
              </a:ext>
            </a:extLst>
          </p:cNvPr>
          <p:cNvSpPr/>
          <p:nvPr/>
        </p:nvSpPr>
        <p:spPr>
          <a:xfrm rot="18971552">
            <a:off x="6574578" y="471853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L 도형 39">
            <a:extLst>
              <a:ext uri="{FF2B5EF4-FFF2-40B4-BE49-F238E27FC236}">
                <a16:creationId xmlns:a16="http://schemas.microsoft.com/office/drawing/2014/main" id="{80F8BF2D-C513-7011-9147-03F0975800FE}"/>
              </a:ext>
            </a:extLst>
          </p:cNvPr>
          <p:cNvSpPr/>
          <p:nvPr/>
        </p:nvSpPr>
        <p:spPr>
          <a:xfrm rot="8058633">
            <a:off x="6574579" y="25924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9906236-8916-7E27-AA5C-E64E4AA7420C}"/>
              </a:ext>
            </a:extLst>
          </p:cNvPr>
          <p:cNvSpPr/>
          <p:nvPr/>
        </p:nvSpPr>
        <p:spPr>
          <a:xfrm>
            <a:off x="1245535" y="16378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A02CCF1-FA40-D93C-34B0-40B98FB8CF9B}"/>
              </a:ext>
            </a:extLst>
          </p:cNvPr>
          <p:cNvSpPr/>
          <p:nvPr/>
        </p:nvSpPr>
        <p:spPr>
          <a:xfrm>
            <a:off x="1245535" y="24249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879ABEE-3A8C-5019-DC4D-00D5B6B94A8A}"/>
              </a:ext>
            </a:extLst>
          </p:cNvPr>
          <p:cNvSpPr/>
          <p:nvPr/>
        </p:nvSpPr>
        <p:spPr>
          <a:xfrm>
            <a:off x="1245535" y="27121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1968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5209-0AB0-E578-8CC0-0A84BD7C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B08225-48E4-374F-B250-422BCB9C81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1EB84E-BD78-22D0-90DA-FE97D15E46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D0A928-206D-E786-D7A8-B2D51FE93D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2485142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1:1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문의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894613-75DA-7DEB-19B6-FAA85F674B7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4E885DB-44E1-6771-92CA-E9A3F9994C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C3043DA-89EB-9947-7C62-2519EA3787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7EA72D0-995E-444D-38E2-8B3E34DEC52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F90A591-B8A5-F6A4-AC04-D4E72929C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595C97-E630-B9AF-853F-4A95630DB0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BC1186-FB6D-04CA-89D5-93A3255A8A2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2AEABE-6A3F-0B37-122B-6BF812466B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9B20A2-56F7-62C5-04CF-86649C62A6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DF9403-D46E-4D70-7241-03638FFCCB5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BC38917-327D-B9D2-702E-36D38259213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D57DBC4-A3BB-137D-0916-546E7AEEDC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8A6F6A0-D0B7-2A0E-A0CD-34D75010B6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916E1B-191C-0A58-D847-D2FF17AFCB3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6E592E0-2C8E-3B9F-FCE8-DD436A3290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4A360A-C455-12F1-00F9-05CBB5BB48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EA1528F-0D88-5793-549F-8189EF60E1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67EFD6-6B94-6D5C-4BB2-AEC93C2731C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A5BF1E-95D5-2735-C999-CF687B032B5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9C87AC-5843-8CF6-2096-EB331F8772C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38C72C0-0C78-6A13-6085-61652D2C54C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7BB8474-D9B0-52CA-27C0-DB12C8FD895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답변을 확인합니다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757D5A4-1485-09AA-4F8B-5DA6E2D44A6F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AEA41AA5-CDB4-3A2D-1DFF-0AAABBD1E30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1E018136-A237-4195-7860-C6468FAB447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1067C2F-0834-B0E0-4FE2-7996F0A337C7}"/>
              </a:ext>
            </a:extLst>
          </p:cNvPr>
          <p:cNvSpPr/>
          <p:nvPr/>
        </p:nvSpPr>
        <p:spPr>
          <a:xfrm>
            <a:off x="5540988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8CAEC28-7FC4-B034-ABAD-6C371B4267E2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93680E8F-D77C-DFD7-10A9-A6EB4490F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858456"/>
              </p:ext>
            </p:extLst>
          </p:nvPr>
        </p:nvGraphicFramePr>
        <p:xfrm>
          <a:off x="1308713" y="2626384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61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88935">
                  <a:extLst>
                    <a:ext uri="{9D8B030D-6E8A-4147-A177-3AD203B41FA5}">
                      <a16:colId xmlns:a16="http://schemas.microsoft.com/office/drawing/2014/main" val="1698948116"/>
                    </a:ext>
                  </a:extLst>
                </a:gridCol>
                <a:gridCol w="3372107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상담분류명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C57625B-4B63-4790-03F4-422B74D2620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89E42335-3916-8F66-A644-6AC79D80ACC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C7A29CC-4CDA-0B57-0E89-2D9CABC17EF0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0A56854-BBC8-6672-59EF-5A13D5B573AA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BECB0F-8941-19D6-6CBD-7CA3D170C0B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9B6BD70-0A92-FD53-6DC9-916A72C738EC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7F090B-1F32-D36B-ACA3-E51B8590DC0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6437618-17D2-D217-B642-CC7F2FECB088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F01EAE0-2F47-B94E-E57F-502F9CC691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446147-72C6-35EF-73FA-70B7D667CC8E}"/>
              </a:ext>
            </a:extLst>
          </p:cNvPr>
          <p:cNvSpPr/>
          <p:nvPr/>
        </p:nvSpPr>
        <p:spPr>
          <a:xfrm>
            <a:off x="5997705" y="1485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3E1E182-09CF-6461-916B-FDAE142BE241}"/>
              </a:ext>
            </a:extLst>
          </p:cNvPr>
          <p:cNvSpPr/>
          <p:nvPr/>
        </p:nvSpPr>
        <p:spPr>
          <a:xfrm>
            <a:off x="5554189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B0985B08-24A5-1367-0405-CF7DAB77EA0D}"/>
              </a:ext>
            </a:extLst>
          </p:cNvPr>
          <p:cNvSpPr/>
          <p:nvPr/>
        </p:nvSpPr>
        <p:spPr>
          <a:xfrm>
            <a:off x="492643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58EF79D-A82B-3D81-24FD-411257B38B7E}"/>
              </a:ext>
            </a:extLst>
          </p:cNvPr>
          <p:cNvSpPr/>
          <p:nvPr/>
        </p:nvSpPr>
        <p:spPr>
          <a:xfrm>
            <a:off x="4946978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785962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75F71-42E0-1757-04E8-7B1B19219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D3F7EDE-1D4C-E079-866E-AD10F89F36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8CC868-89B7-A068-80BB-D0C87E0C747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2218D-3E19-A2AC-5A45-26EE79A8CB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086586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2AD4858-4FE8-FAC5-0302-57F396311B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4A9C8F-D999-FE8A-FF1A-3906DE9FA8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E98CE4-E9BE-4BA3-315C-3377F08ABFF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883A1D-8144-27B7-F612-1F91D0CCFD2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4323D4C-11FF-E332-9CB3-DA0D1CB98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872A59-40C7-9155-416A-3804A6511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66B25E5-AB49-50DC-28F7-22786C35062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6334A3-5BAD-1946-3809-D1E22CB972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5E4-F415-DEED-3DF2-03043B92A7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CBE42-7A75-6812-5DB9-37456FA83F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A6C969D-69A6-5E88-CE4D-C1984892B8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F1E54A-2C02-80BD-67BC-BB17645F4F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1E0328-EB2C-0A71-B4AB-B41CF54CCC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E8C8AA-2CAB-88A6-21D2-3827A0593A9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EC0D13-17AA-6C59-F676-EAAE1F71D3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9ABFEF2-4173-1EF6-B89A-02DD2A9D64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BEEE98B-F83B-B40E-FF1D-2B898D3218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F0293BA-C1B3-35FF-7D4F-76943A8C73C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3A7267-E766-23FD-FD6F-B182ED4269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41F351-8C81-FCDA-F85B-01AF5AF16F8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71B89D6-31CB-A905-0FA9-971D7503B00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5A0806-320C-EE65-E800-7E7F85B808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759510-19E7-A654-8FBD-ED5568F5D197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034A80-1942-6D4D-AB00-C757E91A16B2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BC40C4A-9668-9395-6B46-A5B72B8EFDF5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문의하기 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895117-219E-852F-63AD-D2C7CCAD1067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상담분류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06053-FDBE-796C-C6F5-8E4E0F023DB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07C5780-3CC2-E7C3-DFF0-B407F7D11E73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8A6461D-B4B9-C6E4-F4BC-BAB87C01065F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F52BEBC-7F24-ABBF-7B7C-21C34787F061}"/>
              </a:ext>
            </a:extLst>
          </p:cNvPr>
          <p:cNvSpPr/>
          <p:nvPr/>
        </p:nvSpPr>
        <p:spPr>
          <a:xfrm>
            <a:off x="1497344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1086F2-EAA5-3DA1-2D49-CC31E713D747}"/>
              </a:ext>
            </a:extLst>
          </p:cNvPr>
          <p:cNvSpPr/>
          <p:nvPr/>
        </p:nvSpPr>
        <p:spPr>
          <a:xfrm>
            <a:off x="1497344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46E25F5-9321-9729-993A-F6F4D34CA2E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C002BE0-2EC5-1620-CBE0-2EDE721860AC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D6176693-6B1E-87F6-957E-DBEE3EB724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7AE6B22F-F2FD-8469-8615-AB14688A5FEF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35282E-C3FC-C3BD-D468-F46E5F8BACD2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9A4A57-D61A-E413-DBD4-4150DC6D9AAD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43C0C36-29BA-5F1E-CED8-C497D5087AF8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9411CAB-FF3F-E63F-1C08-0CF2BD119EA9}"/>
              </a:ext>
            </a:extLst>
          </p:cNvPr>
          <p:cNvSpPr/>
          <p:nvPr/>
        </p:nvSpPr>
        <p:spPr>
          <a:xfrm>
            <a:off x="1379592" y="25049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179291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DA694E-AB57-668A-0628-71A6E1E22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7AA372-EAFB-14B9-5563-6212285153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3C7157-8D60-26DF-508A-4C6F5269394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A9DE-3E0A-1E47-3486-DCCBF162553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72197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문의영역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 후에는 수정 버튼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770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D2E583-FD1A-4A91-E9EA-FFF9BF231E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B87606-0055-A2F7-9D43-06480AC6DD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76341F-7492-775C-F514-281759AF898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33DDD17-9C09-4D2A-CEE2-C99BDDCBCF7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30F6D1-F601-9E4A-9E42-3A879571C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EAD5641-E566-8A08-B649-49496B4046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26C9462-6AC1-908B-5519-1AD63B1175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ACC1F5F-5F46-5EAF-2D2C-51984FD26E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E58CAE6-041F-A687-CFDA-7F8F7FAD1A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2A84F4C-6CF3-1F2D-74D6-959BD1ED07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FF898E-E616-9B54-D1E6-0FC0DB5ACE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D09B4F-5F86-A18D-8B36-14985061AC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4885495-93D9-B5B1-013B-68C908FB0C7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7E6C1B-288E-082E-CA3D-22BA7DE2A5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BC282F5-9394-28C2-8492-82980D60EF6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C103-3706-96A7-E4C0-4093CAAE9A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C32C5F7-3772-24B1-5D76-4B6E401D609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A0765CA-CDD2-2E9C-6B75-2F5E1440BC38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723B03A-4297-7D89-0A40-BB9F7229DC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FFACD2-37C6-5FE3-088D-8F4FD4FBB30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9C67BB9-7002-4D61-018A-EC8E00A5934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46A892-35DB-251B-BF9B-9A3B4CAA43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5AD1D8-9A30-3B5F-09EA-6F6A0316D84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691EAD-2685-405C-1C6E-B7720633E014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B9E1780-952B-E583-8AA4-545232278B4C}"/>
              </a:ext>
            </a:extLst>
          </p:cNvPr>
          <p:cNvSpPr/>
          <p:nvPr/>
        </p:nvSpPr>
        <p:spPr>
          <a:xfrm>
            <a:off x="1311467" y="1943018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67FC02-8F49-6D65-8395-108EE19361B8}"/>
              </a:ext>
            </a:extLst>
          </p:cNvPr>
          <p:cNvSpPr/>
          <p:nvPr/>
        </p:nvSpPr>
        <p:spPr>
          <a:xfrm>
            <a:off x="1397112" y="20404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5E31F62-8BE1-8A1B-7F25-3742E985F520}"/>
              </a:ext>
            </a:extLst>
          </p:cNvPr>
          <p:cNvSpPr/>
          <p:nvPr/>
        </p:nvSpPr>
        <p:spPr>
          <a:xfrm>
            <a:off x="1498340" y="22694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B4A21-D5F1-A5F0-8FBC-DAB853B56F2F}"/>
              </a:ext>
            </a:extLst>
          </p:cNvPr>
          <p:cNvSpPr/>
          <p:nvPr/>
        </p:nvSpPr>
        <p:spPr>
          <a:xfrm>
            <a:off x="1498340" y="25566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B7C81BBE-3B43-C694-5D58-E9C7BEE23B24}"/>
              </a:ext>
            </a:extLst>
          </p:cNvPr>
          <p:cNvCxnSpPr>
            <a:cxnSpLocks/>
          </p:cNvCxnSpPr>
          <p:nvPr/>
        </p:nvCxnSpPr>
        <p:spPr>
          <a:xfrm>
            <a:off x="1499020" y="2873981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0E86638-1FEC-FA1C-464C-CEAA82058B60}"/>
              </a:ext>
            </a:extLst>
          </p:cNvPr>
          <p:cNvSpPr/>
          <p:nvPr/>
        </p:nvSpPr>
        <p:spPr>
          <a:xfrm>
            <a:off x="1498339" y="2942960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7C513-88A8-CF9C-BAD2-46F78DD9A7BB}"/>
              </a:ext>
            </a:extLst>
          </p:cNvPr>
          <p:cNvSpPr/>
          <p:nvPr/>
        </p:nvSpPr>
        <p:spPr>
          <a:xfrm>
            <a:off x="1498339" y="4572294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래픽 67" descr="다운로드">
            <a:extLst>
              <a:ext uri="{FF2B5EF4-FFF2-40B4-BE49-F238E27FC236}">
                <a16:creationId xmlns:a16="http://schemas.microsoft.com/office/drawing/2014/main" id="{14BA871A-9DE4-F13F-3BA6-B8465472B9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43898"/>
            <a:ext cx="178856" cy="178856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56E90C56-4A09-21A0-E628-BF3AFD256D5D}"/>
              </a:ext>
            </a:extLst>
          </p:cNvPr>
          <p:cNvSpPr/>
          <p:nvPr/>
        </p:nvSpPr>
        <p:spPr>
          <a:xfrm>
            <a:off x="1764883" y="533923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01DDFD0-7128-79D4-FFA6-0E7252EBD165}"/>
              </a:ext>
            </a:extLst>
          </p:cNvPr>
          <p:cNvSpPr/>
          <p:nvPr/>
        </p:nvSpPr>
        <p:spPr>
          <a:xfrm>
            <a:off x="1882850" y="2556643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030383F-94B3-A17A-C6F4-5F6697A9F92C}"/>
              </a:ext>
            </a:extLst>
          </p:cNvPr>
          <p:cNvSpPr/>
          <p:nvPr/>
        </p:nvSpPr>
        <p:spPr>
          <a:xfrm>
            <a:off x="1311467" y="5832091"/>
            <a:ext cx="5433246" cy="911609"/>
          </a:xfrm>
          <a:prstGeom prst="roundRect">
            <a:avLst>
              <a:gd name="adj" fmla="val 107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F1AABC0-15B1-47E1-AB19-A6902F86B61A}"/>
              </a:ext>
            </a:extLst>
          </p:cNvPr>
          <p:cNvSpPr/>
          <p:nvPr/>
        </p:nvSpPr>
        <p:spPr>
          <a:xfrm>
            <a:off x="1397112" y="592952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015EA09-C2A6-3C82-C75E-C26D298009C7}"/>
              </a:ext>
            </a:extLst>
          </p:cNvPr>
          <p:cNvSpPr/>
          <p:nvPr/>
        </p:nvSpPr>
        <p:spPr>
          <a:xfrm>
            <a:off x="1497344" y="62023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2E67DFFC-B8CA-EE6E-E416-FEF8FFF150E7}"/>
              </a:ext>
            </a:extLst>
          </p:cNvPr>
          <p:cNvCxnSpPr>
            <a:cxnSpLocks/>
          </p:cNvCxnSpPr>
          <p:nvPr/>
        </p:nvCxnSpPr>
        <p:spPr>
          <a:xfrm>
            <a:off x="1498024" y="6519668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A41F5BF-884D-B8A8-871A-3FA0EA16B130}"/>
              </a:ext>
            </a:extLst>
          </p:cNvPr>
          <p:cNvSpPr/>
          <p:nvPr/>
        </p:nvSpPr>
        <p:spPr>
          <a:xfrm>
            <a:off x="1881854" y="6202330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4D19B62-C510-E0CA-E217-6D5D4079F3C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9BA7FFE-8E9C-0875-75B1-0DC58E44B963}"/>
              </a:ext>
            </a:extLst>
          </p:cNvPr>
          <p:cNvSpPr/>
          <p:nvPr/>
        </p:nvSpPr>
        <p:spPr>
          <a:xfrm>
            <a:off x="1247520" y="2082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D047C9C-38F5-A9A9-5D74-22081DA731F0}"/>
              </a:ext>
            </a:extLst>
          </p:cNvPr>
          <p:cNvSpPr/>
          <p:nvPr/>
        </p:nvSpPr>
        <p:spPr>
          <a:xfrm>
            <a:off x="6670410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5213926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D1A80-EA15-91FC-A942-7F6FEC9F05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FE6B05-D967-B292-9A1D-D6B1C4A5250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7472993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F7E45E-1E48-A237-EEAD-259D7B5E0F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482A85-9B7B-4062-8D3F-81E284DE03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290A66-B7AB-6D70-DE5A-2902C88C3F9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1E67778-125F-5B33-3CC4-97B97F666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48694"/>
              </p:ext>
            </p:extLst>
          </p:nvPr>
        </p:nvGraphicFramePr>
        <p:xfrm>
          <a:off x="182390" y="1138877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3CC1D8-B24A-FD00-F919-B9A7304399A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79B82B9-F24B-3EA1-2414-C05D50EDBA8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D4BEA16-D7C9-EA0C-1A24-0AF06F7ED986}"/>
              </a:ext>
            </a:extLst>
          </p:cNvPr>
          <p:cNvSpPr/>
          <p:nvPr/>
        </p:nvSpPr>
        <p:spPr>
          <a:xfrm>
            <a:off x="1311467" y="753132"/>
            <a:ext cx="5433246" cy="3594140"/>
          </a:xfrm>
          <a:prstGeom prst="roundRect">
            <a:avLst>
              <a:gd name="adj" fmla="val 286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B3D95E3-FC71-9690-62D3-57980AEC5C0F}"/>
              </a:ext>
            </a:extLst>
          </p:cNvPr>
          <p:cNvSpPr/>
          <p:nvPr/>
        </p:nvSpPr>
        <p:spPr>
          <a:xfrm>
            <a:off x="1397112" y="8505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2CC7BD6-99B9-F652-F8A6-EAC073927C57}"/>
              </a:ext>
            </a:extLst>
          </p:cNvPr>
          <p:cNvSpPr/>
          <p:nvPr/>
        </p:nvSpPr>
        <p:spPr>
          <a:xfrm>
            <a:off x="1497344" y="1123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2E30B87-54A0-DF8D-92B6-F9FF4859AAE7}"/>
              </a:ext>
            </a:extLst>
          </p:cNvPr>
          <p:cNvCxnSpPr>
            <a:cxnSpLocks/>
          </p:cNvCxnSpPr>
          <p:nvPr/>
        </p:nvCxnSpPr>
        <p:spPr>
          <a:xfrm>
            <a:off x="1498024" y="1440709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97297FC-348F-5EE1-0AFD-4B4F3F034C16}"/>
              </a:ext>
            </a:extLst>
          </p:cNvPr>
          <p:cNvSpPr/>
          <p:nvPr/>
        </p:nvSpPr>
        <p:spPr>
          <a:xfrm>
            <a:off x="1881854" y="1123371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E444099-16E0-3450-FFAD-BF23A6CAF74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66983F8-DA24-2FCB-CF98-B0AE49CB92AA}"/>
              </a:ext>
            </a:extLst>
          </p:cNvPr>
          <p:cNvSpPr/>
          <p:nvPr/>
        </p:nvSpPr>
        <p:spPr>
          <a:xfrm>
            <a:off x="1498339" y="1554567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B6A51C-8E3E-24E1-016A-4E6DF190BEF3}"/>
              </a:ext>
            </a:extLst>
          </p:cNvPr>
          <p:cNvSpPr/>
          <p:nvPr/>
        </p:nvSpPr>
        <p:spPr>
          <a:xfrm>
            <a:off x="1498339" y="3183901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다운로드">
            <a:extLst>
              <a:ext uri="{FF2B5EF4-FFF2-40B4-BE49-F238E27FC236}">
                <a16:creationId xmlns:a16="http://schemas.microsoft.com/office/drawing/2014/main" id="{AB5F35B9-922E-F2F9-5BD4-2317CA6BA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98339" y="3955505"/>
            <a:ext cx="178856" cy="178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25D45EE3-35C7-BB24-10DF-F8D2E89CCCD8}"/>
              </a:ext>
            </a:extLst>
          </p:cNvPr>
          <p:cNvSpPr/>
          <p:nvPr/>
        </p:nvSpPr>
        <p:spPr>
          <a:xfrm>
            <a:off x="1764883" y="395084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07DC06F-95B0-4528-4B60-6BE32F103AD5}"/>
              </a:ext>
            </a:extLst>
          </p:cNvPr>
          <p:cNvSpPr/>
          <p:nvPr/>
        </p:nvSpPr>
        <p:spPr>
          <a:xfrm>
            <a:off x="1311463" y="444470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537E6-BD22-E331-0AF4-8A030853485E}"/>
              </a:ext>
            </a:extLst>
          </p:cNvPr>
          <p:cNvSpPr/>
          <p:nvPr/>
        </p:nvSpPr>
        <p:spPr>
          <a:xfrm>
            <a:off x="1397108" y="45421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EA32D5F-2D38-452F-0AF4-F72B1240940D}"/>
              </a:ext>
            </a:extLst>
          </p:cNvPr>
          <p:cNvSpPr/>
          <p:nvPr/>
        </p:nvSpPr>
        <p:spPr>
          <a:xfrm>
            <a:off x="1498340" y="478106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471F953-EC2A-38E1-6B9E-A5AC81A6D86D}"/>
              </a:ext>
            </a:extLst>
          </p:cNvPr>
          <p:cNvSpPr/>
          <p:nvPr/>
        </p:nvSpPr>
        <p:spPr>
          <a:xfrm>
            <a:off x="5930057" y="508075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F897C0F-A351-C339-022B-F268AEF43E51}"/>
              </a:ext>
            </a:extLst>
          </p:cNvPr>
          <p:cNvSpPr/>
          <p:nvPr/>
        </p:nvSpPr>
        <p:spPr>
          <a:xfrm>
            <a:off x="1311463" y="5435960"/>
            <a:ext cx="5433246" cy="1119823"/>
          </a:xfrm>
          <a:prstGeom prst="roundRect">
            <a:avLst>
              <a:gd name="adj" fmla="val 77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49B0CD-569A-7AC5-E8CA-1DEAB725E874}"/>
              </a:ext>
            </a:extLst>
          </p:cNvPr>
          <p:cNvSpPr/>
          <p:nvPr/>
        </p:nvSpPr>
        <p:spPr>
          <a:xfrm>
            <a:off x="1397108" y="55333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A2198A2-6932-D012-4AC4-103CB525FCD2}"/>
              </a:ext>
            </a:extLst>
          </p:cNvPr>
          <p:cNvSpPr/>
          <p:nvPr/>
        </p:nvSpPr>
        <p:spPr>
          <a:xfrm>
            <a:off x="1921590" y="586618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이름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24B49577-F88B-0992-7DC7-E32D6DFE4E0F}"/>
              </a:ext>
            </a:extLst>
          </p:cNvPr>
          <p:cNvSpPr/>
          <p:nvPr/>
        </p:nvSpPr>
        <p:spPr>
          <a:xfrm>
            <a:off x="1498340" y="589499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DB9C28B-475A-F56E-D3EA-DA0E317B7815}"/>
              </a:ext>
            </a:extLst>
          </p:cNvPr>
          <p:cNvSpPr/>
          <p:nvPr/>
        </p:nvSpPr>
        <p:spPr>
          <a:xfrm>
            <a:off x="1918415" y="607923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D86CEE5-B83B-674C-4339-17FD126511F5}"/>
              </a:ext>
            </a:extLst>
          </p:cNvPr>
          <p:cNvSpPr/>
          <p:nvPr/>
        </p:nvSpPr>
        <p:spPr>
          <a:xfrm>
            <a:off x="5738379" y="586578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04EB434-B1E1-DBAA-5C11-3BCC10765F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6173C47-F772-2220-F7EC-5373B6394C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141242B-F0E1-3B56-88B4-B9DDA74D8CF3}"/>
              </a:ext>
            </a:extLst>
          </p:cNvPr>
          <p:cNvSpPr/>
          <p:nvPr/>
        </p:nvSpPr>
        <p:spPr>
          <a:xfrm>
            <a:off x="1247520" y="58636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42B9A52-50CD-61C9-31AC-77429E8E3BB6}"/>
              </a:ext>
            </a:extLst>
          </p:cNvPr>
          <p:cNvGrpSpPr/>
          <p:nvPr/>
        </p:nvGrpSpPr>
        <p:grpSpPr>
          <a:xfrm>
            <a:off x="5589078" y="5910127"/>
            <a:ext cx="255923" cy="124765"/>
            <a:chOff x="2186968" y="3398198"/>
            <a:chExt cx="311911" cy="152060"/>
          </a:xfrm>
        </p:grpSpPr>
        <p:pic>
          <p:nvPicPr>
            <p:cNvPr id="51" name="그래픽 50" descr="연필">
              <a:extLst>
                <a:ext uri="{FF2B5EF4-FFF2-40B4-BE49-F238E27FC236}">
                  <a16:creationId xmlns:a16="http://schemas.microsoft.com/office/drawing/2014/main" id="{BBD4D736-8D6D-B060-C076-FD5A280B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52" name="그래픽 51" descr="쓰레기">
              <a:extLst>
                <a:ext uri="{FF2B5EF4-FFF2-40B4-BE49-F238E27FC236}">
                  <a16:creationId xmlns:a16="http://schemas.microsoft.com/office/drawing/2014/main" id="{A4B1A592-F45D-A073-302D-48364FDB9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7970030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9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8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5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3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9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4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4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1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6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6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3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78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0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8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8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8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9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9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92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9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0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0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0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5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5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3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5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5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5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6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8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7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9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0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01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20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6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0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0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4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1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1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1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1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19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5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6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6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Props1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2ABFE04B-991D-467C-9BB2-540A84D4AF19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1FF07AF0-8889-4369-80A0-70D2ACA3932B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DFCBFA0C-2749-45D4-ADB9-C4AA2E9A4CAE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564A04CC-72AB-447A-B104-450019877D07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3B07BDB0-D7B9-4A2E-BF75-096F3DAF4688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45060</TotalTime>
  <Words>25019</Words>
  <Application>Microsoft Office PowerPoint</Application>
  <PresentationFormat>화면 슬라이드 쇼(4:3)</PresentationFormat>
  <Paragraphs>10033</Paragraphs>
  <Slides>144</Slides>
  <Notes>132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144</vt:i4>
      </vt:variant>
    </vt:vector>
  </HeadingPairs>
  <TitlesOfParts>
    <vt:vector size="152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7213</cp:revision>
  <cp:lastPrinted>2019-10-15T08:43:02Z</cp:lastPrinted>
  <dcterms:created xsi:type="dcterms:W3CDTF">2014-12-08T07:49:52Z</dcterms:created>
  <dcterms:modified xsi:type="dcterms:W3CDTF">2025-12-18T04:40:59Z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