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customXml/itemProps51.xml" ContentType="application/vnd.openxmlformats-officedocument.customXmlProperties+xml"/>
  <Override PartName="/customXml/itemProps52.xml" ContentType="application/vnd.openxmlformats-officedocument.customXmlProperties+xml"/>
  <Override PartName="/customXml/itemProps53.xml" ContentType="application/vnd.openxmlformats-officedocument.customXmlProperties+xml"/>
  <Override PartName="/customXml/itemProps54.xml" ContentType="application/vnd.openxmlformats-officedocument.customXmlProperties+xml"/>
  <Override PartName="/customXml/itemProps55.xml" ContentType="application/vnd.openxmlformats-officedocument.customXmlProperties+xml"/>
  <Override PartName="/customXml/itemProps56.xml" ContentType="application/vnd.openxmlformats-officedocument.customXmlProperties+xml"/>
  <Override PartName="/customXml/itemProps57.xml" ContentType="application/vnd.openxmlformats-officedocument.customXmlProperties+xml"/>
  <Override PartName="/customXml/itemProps58.xml" ContentType="application/vnd.openxmlformats-officedocument.customXmlProperties+xml"/>
  <Override PartName="/customXml/itemProps59.xml" ContentType="application/vnd.openxmlformats-officedocument.customXmlProperties+xml"/>
  <Override PartName="/customXml/itemProps60.xml" ContentType="application/vnd.openxmlformats-officedocument.customXmlProperties+xml"/>
  <Override PartName="/customXml/itemProps61.xml" ContentType="application/vnd.openxmlformats-officedocument.customXmlProperties+xml"/>
  <Override PartName="/customXml/itemProps62.xml" ContentType="application/vnd.openxmlformats-officedocument.customXmlProperties+xml"/>
  <Override PartName="/customXml/itemProps63.xml" ContentType="application/vnd.openxmlformats-officedocument.customXmlProperties+xml"/>
  <Override PartName="/customXml/itemProps64.xml" ContentType="application/vnd.openxmlformats-officedocument.customXmlProperties+xml"/>
  <Override PartName="/customXml/itemProps65.xml" ContentType="application/vnd.openxmlformats-officedocument.customXmlProperties+xml"/>
  <Override PartName="/customXml/itemProps66.xml" ContentType="application/vnd.openxmlformats-officedocument.customXmlProperties+xml"/>
  <Override PartName="/customXml/itemProps67.xml" ContentType="application/vnd.openxmlformats-officedocument.customXmlProperties+xml"/>
  <Override PartName="/customXml/itemProps68.xml" ContentType="application/vnd.openxmlformats-officedocument.customXmlProperties+xml"/>
  <Override PartName="/customXml/itemProps69.xml" ContentType="application/vnd.openxmlformats-officedocument.customXmlProperties+xml"/>
  <Override PartName="/customXml/itemProps70.xml" ContentType="application/vnd.openxmlformats-officedocument.customXmlProperties+xml"/>
  <Override PartName="/customXml/itemProps71.xml" ContentType="application/vnd.openxmlformats-officedocument.customXmlProperties+xml"/>
  <Override PartName="/customXml/itemProps72.xml" ContentType="application/vnd.openxmlformats-officedocument.customXmlProperties+xml"/>
  <Override PartName="/customXml/itemProps73.xml" ContentType="application/vnd.openxmlformats-officedocument.customXmlProperties+xml"/>
  <Override PartName="/customXml/itemProps74.xml" ContentType="application/vnd.openxmlformats-officedocument.customXmlProperties+xml"/>
  <Override PartName="/customXml/itemProps75.xml" ContentType="application/vnd.openxmlformats-officedocument.customXmlProperties+xml"/>
  <Override PartName="/customXml/itemProps76.xml" ContentType="application/vnd.openxmlformats-officedocument.customXmlProperties+xml"/>
  <Override PartName="/customXml/itemProps77.xml" ContentType="application/vnd.openxmlformats-officedocument.customXmlProperties+xml"/>
  <Override PartName="/customXml/itemProps78.xml" ContentType="application/vnd.openxmlformats-officedocument.customXmlProperties+xml"/>
  <Override PartName="/customXml/itemProps79.xml" ContentType="application/vnd.openxmlformats-officedocument.customXmlProperties+xml"/>
  <Override PartName="/customXml/itemProps80.xml" ContentType="application/vnd.openxmlformats-officedocument.customXmlProperties+xml"/>
  <Override PartName="/customXml/itemProps81.xml" ContentType="application/vnd.openxmlformats-officedocument.customXmlProperties+xml"/>
  <Override PartName="/customXml/itemProps82.xml" ContentType="application/vnd.openxmlformats-officedocument.customXmlProperties+xml"/>
  <Override PartName="/customXml/itemProps83.xml" ContentType="application/vnd.openxmlformats-officedocument.customXmlProperties+xml"/>
  <Override PartName="/customXml/itemProps84.xml" ContentType="application/vnd.openxmlformats-officedocument.customXmlProperties+xml"/>
  <Override PartName="/customXml/itemProps85.xml" ContentType="application/vnd.openxmlformats-officedocument.customXmlProperties+xml"/>
  <Override PartName="/customXml/itemProps86.xml" ContentType="application/vnd.openxmlformats-officedocument.customXmlProperties+xml"/>
  <Override PartName="/customXml/itemProps87.xml" ContentType="application/vnd.openxmlformats-officedocument.customXmlProperties+xml"/>
  <Override PartName="/customXml/itemProps88.xml" ContentType="application/vnd.openxmlformats-officedocument.customXmlProperties+xml"/>
  <Override PartName="/customXml/itemProps89.xml" ContentType="application/vnd.openxmlformats-officedocument.customXmlProperties+xml"/>
  <Override PartName="/customXml/itemProps90.xml" ContentType="application/vnd.openxmlformats-officedocument.customXmlProperties+xml"/>
  <Override PartName="/customXml/itemProps91.xml" ContentType="application/vnd.openxmlformats-officedocument.customXmlProperties+xml"/>
  <Override PartName="/customXml/itemProps92.xml" ContentType="application/vnd.openxmlformats-officedocument.customXmlProperties+xml"/>
  <Override PartName="/customXml/itemProps93.xml" ContentType="application/vnd.openxmlformats-officedocument.customXmlProperties+xml"/>
  <Override PartName="/customXml/itemProps94.xml" ContentType="application/vnd.openxmlformats-officedocument.customXmlProperties+xml"/>
  <Override PartName="/customXml/itemProps95.xml" ContentType="application/vnd.openxmlformats-officedocument.customXmlProperties+xml"/>
  <Override PartName="/customXml/itemProps96.xml" ContentType="application/vnd.openxmlformats-officedocument.customXmlProperties+xml"/>
  <Override PartName="/customXml/itemProps97.xml" ContentType="application/vnd.openxmlformats-officedocument.customXmlProperties+xml"/>
  <Override PartName="/customXml/itemProps98.xml" ContentType="application/vnd.openxmlformats-officedocument.customXmlProperties+xml"/>
  <Override PartName="/customXml/itemProps99.xml" ContentType="application/vnd.openxmlformats-officedocument.customXmlProperties+xml"/>
  <Override PartName="/customXml/itemProps100.xml" ContentType="application/vnd.openxmlformats-officedocument.customXmlProperties+xml"/>
  <Override PartName="/customXml/itemProps101.xml" ContentType="application/vnd.openxmlformats-officedocument.customXmlProperties+xml"/>
  <Override PartName="/customXml/itemProps102.xml" ContentType="application/vnd.openxmlformats-officedocument.customXmlProperties+xml"/>
  <Override PartName="/customXml/itemProps103.xml" ContentType="application/vnd.openxmlformats-officedocument.customXmlProperties+xml"/>
  <Override PartName="/customXml/itemProps104.xml" ContentType="application/vnd.openxmlformats-officedocument.customXmlProperties+xml"/>
  <Override PartName="/customXml/itemProps105.xml" ContentType="application/vnd.openxmlformats-officedocument.customXmlProperties+xml"/>
  <Override PartName="/customXml/itemProps106.xml" ContentType="application/vnd.openxmlformats-officedocument.customXmlProperties+xml"/>
  <Override PartName="/customXml/itemProps107.xml" ContentType="application/vnd.openxmlformats-officedocument.customXmlProperties+xml"/>
  <Override PartName="/customXml/itemProps108.xml" ContentType="application/vnd.openxmlformats-officedocument.customXmlProperties+xml"/>
  <Override PartName="/customXml/itemProps109.xml" ContentType="application/vnd.openxmlformats-officedocument.customXmlProperties+xml"/>
  <Override PartName="/customXml/itemProps110.xml" ContentType="application/vnd.openxmlformats-officedocument.customXmlProperties+xml"/>
  <Override PartName="/customXml/itemProps111.xml" ContentType="application/vnd.openxmlformats-officedocument.customXmlProperties+xml"/>
  <Override PartName="/customXml/itemProps112.xml" ContentType="application/vnd.openxmlformats-officedocument.customXmlProperties+xml"/>
  <Override PartName="/customXml/itemProps113.xml" ContentType="application/vnd.openxmlformats-officedocument.customXmlProperties+xml"/>
  <Override PartName="/customXml/itemProps114.xml" ContentType="application/vnd.openxmlformats-officedocument.customXmlProperties+xml"/>
  <Override PartName="/customXml/itemProps115.xml" ContentType="application/vnd.openxmlformats-officedocument.customXmlProperties+xml"/>
  <Override PartName="/customXml/itemProps116.xml" ContentType="application/vnd.openxmlformats-officedocument.customXmlProperties+xml"/>
  <Override PartName="/customXml/itemProps117.xml" ContentType="application/vnd.openxmlformats-officedocument.customXmlProperties+xml"/>
  <Override PartName="/customXml/itemProps118.xml" ContentType="application/vnd.openxmlformats-officedocument.customXmlProperties+xml"/>
  <Override PartName="/customXml/itemProps119.xml" ContentType="application/vnd.openxmlformats-officedocument.customXmlProperties+xml"/>
  <Override PartName="/customXml/itemProps120.xml" ContentType="application/vnd.openxmlformats-officedocument.customXmlProperties+xml"/>
  <Override PartName="/customXml/itemProps121.xml" ContentType="application/vnd.openxmlformats-officedocument.customXmlProperties+xml"/>
  <Override PartName="/customXml/itemProps122.xml" ContentType="application/vnd.openxmlformats-officedocument.customXmlProperties+xml"/>
  <Override PartName="/customXml/itemProps123.xml" ContentType="application/vnd.openxmlformats-officedocument.customXmlProperties+xml"/>
  <Override PartName="/customXml/itemProps124.xml" ContentType="application/vnd.openxmlformats-officedocument.customXmlProperties+xml"/>
  <Override PartName="/customXml/itemProps125.xml" ContentType="application/vnd.openxmlformats-officedocument.customXmlProperties+xml"/>
  <Override PartName="/customXml/itemProps126.xml" ContentType="application/vnd.openxmlformats-officedocument.customXmlProperties+xml"/>
  <Override PartName="/customXml/itemProps127.xml" ContentType="application/vnd.openxmlformats-officedocument.customXmlProperties+xml"/>
  <Override PartName="/customXml/itemProps128.xml" ContentType="application/vnd.openxmlformats-officedocument.customXmlProperties+xml"/>
  <Override PartName="/customXml/itemProps129.xml" ContentType="application/vnd.openxmlformats-officedocument.customXmlProperties+xml"/>
  <Override PartName="/customXml/itemProps130.xml" ContentType="application/vnd.openxmlformats-officedocument.customXmlProperties+xml"/>
  <Override PartName="/customXml/itemProps131.xml" ContentType="application/vnd.openxmlformats-officedocument.customXmlProperties+xml"/>
  <Override PartName="/customXml/itemProps132.xml" ContentType="application/vnd.openxmlformats-officedocument.customXmlProperties+xml"/>
  <Override PartName="/customXml/itemProps133.xml" ContentType="application/vnd.openxmlformats-officedocument.customXmlProperties+xml"/>
  <Override PartName="/customXml/itemProps134.xml" ContentType="application/vnd.openxmlformats-officedocument.customXmlProperties+xml"/>
  <Override PartName="/customXml/itemProps135.xml" ContentType="application/vnd.openxmlformats-officedocument.customXmlProperties+xml"/>
  <Override PartName="/customXml/itemProps136.xml" ContentType="application/vnd.openxmlformats-officedocument.customXmlProperties+xml"/>
  <Override PartName="/customXml/itemProps137.xml" ContentType="application/vnd.openxmlformats-officedocument.customXmlProperties+xml"/>
  <Override PartName="/customXml/itemProps138.xml" ContentType="application/vnd.openxmlformats-officedocument.customXmlProperties+xml"/>
  <Override PartName="/customXml/itemProps139.xml" ContentType="application/vnd.openxmlformats-officedocument.customXmlProperties+xml"/>
  <Override PartName="/customXml/itemProps140.xml" ContentType="application/vnd.openxmlformats-officedocument.customXmlProperties+xml"/>
  <Override PartName="/customXml/itemProps141.xml" ContentType="application/vnd.openxmlformats-officedocument.customXmlProperties+xml"/>
  <Override PartName="/customXml/itemProps142.xml" ContentType="application/vnd.openxmlformats-officedocument.customXmlProperties+xml"/>
  <Override PartName="/customXml/itemProps143.xml" ContentType="application/vnd.openxmlformats-officedocument.customXmlProperties+xml"/>
  <Override PartName="/customXml/itemProps144.xml" ContentType="application/vnd.openxmlformats-officedocument.customXmlProperties+xml"/>
  <Override PartName="/customXml/itemProps145.xml" ContentType="application/vnd.openxmlformats-officedocument.customXmlProperties+xml"/>
  <Override PartName="/customXml/itemProps146.xml" ContentType="application/vnd.openxmlformats-officedocument.customXmlProperties+xml"/>
  <Override PartName="/customXml/itemProps147.xml" ContentType="application/vnd.openxmlformats-officedocument.customXmlProperties+xml"/>
  <Override PartName="/customXml/itemProps148.xml" ContentType="application/vnd.openxmlformats-officedocument.customXmlProperties+xml"/>
  <Override PartName="/customXml/itemProps149.xml" ContentType="application/vnd.openxmlformats-officedocument.customXmlProperties+xml"/>
  <Override PartName="/customXml/itemProps150.xml" ContentType="application/vnd.openxmlformats-officedocument.customXmlProperties+xml"/>
  <Override PartName="/customXml/itemProps151.xml" ContentType="application/vnd.openxmlformats-officedocument.customXmlProperties+xml"/>
  <Override PartName="/customXml/itemProps152.xml" ContentType="application/vnd.openxmlformats-officedocument.customXmlProperties+xml"/>
  <Override PartName="/customXml/itemProps153.xml" ContentType="application/vnd.openxmlformats-officedocument.customXmlProperties+xml"/>
  <Override PartName="/customXml/itemProps154.xml" ContentType="application/vnd.openxmlformats-officedocument.customXmlProperties+xml"/>
  <Override PartName="/customXml/itemProps155.xml" ContentType="application/vnd.openxmlformats-officedocument.customXmlProperties+xml"/>
  <Override PartName="/customXml/itemProps156.xml" ContentType="application/vnd.openxmlformats-officedocument.customXmlProperties+xml"/>
  <Override PartName="/customXml/itemProps157.xml" ContentType="application/vnd.openxmlformats-officedocument.customXmlProperties+xml"/>
  <Override PartName="/customXml/itemProps158.xml" ContentType="application/vnd.openxmlformats-officedocument.customXmlProperties+xml"/>
  <Override PartName="/customXml/itemProps159.xml" ContentType="application/vnd.openxmlformats-officedocument.customXmlProperties+xml"/>
  <Override PartName="/customXml/itemProps160.xml" ContentType="application/vnd.openxmlformats-officedocument.customXmlProperties+xml"/>
  <Override PartName="/customXml/itemProps161.xml" ContentType="application/vnd.openxmlformats-officedocument.customXmlProperties+xml"/>
  <Override PartName="/customXml/itemProps162.xml" ContentType="application/vnd.openxmlformats-officedocument.customXmlProperties+xml"/>
  <Override PartName="/customXml/itemProps163.xml" ContentType="application/vnd.openxmlformats-officedocument.customXmlProperties+xml"/>
  <Override PartName="/customXml/itemProps164.xml" ContentType="application/vnd.openxmlformats-officedocument.customXmlProperties+xml"/>
  <Override PartName="/customXml/itemProps165.xml" ContentType="application/vnd.openxmlformats-officedocument.customXmlProperties+xml"/>
  <Override PartName="/customXml/itemProps166.xml" ContentType="application/vnd.openxmlformats-officedocument.customXmlProperties+xml"/>
  <Override PartName="/customXml/itemProps167.xml" ContentType="application/vnd.openxmlformats-officedocument.customXmlProperties+xml"/>
  <Override PartName="/customXml/itemProps168.xml" ContentType="application/vnd.openxmlformats-officedocument.customXmlProperties+xml"/>
  <Override PartName="/customXml/itemProps169.xml" ContentType="application/vnd.openxmlformats-officedocument.customXmlProperties+xml"/>
  <Override PartName="/customXml/itemProps170.xml" ContentType="application/vnd.openxmlformats-officedocument.customXmlProperties+xml"/>
  <Override PartName="/customXml/itemProps171.xml" ContentType="application/vnd.openxmlformats-officedocument.customXmlProperties+xml"/>
  <Override PartName="/customXml/itemProps172.xml" ContentType="application/vnd.openxmlformats-officedocument.customXmlProperties+xml"/>
  <Override PartName="/customXml/itemProps173.xml" ContentType="application/vnd.openxmlformats-officedocument.customXmlProperties+xml"/>
  <Override PartName="/customXml/itemProps174.xml" ContentType="application/vnd.openxmlformats-officedocument.customXmlProperties+xml"/>
  <Override PartName="/customXml/itemProps175.xml" ContentType="application/vnd.openxmlformats-officedocument.customXmlProperties+xml"/>
  <Override PartName="/customXml/itemProps176.xml" ContentType="application/vnd.openxmlformats-officedocument.customXmlProperties+xml"/>
  <Override PartName="/customXml/itemProps177.xml" ContentType="application/vnd.openxmlformats-officedocument.customXmlProperties+xml"/>
  <Override PartName="/customXml/itemProps178.xml" ContentType="application/vnd.openxmlformats-officedocument.customXmlProperties+xml"/>
  <Override PartName="/customXml/itemProps179.xml" ContentType="application/vnd.openxmlformats-officedocument.customXmlProperties+xml"/>
  <Override PartName="/customXml/itemProps180.xml" ContentType="application/vnd.openxmlformats-officedocument.customXmlProperties+xml"/>
  <Override PartName="/customXml/itemProps181.xml" ContentType="application/vnd.openxmlformats-officedocument.customXmlProperties+xml"/>
  <Override PartName="/customXml/itemProps182.xml" ContentType="application/vnd.openxmlformats-officedocument.customXmlProperties+xml"/>
  <Override PartName="/customXml/itemProps183.xml" ContentType="application/vnd.openxmlformats-officedocument.customXmlProperties+xml"/>
  <Override PartName="/customXml/itemProps184.xml" ContentType="application/vnd.openxmlformats-officedocument.customXmlProperties+xml"/>
  <Override PartName="/customXml/itemProps185.xml" ContentType="application/vnd.openxmlformats-officedocument.customXmlProperties+xml"/>
  <Override PartName="/customXml/itemProps186.xml" ContentType="application/vnd.openxmlformats-officedocument.customXmlProperties+xml"/>
  <Override PartName="/customXml/itemProps187.xml" ContentType="application/vnd.openxmlformats-officedocument.customXmlProperties+xml"/>
  <Override PartName="/customXml/itemProps188.xml" ContentType="application/vnd.openxmlformats-officedocument.customXmlProperties+xml"/>
  <Override PartName="/customXml/itemProps189.xml" ContentType="application/vnd.openxmlformats-officedocument.customXmlProperties+xml"/>
  <Override PartName="/customXml/itemProps190.xml" ContentType="application/vnd.openxmlformats-officedocument.customXmlProperties+xml"/>
  <Override PartName="/customXml/itemProps191.xml" ContentType="application/vnd.openxmlformats-officedocument.customXmlProperties+xml"/>
  <Override PartName="/customXml/itemProps192.xml" ContentType="application/vnd.openxmlformats-officedocument.customXmlProperties+xml"/>
  <Override PartName="/customXml/itemProps193.xml" ContentType="application/vnd.openxmlformats-officedocument.customXmlProperties+xml"/>
  <Override PartName="/customXml/itemProps194.xml" ContentType="application/vnd.openxmlformats-officedocument.customXmlProperties+xml"/>
  <Override PartName="/customXml/itemProps195.xml" ContentType="application/vnd.openxmlformats-officedocument.customXmlProperties+xml"/>
  <Override PartName="/customXml/itemProps196.xml" ContentType="application/vnd.openxmlformats-officedocument.customXmlProperties+xml"/>
  <Override PartName="/customXml/itemProps197.xml" ContentType="application/vnd.openxmlformats-officedocument.customXmlProperties+xml"/>
  <Override PartName="/customXml/itemProps198.xml" ContentType="application/vnd.openxmlformats-officedocument.customXmlProperties+xml"/>
  <Override PartName="/customXml/itemProps199.xml" ContentType="application/vnd.openxmlformats-officedocument.customXmlProperties+xml"/>
  <Override PartName="/customXml/itemProps200.xml" ContentType="application/vnd.openxmlformats-officedocument.customXmlProperties+xml"/>
  <Override PartName="/customXml/itemProps201.xml" ContentType="application/vnd.openxmlformats-officedocument.customXmlProperties+xml"/>
  <Override PartName="/customXml/itemProps202.xml" ContentType="application/vnd.openxmlformats-officedocument.customXmlProperties+xml"/>
  <Override PartName="/customXml/itemProps203.xml" ContentType="application/vnd.openxmlformats-officedocument.customXmlProperties+xml"/>
  <Override PartName="/customXml/itemProps204.xml" ContentType="application/vnd.openxmlformats-officedocument.customXmlProperties+xml"/>
  <Override PartName="/customXml/itemProps205.xml" ContentType="application/vnd.openxmlformats-officedocument.customXmlProperties+xml"/>
  <Override PartName="/customXml/itemProps206.xml" ContentType="application/vnd.openxmlformats-officedocument.customXmlProperties+xml"/>
  <Override PartName="/customXml/itemProps207.xml" ContentType="application/vnd.openxmlformats-officedocument.customXmlProperties+xml"/>
  <Override PartName="/customXml/itemProps208.xml" ContentType="application/vnd.openxmlformats-officedocument.customXmlProperties+xml"/>
  <Override PartName="/customXml/itemProps209.xml" ContentType="application/vnd.openxmlformats-officedocument.customXmlProperties+xml"/>
  <Override PartName="/customXml/itemProps210.xml" ContentType="application/vnd.openxmlformats-officedocument.customXmlProperties+xml"/>
  <Override PartName="/customXml/itemProps211.xml" ContentType="application/vnd.openxmlformats-officedocument.customXmlProperties+xml"/>
  <Override PartName="/customXml/itemProps212.xml" ContentType="application/vnd.openxmlformats-officedocument.customXmlProperties+xml"/>
  <Override PartName="/customXml/itemProps213.xml" ContentType="application/vnd.openxmlformats-officedocument.customXmlProperties+xml"/>
  <Override PartName="/customXml/itemProps214.xml" ContentType="application/vnd.openxmlformats-officedocument.customXmlProperties+xml"/>
  <Override PartName="/customXml/itemProps215.xml" ContentType="application/vnd.openxmlformats-officedocument.customXmlProperties+xml"/>
  <Override PartName="/customXml/itemProps216.xml" ContentType="application/vnd.openxmlformats-officedocument.customXmlProperties+xml"/>
  <Override PartName="/customXml/itemProps217.xml" ContentType="application/vnd.openxmlformats-officedocument.customXmlProperties+xml"/>
  <Override PartName="/customXml/itemProps218.xml" ContentType="application/vnd.openxmlformats-officedocument.customXmlProperties+xml"/>
  <Override PartName="/customXml/itemProps219.xml" ContentType="application/vnd.openxmlformats-officedocument.customXmlProperties+xml"/>
  <Override PartName="/customXml/itemProps220.xml" ContentType="application/vnd.openxmlformats-officedocument.customXmlProperties+xml"/>
  <Override PartName="/customXml/itemProps221.xml" ContentType="application/vnd.openxmlformats-officedocument.customXmlProperties+xml"/>
  <Override PartName="/customXml/itemProps222.xml" ContentType="application/vnd.openxmlformats-officedocument.customXmlProperties+xml"/>
  <Override PartName="/customXml/itemProps223.xml" ContentType="application/vnd.openxmlformats-officedocument.customXmlProperties+xml"/>
  <Override PartName="/customXml/itemProps224.xml" ContentType="application/vnd.openxmlformats-officedocument.customXmlProperties+xml"/>
  <Override PartName="/customXml/itemProps225.xml" ContentType="application/vnd.openxmlformats-officedocument.customXmlProperties+xml"/>
  <Override PartName="/customXml/itemProps226.xml" ContentType="application/vnd.openxmlformats-officedocument.customXmlProperties+xml"/>
  <Override PartName="/customXml/itemProps227.xml" ContentType="application/vnd.openxmlformats-officedocument.customXmlProperties+xml"/>
  <Override PartName="/customXml/itemProps228.xml" ContentType="application/vnd.openxmlformats-officedocument.customXmlProperties+xml"/>
  <Override PartName="/customXml/itemProps229.xml" ContentType="application/vnd.openxmlformats-officedocument.customXmlProperties+xml"/>
  <Override PartName="/customXml/itemProps230.xml" ContentType="application/vnd.openxmlformats-officedocument.customXmlProperties+xml"/>
  <Override PartName="/customXml/itemProps231.xml" ContentType="application/vnd.openxmlformats-officedocument.customXmlProperties+xml"/>
  <Override PartName="/customXml/itemProps232.xml" ContentType="application/vnd.openxmlformats-officedocument.customXmlProperties+xml"/>
  <Override PartName="/customXml/itemProps233.xml" ContentType="application/vnd.openxmlformats-officedocument.customXmlProperties+xml"/>
  <Override PartName="/customXml/itemProps234.xml" ContentType="application/vnd.openxmlformats-officedocument.customXmlProperties+xml"/>
  <Override PartName="/customXml/itemProps235.xml" ContentType="application/vnd.openxmlformats-officedocument.customXmlProperties+xml"/>
  <Override PartName="/customXml/itemProps236.xml" ContentType="application/vnd.openxmlformats-officedocument.customXmlProperties+xml"/>
  <Override PartName="/customXml/itemProps237.xml" ContentType="application/vnd.openxmlformats-officedocument.customXmlProperties+xml"/>
  <Override PartName="/customXml/itemProps238.xml" ContentType="application/vnd.openxmlformats-officedocument.customXmlProperties+xml"/>
  <Override PartName="/customXml/itemProps239.xml" ContentType="application/vnd.openxmlformats-officedocument.customXmlProperties+xml"/>
  <Override PartName="/customXml/itemProps240.xml" ContentType="application/vnd.openxmlformats-officedocument.customXmlProperties+xml"/>
  <Override PartName="/customXml/itemProps241.xml" ContentType="application/vnd.openxmlformats-officedocument.customXmlProperties+xml"/>
  <Override PartName="/customXml/itemProps242.xml" ContentType="application/vnd.openxmlformats-officedocument.customXmlProperties+xml"/>
  <Override PartName="/customXml/itemProps243.xml" ContentType="application/vnd.openxmlformats-officedocument.customXmlProperties+xml"/>
  <Override PartName="/customXml/itemProps244.xml" ContentType="application/vnd.openxmlformats-officedocument.customXmlProperties+xml"/>
  <Override PartName="/customXml/itemProps245.xml" ContentType="application/vnd.openxmlformats-officedocument.customXmlProperties+xml"/>
  <Override PartName="/customXml/itemProps246.xml" ContentType="application/vnd.openxmlformats-officedocument.customXmlProperties+xml"/>
  <Override PartName="/customXml/itemProps247.xml" ContentType="application/vnd.openxmlformats-officedocument.customXmlProperties+xml"/>
  <Override PartName="/customXml/itemProps248.xml" ContentType="application/vnd.openxmlformats-officedocument.customXmlProperties+xml"/>
  <Override PartName="/customXml/itemProps249.xml" ContentType="application/vnd.openxmlformats-officedocument.customXmlProperties+xml"/>
  <Override PartName="/customXml/itemProps250.xml" ContentType="application/vnd.openxmlformats-officedocument.customXmlProperties+xml"/>
  <Override PartName="/customXml/itemProps251.xml" ContentType="application/vnd.openxmlformats-officedocument.customXmlProperties+xml"/>
  <Override PartName="/customXml/itemProps252.xml" ContentType="application/vnd.openxmlformats-officedocument.customXmlProperties+xml"/>
  <Override PartName="/customXml/itemProps253.xml" ContentType="application/vnd.openxmlformats-officedocument.customXmlProperties+xml"/>
  <Override PartName="/customXml/itemProps254.xml" ContentType="application/vnd.openxmlformats-officedocument.customXmlProperties+xml"/>
  <Override PartName="/customXml/itemProps255.xml" ContentType="application/vnd.openxmlformats-officedocument.customXmlProperties+xml"/>
  <Override PartName="/customXml/itemProps256.xml" ContentType="application/vnd.openxmlformats-officedocument.customXmlProperties+xml"/>
  <Override PartName="/customXml/itemProps257.xml" ContentType="application/vnd.openxmlformats-officedocument.customXmlProperties+xml"/>
  <Override PartName="/customXml/itemProps258.xml" ContentType="application/vnd.openxmlformats-officedocument.customXmlProperties+xml"/>
  <Override PartName="/customXml/itemProps259.xml" ContentType="application/vnd.openxmlformats-officedocument.customXmlProperties+xml"/>
  <Override PartName="/customXml/itemProps260.xml" ContentType="application/vnd.openxmlformats-officedocument.customXmlProperties+xml"/>
  <Override PartName="/customXml/itemProps261.xml" ContentType="application/vnd.openxmlformats-officedocument.customXmlProperties+xml"/>
  <Override PartName="/customXml/itemProps262.xml" ContentType="application/vnd.openxmlformats-officedocument.customXmlProperties+xml"/>
  <Override PartName="/customXml/itemProps263.xml" ContentType="application/vnd.openxmlformats-officedocument.customXmlProperties+xml"/>
  <Override PartName="/customXml/itemProps264.xml" ContentType="application/vnd.openxmlformats-officedocument.customXmlProperties+xml"/>
  <Override PartName="/customXml/itemProps265.xml" ContentType="application/vnd.openxmlformats-officedocument.customXmlProperties+xml"/>
  <Override PartName="/customXml/itemProps266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67"/>
    <p:sldMasterId id="2147483672" r:id="rId268"/>
  </p:sldMasterIdLst>
  <p:notesMasterIdLst>
    <p:notesMasterId r:id="rId330"/>
  </p:notesMasterIdLst>
  <p:handoutMasterIdLst>
    <p:handoutMasterId r:id="rId331"/>
  </p:handoutMasterIdLst>
  <p:sldIdLst>
    <p:sldId id="258" r:id="rId269"/>
    <p:sldId id="609" r:id="rId270"/>
    <p:sldId id="1038" r:id="rId271"/>
    <p:sldId id="652" r:id="rId272"/>
    <p:sldId id="1498" r:id="rId273"/>
    <p:sldId id="1839" r:id="rId274"/>
    <p:sldId id="1497" r:id="rId275"/>
    <p:sldId id="1953" r:id="rId276"/>
    <p:sldId id="1542" r:id="rId277"/>
    <p:sldId id="1407" r:id="rId278"/>
    <p:sldId id="2239" r:id="rId279"/>
    <p:sldId id="2200" r:id="rId280"/>
    <p:sldId id="2213" r:id="rId281"/>
    <p:sldId id="2201" r:id="rId282"/>
    <p:sldId id="2202" r:id="rId283"/>
    <p:sldId id="2203" r:id="rId284"/>
    <p:sldId id="2188" r:id="rId285"/>
    <p:sldId id="2204" r:id="rId286"/>
    <p:sldId id="2205" r:id="rId287"/>
    <p:sldId id="2193" r:id="rId288"/>
    <p:sldId id="2206" r:id="rId289"/>
    <p:sldId id="2207" r:id="rId290"/>
    <p:sldId id="2209" r:id="rId291"/>
    <p:sldId id="2251" r:id="rId292"/>
    <p:sldId id="2245" r:id="rId293"/>
    <p:sldId id="2246" r:id="rId294"/>
    <p:sldId id="2194" r:id="rId295"/>
    <p:sldId id="2217" r:id="rId296"/>
    <p:sldId id="2230" r:id="rId297"/>
    <p:sldId id="2189" r:id="rId298"/>
    <p:sldId id="2190" r:id="rId299"/>
    <p:sldId id="2218" r:id="rId300"/>
    <p:sldId id="2248" r:id="rId301"/>
    <p:sldId id="2247" r:id="rId302"/>
    <p:sldId id="2220" r:id="rId303"/>
    <p:sldId id="2221" r:id="rId304"/>
    <p:sldId id="2222" r:id="rId305"/>
    <p:sldId id="2249" r:id="rId306"/>
    <p:sldId id="2197" r:id="rId307"/>
    <p:sldId id="2198" r:id="rId308"/>
    <p:sldId id="2223" r:id="rId309"/>
    <p:sldId id="2224" r:id="rId310"/>
    <p:sldId id="2225" r:id="rId311"/>
    <p:sldId id="2192" r:id="rId312"/>
    <p:sldId id="2226" r:id="rId313"/>
    <p:sldId id="2227" r:id="rId314"/>
    <p:sldId id="2191" r:id="rId315"/>
    <p:sldId id="2228" r:id="rId316"/>
    <p:sldId id="2199" r:id="rId317"/>
    <p:sldId id="2243" r:id="rId318"/>
    <p:sldId id="2229" r:id="rId319"/>
    <p:sldId id="2232" r:id="rId320"/>
    <p:sldId id="2250" r:id="rId321"/>
    <p:sldId id="2195" r:id="rId322"/>
    <p:sldId id="2196" r:id="rId323"/>
    <p:sldId id="2244" r:id="rId324"/>
    <p:sldId id="2212" r:id="rId325"/>
    <p:sldId id="2210" r:id="rId326"/>
    <p:sldId id="2214" r:id="rId327"/>
    <p:sldId id="2211" r:id="rId328"/>
    <p:sldId id="2215" r:id="rId329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EN" initials="O" lastIdx="1" clrIdx="0">
    <p:extLst>
      <p:ext uri="{19B8F6BF-5375-455C-9EA6-DF929625EA0E}">
        <p15:presenceInfo xmlns:p15="http://schemas.microsoft.com/office/powerpoint/2012/main" userId="OEN" providerId="None"/>
      </p:ext>
    </p:extLst>
  </p:cmAuthor>
  <p:cmAuthor id="2" name="권혁성" initials="권" lastIdx="1" clrIdx="1">
    <p:extLst>
      <p:ext uri="{19B8F6BF-5375-455C-9EA6-DF929625EA0E}">
        <p15:presenceInfo xmlns:p15="http://schemas.microsoft.com/office/powerpoint/2012/main" userId="권혁성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C13B"/>
    <a:srgbClr val="1ABCBC"/>
    <a:srgbClr val="1FDBD2"/>
    <a:srgbClr val="0000FF"/>
    <a:srgbClr val="3737FF"/>
    <a:srgbClr val="D62900"/>
    <a:srgbClr val="01CB01"/>
    <a:srgbClr val="01E901"/>
    <a:srgbClr val="7FE258"/>
    <a:srgbClr val="FFE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89" autoAdjust="0"/>
    <p:restoredTop sz="97461" autoAdjust="0"/>
  </p:normalViewPr>
  <p:slideViewPr>
    <p:cSldViewPr snapToGrid="0">
      <p:cViewPr varScale="1">
        <p:scale>
          <a:sx n="164" d="100"/>
          <a:sy n="164" d="100"/>
        </p:scale>
        <p:origin x="1948" y="84"/>
      </p:cViewPr>
      <p:guideLst>
        <p:guide orient="horz" pos="2160"/>
        <p:guide pos="2880"/>
      </p:guideLst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customXml" Target="../customXml/item117.xml"/><Relationship Id="rId299" Type="http://schemas.openxmlformats.org/officeDocument/2006/relationships/slide" Target="slides/slide31.xml"/><Relationship Id="rId21" Type="http://schemas.openxmlformats.org/officeDocument/2006/relationships/customXml" Target="../customXml/item21.xml"/><Relationship Id="rId63" Type="http://schemas.openxmlformats.org/officeDocument/2006/relationships/customXml" Target="../customXml/item63.xml"/><Relationship Id="rId159" Type="http://schemas.openxmlformats.org/officeDocument/2006/relationships/customXml" Target="../customXml/item159.xml"/><Relationship Id="rId324" Type="http://schemas.openxmlformats.org/officeDocument/2006/relationships/slide" Target="slides/slide56.xml"/><Relationship Id="rId170" Type="http://schemas.openxmlformats.org/officeDocument/2006/relationships/customXml" Target="../customXml/item170.xml"/><Relationship Id="rId226" Type="http://schemas.openxmlformats.org/officeDocument/2006/relationships/customXml" Target="../customXml/item226.xml"/><Relationship Id="rId268" Type="http://schemas.openxmlformats.org/officeDocument/2006/relationships/slideMaster" Target="slideMasters/slideMaster2.xml"/><Relationship Id="rId32" Type="http://schemas.openxmlformats.org/officeDocument/2006/relationships/customXml" Target="../customXml/item32.xml"/><Relationship Id="rId74" Type="http://schemas.openxmlformats.org/officeDocument/2006/relationships/customXml" Target="../customXml/item74.xml"/><Relationship Id="rId128" Type="http://schemas.openxmlformats.org/officeDocument/2006/relationships/customXml" Target="../customXml/item128.xml"/><Relationship Id="rId335" Type="http://schemas.openxmlformats.org/officeDocument/2006/relationships/theme" Target="theme/theme1.xml"/><Relationship Id="rId5" Type="http://schemas.openxmlformats.org/officeDocument/2006/relationships/customXml" Target="../customXml/item5.xml"/><Relationship Id="rId181" Type="http://schemas.openxmlformats.org/officeDocument/2006/relationships/customXml" Target="../customXml/item181.xml"/><Relationship Id="rId237" Type="http://schemas.openxmlformats.org/officeDocument/2006/relationships/customXml" Target="../customXml/item237.xml"/><Relationship Id="rId279" Type="http://schemas.openxmlformats.org/officeDocument/2006/relationships/slide" Target="slides/slide11.xml"/><Relationship Id="rId43" Type="http://schemas.openxmlformats.org/officeDocument/2006/relationships/customXml" Target="../customXml/item43.xml"/><Relationship Id="rId139" Type="http://schemas.openxmlformats.org/officeDocument/2006/relationships/customXml" Target="../customXml/item139.xml"/><Relationship Id="rId290" Type="http://schemas.openxmlformats.org/officeDocument/2006/relationships/slide" Target="slides/slide22.xml"/><Relationship Id="rId304" Type="http://schemas.openxmlformats.org/officeDocument/2006/relationships/slide" Target="slides/slide36.xml"/><Relationship Id="rId85" Type="http://schemas.openxmlformats.org/officeDocument/2006/relationships/customXml" Target="../customXml/item85.xml"/><Relationship Id="rId150" Type="http://schemas.openxmlformats.org/officeDocument/2006/relationships/customXml" Target="../customXml/item150.xml"/><Relationship Id="rId192" Type="http://schemas.openxmlformats.org/officeDocument/2006/relationships/customXml" Target="../customXml/item192.xml"/><Relationship Id="rId206" Type="http://schemas.openxmlformats.org/officeDocument/2006/relationships/customXml" Target="../customXml/item206.xml"/><Relationship Id="rId248" Type="http://schemas.openxmlformats.org/officeDocument/2006/relationships/customXml" Target="../customXml/item248.xml"/><Relationship Id="rId12" Type="http://schemas.openxmlformats.org/officeDocument/2006/relationships/customXml" Target="../customXml/item12.xml"/><Relationship Id="rId108" Type="http://schemas.openxmlformats.org/officeDocument/2006/relationships/customXml" Target="../customXml/item108.xml"/><Relationship Id="rId315" Type="http://schemas.openxmlformats.org/officeDocument/2006/relationships/slide" Target="slides/slide47.xml"/><Relationship Id="rId54" Type="http://schemas.openxmlformats.org/officeDocument/2006/relationships/customXml" Target="../customXml/item54.xml"/><Relationship Id="rId96" Type="http://schemas.openxmlformats.org/officeDocument/2006/relationships/customXml" Target="../customXml/item96.xml"/><Relationship Id="rId161" Type="http://schemas.openxmlformats.org/officeDocument/2006/relationships/customXml" Target="../customXml/item161.xml"/><Relationship Id="rId217" Type="http://schemas.openxmlformats.org/officeDocument/2006/relationships/customXml" Target="../customXml/item217.xml"/><Relationship Id="rId259" Type="http://schemas.openxmlformats.org/officeDocument/2006/relationships/customXml" Target="../customXml/item259.xml"/><Relationship Id="rId23" Type="http://schemas.openxmlformats.org/officeDocument/2006/relationships/customXml" Target="../customXml/item23.xml"/><Relationship Id="rId119" Type="http://schemas.openxmlformats.org/officeDocument/2006/relationships/customXml" Target="../customXml/item119.xml"/><Relationship Id="rId270" Type="http://schemas.openxmlformats.org/officeDocument/2006/relationships/slide" Target="slides/slide2.xml"/><Relationship Id="rId326" Type="http://schemas.openxmlformats.org/officeDocument/2006/relationships/slide" Target="slides/slide58.xml"/><Relationship Id="rId65" Type="http://schemas.openxmlformats.org/officeDocument/2006/relationships/customXml" Target="../customXml/item65.xml"/><Relationship Id="rId130" Type="http://schemas.openxmlformats.org/officeDocument/2006/relationships/customXml" Target="../customXml/item130.xml"/><Relationship Id="rId172" Type="http://schemas.openxmlformats.org/officeDocument/2006/relationships/customXml" Target="../customXml/item172.xml"/><Relationship Id="rId228" Type="http://schemas.openxmlformats.org/officeDocument/2006/relationships/customXml" Target="../customXml/item228.xml"/><Relationship Id="rId281" Type="http://schemas.openxmlformats.org/officeDocument/2006/relationships/slide" Target="slides/slide13.xml"/><Relationship Id="rId34" Type="http://schemas.openxmlformats.org/officeDocument/2006/relationships/customXml" Target="../customXml/item34.xml"/><Relationship Id="rId76" Type="http://schemas.openxmlformats.org/officeDocument/2006/relationships/customXml" Target="../customXml/item76.xml"/><Relationship Id="rId141" Type="http://schemas.openxmlformats.org/officeDocument/2006/relationships/customXml" Target="../customXml/item141.xml"/><Relationship Id="rId7" Type="http://schemas.openxmlformats.org/officeDocument/2006/relationships/customXml" Target="../customXml/item7.xml"/><Relationship Id="rId183" Type="http://schemas.openxmlformats.org/officeDocument/2006/relationships/customXml" Target="../customXml/item183.xml"/><Relationship Id="rId239" Type="http://schemas.openxmlformats.org/officeDocument/2006/relationships/customXml" Target="../customXml/item239.xml"/><Relationship Id="rId250" Type="http://schemas.openxmlformats.org/officeDocument/2006/relationships/customXml" Target="../customXml/item250.xml"/><Relationship Id="rId292" Type="http://schemas.openxmlformats.org/officeDocument/2006/relationships/slide" Target="slides/slide24.xml"/><Relationship Id="rId306" Type="http://schemas.openxmlformats.org/officeDocument/2006/relationships/slide" Target="slides/slide38.xml"/><Relationship Id="rId24" Type="http://schemas.openxmlformats.org/officeDocument/2006/relationships/customXml" Target="../customXml/item24.xml"/><Relationship Id="rId45" Type="http://schemas.openxmlformats.org/officeDocument/2006/relationships/customXml" Target="../customXml/item45.xml"/><Relationship Id="rId66" Type="http://schemas.openxmlformats.org/officeDocument/2006/relationships/customXml" Target="../customXml/item66.xml"/><Relationship Id="rId87" Type="http://schemas.openxmlformats.org/officeDocument/2006/relationships/customXml" Target="../customXml/item87.xml"/><Relationship Id="rId110" Type="http://schemas.openxmlformats.org/officeDocument/2006/relationships/customXml" Target="../customXml/item110.xml"/><Relationship Id="rId131" Type="http://schemas.openxmlformats.org/officeDocument/2006/relationships/customXml" Target="../customXml/item131.xml"/><Relationship Id="rId327" Type="http://schemas.openxmlformats.org/officeDocument/2006/relationships/slide" Target="slides/slide59.xml"/><Relationship Id="rId152" Type="http://schemas.openxmlformats.org/officeDocument/2006/relationships/customXml" Target="../customXml/item152.xml"/><Relationship Id="rId173" Type="http://schemas.openxmlformats.org/officeDocument/2006/relationships/customXml" Target="../customXml/item173.xml"/><Relationship Id="rId194" Type="http://schemas.openxmlformats.org/officeDocument/2006/relationships/customXml" Target="../customXml/item194.xml"/><Relationship Id="rId208" Type="http://schemas.openxmlformats.org/officeDocument/2006/relationships/customXml" Target="../customXml/item208.xml"/><Relationship Id="rId229" Type="http://schemas.openxmlformats.org/officeDocument/2006/relationships/customXml" Target="../customXml/item229.xml"/><Relationship Id="rId240" Type="http://schemas.openxmlformats.org/officeDocument/2006/relationships/customXml" Target="../customXml/item240.xml"/><Relationship Id="rId261" Type="http://schemas.openxmlformats.org/officeDocument/2006/relationships/customXml" Target="../customXml/item261.xml"/><Relationship Id="rId14" Type="http://schemas.openxmlformats.org/officeDocument/2006/relationships/customXml" Target="../customXml/item14.xml"/><Relationship Id="rId35" Type="http://schemas.openxmlformats.org/officeDocument/2006/relationships/customXml" Target="../customXml/item35.xml"/><Relationship Id="rId56" Type="http://schemas.openxmlformats.org/officeDocument/2006/relationships/customXml" Target="../customXml/item56.xml"/><Relationship Id="rId77" Type="http://schemas.openxmlformats.org/officeDocument/2006/relationships/customXml" Target="../customXml/item77.xml"/><Relationship Id="rId100" Type="http://schemas.openxmlformats.org/officeDocument/2006/relationships/customXml" Target="../customXml/item100.xml"/><Relationship Id="rId282" Type="http://schemas.openxmlformats.org/officeDocument/2006/relationships/slide" Target="slides/slide14.xml"/><Relationship Id="rId317" Type="http://schemas.openxmlformats.org/officeDocument/2006/relationships/slide" Target="slides/slide49.xml"/><Relationship Id="rId8" Type="http://schemas.openxmlformats.org/officeDocument/2006/relationships/customXml" Target="../customXml/item8.xml"/><Relationship Id="rId98" Type="http://schemas.openxmlformats.org/officeDocument/2006/relationships/customXml" Target="../customXml/item98.xml"/><Relationship Id="rId121" Type="http://schemas.openxmlformats.org/officeDocument/2006/relationships/customXml" Target="../customXml/item121.xml"/><Relationship Id="rId142" Type="http://schemas.openxmlformats.org/officeDocument/2006/relationships/customXml" Target="../customXml/item142.xml"/><Relationship Id="rId163" Type="http://schemas.openxmlformats.org/officeDocument/2006/relationships/customXml" Target="../customXml/item163.xml"/><Relationship Id="rId184" Type="http://schemas.openxmlformats.org/officeDocument/2006/relationships/customXml" Target="../customXml/item184.xml"/><Relationship Id="rId219" Type="http://schemas.openxmlformats.org/officeDocument/2006/relationships/customXml" Target="../customXml/item219.xml"/><Relationship Id="rId230" Type="http://schemas.openxmlformats.org/officeDocument/2006/relationships/customXml" Target="../customXml/item230.xml"/><Relationship Id="rId251" Type="http://schemas.openxmlformats.org/officeDocument/2006/relationships/customXml" Target="../customXml/item251.xml"/><Relationship Id="rId25" Type="http://schemas.openxmlformats.org/officeDocument/2006/relationships/customXml" Target="../customXml/item25.xml"/><Relationship Id="rId46" Type="http://schemas.openxmlformats.org/officeDocument/2006/relationships/customXml" Target="../customXml/item46.xml"/><Relationship Id="rId67" Type="http://schemas.openxmlformats.org/officeDocument/2006/relationships/customXml" Target="../customXml/item67.xml"/><Relationship Id="rId272" Type="http://schemas.openxmlformats.org/officeDocument/2006/relationships/slide" Target="slides/slide4.xml"/><Relationship Id="rId293" Type="http://schemas.openxmlformats.org/officeDocument/2006/relationships/slide" Target="slides/slide25.xml"/><Relationship Id="rId307" Type="http://schemas.openxmlformats.org/officeDocument/2006/relationships/slide" Target="slides/slide39.xml"/><Relationship Id="rId328" Type="http://schemas.openxmlformats.org/officeDocument/2006/relationships/slide" Target="slides/slide60.xml"/><Relationship Id="rId88" Type="http://schemas.openxmlformats.org/officeDocument/2006/relationships/customXml" Target="../customXml/item88.xml"/><Relationship Id="rId111" Type="http://schemas.openxmlformats.org/officeDocument/2006/relationships/customXml" Target="../customXml/item111.xml"/><Relationship Id="rId132" Type="http://schemas.openxmlformats.org/officeDocument/2006/relationships/customXml" Target="../customXml/item132.xml"/><Relationship Id="rId153" Type="http://schemas.openxmlformats.org/officeDocument/2006/relationships/customXml" Target="../customXml/item153.xml"/><Relationship Id="rId174" Type="http://schemas.openxmlformats.org/officeDocument/2006/relationships/customXml" Target="../customXml/item174.xml"/><Relationship Id="rId195" Type="http://schemas.openxmlformats.org/officeDocument/2006/relationships/customXml" Target="../customXml/item195.xml"/><Relationship Id="rId209" Type="http://schemas.openxmlformats.org/officeDocument/2006/relationships/customXml" Target="../customXml/item209.xml"/><Relationship Id="rId220" Type="http://schemas.openxmlformats.org/officeDocument/2006/relationships/customXml" Target="../customXml/item220.xml"/><Relationship Id="rId241" Type="http://schemas.openxmlformats.org/officeDocument/2006/relationships/customXml" Target="../customXml/item241.xml"/><Relationship Id="rId15" Type="http://schemas.openxmlformats.org/officeDocument/2006/relationships/customXml" Target="../customXml/item15.xml"/><Relationship Id="rId36" Type="http://schemas.openxmlformats.org/officeDocument/2006/relationships/customXml" Target="../customXml/item36.xml"/><Relationship Id="rId57" Type="http://schemas.openxmlformats.org/officeDocument/2006/relationships/customXml" Target="../customXml/item57.xml"/><Relationship Id="rId262" Type="http://schemas.openxmlformats.org/officeDocument/2006/relationships/customXml" Target="../customXml/item262.xml"/><Relationship Id="rId283" Type="http://schemas.openxmlformats.org/officeDocument/2006/relationships/slide" Target="slides/slide15.xml"/><Relationship Id="rId318" Type="http://schemas.openxmlformats.org/officeDocument/2006/relationships/slide" Target="slides/slide50.xml"/><Relationship Id="rId78" Type="http://schemas.openxmlformats.org/officeDocument/2006/relationships/customXml" Target="../customXml/item78.xml"/><Relationship Id="rId99" Type="http://schemas.openxmlformats.org/officeDocument/2006/relationships/customXml" Target="../customXml/item99.xml"/><Relationship Id="rId101" Type="http://schemas.openxmlformats.org/officeDocument/2006/relationships/customXml" Target="../customXml/item101.xml"/><Relationship Id="rId122" Type="http://schemas.openxmlformats.org/officeDocument/2006/relationships/customXml" Target="../customXml/item122.xml"/><Relationship Id="rId143" Type="http://schemas.openxmlformats.org/officeDocument/2006/relationships/customXml" Target="../customXml/item143.xml"/><Relationship Id="rId164" Type="http://schemas.openxmlformats.org/officeDocument/2006/relationships/customXml" Target="../customXml/item164.xml"/><Relationship Id="rId185" Type="http://schemas.openxmlformats.org/officeDocument/2006/relationships/customXml" Target="../customXml/item185.xml"/><Relationship Id="rId9" Type="http://schemas.openxmlformats.org/officeDocument/2006/relationships/customXml" Target="../customXml/item9.xml"/><Relationship Id="rId210" Type="http://schemas.openxmlformats.org/officeDocument/2006/relationships/customXml" Target="../customXml/item210.xml"/><Relationship Id="rId26" Type="http://schemas.openxmlformats.org/officeDocument/2006/relationships/customXml" Target="../customXml/item26.xml"/><Relationship Id="rId231" Type="http://schemas.openxmlformats.org/officeDocument/2006/relationships/customXml" Target="../customXml/item231.xml"/><Relationship Id="rId252" Type="http://schemas.openxmlformats.org/officeDocument/2006/relationships/customXml" Target="../customXml/item252.xml"/><Relationship Id="rId273" Type="http://schemas.openxmlformats.org/officeDocument/2006/relationships/slide" Target="slides/slide5.xml"/><Relationship Id="rId294" Type="http://schemas.openxmlformats.org/officeDocument/2006/relationships/slide" Target="slides/slide26.xml"/><Relationship Id="rId308" Type="http://schemas.openxmlformats.org/officeDocument/2006/relationships/slide" Target="slides/slide40.xml"/><Relationship Id="rId329" Type="http://schemas.openxmlformats.org/officeDocument/2006/relationships/slide" Target="slides/slide61.xml"/><Relationship Id="rId47" Type="http://schemas.openxmlformats.org/officeDocument/2006/relationships/customXml" Target="../customXml/item47.xml"/><Relationship Id="rId68" Type="http://schemas.openxmlformats.org/officeDocument/2006/relationships/customXml" Target="../customXml/item68.xml"/><Relationship Id="rId89" Type="http://schemas.openxmlformats.org/officeDocument/2006/relationships/customXml" Target="../customXml/item89.xml"/><Relationship Id="rId112" Type="http://schemas.openxmlformats.org/officeDocument/2006/relationships/customXml" Target="../customXml/item112.xml"/><Relationship Id="rId133" Type="http://schemas.openxmlformats.org/officeDocument/2006/relationships/customXml" Target="../customXml/item133.xml"/><Relationship Id="rId154" Type="http://schemas.openxmlformats.org/officeDocument/2006/relationships/customXml" Target="../customXml/item154.xml"/><Relationship Id="rId175" Type="http://schemas.openxmlformats.org/officeDocument/2006/relationships/customXml" Target="../customXml/item175.xml"/><Relationship Id="rId196" Type="http://schemas.openxmlformats.org/officeDocument/2006/relationships/customXml" Target="../customXml/item196.xml"/><Relationship Id="rId200" Type="http://schemas.openxmlformats.org/officeDocument/2006/relationships/customXml" Target="../customXml/item200.xml"/><Relationship Id="rId16" Type="http://schemas.openxmlformats.org/officeDocument/2006/relationships/customXml" Target="../customXml/item16.xml"/><Relationship Id="rId221" Type="http://schemas.openxmlformats.org/officeDocument/2006/relationships/customXml" Target="../customXml/item221.xml"/><Relationship Id="rId242" Type="http://schemas.openxmlformats.org/officeDocument/2006/relationships/customXml" Target="../customXml/item242.xml"/><Relationship Id="rId263" Type="http://schemas.openxmlformats.org/officeDocument/2006/relationships/customXml" Target="../customXml/item263.xml"/><Relationship Id="rId284" Type="http://schemas.openxmlformats.org/officeDocument/2006/relationships/slide" Target="slides/slide16.xml"/><Relationship Id="rId319" Type="http://schemas.openxmlformats.org/officeDocument/2006/relationships/slide" Target="slides/slide51.xml"/><Relationship Id="rId37" Type="http://schemas.openxmlformats.org/officeDocument/2006/relationships/customXml" Target="../customXml/item37.xml"/><Relationship Id="rId58" Type="http://schemas.openxmlformats.org/officeDocument/2006/relationships/customXml" Target="../customXml/item58.xml"/><Relationship Id="rId79" Type="http://schemas.openxmlformats.org/officeDocument/2006/relationships/customXml" Target="../customXml/item79.xml"/><Relationship Id="rId102" Type="http://schemas.openxmlformats.org/officeDocument/2006/relationships/customXml" Target="../customXml/item102.xml"/><Relationship Id="rId123" Type="http://schemas.openxmlformats.org/officeDocument/2006/relationships/customXml" Target="../customXml/item123.xml"/><Relationship Id="rId144" Type="http://schemas.openxmlformats.org/officeDocument/2006/relationships/customXml" Target="../customXml/item144.xml"/><Relationship Id="rId330" Type="http://schemas.openxmlformats.org/officeDocument/2006/relationships/notesMaster" Target="notesMasters/notesMaster1.xml"/><Relationship Id="rId90" Type="http://schemas.openxmlformats.org/officeDocument/2006/relationships/customXml" Target="../customXml/item90.xml"/><Relationship Id="rId165" Type="http://schemas.openxmlformats.org/officeDocument/2006/relationships/customXml" Target="../customXml/item165.xml"/><Relationship Id="rId186" Type="http://schemas.openxmlformats.org/officeDocument/2006/relationships/customXml" Target="../customXml/item186.xml"/><Relationship Id="rId211" Type="http://schemas.openxmlformats.org/officeDocument/2006/relationships/customXml" Target="../customXml/item211.xml"/><Relationship Id="rId232" Type="http://schemas.openxmlformats.org/officeDocument/2006/relationships/customXml" Target="../customXml/item232.xml"/><Relationship Id="rId253" Type="http://schemas.openxmlformats.org/officeDocument/2006/relationships/customXml" Target="../customXml/item253.xml"/><Relationship Id="rId274" Type="http://schemas.openxmlformats.org/officeDocument/2006/relationships/slide" Target="slides/slide6.xml"/><Relationship Id="rId295" Type="http://schemas.openxmlformats.org/officeDocument/2006/relationships/slide" Target="slides/slide27.xml"/><Relationship Id="rId309" Type="http://schemas.openxmlformats.org/officeDocument/2006/relationships/slide" Target="slides/slide41.xml"/><Relationship Id="rId27" Type="http://schemas.openxmlformats.org/officeDocument/2006/relationships/customXml" Target="../customXml/item27.xml"/><Relationship Id="rId48" Type="http://schemas.openxmlformats.org/officeDocument/2006/relationships/customXml" Target="../customXml/item48.xml"/><Relationship Id="rId69" Type="http://schemas.openxmlformats.org/officeDocument/2006/relationships/customXml" Target="../customXml/item69.xml"/><Relationship Id="rId113" Type="http://schemas.openxmlformats.org/officeDocument/2006/relationships/customXml" Target="../customXml/item113.xml"/><Relationship Id="rId134" Type="http://schemas.openxmlformats.org/officeDocument/2006/relationships/customXml" Target="../customXml/item134.xml"/><Relationship Id="rId320" Type="http://schemas.openxmlformats.org/officeDocument/2006/relationships/slide" Target="slides/slide52.xml"/><Relationship Id="rId80" Type="http://schemas.openxmlformats.org/officeDocument/2006/relationships/customXml" Target="../customXml/item80.xml"/><Relationship Id="rId155" Type="http://schemas.openxmlformats.org/officeDocument/2006/relationships/customXml" Target="../customXml/item155.xml"/><Relationship Id="rId176" Type="http://schemas.openxmlformats.org/officeDocument/2006/relationships/customXml" Target="../customXml/item176.xml"/><Relationship Id="rId197" Type="http://schemas.openxmlformats.org/officeDocument/2006/relationships/customXml" Target="../customXml/item197.xml"/><Relationship Id="rId201" Type="http://schemas.openxmlformats.org/officeDocument/2006/relationships/customXml" Target="../customXml/item201.xml"/><Relationship Id="rId222" Type="http://schemas.openxmlformats.org/officeDocument/2006/relationships/customXml" Target="../customXml/item222.xml"/><Relationship Id="rId243" Type="http://schemas.openxmlformats.org/officeDocument/2006/relationships/customXml" Target="../customXml/item243.xml"/><Relationship Id="rId264" Type="http://schemas.openxmlformats.org/officeDocument/2006/relationships/customXml" Target="../customXml/item264.xml"/><Relationship Id="rId285" Type="http://schemas.openxmlformats.org/officeDocument/2006/relationships/slide" Target="slides/slide17.xml"/><Relationship Id="rId17" Type="http://schemas.openxmlformats.org/officeDocument/2006/relationships/customXml" Target="../customXml/item17.xml"/><Relationship Id="rId38" Type="http://schemas.openxmlformats.org/officeDocument/2006/relationships/customXml" Target="../customXml/item38.xml"/><Relationship Id="rId59" Type="http://schemas.openxmlformats.org/officeDocument/2006/relationships/customXml" Target="../customXml/item59.xml"/><Relationship Id="rId103" Type="http://schemas.openxmlformats.org/officeDocument/2006/relationships/customXml" Target="../customXml/item103.xml"/><Relationship Id="rId124" Type="http://schemas.openxmlformats.org/officeDocument/2006/relationships/customXml" Target="../customXml/item124.xml"/><Relationship Id="rId310" Type="http://schemas.openxmlformats.org/officeDocument/2006/relationships/slide" Target="slides/slide42.xml"/><Relationship Id="rId70" Type="http://schemas.openxmlformats.org/officeDocument/2006/relationships/customXml" Target="../customXml/item70.xml"/><Relationship Id="rId91" Type="http://schemas.openxmlformats.org/officeDocument/2006/relationships/customXml" Target="../customXml/item91.xml"/><Relationship Id="rId145" Type="http://schemas.openxmlformats.org/officeDocument/2006/relationships/customXml" Target="../customXml/item145.xml"/><Relationship Id="rId166" Type="http://schemas.openxmlformats.org/officeDocument/2006/relationships/customXml" Target="../customXml/item166.xml"/><Relationship Id="rId187" Type="http://schemas.openxmlformats.org/officeDocument/2006/relationships/customXml" Target="../customXml/item187.xml"/><Relationship Id="rId33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212" Type="http://schemas.openxmlformats.org/officeDocument/2006/relationships/customXml" Target="../customXml/item212.xml"/><Relationship Id="rId233" Type="http://schemas.openxmlformats.org/officeDocument/2006/relationships/customXml" Target="../customXml/item233.xml"/><Relationship Id="rId254" Type="http://schemas.openxmlformats.org/officeDocument/2006/relationships/customXml" Target="../customXml/item254.xml"/><Relationship Id="rId28" Type="http://schemas.openxmlformats.org/officeDocument/2006/relationships/customXml" Target="../customXml/item28.xml"/><Relationship Id="rId49" Type="http://schemas.openxmlformats.org/officeDocument/2006/relationships/customXml" Target="../customXml/item49.xml"/><Relationship Id="rId114" Type="http://schemas.openxmlformats.org/officeDocument/2006/relationships/customXml" Target="../customXml/item114.xml"/><Relationship Id="rId275" Type="http://schemas.openxmlformats.org/officeDocument/2006/relationships/slide" Target="slides/slide7.xml"/><Relationship Id="rId296" Type="http://schemas.openxmlformats.org/officeDocument/2006/relationships/slide" Target="slides/slide28.xml"/><Relationship Id="rId300" Type="http://schemas.openxmlformats.org/officeDocument/2006/relationships/slide" Target="slides/slide32.xml"/><Relationship Id="rId60" Type="http://schemas.openxmlformats.org/officeDocument/2006/relationships/customXml" Target="../customXml/item60.xml"/><Relationship Id="rId81" Type="http://schemas.openxmlformats.org/officeDocument/2006/relationships/customXml" Target="../customXml/item81.xml"/><Relationship Id="rId135" Type="http://schemas.openxmlformats.org/officeDocument/2006/relationships/customXml" Target="../customXml/item135.xml"/><Relationship Id="rId156" Type="http://schemas.openxmlformats.org/officeDocument/2006/relationships/customXml" Target="../customXml/item156.xml"/><Relationship Id="rId177" Type="http://schemas.openxmlformats.org/officeDocument/2006/relationships/customXml" Target="../customXml/item177.xml"/><Relationship Id="rId198" Type="http://schemas.openxmlformats.org/officeDocument/2006/relationships/customXml" Target="../customXml/item198.xml"/><Relationship Id="rId321" Type="http://schemas.openxmlformats.org/officeDocument/2006/relationships/slide" Target="slides/slide53.xml"/><Relationship Id="rId202" Type="http://schemas.openxmlformats.org/officeDocument/2006/relationships/customXml" Target="../customXml/item202.xml"/><Relationship Id="rId223" Type="http://schemas.openxmlformats.org/officeDocument/2006/relationships/customXml" Target="../customXml/item223.xml"/><Relationship Id="rId244" Type="http://schemas.openxmlformats.org/officeDocument/2006/relationships/customXml" Target="../customXml/item244.xml"/><Relationship Id="rId18" Type="http://schemas.openxmlformats.org/officeDocument/2006/relationships/customXml" Target="../customXml/item18.xml"/><Relationship Id="rId39" Type="http://schemas.openxmlformats.org/officeDocument/2006/relationships/customXml" Target="../customXml/item39.xml"/><Relationship Id="rId265" Type="http://schemas.openxmlformats.org/officeDocument/2006/relationships/customXml" Target="../customXml/item265.xml"/><Relationship Id="rId286" Type="http://schemas.openxmlformats.org/officeDocument/2006/relationships/slide" Target="slides/slide18.xml"/><Relationship Id="rId50" Type="http://schemas.openxmlformats.org/officeDocument/2006/relationships/customXml" Target="../customXml/item50.xml"/><Relationship Id="rId104" Type="http://schemas.openxmlformats.org/officeDocument/2006/relationships/customXml" Target="../customXml/item104.xml"/><Relationship Id="rId125" Type="http://schemas.openxmlformats.org/officeDocument/2006/relationships/customXml" Target="../customXml/item125.xml"/><Relationship Id="rId146" Type="http://schemas.openxmlformats.org/officeDocument/2006/relationships/customXml" Target="../customXml/item146.xml"/><Relationship Id="rId167" Type="http://schemas.openxmlformats.org/officeDocument/2006/relationships/customXml" Target="../customXml/item167.xml"/><Relationship Id="rId188" Type="http://schemas.openxmlformats.org/officeDocument/2006/relationships/customXml" Target="../customXml/item188.xml"/><Relationship Id="rId311" Type="http://schemas.openxmlformats.org/officeDocument/2006/relationships/slide" Target="slides/slide43.xml"/><Relationship Id="rId332" Type="http://schemas.openxmlformats.org/officeDocument/2006/relationships/commentAuthors" Target="commentAuthors.xml"/><Relationship Id="rId71" Type="http://schemas.openxmlformats.org/officeDocument/2006/relationships/customXml" Target="../customXml/item71.xml"/><Relationship Id="rId92" Type="http://schemas.openxmlformats.org/officeDocument/2006/relationships/customXml" Target="../customXml/item92.xml"/><Relationship Id="rId213" Type="http://schemas.openxmlformats.org/officeDocument/2006/relationships/customXml" Target="../customXml/item213.xml"/><Relationship Id="rId234" Type="http://schemas.openxmlformats.org/officeDocument/2006/relationships/customXml" Target="../customXml/item234.xml"/><Relationship Id="rId2" Type="http://schemas.openxmlformats.org/officeDocument/2006/relationships/customXml" Target="../customXml/item2.xml"/><Relationship Id="rId29" Type="http://schemas.openxmlformats.org/officeDocument/2006/relationships/customXml" Target="../customXml/item29.xml"/><Relationship Id="rId255" Type="http://schemas.openxmlformats.org/officeDocument/2006/relationships/customXml" Target="../customXml/item255.xml"/><Relationship Id="rId276" Type="http://schemas.openxmlformats.org/officeDocument/2006/relationships/slide" Target="slides/slide8.xml"/><Relationship Id="rId297" Type="http://schemas.openxmlformats.org/officeDocument/2006/relationships/slide" Target="slides/slide29.xml"/><Relationship Id="rId40" Type="http://schemas.openxmlformats.org/officeDocument/2006/relationships/customXml" Target="../customXml/item40.xml"/><Relationship Id="rId115" Type="http://schemas.openxmlformats.org/officeDocument/2006/relationships/customXml" Target="../customXml/item115.xml"/><Relationship Id="rId136" Type="http://schemas.openxmlformats.org/officeDocument/2006/relationships/customXml" Target="../customXml/item136.xml"/><Relationship Id="rId157" Type="http://schemas.openxmlformats.org/officeDocument/2006/relationships/customXml" Target="../customXml/item157.xml"/><Relationship Id="rId178" Type="http://schemas.openxmlformats.org/officeDocument/2006/relationships/customXml" Target="../customXml/item178.xml"/><Relationship Id="rId301" Type="http://schemas.openxmlformats.org/officeDocument/2006/relationships/slide" Target="slides/slide33.xml"/><Relationship Id="rId322" Type="http://schemas.openxmlformats.org/officeDocument/2006/relationships/slide" Target="slides/slide54.xml"/><Relationship Id="rId61" Type="http://schemas.openxmlformats.org/officeDocument/2006/relationships/customXml" Target="../customXml/item61.xml"/><Relationship Id="rId82" Type="http://schemas.openxmlformats.org/officeDocument/2006/relationships/customXml" Target="../customXml/item82.xml"/><Relationship Id="rId199" Type="http://schemas.openxmlformats.org/officeDocument/2006/relationships/customXml" Target="../customXml/item199.xml"/><Relationship Id="rId203" Type="http://schemas.openxmlformats.org/officeDocument/2006/relationships/customXml" Target="../customXml/item203.xml"/><Relationship Id="rId19" Type="http://schemas.openxmlformats.org/officeDocument/2006/relationships/customXml" Target="../customXml/item19.xml"/><Relationship Id="rId224" Type="http://schemas.openxmlformats.org/officeDocument/2006/relationships/customXml" Target="../customXml/item224.xml"/><Relationship Id="rId245" Type="http://schemas.openxmlformats.org/officeDocument/2006/relationships/customXml" Target="../customXml/item245.xml"/><Relationship Id="rId266" Type="http://schemas.openxmlformats.org/officeDocument/2006/relationships/customXml" Target="../customXml/item266.xml"/><Relationship Id="rId287" Type="http://schemas.openxmlformats.org/officeDocument/2006/relationships/slide" Target="slides/slide19.xml"/><Relationship Id="rId30" Type="http://schemas.openxmlformats.org/officeDocument/2006/relationships/customXml" Target="../customXml/item30.xml"/><Relationship Id="rId105" Type="http://schemas.openxmlformats.org/officeDocument/2006/relationships/customXml" Target="../customXml/item105.xml"/><Relationship Id="rId126" Type="http://schemas.openxmlformats.org/officeDocument/2006/relationships/customXml" Target="../customXml/item126.xml"/><Relationship Id="rId147" Type="http://schemas.openxmlformats.org/officeDocument/2006/relationships/customXml" Target="../customXml/item147.xml"/><Relationship Id="rId168" Type="http://schemas.openxmlformats.org/officeDocument/2006/relationships/customXml" Target="../customXml/item168.xml"/><Relationship Id="rId312" Type="http://schemas.openxmlformats.org/officeDocument/2006/relationships/slide" Target="slides/slide44.xml"/><Relationship Id="rId333" Type="http://schemas.openxmlformats.org/officeDocument/2006/relationships/presProps" Target="presProps.xml"/><Relationship Id="rId51" Type="http://schemas.openxmlformats.org/officeDocument/2006/relationships/customXml" Target="../customXml/item51.xml"/><Relationship Id="rId72" Type="http://schemas.openxmlformats.org/officeDocument/2006/relationships/customXml" Target="../customXml/item72.xml"/><Relationship Id="rId93" Type="http://schemas.openxmlformats.org/officeDocument/2006/relationships/customXml" Target="../customXml/item93.xml"/><Relationship Id="rId189" Type="http://schemas.openxmlformats.org/officeDocument/2006/relationships/customXml" Target="../customXml/item189.xml"/><Relationship Id="rId3" Type="http://schemas.openxmlformats.org/officeDocument/2006/relationships/customXml" Target="../customXml/item3.xml"/><Relationship Id="rId214" Type="http://schemas.openxmlformats.org/officeDocument/2006/relationships/customXml" Target="../customXml/item214.xml"/><Relationship Id="rId235" Type="http://schemas.openxmlformats.org/officeDocument/2006/relationships/customXml" Target="../customXml/item235.xml"/><Relationship Id="rId256" Type="http://schemas.openxmlformats.org/officeDocument/2006/relationships/customXml" Target="../customXml/item256.xml"/><Relationship Id="rId277" Type="http://schemas.openxmlformats.org/officeDocument/2006/relationships/slide" Target="slides/slide9.xml"/><Relationship Id="rId298" Type="http://schemas.openxmlformats.org/officeDocument/2006/relationships/slide" Target="slides/slide30.xml"/><Relationship Id="rId116" Type="http://schemas.openxmlformats.org/officeDocument/2006/relationships/customXml" Target="../customXml/item116.xml"/><Relationship Id="rId137" Type="http://schemas.openxmlformats.org/officeDocument/2006/relationships/customXml" Target="../customXml/item137.xml"/><Relationship Id="rId158" Type="http://schemas.openxmlformats.org/officeDocument/2006/relationships/customXml" Target="../customXml/item158.xml"/><Relationship Id="rId302" Type="http://schemas.openxmlformats.org/officeDocument/2006/relationships/slide" Target="slides/slide34.xml"/><Relationship Id="rId323" Type="http://schemas.openxmlformats.org/officeDocument/2006/relationships/slide" Target="slides/slide55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62" Type="http://schemas.openxmlformats.org/officeDocument/2006/relationships/customXml" Target="../customXml/item62.xml"/><Relationship Id="rId83" Type="http://schemas.openxmlformats.org/officeDocument/2006/relationships/customXml" Target="../customXml/item83.xml"/><Relationship Id="rId179" Type="http://schemas.openxmlformats.org/officeDocument/2006/relationships/customXml" Target="../customXml/item179.xml"/><Relationship Id="rId190" Type="http://schemas.openxmlformats.org/officeDocument/2006/relationships/customXml" Target="../customXml/item190.xml"/><Relationship Id="rId204" Type="http://schemas.openxmlformats.org/officeDocument/2006/relationships/customXml" Target="../customXml/item204.xml"/><Relationship Id="rId225" Type="http://schemas.openxmlformats.org/officeDocument/2006/relationships/customXml" Target="../customXml/item225.xml"/><Relationship Id="rId246" Type="http://schemas.openxmlformats.org/officeDocument/2006/relationships/customXml" Target="../customXml/item246.xml"/><Relationship Id="rId267" Type="http://schemas.openxmlformats.org/officeDocument/2006/relationships/slideMaster" Target="slideMasters/slideMaster1.xml"/><Relationship Id="rId288" Type="http://schemas.openxmlformats.org/officeDocument/2006/relationships/slide" Target="slides/slide20.xml"/><Relationship Id="rId106" Type="http://schemas.openxmlformats.org/officeDocument/2006/relationships/customXml" Target="../customXml/item106.xml"/><Relationship Id="rId127" Type="http://schemas.openxmlformats.org/officeDocument/2006/relationships/customXml" Target="../customXml/item127.xml"/><Relationship Id="rId313" Type="http://schemas.openxmlformats.org/officeDocument/2006/relationships/slide" Target="slides/slide45.xml"/><Relationship Id="rId10" Type="http://schemas.openxmlformats.org/officeDocument/2006/relationships/customXml" Target="../customXml/item10.xml"/><Relationship Id="rId31" Type="http://schemas.openxmlformats.org/officeDocument/2006/relationships/customXml" Target="../customXml/item31.xml"/><Relationship Id="rId52" Type="http://schemas.openxmlformats.org/officeDocument/2006/relationships/customXml" Target="../customXml/item52.xml"/><Relationship Id="rId73" Type="http://schemas.openxmlformats.org/officeDocument/2006/relationships/customXml" Target="../customXml/item73.xml"/><Relationship Id="rId94" Type="http://schemas.openxmlformats.org/officeDocument/2006/relationships/customXml" Target="../customXml/item94.xml"/><Relationship Id="rId148" Type="http://schemas.openxmlformats.org/officeDocument/2006/relationships/customXml" Target="../customXml/item148.xml"/><Relationship Id="rId169" Type="http://schemas.openxmlformats.org/officeDocument/2006/relationships/customXml" Target="../customXml/item169.xml"/><Relationship Id="rId334" Type="http://schemas.openxmlformats.org/officeDocument/2006/relationships/viewProps" Target="viewProps.xml"/><Relationship Id="rId4" Type="http://schemas.openxmlformats.org/officeDocument/2006/relationships/customXml" Target="../customXml/item4.xml"/><Relationship Id="rId180" Type="http://schemas.openxmlformats.org/officeDocument/2006/relationships/customXml" Target="../customXml/item180.xml"/><Relationship Id="rId215" Type="http://schemas.openxmlformats.org/officeDocument/2006/relationships/customXml" Target="../customXml/item215.xml"/><Relationship Id="rId236" Type="http://schemas.openxmlformats.org/officeDocument/2006/relationships/customXml" Target="../customXml/item236.xml"/><Relationship Id="rId257" Type="http://schemas.openxmlformats.org/officeDocument/2006/relationships/customXml" Target="../customXml/item257.xml"/><Relationship Id="rId278" Type="http://schemas.openxmlformats.org/officeDocument/2006/relationships/slide" Target="slides/slide10.xml"/><Relationship Id="rId303" Type="http://schemas.openxmlformats.org/officeDocument/2006/relationships/slide" Target="slides/slide35.xml"/><Relationship Id="rId42" Type="http://schemas.openxmlformats.org/officeDocument/2006/relationships/customXml" Target="../customXml/item42.xml"/><Relationship Id="rId84" Type="http://schemas.openxmlformats.org/officeDocument/2006/relationships/customXml" Target="../customXml/item84.xml"/><Relationship Id="rId138" Type="http://schemas.openxmlformats.org/officeDocument/2006/relationships/customXml" Target="../customXml/item138.xml"/><Relationship Id="rId191" Type="http://schemas.openxmlformats.org/officeDocument/2006/relationships/customXml" Target="../customXml/item191.xml"/><Relationship Id="rId205" Type="http://schemas.openxmlformats.org/officeDocument/2006/relationships/customXml" Target="../customXml/item205.xml"/><Relationship Id="rId247" Type="http://schemas.openxmlformats.org/officeDocument/2006/relationships/customXml" Target="../customXml/item247.xml"/><Relationship Id="rId107" Type="http://schemas.openxmlformats.org/officeDocument/2006/relationships/customXml" Target="../customXml/item107.xml"/><Relationship Id="rId289" Type="http://schemas.openxmlformats.org/officeDocument/2006/relationships/slide" Target="slides/slide21.xml"/><Relationship Id="rId11" Type="http://schemas.openxmlformats.org/officeDocument/2006/relationships/customXml" Target="../customXml/item11.xml"/><Relationship Id="rId53" Type="http://schemas.openxmlformats.org/officeDocument/2006/relationships/customXml" Target="../customXml/item53.xml"/><Relationship Id="rId149" Type="http://schemas.openxmlformats.org/officeDocument/2006/relationships/customXml" Target="../customXml/item149.xml"/><Relationship Id="rId314" Type="http://schemas.openxmlformats.org/officeDocument/2006/relationships/slide" Target="slides/slide46.xml"/><Relationship Id="rId95" Type="http://schemas.openxmlformats.org/officeDocument/2006/relationships/customXml" Target="../customXml/item95.xml"/><Relationship Id="rId160" Type="http://schemas.openxmlformats.org/officeDocument/2006/relationships/customXml" Target="../customXml/item160.xml"/><Relationship Id="rId216" Type="http://schemas.openxmlformats.org/officeDocument/2006/relationships/customXml" Target="../customXml/item216.xml"/><Relationship Id="rId258" Type="http://schemas.openxmlformats.org/officeDocument/2006/relationships/customXml" Target="../customXml/item258.xml"/><Relationship Id="rId22" Type="http://schemas.openxmlformats.org/officeDocument/2006/relationships/customXml" Target="../customXml/item22.xml"/><Relationship Id="rId64" Type="http://schemas.openxmlformats.org/officeDocument/2006/relationships/customXml" Target="../customXml/item64.xml"/><Relationship Id="rId118" Type="http://schemas.openxmlformats.org/officeDocument/2006/relationships/customXml" Target="../customXml/item118.xml"/><Relationship Id="rId325" Type="http://schemas.openxmlformats.org/officeDocument/2006/relationships/slide" Target="slides/slide57.xml"/><Relationship Id="rId171" Type="http://schemas.openxmlformats.org/officeDocument/2006/relationships/customXml" Target="../customXml/item171.xml"/><Relationship Id="rId227" Type="http://schemas.openxmlformats.org/officeDocument/2006/relationships/customXml" Target="../customXml/item227.xml"/><Relationship Id="rId269" Type="http://schemas.openxmlformats.org/officeDocument/2006/relationships/slide" Target="slides/slide1.xml"/><Relationship Id="rId33" Type="http://schemas.openxmlformats.org/officeDocument/2006/relationships/customXml" Target="../customXml/item33.xml"/><Relationship Id="rId129" Type="http://schemas.openxmlformats.org/officeDocument/2006/relationships/customXml" Target="../customXml/item129.xml"/><Relationship Id="rId280" Type="http://schemas.openxmlformats.org/officeDocument/2006/relationships/slide" Target="slides/slide12.xml"/><Relationship Id="rId336" Type="http://schemas.openxmlformats.org/officeDocument/2006/relationships/tableStyles" Target="tableStyles.xml"/><Relationship Id="rId75" Type="http://schemas.openxmlformats.org/officeDocument/2006/relationships/customXml" Target="../customXml/item75.xml"/><Relationship Id="rId140" Type="http://schemas.openxmlformats.org/officeDocument/2006/relationships/customXml" Target="../customXml/item140.xml"/><Relationship Id="rId182" Type="http://schemas.openxmlformats.org/officeDocument/2006/relationships/customXml" Target="../customXml/item182.xml"/><Relationship Id="rId6" Type="http://schemas.openxmlformats.org/officeDocument/2006/relationships/customXml" Target="../customXml/item6.xml"/><Relationship Id="rId238" Type="http://schemas.openxmlformats.org/officeDocument/2006/relationships/customXml" Target="../customXml/item238.xml"/><Relationship Id="rId291" Type="http://schemas.openxmlformats.org/officeDocument/2006/relationships/slide" Target="slides/slide23.xml"/><Relationship Id="rId305" Type="http://schemas.openxmlformats.org/officeDocument/2006/relationships/slide" Target="slides/slide37.xml"/><Relationship Id="rId44" Type="http://schemas.openxmlformats.org/officeDocument/2006/relationships/customXml" Target="../customXml/item44.xml"/><Relationship Id="rId86" Type="http://schemas.openxmlformats.org/officeDocument/2006/relationships/customXml" Target="../customXml/item86.xml"/><Relationship Id="rId151" Type="http://schemas.openxmlformats.org/officeDocument/2006/relationships/customXml" Target="../customXml/item151.xml"/><Relationship Id="rId193" Type="http://schemas.openxmlformats.org/officeDocument/2006/relationships/customXml" Target="../customXml/item193.xml"/><Relationship Id="rId207" Type="http://schemas.openxmlformats.org/officeDocument/2006/relationships/customXml" Target="../customXml/item207.xml"/><Relationship Id="rId249" Type="http://schemas.openxmlformats.org/officeDocument/2006/relationships/customXml" Target="../customXml/item249.xml"/><Relationship Id="rId13" Type="http://schemas.openxmlformats.org/officeDocument/2006/relationships/customXml" Target="../customXml/item13.xml"/><Relationship Id="rId109" Type="http://schemas.openxmlformats.org/officeDocument/2006/relationships/customXml" Target="../customXml/item109.xml"/><Relationship Id="rId260" Type="http://schemas.openxmlformats.org/officeDocument/2006/relationships/customXml" Target="../customXml/item260.xml"/><Relationship Id="rId316" Type="http://schemas.openxmlformats.org/officeDocument/2006/relationships/slide" Target="slides/slide48.xml"/><Relationship Id="rId55" Type="http://schemas.openxmlformats.org/officeDocument/2006/relationships/customXml" Target="../customXml/item55.xml"/><Relationship Id="rId97" Type="http://schemas.openxmlformats.org/officeDocument/2006/relationships/customXml" Target="../customXml/item97.xml"/><Relationship Id="rId120" Type="http://schemas.openxmlformats.org/officeDocument/2006/relationships/customXml" Target="../customXml/item120.xml"/><Relationship Id="rId162" Type="http://schemas.openxmlformats.org/officeDocument/2006/relationships/customXml" Target="../customXml/item162.xml"/><Relationship Id="rId218" Type="http://schemas.openxmlformats.org/officeDocument/2006/relationships/customXml" Target="../customXml/item218.xml"/><Relationship Id="rId271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90EAC5E3-E37B-4068-B9E6-DC482DD7B63D}" type="datetimeFigureOut">
              <a:rPr lang="ko-KR" altLang="en-US" smtClean="0"/>
              <a:pPr/>
              <a:t>2025-12-30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7CA956B8-3517-4D26-8F04-4126459933F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00351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5316973E-2027-41C3-AB80-23E4F46B21A6}" type="datetimeFigureOut">
              <a:rPr lang="ko-KR" altLang="en-US" smtClean="0"/>
              <a:pPr/>
              <a:t>2025-12-30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1249363"/>
            <a:ext cx="44958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E7FA1D20-EEE1-4547-BE2A-85A4242B62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91718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825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5591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70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270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BC73D-2BA3-D9B9-34F9-B2EB79AE8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EA9B6BA-4142-54C1-09F1-3B57DA5AC5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55DEB85-F97F-9F16-6095-E5587A079C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F1B4B8B-2D96-7D7B-CC03-A818692753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355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2234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1393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784EE-F69B-DA1F-D6C6-C3BBB6CA6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073E951-D3D5-44F7-DFE3-90AD72461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C73A14E-7FD9-06C6-58A2-E3786E937B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43FF941-64FF-B093-1312-319AD52AF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065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BE7C4-950C-926B-4320-57B8E8C4E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A347541-6EF2-C8FC-0806-8713C0B75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84DC815-07AA-EEFC-AB23-3AFA7953F5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AF8F89B-B251-018A-3AED-FE4426A346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23504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0D5D0-4AC6-DF01-70C0-B2C32B7CC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2987AFE-C633-D351-493B-64229FEF05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5D2E5D7-7ABA-743A-66DD-0FA0493467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09BFA32-7262-D579-9E83-B1558EC517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0976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43295-14DB-2067-AB22-EE559AF42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648C14E-B200-5D72-6988-90AC32F65A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A3766F8-2959-97E6-2E9A-CB859129E5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6243C02-6FD1-F830-7C7D-22ADD556B7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0238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9E460-3CC4-8479-9CFE-D1123E195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2565757-EF91-B0F7-9FC1-AF92EA1AC9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7172BEC-F038-117C-D118-CF2B77D68D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B08D2D3-4847-4387-5310-FED0F821DD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3981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23FC7-610D-62A5-9916-8B9E07876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532E720-4115-2C93-8D1B-FA240CF0A9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936BEEA-CA6A-6567-075B-28D08F2AF3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99DF1E9-9990-244B-E49F-2133BBB55A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491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D94BB-2361-E3D1-5AD5-95072F0B1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00A609B-CCDC-0549-BCEC-CA979F3EA7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2C09CDF-5916-3EFC-F08C-01C98D8030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04638E8-5327-6F69-A4C2-20B14426CA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88407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AC227-FBCD-D774-FC41-AD672572B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F34BE82-82F2-3AE1-7F89-43C47D3663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D72E063-4C1C-5061-AE39-3C7284D13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0D4CF95-D619-7EF7-347D-580F774DD3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60930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3DFB4-7F4D-E257-96BE-AD34063D9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4B75127-BDEB-3CEB-DF10-FE46193B91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A346A1D-9390-6C25-C6D0-5EFB156AD9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242A8B7-C863-0586-2B81-C7C9E1CC09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42710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A282F-C368-4EB0-6C11-7C104BD9C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C7338D8-0D64-BDD4-74B4-DC190B2EE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5B95E47-8833-9130-C82F-F01E6CDF72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86616C4-2E45-ABDF-37A7-AFF3D7BDDF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3094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64E54-9123-C835-4E81-A8BC21BDC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5B540FE-1BC8-4148-1955-6B41A73418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D7CDB17-991D-8E5D-77CB-9E9069F49C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6ECD214-63CA-23BB-C1CC-1C6B5C508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1463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05C0D-386D-114F-3E36-58E3A1FAB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BF49AB3-0707-945B-2BFF-971B93235E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F237E9B-1435-8AF3-3EC3-0BED12EF5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CE13229-F166-A669-6892-8D7F46A918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21867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F304D-ED8A-7276-E94A-87869520F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38F5E62-E8AA-E206-B84B-79BE621294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24729D7-828B-A366-86CC-5146F2621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7FC343E-8F74-CB3B-FED7-67B7811076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16524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46857-47FF-41CA-58A3-24EC50C79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2B3542B-6D90-4570-E236-E0B248172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C9A8166-2A76-36C2-5FE5-78177CE90C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E63F9F-A249-C74D-8E79-838961607E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9858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958C5-96D7-500E-1D9C-CED2A4BF2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F35CCE2-AF89-8846-6323-D55C390357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761FCEB-A1F9-7BDF-D8E5-BF04783BF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DBE028F-3B07-1764-D50A-97640BA6DC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31370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C5768-0313-AEFE-641C-E37E4987B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31AD359-F47C-778D-F512-9986B64CA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E5BD6D2-A3A5-6EF1-1D11-578AEB7326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757D89C-887D-EA7D-DE6C-6CAFB13D25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0920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43ECF-A691-D541-E382-9C1149C52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77559AA-92ED-C050-79C0-D632AB3BE7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138C35D-D020-0A65-CAC6-B3AF95322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309FB2B-46B1-42B0-1DED-6CAAD2511D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93417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F109F-27DF-5B90-D490-FF26CC8E2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B372ACE-C937-3BBD-9C36-B5714793A9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73B201D-4C13-BEB9-3163-A841672AC7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CFC1616-728B-AE89-5582-CF23975EC1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30667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714D0-5757-CBF0-69EF-927A0F3E2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8A1AD94-51F6-41D9-06B4-5B2EA44282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83E13E6-FFC9-5ACB-4016-2853053578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86326C3-3430-19C0-1219-0FB73BC50A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3361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1ED22-DAFB-7908-406E-46540AC95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8BDCEAA-9254-FCFB-ACEE-7506E6F811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3BD6F8D-128E-5180-F7B0-99B62D2041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02FA234-F114-9570-60A9-233EC39E26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8953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9911F-F55F-7362-9FF7-BF237BA07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3FDC025-0F9A-AE62-7437-D4639ABF94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1DFE48B-B48D-9E28-4C22-B4A20B6FE5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C8EE9C5-4657-8F41-F7E0-5A7D077994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55523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279E8-CA57-58AD-32AA-C67D41C62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F9812DF-35D0-0968-3B49-6926E7B949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D382AC8-7D73-7D2F-4DD1-B00551E7F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F1CAA0C-2644-F293-BDD2-73680A213B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00818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4EBB9-57A5-C274-E009-79D2CD922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6C1B41E-360A-A866-49FF-6440A70E28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640CD1A-27E0-262A-AB13-C038BE3395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E8FAF2A-2818-6C61-A079-B04C48D76F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25289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BDE82-B7E7-8695-1267-061B682B1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FAF0283-4EDD-8047-8DDD-7FFEDF81CE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80D0298-120B-B9BD-8267-8C8E3E2376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82EDA5D-5CCA-9C05-0BAF-2F7E6DFF9D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01430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63A78-9697-6A92-AA8A-283CB3ED1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A29BF34-1D57-44E1-C502-C74B23A708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060EB33-13BC-D554-5C4E-432DDC0FA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7815CDA-F6F5-751D-066D-E88DFDBB23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6072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6B68B-C330-E459-2533-AEEAE2552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A435475-9FA3-F95F-6D3C-646C9BA05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DF5C92C-430B-DAB2-883F-71F2CB5C0C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142995A-428E-5ACE-3002-DFB4CB42E0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1982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A652D-8A79-3C2B-E97D-5F7A984E2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01B3468-C8F4-28A0-2283-BCE8F1A425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6AAB9A8-B91A-C6D9-0CA7-202E24ACBA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D2C37A9-A06E-04F2-2D05-844136BBF6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4100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2340A-F7C2-1C11-EF6A-A5A6BF758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7087EF0-A78B-F3F3-83F9-53CA2F5F19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C892115-DA52-3984-B86F-F984702986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D46696E-182C-72F6-E58E-A0AAA6BE67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19023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F3A4B-C20A-5FC2-4D69-5A27E2CFF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4B379EB-61ED-EECE-B9BA-B76122BDBC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8ABD682-D2E5-ABBB-B1CB-3A276A7E4E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7EFFA52-C37D-E0CA-87BF-BFC83FC776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99292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3A777-0855-8EEC-EAD8-ED6E8C2EC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8B0C37E-EB25-927F-250D-77D390A00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C8C1065-5EF2-E949-5E83-E71AC0F7FD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78CFBA1-68C2-B01D-B1ED-82C95AE7E0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71888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25E04-4535-221B-0198-22F4D8488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C87E332-AF80-71FF-E05F-D8DE650E6C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99617B0-DD59-F3A4-DB13-F364F14FDB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CE77243-66F5-59B2-7D09-19E0B8AE73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51722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B5ECE-1357-CBC8-8643-96BB413DB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1F520B2-5F7A-944D-AD08-6381A5B7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4B0B25E-1282-BBEA-A3DE-8079094E88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14A51DA-BCEA-647F-ECD9-760088C5B1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9995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C7468-83D8-770C-B707-375624637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FC8BF80-6A6A-CAFE-A1AC-822D1CAD2A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850A024-3D3D-87A2-108A-C4688F2AA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FA9DE81-58AA-0812-BB6D-A540DA9379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57116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BE2AA-A267-12B8-18A1-D4B0FC6D1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1521955-62AB-2286-B2D0-357AF04063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B327538-19BE-1F68-CB9A-1D7712A4C8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B247934-0800-FFA4-548C-7F8D1F76D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03185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6C79D-2355-3802-2EBC-80EBD6221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497356B-337E-C160-AA7B-744CFD433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BA07C3B-C11D-FFEE-8F7F-B232B5445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A0F8095-DB4A-48F7-0BE7-861B6FD8B4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751566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2FDDD-8E94-544A-F054-9E88A9962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330774A-3FCE-206D-A059-0C3D33E83A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2B3EDF4-46B0-375A-CED3-FFAC99D364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2F5D4A0-6B30-9879-C4B5-13A482A947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62178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65022-2AA7-5FD4-098E-D0AC02520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833236E-65AE-794C-DA3F-8889EFF5EB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D3E63AE-D62D-A2AA-F2FE-D2471B8D7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1840530-5C2C-DA1C-4632-03B1368D60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461949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5026F-F567-147A-4EEA-E4B9AAC7B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C70EFEE-9B15-6F50-97B0-6809C29529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4E368AF-03BB-7B26-FEAB-C79BBF2810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9C76A2D-1F1D-E367-5FD7-957BC9743C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781606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1DEDB-17C1-1927-DD18-7B4978D93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D2F3C4C-C3A6-F0C0-27CF-E8B966AA13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D64BE1C-32F7-BD86-6777-3F4D532FF2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5ADDA30-250E-CD64-EB16-D3B46D3B10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737909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4C4B8-7252-B750-7124-F9E201EF5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796F907-7CBE-B58B-F43F-03951E56A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095EEB1-A7DE-5583-11BE-6352365B22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C1C983D-550F-44D7-9561-9AD46F1F1A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25531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8605C-A936-C6D9-F8FC-F340CED9B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FF97D70-C573-6AD8-E767-7CDBD332D3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68E4EC1-1C0E-3729-2D59-B6DA5A7A70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E028831-E603-4316-4C11-3AED954906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09384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9B1FA-94C3-FB83-3DF0-418C952C8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68A1471-7DDD-E313-7EB8-3D475FAC2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255A986-E984-F1B0-9504-FD88DE0DE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5F32BA5-F05D-F8B2-8BA4-FF8C53F74F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56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542108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01585-4AD0-7C59-2463-D8AFC6069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DF0ED51-92B3-B19F-CFF0-9B974FB68E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6AF4870-BE62-4562-0F02-4DDA0AE2BE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2B41E51-1A31-41A3-81ED-FC652306B4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57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939654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CAA3B-0FA1-C070-3F35-2843ED776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0A809A4-AA78-00B5-8ED7-CAA82E9DB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855715C-E441-EB1A-3683-367583D2B9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6A7AE74-F979-13BE-F9DD-FE9176C45C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58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3694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206C5-C7E3-C5D0-DBEC-74C8EC1C7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5F42089-EF57-977E-190F-66B1CEF94E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1C1A2BD-262F-95E0-A0D7-0DF4137E64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69A9BE1-8AD6-DA9B-11D0-42B1A0B949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59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714560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3E250-2F2A-B997-8F5D-8D1E96B98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105F980-F4C5-49C1-9951-88E4030643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463B74B-40F8-CAC3-1CC2-80BA2C461C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E9A2315-B5D7-E6E3-67E3-E1568D061D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60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678071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A82CE-A18F-A4C9-025D-0EE75BE53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182C03E-A8C8-CE9B-68F1-FB9F070A8C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57E6EDB-4058-F06A-5ED9-78227B585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81BA252-1819-E86E-BB4D-5476E0CE33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A1D20-EEE1-4547-BE2A-85A4242B629E}" type="slidenum">
              <a:rPr lang="ko-KR" altLang="en-US" smtClean="0"/>
              <a:pPr/>
              <a:t>61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4398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-3626"/>
            <a:ext cx="2057400" cy="264884"/>
          </a:xfrm>
        </p:spPr>
        <p:txBody>
          <a:bodyPr/>
          <a:lstStyle>
            <a:lvl1pPr>
              <a:defRPr sz="800"/>
            </a:lvl1pPr>
          </a:lstStyle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9991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38750" y="-45243"/>
            <a:ext cx="2057400" cy="365125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1"/>
            <a:ext cx="2057400" cy="220436"/>
          </a:xfrm>
        </p:spPr>
        <p:txBody>
          <a:bodyPr/>
          <a:lstStyle>
            <a:lvl1pPr>
              <a:defRPr sz="8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8547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49242213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3443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531200865"/>
              </p:ext>
            </p:extLst>
          </p:nvPr>
        </p:nvGraphicFramePr>
        <p:xfrm>
          <a:off x="0" y="9752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8740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02602983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052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480838352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8672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3528257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398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67805141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117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55550979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073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30707406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06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180894151"/>
              </p:ext>
            </p:extLst>
          </p:nvPr>
        </p:nvGraphicFramePr>
        <p:xfrm>
          <a:off x="0" y="1588"/>
          <a:ext cx="9144000" cy="427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Project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Screen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Name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 Route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754" marB="45754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1136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1142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0E373E8B-C254-42AB-9CAB-63757BBBDA0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877167134"/>
              </p:ext>
            </p:extLst>
          </p:nvPr>
        </p:nvGraphicFramePr>
        <p:xfrm>
          <a:off x="7086601" y="502429"/>
          <a:ext cx="2057400" cy="6341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41517"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0" marR="91420" marT="45731" marB="4573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911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헤더+빈+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0E373E8B-C254-42AB-9CAB-63757BBBDA0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86833902"/>
              </p:ext>
            </p:extLst>
          </p:nvPr>
        </p:nvGraphicFramePr>
        <p:xfrm>
          <a:off x="7086601" y="502429"/>
          <a:ext cx="2057400" cy="6355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5571"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0" marR="91420" marT="45731" marB="45731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098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38750" y="-45243"/>
            <a:ext cx="2057400" cy="365125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1"/>
            <a:ext cx="2057400" cy="220436"/>
          </a:xfrm>
        </p:spPr>
        <p:txBody>
          <a:bodyPr/>
          <a:lstStyle>
            <a:lvl1pPr>
              <a:defRPr sz="8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55401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38750" y="-45243"/>
            <a:ext cx="2057400" cy="365125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1"/>
            <a:ext cx="2057400" cy="220436"/>
          </a:xfrm>
        </p:spPr>
        <p:txBody>
          <a:bodyPr/>
          <a:lstStyle>
            <a:lvl1pPr>
              <a:defRPr sz="8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2177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78437" y="4537"/>
            <a:ext cx="2057400" cy="232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8C3CD-46E7-4857-BC24-134BFAE0E0A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3168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40">
            <a:extLst>
              <a:ext uri="{FF2B5EF4-FFF2-40B4-BE49-F238E27FC236}">
                <a16:creationId xmlns:a16="http://schemas.microsoft.com/office/drawing/2014/main" id="{8804B32A-C8DF-4BD7-A597-4E254E2C322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40854221"/>
              </p:ext>
            </p:extLst>
          </p:nvPr>
        </p:nvGraphicFramePr>
        <p:xfrm>
          <a:off x="-1" y="-4037"/>
          <a:ext cx="9144001" cy="506466"/>
        </p:xfrm>
        <a:graphic>
          <a:graphicData uri="http://schemas.openxmlformats.org/drawingml/2006/table">
            <a:tbl>
              <a:tblPr/>
              <a:tblGrid>
                <a:gridCol w="1031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1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51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3233">
                <a:tc>
                  <a:txBody>
                    <a:bodyPr/>
                    <a:lstStyle>
                      <a:lvl1pPr algn="l" defTabSz="135255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676275" algn="l" defTabSz="13525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352550" algn="l" defTabSz="135255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2028825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703513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31607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6179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40751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5323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단위업무명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defTabSz="135255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676275" algn="l" defTabSz="13525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352550" algn="l" defTabSz="135255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2028825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703513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31607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6179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40751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5323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버전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defTabSz="135255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676275" algn="l" defTabSz="13525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352550" algn="l" defTabSz="135255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2028825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703513" algn="l" defTabSz="135255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31607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36179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40751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4532313" defTabSz="13525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Page</a:t>
                      </a:r>
                      <a:r>
                        <a:rPr lang="en-US" altLang="ko-KR" sz="8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Number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33">
                <a:tc>
                  <a:txBody>
                    <a:bodyPr/>
                    <a:lstStyle/>
                    <a:p>
                      <a:pPr marL="0" marR="0" lvl="0" indent="0" algn="l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경로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화면명</a:t>
                      </a:r>
                      <a:endParaRPr kumimoji="1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5255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화면 </a:t>
                      </a:r>
                      <a:r>
                        <a:rPr kumimoji="1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ID</a:t>
                      </a: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15205" marR="115205" marT="62155" marB="62155" anchor="ctr" horzOverflow="overflow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DB45DF60-AC68-4E5E-9FDE-C74496B174F7}"/>
              </a:ext>
            </a:extLst>
          </p:cNvPr>
          <p:cNvSpPr/>
          <p:nvPr userDrawn="1"/>
        </p:nvSpPr>
        <p:spPr>
          <a:xfrm>
            <a:off x="7092950" y="254000"/>
            <a:ext cx="2051050" cy="234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F889591-9887-4D85-A013-82B75550AE88}"/>
              </a:ext>
            </a:extLst>
          </p:cNvPr>
          <p:cNvSpPr/>
          <p:nvPr userDrawn="1"/>
        </p:nvSpPr>
        <p:spPr>
          <a:xfrm>
            <a:off x="3841750" y="0"/>
            <a:ext cx="2139950" cy="241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D0.6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AB0FEA9-D165-4682-B08D-2C0E7960CE4D}"/>
              </a:ext>
            </a:extLst>
          </p:cNvPr>
          <p:cNvSpPr/>
          <p:nvPr userDrawn="1"/>
        </p:nvSpPr>
        <p:spPr>
          <a:xfrm>
            <a:off x="1022350" y="0"/>
            <a:ext cx="1778000" cy="241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b="0" dirty="0">
                <a:solidFill>
                  <a:schemeClr val="tx1"/>
                </a:solidFill>
              </a:rPr>
              <a:t>SAM_MES_</a:t>
            </a:r>
            <a:r>
              <a:rPr lang="ko-KR" altLang="en-US" sz="800" b="0" dirty="0">
                <a:solidFill>
                  <a:schemeClr val="tx1"/>
                </a:solidFill>
              </a:rPr>
              <a:t>주일기업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1CFA9B6-3D3E-4457-84FF-AB617CE13E89}"/>
              </a:ext>
            </a:extLst>
          </p:cNvPr>
          <p:cNvSpPr/>
          <p:nvPr userDrawn="1"/>
        </p:nvSpPr>
        <p:spPr>
          <a:xfrm>
            <a:off x="7092950" y="0"/>
            <a:ext cx="2051050" cy="234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fld id="{0DCB277B-76BD-4B0C-92FF-DB9FED91E205}" type="slidenum">
              <a:rPr lang="en-US" altLang="ko-KR" sz="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‹#›</a:t>
            </a:fld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409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tags" Target="../tags/tag3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15.sv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9.svg"/><Relationship Id="rId10" Type="http://schemas.openxmlformats.org/officeDocument/2006/relationships/image" Target="../media/image14.png"/><Relationship Id="rId4" Type="http://schemas.openxmlformats.org/officeDocument/2006/relationships/tags" Target="../tags/tag4.xml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2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213.xml"/><Relationship Id="rId4" Type="http://schemas.openxmlformats.org/officeDocument/2006/relationships/image" Target="../media/image2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125.xml"/><Relationship Id="rId6" Type="http://schemas.openxmlformats.org/officeDocument/2006/relationships/image" Target="../media/image21.svg"/><Relationship Id="rId11" Type="http://schemas.openxmlformats.org/officeDocument/2006/relationships/image" Target="../media/image32.png"/><Relationship Id="rId5" Type="http://schemas.openxmlformats.org/officeDocument/2006/relationships/image" Target="../media/image20.png"/><Relationship Id="rId10" Type="http://schemas.openxmlformats.org/officeDocument/2006/relationships/image" Target="../media/image28.sv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31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19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24.png"/><Relationship Id="rId9" Type="http://schemas.openxmlformats.org/officeDocument/2006/relationships/image" Target="../media/image2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240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24.png"/><Relationship Id="rId9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206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24.png"/><Relationship Id="rId9" Type="http://schemas.openxmlformats.org/officeDocument/2006/relationships/image" Target="../media/image26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81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24.png"/><Relationship Id="rId9" Type="http://schemas.openxmlformats.org/officeDocument/2006/relationships/image" Target="../media/image26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28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126.xml"/><Relationship Id="rId4" Type="http://schemas.openxmlformats.org/officeDocument/2006/relationships/image" Target="../media/image29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17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24.png"/><Relationship Id="rId9" Type="http://schemas.openxmlformats.org/officeDocument/2006/relationships/image" Target="../media/image26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103.xml"/><Relationship Id="rId6" Type="http://schemas.openxmlformats.org/officeDocument/2006/relationships/image" Target="../media/image21.svg"/><Relationship Id="rId11" Type="http://schemas.openxmlformats.org/officeDocument/2006/relationships/image" Target="../media/image32.png"/><Relationship Id="rId5" Type="http://schemas.openxmlformats.org/officeDocument/2006/relationships/image" Target="../media/image20.png"/><Relationship Id="rId10" Type="http://schemas.openxmlformats.org/officeDocument/2006/relationships/image" Target="../media/image28.sv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26.svg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266.xml"/><Relationship Id="rId6" Type="http://schemas.openxmlformats.org/officeDocument/2006/relationships/image" Target="../media/image25.png"/><Relationship Id="rId5" Type="http://schemas.openxmlformats.org/officeDocument/2006/relationships/image" Target="../media/image21.svg"/><Relationship Id="rId10" Type="http://schemas.openxmlformats.org/officeDocument/2006/relationships/image" Target="../media/image32.png"/><Relationship Id="rId4" Type="http://schemas.openxmlformats.org/officeDocument/2006/relationships/image" Target="../media/image20.png"/><Relationship Id="rId9" Type="http://schemas.openxmlformats.org/officeDocument/2006/relationships/image" Target="../media/image28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8.sv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notesSlide" Target="../notesSlides/notesSlide49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65.xml"/><Relationship Id="rId6" Type="http://schemas.openxmlformats.org/officeDocument/2006/relationships/image" Target="../media/image21.svg"/><Relationship Id="rId11" Type="http://schemas.openxmlformats.org/officeDocument/2006/relationships/image" Target="../media/image32.png"/><Relationship Id="rId5" Type="http://schemas.openxmlformats.org/officeDocument/2006/relationships/image" Target="../media/image20.png"/><Relationship Id="rId10" Type="http://schemas.openxmlformats.org/officeDocument/2006/relationships/image" Target="../media/image28.sv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notesSlide" Target="../notesSlides/notesSlide51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64.xml"/><Relationship Id="rId6" Type="http://schemas.openxmlformats.org/officeDocument/2006/relationships/image" Target="../media/image21.svg"/><Relationship Id="rId11" Type="http://schemas.openxmlformats.org/officeDocument/2006/relationships/image" Target="../media/image32.png"/><Relationship Id="rId5" Type="http://schemas.openxmlformats.org/officeDocument/2006/relationships/image" Target="../media/image20.png"/><Relationship Id="rId10" Type="http://schemas.openxmlformats.org/officeDocument/2006/relationships/image" Target="../media/image28.sv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notesSlide" Target="../notesSlides/notesSlide53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4.xml"/><Relationship Id="rId1" Type="http://schemas.openxmlformats.org/officeDocument/2006/relationships/customXml" Target="../../customXml/item63.xml"/><Relationship Id="rId6" Type="http://schemas.openxmlformats.org/officeDocument/2006/relationships/image" Target="../media/image21.svg"/><Relationship Id="rId11" Type="http://schemas.openxmlformats.org/officeDocument/2006/relationships/image" Target="../media/image32.png"/><Relationship Id="rId5" Type="http://schemas.openxmlformats.org/officeDocument/2006/relationships/image" Target="../media/image20.png"/><Relationship Id="rId10" Type="http://schemas.openxmlformats.org/officeDocument/2006/relationships/image" Target="../media/image28.sv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6413268" y="3131601"/>
            <a:ext cx="2702684" cy="0"/>
            <a:chOff x="6413268" y="3248841"/>
            <a:chExt cx="2702684" cy="0"/>
          </a:xfrm>
        </p:grpSpPr>
        <p:cxnSp>
          <p:nvCxnSpPr>
            <p:cNvPr id="9" name="직선 연결선 8"/>
            <p:cNvCxnSpPr/>
            <p:nvPr/>
          </p:nvCxnSpPr>
          <p:spPr>
            <a:xfrm>
              <a:off x="6413268" y="3248841"/>
              <a:ext cx="1003486" cy="0"/>
            </a:xfrm>
            <a:prstGeom prst="line">
              <a:avLst/>
            </a:prstGeom>
            <a:ln w="28575">
              <a:solidFill>
                <a:srgbClr val="88BC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>
              <a:off x="7407131" y="3248841"/>
              <a:ext cx="1708821" cy="0"/>
            </a:xfrm>
            <a:prstGeom prst="line">
              <a:avLst/>
            </a:prstGeom>
            <a:ln w="28575">
              <a:solidFill>
                <a:srgbClr val="E0E0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8130864" y="2813885"/>
            <a:ext cx="728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2025.12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1AC1E8-E56F-0866-1D14-A15AEF79C929}"/>
              </a:ext>
            </a:extLst>
          </p:cNvPr>
          <p:cNvSpPr txBox="1"/>
          <p:nvPr/>
        </p:nvSpPr>
        <p:spPr>
          <a:xfrm>
            <a:off x="7158009" y="6386615"/>
            <a:ext cx="17009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1200" dirty="0">
                <a:latin typeface="+mn-ea"/>
              </a:rPr>
              <a:t>CODE-BRIDGE X</a:t>
            </a:r>
            <a:endParaRPr lang="ko-KR" altLang="en-US" sz="1200" dirty="0">
              <a:latin typeface="+mn-ea"/>
            </a:endParaRPr>
          </a:p>
        </p:txBody>
      </p:sp>
      <p:sp>
        <p:nvSpPr>
          <p:cNvPr id="2" name="양쪽 모서리가 둥근 사각형 21">
            <a:extLst>
              <a:ext uri="{FF2B5EF4-FFF2-40B4-BE49-F238E27FC236}">
                <a16:creationId xmlns:a16="http://schemas.microsoft.com/office/drawing/2014/main" id="{7FEDD4CC-0A59-7A60-0CA3-75E140AD7027}"/>
              </a:ext>
            </a:extLst>
          </p:cNvPr>
          <p:cNvSpPr/>
          <p:nvPr/>
        </p:nvSpPr>
        <p:spPr>
          <a:xfrm flipV="1">
            <a:off x="3387725" y="1671000"/>
            <a:ext cx="5756275" cy="755650"/>
          </a:xfrm>
          <a:prstGeom prst="round2SameRect">
            <a:avLst>
              <a:gd name="adj1" fmla="val 6583"/>
              <a:gd name="adj2" fmla="val 0"/>
            </a:avLst>
          </a:prstGeom>
          <a:solidFill>
            <a:srgbClr val="94C13B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양쪽 모서리가 둥근 사각형 22">
            <a:extLst>
              <a:ext uri="{FF2B5EF4-FFF2-40B4-BE49-F238E27FC236}">
                <a16:creationId xmlns:a16="http://schemas.microsoft.com/office/drawing/2014/main" id="{9A6B2835-C064-4071-B7EC-154AB20AD7B1}"/>
              </a:ext>
            </a:extLst>
          </p:cNvPr>
          <p:cNvSpPr/>
          <p:nvPr/>
        </p:nvSpPr>
        <p:spPr>
          <a:xfrm flipV="1">
            <a:off x="3165475" y="1671000"/>
            <a:ext cx="203199" cy="755650"/>
          </a:xfrm>
          <a:prstGeom prst="round2SameRect">
            <a:avLst>
              <a:gd name="adj1" fmla="val 20472"/>
              <a:gd name="adj2" fmla="val 0"/>
            </a:avLst>
          </a:prstGeom>
          <a:solidFill>
            <a:srgbClr val="94C13B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양쪽 모서리가 둥근 사각형 23">
            <a:extLst>
              <a:ext uri="{FF2B5EF4-FFF2-40B4-BE49-F238E27FC236}">
                <a16:creationId xmlns:a16="http://schemas.microsoft.com/office/drawing/2014/main" id="{942E124E-7150-8005-1918-60A51B87FC32}"/>
              </a:ext>
            </a:extLst>
          </p:cNvPr>
          <p:cNvSpPr/>
          <p:nvPr/>
        </p:nvSpPr>
        <p:spPr>
          <a:xfrm flipV="1">
            <a:off x="2952751" y="1671000"/>
            <a:ext cx="193674" cy="755650"/>
          </a:xfrm>
          <a:prstGeom prst="round2SameRect">
            <a:avLst>
              <a:gd name="adj1" fmla="val 20472"/>
              <a:gd name="adj2" fmla="val 0"/>
            </a:avLst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C4A4B5-27A8-FA26-0745-CF93CA26EE45}"/>
              </a:ext>
            </a:extLst>
          </p:cNvPr>
          <p:cNvSpPr txBox="1"/>
          <p:nvPr/>
        </p:nvSpPr>
        <p:spPr>
          <a:xfrm>
            <a:off x="3306792" y="1915675"/>
            <a:ext cx="5636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400" b="1" dirty="0">
                <a:solidFill>
                  <a:schemeClr val="bg1"/>
                </a:solidFill>
                <a:latin typeface="+mn-ea"/>
              </a:rPr>
              <a:t>SAM_MES_</a:t>
            </a:r>
            <a:r>
              <a:rPr lang="ko-KR" altLang="en-US" sz="2400" b="1" dirty="0">
                <a:solidFill>
                  <a:schemeClr val="bg1"/>
                </a:solidFill>
                <a:latin typeface="+mn-ea"/>
              </a:rPr>
              <a:t>주일기업</a:t>
            </a:r>
          </a:p>
        </p:txBody>
      </p:sp>
    </p:spTree>
    <p:extLst>
      <p:ext uri="{BB962C8B-B14F-4D97-AF65-F5344CB8AC3E}">
        <p14:creationId xmlns:p14="http://schemas.microsoft.com/office/powerpoint/2010/main" val="1296356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808" y="253343"/>
            <a:ext cx="164506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latin typeface="+mn-ea"/>
              </a:rPr>
              <a:t>Document History</a:t>
            </a:r>
            <a:endParaRPr lang="ko-KR" altLang="en-US" sz="1300" b="1" dirty="0">
              <a:latin typeface="+mn-ea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235808" y="530342"/>
            <a:ext cx="8652819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099085"/>
              </p:ext>
            </p:extLst>
          </p:nvPr>
        </p:nvGraphicFramePr>
        <p:xfrm>
          <a:off x="242887" y="764705"/>
          <a:ext cx="8645740" cy="272597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795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7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7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46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93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Date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Version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Main Contents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Detailed</a:t>
                      </a:r>
                      <a:r>
                        <a:rPr lang="en-US" altLang="ko-KR" sz="800" baseline="0" dirty="0">
                          <a:latin typeface="+mn-ea"/>
                          <a:ea typeface="+mn-ea"/>
                        </a:rPr>
                        <a:t> Contents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MARK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2025.12.30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D0.6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프론트 초안</a:t>
                      </a: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프론트 </a:t>
                      </a: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PC – MES_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주일기업 </a:t>
                      </a: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– 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입찰관리</a:t>
                      </a: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계약관리</a:t>
                      </a: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3955234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030442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10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91453" marR="91453" marT="45670" marB="4567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6356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3554819"/>
          </a:xfrm>
          <a:prstGeom prst="rect">
            <a:avLst/>
          </a:prstGeom>
          <a:solidFill>
            <a:srgbClr val="94C13B"/>
          </a:solidFill>
        </p:spPr>
        <p:txBody>
          <a:bodyPr wrap="square" rtlCol="0">
            <a:spAutoFit/>
          </a:bodyPr>
          <a:lstStyle/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r>
              <a:rPr lang="en-US" altLang="ko-KR" sz="2500" b="1" dirty="0">
                <a:solidFill>
                  <a:schemeClr val="bg1"/>
                </a:solidFill>
                <a:latin typeface="+mn-ea"/>
              </a:rPr>
              <a:t>    </a:t>
            </a:r>
            <a:r>
              <a:rPr lang="ko-KR" altLang="en-US" sz="2500" b="1" dirty="0">
                <a:solidFill>
                  <a:schemeClr val="bg1"/>
                </a:solidFill>
                <a:latin typeface="+mn-ea"/>
              </a:rPr>
              <a:t>공통</a:t>
            </a:r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7405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01071" y="740053"/>
          <a:ext cx="8522798" cy="5820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8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09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91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43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90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Type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Gesture/Mark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Description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Apply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2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Tap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일정영역을 사용자가 터치합니다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+mn-ea"/>
                          <a:ea typeface="+mn-ea"/>
                        </a:rPr>
                        <a:t>Yes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4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Touch</a:t>
                      </a:r>
                      <a:r>
                        <a:rPr lang="en-US" altLang="ko-KR" sz="900" b="1" baseline="0" dirty="0">
                          <a:latin typeface="+mn-ea"/>
                          <a:ea typeface="+mn-ea"/>
                        </a:rPr>
                        <a:t> &amp; Hold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화면을 터치한 후 계속 누르고 있는 상태입니다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 </a:t>
                      </a:r>
                    </a:p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해당영역 혹은 개체가 홀드 됩니다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22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Double</a:t>
                      </a:r>
                      <a:r>
                        <a:rPr lang="en-US" altLang="ko-KR" sz="900" b="1" baseline="0" dirty="0">
                          <a:latin typeface="+mn-ea"/>
                          <a:ea typeface="+mn-ea"/>
                        </a:rPr>
                        <a:t> Tap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일정영역을 두 번 터치합니다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 </a:t>
                      </a:r>
                    </a:p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두 번 터치 시 액션이 실행됩니다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No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5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Drag</a:t>
                      </a:r>
                      <a:r>
                        <a:rPr lang="en-US" altLang="ko-KR" sz="900" b="1" baseline="0" dirty="0">
                          <a:latin typeface="+mn-ea"/>
                          <a:ea typeface="+mn-ea"/>
                        </a:rPr>
                        <a:t> &amp; Drop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터치 혹은 홀드 상태에서 오브젝트를 이동하여 원하는 위치에 배치시킵니다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Yes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82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Scroll Up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아래에서 위로 누르는 동작을 유지하면서 이동하였다가 뗍니다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Yes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82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Scroll Down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위에서 아래로 누르는 동작을 유지하면서 이동하였다가 뗍니다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Yes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82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Swipe</a:t>
                      </a:r>
                      <a:r>
                        <a:rPr lang="en-US" altLang="ko-KR" sz="900" b="1" baseline="0" dirty="0">
                          <a:latin typeface="+mn-ea"/>
                          <a:ea typeface="+mn-ea"/>
                        </a:rPr>
                        <a:t> Left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오른쪽에서 왼쪽으로 누르는 동작을 유지하면서 이동하였다가 뗍니다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Yes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82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Swipe Right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왼쪽에서 오른쪽으로 누르는 동작을 유지하면서 이동하였다가 뗍니다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Yes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443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Pinch</a:t>
                      </a:r>
                      <a:r>
                        <a:rPr lang="en-US" altLang="ko-KR" sz="900" b="1" baseline="0" dirty="0">
                          <a:latin typeface="+mn-ea"/>
                          <a:ea typeface="+mn-ea"/>
                        </a:rPr>
                        <a:t> Zoom out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오브젝트 또는 화면을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</a:rPr>
                        <a:t> 축소합니다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Yes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25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Pinch Zoom</a:t>
                      </a:r>
                      <a:r>
                        <a:rPr lang="en-US" altLang="ko-KR" sz="900" b="1" baseline="0" dirty="0">
                          <a:latin typeface="+mn-ea"/>
                          <a:ea typeface="+mn-ea"/>
                        </a:rPr>
                        <a:t> in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오브젝트 혹은 화면을 확대합니다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Yes</a:t>
                      </a:r>
                      <a:endParaRPr lang="ko-KR" altLang="en-US" sz="9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39" name="그림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310" y="1046662"/>
            <a:ext cx="273389" cy="407403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310" y="1552421"/>
            <a:ext cx="323340" cy="41650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310" y="2087758"/>
            <a:ext cx="292038" cy="471754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981" y="3717581"/>
            <a:ext cx="269521" cy="443917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506" y="2675079"/>
            <a:ext cx="336102" cy="425729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089" y="5393003"/>
            <a:ext cx="354413" cy="42959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920" y="5994000"/>
            <a:ext cx="375274" cy="45487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804" y="3186704"/>
            <a:ext cx="281484" cy="463621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103" y="4287091"/>
            <a:ext cx="327547" cy="414893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400" y="4833804"/>
            <a:ext cx="278415" cy="41489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5808" y="253343"/>
            <a:ext cx="104317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latin typeface="+mn-ea"/>
              </a:rPr>
              <a:t>Interaction</a:t>
            </a:r>
            <a:endParaRPr lang="ko-KR" altLang="en-US" sz="1300" b="1" dirty="0">
              <a:latin typeface="+mn-ea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235808" y="530342"/>
            <a:ext cx="8652819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218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35808" y="253343"/>
            <a:ext cx="148643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latin typeface="+mn-ea"/>
              </a:rPr>
              <a:t>Responsive Web</a:t>
            </a:r>
            <a:endParaRPr lang="ko-KR" altLang="en-US" sz="1300" b="1" dirty="0">
              <a:latin typeface="+mn-ea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235808" y="530342"/>
            <a:ext cx="8652819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CB3E31B-DD1F-E2DF-743C-CBA2749B9D3D}"/>
              </a:ext>
            </a:extLst>
          </p:cNvPr>
          <p:cNvSpPr txBox="1"/>
          <p:nvPr/>
        </p:nvSpPr>
        <p:spPr>
          <a:xfrm>
            <a:off x="2886784" y="2110703"/>
            <a:ext cx="9485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/>
              <a:t>PC Web</a:t>
            </a:r>
            <a:endParaRPr lang="ko-KR" altLang="en-US" sz="1000" b="1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DF86AEB5-7A7B-5019-3538-4672EAB85A81}"/>
              </a:ext>
            </a:extLst>
          </p:cNvPr>
          <p:cNvSpPr/>
          <p:nvPr/>
        </p:nvSpPr>
        <p:spPr>
          <a:xfrm>
            <a:off x="6855953" y="2607545"/>
            <a:ext cx="1440000" cy="360000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</a:rPr>
              <a:t>Contents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B437E27C-22E5-DCE2-2BC3-017655F4E091}"/>
              </a:ext>
            </a:extLst>
          </p:cNvPr>
          <p:cNvSpPr/>
          <p:nvPr/>
        </p:nvSpPr>
        <p:spPr>
          <a:xfrm>
            <a:off x="6855953" y="2428084"/>
            <a:ext cx="1440000" cy="179461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1F1FB2F9-ECDD-D211-D104-4A0895A873D6}"/>
              </a:ext>
            </a:extLst>
          </p:cNvPr>
          <p:cNvSpPr/>
          <p:nvPr/>
        </p:nvSpPr>
        <p:spPr>
          <a:xfrm>
            <a:off x="6855953" y="6028084"/>
            <a:ext cx="1440000" cy="179461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Footer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E642AE2C-7146-11F0-B7BF-A6FAF40B83D9}"/>
              </a:ext>
            </a:extLst>
          </p:cNvPr>
          <p:cNvSpPr/>
          <p:nvPr/>
        </p:nvSpPr>
        <p:spPr>
          <a:xfrm>
            <a:off x="6945953" y="2743098"/>
            <a:ext cx="1260000" cy="72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C1AFCE9-1102-B8BC-838F-6018727EDC09}"/>
              </a:ext>
            </a:extLst>
          </p:cNvPr>
          <p:cNvSpPr txBox="1"/>
          <p:nvPr/>
        </p:nvSpPr>
        <p:spPr>
          <a:xfrm>
            <a:off x="7101662" y="2110703"/>
            <a:ext cx="9485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/>
              <a:t>Mobile Web</a:t>
            </a:r>
            <a:endParaRPr lang="ko-KR" altLang="en-US" sz="1000" b="1" dirty="0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A9306B3E-50C9-712A-32EC-FDFC71D0685C}"/>
              </a:ext>
            </a:extLst>
          </p:cNvPr>
          <p:cNvSpPr/>
          <p:nvPr/>
        </p:nvSpPr>
        <p:spPr>
          <a:xfrm>
            <a:off x="6945953" y="3545952"/>
            <a:ext cx="1260000" cy="72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5" name="왼쪽/오른쪽 화살표 115">
            <a:extLst>
              <a:ext uri="{FF2B5EF4-FFF2-40B4-BE49-F238E27FC236}">
                <a16:creationId xmlns:a16="http://schemas.microsoft.com/office/drawing/2014/main" id="{3DA449A6-324B-26F7-4BBC-7B42533454B5}"/>
              </a:ext>
            </a:extLst>
          </p:cNvPr>
          <p:cNvSpPr/>
          <p:nvPr/>
        </p:nvSpPr>
        <p:spPr>
          <a:xfrm>
            <a:off x="6280150" y="4011132"/>
            <a:ext cx="330200" cy="152400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273277F-36A7-7941-5B4F-C2C01DAFAA2C}"/>
              </a:ext>
            </a:extLst>
          </p:cNvPr>
          <p:cNvSpPr/>
          <p:nvPr/>
        </p:nvSpPr>
        <p:spPr>
          <a:xfrm>
            <a:off x="678487" y="2607545"/>
            <a:ext cx="5325938" cy="360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</a:rPr>
              <a:t>Contents</a:t>
            </a:r>
          </a:p>
          <a:p>
            <a:pPr algn="ctr"/>
            <a:endParaRPr lang="en-US" altLang="ko-KR" sz="1400" dirty="0">
              <a:solidFill>
                <a:schemeClr val="tx1"/>
              </a:solidFill>
            </a:endParaRPr>
          </a:p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B4BF3B5-DBEA-4206-649A-83BE77DA93F2}"/>
              </a:ext>
            </a:extLst>
          </p:cNvPr>
          <p:cNvSpPr/>
          <p:nvPr/>
        </p:nvSpPr>
        <p:spPr>
          <a:xfrm>
            <a:off x="678487" y="2428084"/>
            <a:ext cx="5325938" cy="179461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EB88620-B092-163E-5636-1D0BF1AC43F7}"/>
              </a:ext>
            </a:extLst>
          </p:cNvPr>
          <p:cNvSpPr/>
          <p:nvPr/>
        </p:nvSpPr>
        <p:spPr>
          <a:xfrm>
            <a:off x="678487" y="6028084"/>
            <a:ext cx="5325938" cy="179461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</a:rPr>
              <a:t>Footer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35DD768-AD2F-CEE4-402E-4A16E57C9EAA}"/>
              </a:ext>
            </a:extLst>
          </p:cNvPr>
          <p:cNvSpPr/>
          <p:nvPr/>
        </p:nvSpPr>
        <p:spPr>
          <a:xfrm>
            <a:off x="866716" y="2743097"/>
            <a:ext cx="2396190" cy="1075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C4B8ED1-4EDA-68C6-306E-1891C74BD047}"/>
              </a:ext>
            </a:extLst>
          </p:cNvPr>
          <p:cNvSpPr/>
          <p:nvPr/>
        </p:nvSpPr>
        <p:spPr>
          <a:xfrm>
            <a:off x="3401795" y="2743097"/>
            <a:ext cx="2396190" cy="1075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8B80C3-3C4A-D674-E85D-58BD17172F89}"/>
              </a:ext>
            </a:extLst>
          </p:cNvPr>
          <p:cNvSpPr txBox="1"/>
          <p:nvPr/>
        </p:nvSpPr>
        <p:spPr>
          <a:xfrm>
            <a:off x="527815" y="706141"/>
            <a:ext cx="14864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1000" b="1" dirty="0"/>
              <a:t>브레이크 포인트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015982-3DFA-5E54-D151-4F26872A3BAF}"/>
              </a:ext>
            </a:extLst>
          </p:cNvPr>
          <p:cNvSpPr txBox="1"/>
          <p:nvPr/>
        </p:nvSpPr>
        <p:spPr>
          <a:xfrm>
            <a:off x="651365" y="911210"/>
            <a:ext cx="2467669" cy="896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- </a:t>
            </a:r>
            <a:r>
              <a:rPr lang="ko-KR" altLang="en-US" sz="900" b="0" i="0" dirty="0">
                <a:solidFill>
                  <a:srgbClr val="1D1C1D"/>
                </a:solidFill>
                <a:effectLst/>
                <a:latin typeface="+mn-ea"/>
              </a:rPr>
              <a:t>모바일</a:t>
            </a: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: &lt; 640px (</a:t>
            </a:r>
            <a:r>
              <a:rPr lang="ko-KR" altLang="en-US" sz="900" b="0" i="0" dirty="0">
                <a:solidFill>
                  <a:srgbClr val="1D1C1D"/>
                </a:solidFill>
                <a:effectLst/>
                <a:latin typeface="+mn-ea"/>
              </a:rPr>
              <a:t>기본</a:t>
            </a: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)</a:t>
            </a:r>
            <a:br>
              <a:rPr lang="ko-KR" altLang="en-US" sz="900" dirty="0">
                <a:latin typeface="+mn-ea"/>
              </a:rPr>
            </a:b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- </a:t>
            </a:r>
            <a:r>
              <a:rPr lang="ko-KR" altLang="en-US" sz="900" b="0" i="0" dirty="0">
                <a:solidFill>
                  <a:srgbClr val="1D1C1D"/>
                </a:solidFill>
                <a:effectLst/>
                <a:latin typeface="+mn-ea"/>
              </a:rPr>
              <a:t>태블릿</a:t>
            </a: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: 768px ~ 1023px (md)</a:t>
            </a:r>
            <a:br>
              <a:rPr lang="ko-KR" altLang="en-US" sz="900" dirty="0">
                <a:latin typeface="+mn-ea"/>
              </a:rPr>
            </a:b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- </a:t>
            </a:r>
            <a:r>
              <a:rPr lang="ko-KR" altLang="en-US" sz="900" b="0" i="0" dirty="0">
                <a:solidFill>
                  <a:srgbClr val="1D1C1D"/>
                </a:solidFill>
                <a:effectLst/>
                <a:latin typeface="+mn-ea"/>
              </a:rPr>
              <a:t>데스크탑</a:t>
            </a: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: 1024px+ (lg)</a:t>
            </a:r>
          </a:p>
          <a:p>
            <a:pPr>
              <a:lnSpc>
                <a:spcPct val="150000"/>
              </a:lnSpc>
            </a:pP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- </a:t>
            </a:r>
            <a:r>
              <a:rPr lang="ko-KR" altLang="en-US" sz="900" b="0" i="0" dirty="0">
                <a:solidFill>
                  <a:srgbClr val="1D1C1D"/>
                </a:solidFill>
                <a:effectLst/>
                <a:latin typeface="+mn-ea"/>
              </a:rPr>
              <a:t>대형 모니터</a:t>
            </a:r>
            <a:r>
              <a:rPr lang="en-US" altLang="ko-KR" sz="900" b="0" i="0" dirty="0">
                <a:solidFill>
                  <a:srgbClr val="1D1C1D"/>
                </a:solidFill>
                <a:effectLst/>
                <a:latin typeface="+mn-ea"/>
              </a:rPr>
              <a:t>: 1280px+ (xl)</a:t>
            </a:r>
            <a:endParaRPr lang="ko-KR" altLang="en-US" sz="9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62585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Box 178"/>
          <p:cNvSpPr txBox="1"/>
          <p:nvPr/>
        </p:nvSpPr>
        <p:spPr>
          <a:xfrm>
            <a:off x="235808" y="253343"/>
            <a:ext cx="149079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latin typeface="+mn-ea"/>
              </a:rPr>
              <a:t>Screen Template</a:t>
            </a:r>
            <a:endParaRPr lang="ko-KR" altLang="en-US" sz="1300" b="1" dirty="0">
              <a:latin typeface="+mn-ea"/>
            </a:endParaRPr>
          </a:p>
        </p:txBody>
      </p:sp>
      <p:cxnSp>
        <p:nvCxnSpPr>
          <p:cNvPr id="180" name="직선 연결선 179"/>
          <p:cNvCxnSpPr/>
          <p:nvPr/>
        </p:nvCxnSpPr>
        <p:spPr>
          <a:xfrm>
            <a:off x="235808" y="530342"/>
            <a:ext cx="8652819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7192EA49-C2D8-0FF8-EE77-ED9D49C5EE3F}"/>
              </a:ext>
            </a:extLst>
          </p:cNvPr>
          <p:cNvSpPr/>
          <p:nvPr/>
        </p:nvSpPr>
        <p:spPr>
          <a:xfrm>
            <a:off x="299898" y="884827"/>
            <a:ext cx="2441330" cy="200055"/>
          </a:xfrm>
          <a:prstGeom prst="rect">
            <a:avLst/>
          </a:prstGeom>
          <a:gradFill flip="none" rotWithShape="1">
            <a:gsLst>
              <a:gs pos="19000">
                <a:schemeClr val="accent3">
                  <a:lumMod val="45000"/>
                  <a:lumOff val="55000"/>
                </a:schemeClr>
              </a:gs>
              <a:gs pos="6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2700000" scaled="1"/>
            <a:tileRect/>
          </a:gra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Wi-Fi">
            <a:extLst>
              <a:ext uri="{FF2B5EF4-FFF2-40B4-BE49-F238E27FC236}">
                <a16:creationId xmlns:a16="http://schemas.microsoft.com/office/drawing/2014/main" id="{35A7679E-2B30-E31E-DAB5-096FBADC4C0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6311" y="932656"/>
            <a:ext cx="123398" cy="88900"/>
          </a:xfrm>
          <a:custGeom>
            <a:avLst/>
            <a:gdLst>
              <a:gd name="T0" fmla="*/ 199 w 397"/>
              <a:gd name="T1" fmla="*/ 0 h 284"/>
              <a:gd name="T2" fmla="*/ 4 w 397"/>
              <a:gd name="T3" fmla="*/ 80 h 284"/>
              <a:gd name="T4" fmla="*/ 4 w 397"/>
              <a:gd name="T5" fmla="*/ 92 h 284"/>
              <a:gd name="T6" fmla="*/ 40 w 397"/>
              <a:gd name="T7" fmla="*/ 128 h 284"/>
              <a:gd name="T8" fmla="*/ 52 w 397"/>
              <a:gd name="T9" fmla="*/ 128 h 284"/>
              <a:gd name="T10" fmla="*/ 199 w 397"/>
              <a:gd name="T11" fmla="*/ 69 h 284"/>
              <a:gd name="T12" fmla="*/ 345 w 397"/>
              <a:gd name="T13" fmla="*/ 128 h 284"/>
              <a:gd name="T14" fmla="*/ 358 w 397"/>
              <a:gd name="T15" fmla="*/ 128 h 284"/>
              <a:gd name="T16" fmla="*/ 394 w 397"/>
              <a:gd name="T17" fmla="*/ 92 h 284"/>
              <a:gd name="T18" fmla="*/ 394 w 397"/>
              <a:gd name="T19" fmla="*/ 80 h 284"/>
              <a:gd name="T20" fmla="*/ 199 w 397"/>
              <a:gd name="T21" fmla="*/ 0 h 284"/>
              <a:gd name="T22" fmla="*/ 199 w 397"/>
              <a:gd name="T23" fmla="*/ 17 h 284"/>
              <a:gd name="T24" fmla="*/ 375 w 397"/>
              <a:gd name="T25" fmla="*/ 86 h 284"/>
              <a:gd name="T26" fmla="*/ 351 w 397"/>
              <a:gd name="T27" fmla="*/ 110 h 284"/>
              <a:gd name="T28" fmla="*/ 199 w 397"/>
              <a:gd name="T29" fmla="*/ 51 h 284"/>
              <a:gd name="T30" fmla="*/ 46 w 397"/>
              <a:gd name="T31" fmla="*/ 110 h 284"/>
              <a:gd name="T32" fmla="*/ 23 w 397"/>
              <a:gd name="T33" fmla="*/ 86 h 284"/>
              <a:gd name="T34" fmla="*/ 199 w 397"/>
              <a:gd name="T35" fmla="*/ 17 h 284"/>
              <a:gd name="T36" fmla="*/ 199 w 397"/>
              <a:gd name="T37" fmla="*/ 102 h 284"/>
              <a:gd name="T38" fmla="*/ 77 w 397"/>
              <a:gd name="T39" fmla="*/ 153 h 284"/>
              <a:gd name="T40" fmla="*/ 77 w 397"/>
              <a:gd name="T41" fmla="*/ 165 h 284"/>
              <a:gd name="T42" fmla="*/ 113 w 397"/>
              <a:gd name="T43" fmla="*/ 201 h 284"/>
              <a:gd name="T44" fmla="*/ 125 w 397"/>
              <a:gd name="T45" fmla="*/ 201 h 284"/>
              <a:gd name="T46" fmla="*/ 199 w 397"/>
              <a:gd name="T47" fmla="*/ 171 h 284"/>
              <a:gd name="T48" fmla="*/ 272 w 397"/>
              <a:gd name="T49" fmla="*/ 201 h 284"/>
              <a:gd name="T50" fmla="*/ 284 w 397"/>
              <a:gd name="T51" fmla="*/ 201 h 284"/>
              <a:gd name="T52" fmla="*/ 321 w 397"/>
              <a:gd name="T53" fmla="*/ 165 h 284"/>
              <a:gd name="T54" fmla="*/ 321 w 397"/>
              <a:gd name="T55" fmla="*/ 153 h 284"/>
              <a:gd name="T56" fmla="*/ 199 w 397"/>
              <a:gd name="T57" fmla="*/ 102 h 284"/>
              <a:gd name="T58" fmla="*/ 199 w 397"/>
              <a:gd name="T59" fmla="*/ 120 h 284"/>
              <a:gd name="T60" fmla="*/ 302 w 397"/>
              <a:gd name="T61" fmla="*/ 159 h 284"/>
              <a:gd name="T62" fmla="*/ 278 w 397"/>
              <a:gd name="T63" fmla="*/ 183 h 284"/>
              <a:gd name="T64" fmla="*/ 199 w 397"/>
              <a:gd name="T65" fmla="*/ 154 h 284"/>
              <a:gd name="T66" fmla="*/ 120 w 397"/>
              <a:gd name="T67" fmla="*/ 183 h 284"/>
              <a:gd name="T68" fmla="*/ 96 w 397"/>
              <a:gd name="T69" fmla="*/ 159 h 284"/>
              <a:gd name="T70" fmla="*/ 199 w 397"/>
              <a:gd name="T71" fmla="*/ 120 h 284"/>
              <a:gd name="T72" fmla="*/ 198 w 397"/>
              <a:gd name="T73" fmla="*/ 204 h 284"/>
              <a:gd name="T74" fmla="*/ 149 w 397"/>
              <a:gd name="T75" fmla="*/ 224 h 284"/>
              <a:gd name="T76" fmla="*/ 149 w 397"/>
              <a:gd name="T77" fmla="*/ 237 h 284"/>
              <a:gd name="T78" fmla="*/ 193 w 397"/>
              <a:gd name="T79" fmla="*/ 280 h 284"/>
              <a:gd name="T80" fmla="*/ 205 w 397"/>
              <a:gd name="T81" fmla="*/ 280 h 284"/>
              <a:gd name="T82" fmla="*/ 249 w 397"/>
              <a:gd name="T83" fmla="*/ 237 h 284"/>
              <a:gd name="T84" fmla="*/ 249 w 397"/>
              <a:gd name="T85" fmla="*/ 224 h 284"/>
              <a:gd name="T86" fmla="*/ 198 w 397"/>
              <a:gd name="T87" fmla="*/ 204 h 284"/>
              <a:gd name="T88" fmla="*/ 198 w 397"/>
              <a:gd name="T89" fmla="*/ 221 h 284"/>
              <a:gd name="T90" fmla="*/ 229 w 397"/>
              <a:gd name="T91" fmla="*/ 231 h 284"/>
              <a:gd name="T92" fmla="*/ 199 w 397"/>
              <a:gd name="T93" fmla="*/ 262 h 284"/>
              <a:gd name="T94" fmla="*/ 168 w 397"/>
              <a:gd name="T95" fmla="*/ 231 h 284"/>
              <a:gd name="T96" fmla="*/ 198 w 397"/>
              <a:gd name="T97" fmla="*/ 221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97" h="284">
                <a:moveTo>
                  <a:pt x="199" y="0"/>
                </a:moveTo>
                <a:cubicBezTo>
                  <a:pt x="123" y="0"/>
                  <a:pt x="54" y="30"/>
                  <a:pt x="4" y="80"/>
                </a:cubicBezTo>
                <a:cubicBezTo>
                  <a:pt x="0" y="84"/>
                  <a:pt x="0" y="89"/>
                  <a:pt x="4" y="92"/>
                </a:cubicBezTo>
                <a:lnTo>
                  <a:pt x="40" y="128"/>
                </a:lnTo>
                <a:cubicBezTo>
                  <a:pt x="44" y="132"/>
                  <a:pt x="49" y="132"/>
                  <a:pt x="52" y="128"/>
                </a:cubicBezTo>
                <a:cubicBezTo>
                  <a:pt x="90" y="91"/>
                  <a:pt x="141" y="69"/>
                  <a:pt x="199" y="69"/>
                </a:cubicBezTo>
                <a:cubicBezTo>
                  <a:pt x="256" y="69"/>
                  <a:pt x="308" y="91"/>
                  <a:pt x="345" y="128"/>
                </a:cubicBezTo>
                <a:cubicBezTo>
                  <a:pt x="349" y="132"/>
                  <a:pt x="354" y="132"/>
                  <a:pt x="358" y="128"/>
                </a:cubicBezTo>
                <a:lnTo>
                  <a:pt x="394" y="92"/>
                </a:lnTo>
                <a:cubicBezTo>
                  <a:pt x="397" y="88"/>
                  <a:pt x="397" y="83"/>
                  <a:pt x="394" y="80"/>
                </a:cubicBezTo>
                <a:cubicBezTo>
                  <a:pt x="344" y="30"/>
                  <a:pt x="275" y="0"/>
                  <a:pt x="199" y="0"/>
                </a:cubicBezTo>
                <a:close/>
                <a:moveTo>
                  <a:pt x="199" y="17"/>
                </a:moveTo>
                <a:cubicBezTo>
                  <a:pt x="267" y="17"/>
                  <a:pt x="329" y="43"/>
                  <a:pt x="375" y="86"/>
                </a:cubicBezTo>
                <a:lnTo>
                  <a:pt x="351" y="110"/>
                </a:lnTo>
                <a:cubicBezTo>
                  <a:pt x="311" y="73"/>
                  <a:pt x="258" y="51"/>
                  <a:pt x="199" y="51"/>
                </a:cubicBezTo>
                <a:cubicBezTo>
                  <a:pt x="140" y="51"/>
                  <a:pt x="87" y="73"/>
                  <a:pt x="46" y="110"/>
                </a:cubicBezTo>
                <a:lnTo>
                  <a:pt x="23" y="86"/>
                </a:lnTo>
                <a:cubicBezTo>
                  <a:pt x="69" y="43"/>
                  <a:pt x="131" y="17"/>
                  <a:pt x="199" y="17"/>
                </a:cubicBezTo>
                <a:close/>
                <a:moveTo>
                  <a:pt x="199" y="102"/>
                </a:moveTo>
                <a:cubicBezTo>
                  <a:pt x="151" y="102"/>
                  <a:pt x="108" y="122"/>
                  <a:pt x="77" y="153"/>
                </a:cubicBezTo>
                <a:cubicBezTo>
                  <a:pt x="74" y="157"/>
                  <a:pt x="74" y="162"/>
                  <a:pt x="77" y="165"/>
                </a:cubicBezTo>
                <a:lnTo>
                  <a:pt x="113" y="201"/>
                </a:lnTo>
                <a:cubicBezTo>
                  <a:pt x="117" y="205"/>
                  <a:pt x="122" y="205"/>
                  <a:pt x="125" y="201"/>
                </a:cubicBezTo>
                <a:cubicBezTo>
                  <a:pt x="145" y="183"/>
                  <a:pt x="170" y="171"/>
                  <a:pt x="199" y="171"/>
                </a:cubicBezTo>
                <a:cubicBezTo>
                  <a:pt x="227" y="171"/>
                  <a:pt x="253" y="183"/>
                  <a:pt x="272" y="201"/>
                </a:cubicBezTo>
                <a:cubicBezTo>
                  <a:pt x="276" y="205"/>
                  <a:pt x="281" y="204"/>
                  <a:pt x="284" y="201"/>
                </a:cubicBezTo>
                <a:lnTo>
                  <a:pt x="321" y="165"/>
                </a:lnTo>
                <a:cubicBezTo>
                  <a:pt x="324" y="161"/>
                  <a:pt x="324" y="156"/>
                  <a:pt x="321" y="153"/>
                </a:cubicBezTo>
                <a:cubicBezTo>
                  <a:pt x="289" y="122"/>
                  <a:pt x="246" y="102"/>
                  <a:pt x="199" y="102"/>
                </a:cubicBezTo>
                <a:close/>
                <a:moveTo>
                  <a:pt x="199" y="120"/>
                </a:moveTo>
                <a:cubicBezTo>
                  <a:pt x="238" y="120"/>
                  <a:pt x="274" y="135"/>
                  <a:pt x="302" y="159"/>
                </a:cubicBezTo>
                <a:lnTo>
                  <a:pt x="278" y="183"/>
                </a:lnTo>
                <a:cubicBezTo>
                  <a:pt x="257" y="165"/>
                  <a:pt x="229" y="154"/>
                  <a:pt x="199" y="154"/>
                </a:cubicBezTo>
                <a:cubicBezTo>
                  <a:pt x="169" y="154"/>
                  <a:pt x="141" y="165"/>
                  <a:pt x="120" y="183"/>
                </a:cubicBezTo>
                <a:lnTo>
                  <a:pt x="96" y="159"/>
                </a:lnTo>
                <a:cubicBezTo>
                  <a:pt x="123" y="135"/>
                  <a:pt x="159" y="120"/>
                  <a:pt x="199" y="120"/>
                </a:cubicBezTo>
                <a:close/>
                <a:moveTo>
                  <a:pt x="198" y="204"/>
                </a:moveTo>
                <a:cubicBezTo>
                  <a:pt x="179" y="204"/>
                  <a:pt x="162" y="212"/>
                  <a:pt x="149" y="224"/>
                </a:cubicBezTo>
                <a:cubicBezTo>
                  <a:pt x="145" y="228"/>
                  <a:pt x="145" y="233"/>
                  <a:pt x="149" y="237"/>
                </a:cubicBezTo>
                <a:lnTo>
                  <a:pt x="193" y="280"/>
                </a:lnTo>
                <a:cubicBezTo>
                  <a:pt x="196" y="284"/>
                  <a:pt x="202" y="284"/>
                  <a:pt x="205" y="280"/>
                </a:cubicBezTo>
                <a:lnTo>
                  <a:pt x="249" y="237"/>
                </a:lnTo>
                <a:cubicBezTo>
                  <a:pt x="252" y="233"/>
                  <a:pt x="252" y="227"/>
                  <a:pt x="249" y="224"/>
                </a:cubicBezTo>
                <a:cubicBezTo>
                  <a:pt x="236" y="212"/>
                  <a:pt x="218" y="204"/>
                  <a:pt x="198" y="204"/>
                </a:cubicBezTo>
                <a:close/>
                <a:moveTo>
                  <a:pt x="198" y="221"/>
                </a:moveTo>
                <a:cubicBezTo>
                  <a:pt x="210" y="221"/>
                  <a:pt x="220" y="225"/>
                  <a:pt x="229" y="231"/>
                </a:cubicBezTo>
                <a:lnTo>
                  <a:pt x="199" y="262"/>
                </a:lnTo>
                <a:lnTo>
                  <a:pt x="168" y="231"/>
                </a:lnTo>
                <a:cubicBezTo>
                  <a:pt x="177" y="225"/>
                  <a:pt x="187" y="221"/>
                  <a:pt x="198" y="221"/>
                </a:cubicBez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Battery Charge">
            <a:extLst>
              <a:ext uri="{FF2B5EF4-FFF2-40B4-BE49-F238E27FC236}">
                <a16:creationId xmlns:a16="http://schemas.microsoft.com/office/drawing/2014/main" id="{3C44D864-2423-1FE4-F95A-E8A7D71BF66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527967" y="949511"/>
            <a:ext cx="147638" cy="71438"/>
          </a:xfrm>
          <a:custGeom>
            <a:avLst/>
            <a:gdLst>
              <a:gd name="T0" fmla="*/ 9 w 395"/>
              <a:gd name="T1" fmla="*/ 0 h 190"/>
              <a:gd name="T2" fmla="*/ 0 w 395"/>
              <a:gd name="T3" fmla="*/ 9 h 190"/>
              <a:gd name="T4" fmla="*/ 0 w 395"/>
              <a:gd name="T5" fmla="*/ 182 h 190"/>
              <a:gd name="T6" fmla="*/ 9 w 395"/>
              <a:gd name="T7" fmla="*/ 190 h 190"/>
              <a:gd name="T8" fmla="*/ 351 w 395"/>
              <a:gd name="T9" fmla="*/ 190 h 190"/>
              <a:gd name="T10" fmla="*/ 360 w 395"/>
              <a:gd name="T11" fmla="*/ 182 h 190"/>
              <a:gd name="T12" fmla="*/ 360 w 395"/>
              <a:gd name="T13" fmla="*/ 134 h 190"/>
              <a:gd name="T14" fmla="*/ 387 w 395"/>
              <a:gd name="T15" fmla="*/ 134 h 190"/>
              <a:gd name="T16" fmla="*/ 395 w 395"/>
              <a:gd name="T17" fmla="*/ 125 h 190"/>
              <a:gd name="T18" fmla="*/ 395 w 395"/>
              <a:gd name="T19" fmla="*/ 66 h 190"/>
              <a:gd name="T20" fmla="*/ 387 w 395"/>
              <a:gd name="T21" fmla="*/ 57 h 190"/>
              <a:gd name="T22" fmla="*/ 360 w 395"/>
              <a:gd name="T23" fmla="*/ 57 h 190"/>
              <a:gd name="T24" fmla="*/ 360 w 395"/>
              <a:gd name="T25" fmla="*/ 9 h 190"/>
              <a:gd name="T26" fmla="*/ 351 w 395"/>
              <a:gd name="T27" fmla="*/ 0 h 190"/>
              <a:gd name="T28" fmla="*/ 9 w 395"/>
              <a:gd name="T29" fmla="*/ 0 h 190"/>
              <a:gd name="T30" fmla="*/ 18 w 395"/>
              <a:gd name="T31" fmla="*/ 18 h 190"/>
              <a:gd name="T32" fmla="*/ 342 w 395"/>
              <a:gd name="T33" fmla="*/ 18 h 190"/>
              <a:gd name="T34" fmla="*/ 342 w 395"/>
              <a:gd name="T35" fmla="*/ 173 h 190"/>
              <a:gd name="T36" fmla="*/ 18 w 395"/>
              <a:gd name="T37" fmla="*/ 173 h 190"/>
              <a:gd name="T38" fmla="*/ 18 w 395"/>
              <a:gd name="T39" fmla="*/ 18 h 190"/>
              <a:gd name="T40" fmla="*/ 41 w 395"/>
              <a:gd name="T41" fmla="*/ 32 h 190"/>
              <a:gd name="T42" fmla="*/ 32 w 395"/>
              <a:gd name="T43" fmla="*/ 41 h 190"/>
              <a:gd name="T44" fmla="*/ 32 w 395"/>
              <a:gd name="T45" fmla="*/ 149 h 190"/>
              <a:gd name="T46" fmla="*/ 41 w 395"/>
              <a:gd name="T47" fmla="*/ 158 h 190"/>
              <a:gd name="T48" fmla="*/ 230 w 395"/>
              <a:gd name="T49" fmla="*/ 158 h 190"/>
              <a:gd name="T50" fmla="*/ 239 w 395"/>
              <a:gd name="T51" fmla="*/ 149 h 190"/>
              <a:gd name="T52" fmla="*/ 239 w 395"/>
              <a:gd name="T53" fmla="*/ 41 h 190"/>
              <a:gd name="T54" fmla="*/ 230 w 395"/>
              <a:gd name="T55" fmla="*/ 32 h 190"/>
              <a:gd name="T56" fmla="*/ 41 w 395"/>
              <a:gd name="T57" fmla="*/ 32 h 190"/>
              <a:gd name="T58" fmla="*/ 360 w 395"/>
              <a:gd name="T59" fmla="*/ 74 h 190"/>
              <a:gd name="T60" fmla="*/ 378 w 395"/>
              <a:gd name="T61" fmla="*/ 74 h 190"/>
              <a:gd name="T62" fmla="*/ 378 w 395"/>
              <a:gd name="T63" fmla="*/ 116 h 190"/>
              <a:gd name="T64" fmla="*/ 360 w 395"/>
              <a:gd name="T65" fmla="*/ 116 h 190"/>
              <a:gd name="T66" fmla="*/ 360 w 395"/>
              <a:gd name="T67" fmla="*/ 74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95" h="190">
                <a:moveTo>
                  <a:pt x="9" y="0"/>
                </a:moveTo>
                <a:cubicBezTo>
                  <a:pt x="4" y="0"/>
                  <a:pt x="0" y="4"/>
                  <a:pt x="0" y="9"/>
                </a:cubicBezTo>
                <a:lnTo>
                  <a:pt x="0" y="182"/>
                </a:lnTo>
                <a:cubicBezTo>
                  <a:pt x="1" y="187"/>
                  <a:pt x="4" y="190"/>
                  <a:pt x="9" y="190"/>
                </a:cubicBezTo>
                <a:lnTo>
                  <a:pt x="351" y="190"/>
                </a:lnTo>
                <a:cubicBezTo>
                  <a:pt x="356" y="190"/>
                  <a:pt x="359" y="186"/>
                  <a:pt x="360" y="182"/>
                </a:cubicBezTo>
                <a:lnTo>
                  <a:pt x="360" y="134"/>
                </a:lnTo>
                <a:lnTo>
                  <a:pt x="387" y="134"/>
                </a:lnTo>
                <a:cubicBezTo>
                  <a:pt x="392" y="133"/>
                  <a:pt x="395" y="130"/>
                  <a:pt x="395" y="125"/>
                </a:cubicBezTo>
                <a:lnTo>
                  <a:pt x="395" y="66"/>
                </a:lnTo>
                <a:cubicBezTo>
                  <a:pt x="395" y="60"/>
                  <a:pt x="391" y="57"/>
                  <a:pt x="387" y="57"/>
                </a:cubicBezTo>
                <a:lnTo>
                  <a:pt x="360" y="57"/>
                </a:lnTo>
                <a:lnTo>
                  <a:pt x="360" y="9"/>
                </a:lnTo>
                <a:cubicBezTo>
                  <a:pt x="359" y="4"/>
                  <a:pt x="356" y="0"/>
                  <a:pt x="351" y="0"/>
                </a:cubicBezTo>
                <a:lnTo>
                  <a:pt x="9" y="0"/>
                </a:lnTo>
                <a:close/>
                <a:moveTo>
                  <a:pt x="18" y="18"/>
                </a:moveTo>
                <a:lnTo>
                  <a:pt x="342" y="18"/>
                </a:lnTo>
                <a:cubicBezTo>
                  <a:pt x="342" y="69"/>
                  <a:pt x="342" y="121"/>
                  <a:pt x="342" y="173"/>
                </a:cubicBezTo>
                <a:lnTo>
                  <a:pt x="18" y="173"/>
                </a:lnTo>
                <a:lnTo>
                  <a:pt x="18" y="18"/>
                </a:lnTo>
                <a:close/>
                <a:moveTo>
                  <a:pt x="41" y="32"/>
                </a:moveTo>
                <a:cubicBezTo>
                  <a:pt x="36" y="33"/>
                  <a:pt x="33" y="36"/>
                  <a:pt x="32" y="41"/>
                </a:cubicBezTo>
                <a:lnTo>
                  <a:pt x="32" y="149"/>
                </a:lnTo>
                <a:cubicBezTo>
                  <a:pt x="33" y="155"/>
                  <a:pt x="36" y="158"/>
                  <a:pt x="41" y="158"/>
                </a:cubicBezTo>
                <a:lnTo>
                  <a:pt x="230" y="158"/>
                </a:lnTo>
                <a:cubicBezTo>
                  <a:pt x="235" y="158"/>
                  <a:pt x="239" y="154"/>
                  <a:pt x="239" y="149"/>
                </a:cubicBezTo>
                <a:lnTo>
                  <a:pt x="239" y="41"/>
                </a:lnTo>
                <a:cubicBezTo>
                  <a:pt x="238" y="36"/>
                  <a:pt x="235" y="32"/>
                  <a:pt x="230" y="32"/>
                </a:cubicBezTo>
                <a:lnTo>
                  <a:pt x="41" y="32"/>
                </a:lnTo>
                <a:close/>
                <a:moveTo>
                  <a:pt x="360" y="74"/>
                </a:moveTo>
                <a:lnTo>
                  <a:pt x="378" y="74"/>
                </a:lnTo>
                <a:lnTo>
                  <a:pt x="378" y="116"/>
                </a:lnTo>
                <a:lnTo>
                  <a:pt x="360" y="116"/>
                </a:lnTo>
                <a:lnTo>
                  <a:pt x="360" y="74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Signal Strength">
            <a:extLst>
              <a:ext uri="{FF2B5EF4-FFF2-40B4-BE49-F238E27FC236}">
                <a16:creationId xmlns:a16="http://schemas.microsoft.com/office/drawing/2014/main" id="{0089A84F-1923-5FE1-64AB-D8357D4E9F1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67860" y="937418"/>
            <a:ext cx="111920" cy="84138"/>
          </a:xfrm>
          <a:custGeom>
            <a:avLst/>
            <a:gdLst>
              <a:gd name="T0" fmla="*/ 343 w 395"/>
              <a:gd name="T1" fmla="*/ 0 h 228"/>
              <a:gd name="T2" fmla="*/ 334 w 395"/>
              <a:gd name="T3" fmla="*/ 9 h 228"/>
              <a:gd name="T4" fmla="*/ 334 w 395"/>
              <a:gd name="T5" fmla="*/ 220 h 228"/>
              <a:gd name="T6" fmla="*/ 343 w 395"/>
              <a:gd name="T7" fmla="*/ 228 h 228"/>
              <a:gd name="T8" fmla="*/ 387 w 395"/>
              <a:gd name="T9" fmla="*/ 228 h 228"/>
              <a:gd name="T10" fmla="*/ 395 w 395"/>
              <a:gd name="T11" fmla="*/ 220 h 228"/>
              <a:gd name="T12" fmla="*/ 395 w 395"/>
              <a:gd name="T13" fmla="*/ 9 h 228"/>
              <a:gd name="T14" fmla="*/ 387 w 395"/>
              <a:gd name="T15" fmla="*/ 0 h 228"/>
              <a:gd name="T16" fmla="*/ 343 w 395"/>
              <a:gd name="T17" fmla="*/ 0 h 228"/>
              <a:gd name="T18" fmla="*/ 352 w 395"/>
              <a:gd name="T19" fmla="*/ 18 h 228"/>
              <a:gd name="T20" fmla="*/ 378 w 395"/>
              <a:gd name="T21" fmla="*/ 18 h 228"/>
              <a:gd name="T22" fmla="*/ 378 w 395"/>
              <a:gd name="T23" fmla="*/ 211 h 228"/>
              <a:gd name="T24" fmla="*/ 352 w 395"/>
              <a:gd name="T25" fmla="*/ 211 h 228"/>
              <a:gd name="T26" fmla="*/ 352 w 395"/>
              <a:gd name="T27" fmla="*/ 18 h 228"/>
              <a:gd name="T28" fmla="*/ 259 w 395"/>
              <a:gd name="T29" fmla="*/ 46 h 228"/>
              <a:gd name="T30" fmla="*/ 250 w 395"/>
              <a:gd name="T31" fmla="*/ 55 h 228"/>
              <a:gd name="T32" fmla="*/ 250 w 395"/>
              <a:gd name="T33" fmla="*/ 220 h 228"/>
              <a:gd name="T34" fmla="*/ 259 w 395"/>
              <a:gd name="T35" fmla="*/ 228 h 228"/>
              <a:gd name="T36" fmla="*/ 303 w 395"/>
              <a:gd name="T37" fmla="*/ 228 h 228"/>
              <a:gd name="T38" fmla="*/ 312 w 395"/>
              <a:gd name="T39" fmla="*/ 220 h 228"/>
              <a:gd name="T40" fmla="*/ 312 w 395"/>
              <a:gd name="T41" fmla="*/ 55 h 228"/>
              <a:gd name="T42" fmla="*/ 303 w 395"/>
              <a:gd name="T43" fmla="*/ 46 h 228"/>
              <a:gd name="T44" fmla="*/ 259 w 395"/>
              <a:gd name="T45" fmla="*/ 46 h 228"/>
              <a:gd name="T46" fmla="*/ 268 w 395"/>
              <a:gd name="T47" fmla="*/ 64 h 228"/>
              <a:gd name="T48" fmla="*/ 294 w 395"/>
              <a:gd name="T49" fmla="*/ 64 h 228"/>
              <a:gd name="T50" fmla="*/ 294 w 395"/>
              <a:gd name="T51" fmla="*/ 211 h 228"/>
              <a:gd name="T52" fmla="*/ 268 w 395"/>
              <a:gd name="T53" fmla="*/ 211 h 228"/>
              <a:gd name="T54" fmla="*/ 268 w 395"/>
              <a:gd name="T55" fmla="*/ 64 h 228"/>
              <a:gd name="T56" fmla="*/ 176 w 395"/>
              <a:gd name="T57" fmla="*/ 92 h 228"/>
              <a:gd name="T58" fmla="*/ 167 w 395"/>
              <a:gd name="T59" fmla="*/ 101 h 228"/>
              <a:gd name="T60" fmla="*/ 167 w 395"/>
              <a:gd name="T61" fmla="*/ 220 h 228"/>
              <a:gd name="T62" fmla="*/ 176 w 395"/>
              <a:gd name="T63" fmla="*/ 228 h 228"/>
              <a:gd name="T64" fmla="*/ 220 w 395"/>
              <a:gd name="T65" fmla="*/ 228 h 228"/>
              <a:gd name="T66" fmla="*/ 229 w 395"/>
              <a:gd name="T67" fmla="*/ 220 h 228"/>
              <a:gd name="T68" fmla="*/ 229 w 395"/>
              <a:gd name="T69" fmla="*/ 101 h 228"/>
              <a:gd name="T70" fmla="*/ 220 w 395"/>
              <a:gd name="T71" fmla="*/ 92 h 228"/>
              <a:gd name="T72" fmla="*/ 176 w 395"/>
              <a:gd name="T73" fmla="*/ 92 h 228"/>
              <a:gd name="T74" fmla="*/ 185 w 395"/>
              <a:gd name="T75" fmla="*/ 110 h 228"/>
              <a:gd name="T76" fmla="*/ 211 w 395"/>
              <a:gd name="T77" fmla="*/ 110 h 228"/>
              <a:gd name="T78" fmla="*/ 211 w 395"/>
              <a:gd name="T79" fmla="*/ 211 h 228"/>
              <a:gd name="T80" fmla="*/ 185 w 395"/>
              <a:gd name="T81" fmla="*/ 211 h 228"/>
              <a:gd name="T82" fmla="*/ 185 w 395"/>
              <a:gd name="T83" fmla="*/ 110 h 228"/>
              <a:gd name="T84" fmla="*/ 92 w 395"/>
              <a:gd name="T85" fmla="*/ 138 h 228"/>
              <a:gd name="T86" fmla="*/ 84 w 395"/>
              <a:gd name="T87" fmla="*/ 147 h 228"/>
              <a:gd name="T88" fmla="*/ 84 w 395"/>
              <a:gd name="T89" fmla="*/ 220 h 228"/>
              <a:gd name="T90" fmla="*/ 92 w 395"/>
              <a:gd name="T91" fmla="*/ 228 h 228"/>
              <a:gd name="T92" fmla="*/ 136 w 395"/>
              <a:gd name="T93" fmla="*/ 228 h 228"/>
              <a:gd name="T94" fmla="*/ 145 w 395"/>
              <a:gd name="T95" fmla="*/ 220 h 228"/>
              <a:gd name="T96" fmla="*/ 145 w 395"/>
              <a:gd name="T97" fmla="*/ 147 h 228"/>
              <a:gd name="T98" fmla="*/ 136 w 395"/>
              <a:gd name="T99" fmla="*/ 138 h 228"/>
              <a:gd name="T100" fmla="*/ 92 w 395"/>
              <a:gd name="T101" fmla="*/ 138 h 228"/>
              <a:gd name="T102" fmla="*/ 9 w 395"/>
              <a:gd name="T103" fmla="*/ 175 h 228"/>
              <a:gd name="T104" fmla="*/ 0 w 395"/>
              <a:gd name="T105" fmla="*/ 184 h 228"/>
              <a:gd name="T106" fmla="*/ 0 w 395"/>
              <a:gd name="T107" fmla="*/ 220 h 228"/>
              <a:gd name="T108" fmla="*/ 9 w 395"/>
              <a:gd name="T109" fmla="*/ 228 h 228"/>
              <a:gd name="T110" fmla="*/ 53 w 395"/>
              <a:gd name="T111" fmla="*/ 228 h 228"/>
              <a:gd name="T112" fmla="*/ 62 w 395"/>
              <a:gd name="T113" fmla="*/ 220 h 228"/>
              <a:gd name="T114" fmla="*/ 62 w 395"/>
              <a:gd name="T115" fmla="*/ 184 h 228"/>
              <a:gd name="T116" fmla="*/ 53 w 395"/>
              <a:gd name="T117" fmla="*/ 175 h 228"/>
              <a:gd name="T118" fmla="*/ 9 w 395"/>
              <a:gd name="T119" fmla="*/ 175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95" h="228">
                <a:moveTo>
                  <a:pt x="343" y="0"/>
                </a:moveTo>
                <a:cubicBezTo>
                  <a:pt x="338" y="0"/>
                  <a:pt x="334" y="4"/>
                  <a:pt x="334" y="9"/>
                </a:cubicBezTo>
                <a:lnTo>
                  <a:pt x="334" y="220"/>
                </a:lnTo>
                <a:cubicBezTo>
                  <a:pt x="334" y="225"/>
                  <a:pt x="338" y="228"/>
                  <a:pt x="343" y="228"/>
                </a:cubicBezTo>
                <a:lnTo>
                  <a:pt x="387" y="228"/>
                </a:lnTo>
                <a:cubicBezTo>
                  <a:pt x="392" y="228"/>
                  <a:pt x="395" y="224"/>
                  <a:pt x="395" y="220"/>
                </a:cubicBezTo>
                <a:lnTo>
                  <a:pt x="395" y="9"/>
                </a:lnTo>
                <a:cubicBezTo>
                  <a:pt x="395" y="4"/>
                  <a:pt x="391" y="0"/>
                  <a:pt x="387" y="0"/>
                </a:cubicBezTo>
                <a:lnTo>
                  <a:pt x="343" y="0"/>
                </a:lnTo>
                <a:close/>
                <a:moveTo>
                  <a:pt x="352" y="18"/>
                </a:moveTo>
                <a:lnTo>
                  <a:pt x="378" y="18"/>
                </a:lnTo>
                <a:lnTo>
                  <a:pt x="378" y="211"/>
                </a:lnTo>
                <a:lnTo>
                  <a:pt x="352" y="211"/>
                </a:lnTo>
                <a:lnTo>
                  <a:pt x="352" y="18"/>
                </a:lnTo>
                <a:close/>
                <a:moveTo>
                  <a:pt x="259" y="46"/>
                </a:moveTo>
                <a:cubicBezTo>
                  <a:pt x="254" y="46"/>
                  <a:pt x="251" y="50"/>
                  <a:pt x="250" y="55"/>
                </a:cubicBezTo>
                <a:lnTo>
                  <a:pt x="250" y="220"/>
                </a:lnTo>
                <a:cubicBezTo>
                  <a:pt x="251" y="225"/>
                  <a:pt x="255" y="228"/>
                  <a:pt x="259" y="228"/>
                </a:cubicBezTo>
                <a:lnTo>
                  <a:pt x="303" y="228"/>
                </a:lnTo>
                <a:cubicBezTo>
                  <a:pt x="308" y="228"/>
                  <a:pt x="312" y="224"/>
                  <a:pt x="312" y="220"/>
                </a:cubicBezTo>
                <a:lnTo>
                  <a:pt x="312" y="55"/>
                </a:lnTo>
                <a:cubicBezTo>
                  <a:pt x="312" y="50"/>
                  <a:pt x="308" y="46"/>
                  <a:pt x="303" y="46"/>
                </a:cubicBezTo>
                <a:lnTo>
                  <a:pt x="259" y="46"/>
                </a:lnTo>
                <a:close/>
                <a:moveTo>
                  <a:pt x="268" y="64"/>
                </a:moveTo>
                <a:lnTo>
                  <a:pt x="294" y="64"/>
                </a:lnTo>
                <a:lnTo>
                  <a:pt x="294" y="211"/>
                </a:lnTo>
                <a:lnTo>
                  <a:pt x="268" y="211"/>
                </a:lnTo>
                <a:lnTo>
                  <a:pt x="268" y="64"/>
                </a:lnTo>
                <a:close/>
                <a:moveTo>
                  <a:pt x="176" y="92"/>
                </a:moveTo>
                <a:cubicBezTo>
                  <a:pt x="171" y="92"/>
                  <a:pt x="167" y="96"/>
                  <a:pt x="167" y="101"/>
                </a:cubicBezTo>
                <a:lnTo>
                  <a:pt x="167" y="220"/>
                </a:lnTo>
                <a:cubicBezTo>
                  <a:pt x="167" y="225"/>
                  <a:pt x="171" y="228"/>
                  <a:pt x="176" y="228"/>
                </a:cubicBezTo>
                <a:lnTo>
                  <a:pt x="220" y="228"/>
                </a:lnTo>
                <a:cubicBezTo>
                  <a:pt x="225" y="228"/>
                  <a:pt x="228" y="224"/>
                  <a:pt x="229" y="220"/>
                </a:cubicBezTo>
                <a:lnTo>
                  <a:pt x="229" y="101"/>
                </a:lnTo>
                <a:cubicBezTo>
                  <a:pt x="228" y="96"/>
                  <a:pt x="224" y="92"/>
                  <a:pt x="220" y="92"/>
                </a:cubicBezTo>
                <a:lnTo>
                  <a:pt x="176" y="92"/>
                </a:lnTo>
                <a:close/>
                <a:moveTo>
                  <a:pt x="185" y="110"/>
                </a:moveTo>
                <a:lnTo>
                  <a:pt x="211" y="110"/>
                </a:lnTo>
                <a:lnTo>
                  <a:pt x="211" y="211"/>
                </a:lnTo>
                <a:lnTo>
                  <a:pt x="185" y="211"/>
                </a:lnTo>
                <a:lnTo>
                  <a:pt x="185" y="110"/>
                </a:lnTo>
                <a:close/>
                <a:moveTo>
                  <a:pt x="92" y="138"/>
                </a:moveTo>
                <a:cubicBezTo>
                  <a:pt x="87" y="138"/>
                  <a:pt x="84" y="142"/>
                  <a:pt x="84" y="147"/>
                </a:cubicBezTo>
                <a:lnTo>
                  <a:pt x="84" y="220"/>
                </a:lnTo>
                <a:cubicBezTo>
                  <a:pt x="84" y="225"/>
                  <a:pt x="88" y="228"/>
                  <a:pt x="92" y="228"/>
                </a:cubicBezTo>
                <a:lnTo>
                  <a:pt x="136" y="228"/>
                </a:lnTo>
                <a:cubicBezTo>
                  <a:pt x="141" y="228"/>
                  <a:pt x="145" y="224"/>
                  <a:pt x="145" y="220"/>
                </a:cubicBezTo>
                <a:lnTo>
                  <a:pt x="145" y="147"/>
                </a:lnTo>
                <a:cubicBezTo>
                  <a:pt x="145" y="142"/>
                  <a:pt x="141" y="138"/>
                  <a:pt x="136" y="138"/>
                </a:cubicBezTo>
                <a:lnTo>
                  <a:pt x="92" y="138"/>
                </a:lnTo>
                <a:close/>
                <a:moveTo>
                  <a:pt x="9" y="175"/>
                </a:moveTo>
                <a:cubicBezTo>
                  <a:pt x="4" y="176"/>
                  <a:pt x="0" y="180"/>
                  <a:pt x="0" y="184"/>
                </a:cubicBezTo>
                <a:lnTo>
                  <a:pt x="0" y="220"/>
                </a:lnTo>
                <a:cubicBezTo>
                  <a:pt x="1" y="225"/>
                  <a:pt x="4" y="228"/>
                  <a:pt x="9" y="228"/>
                </a:cubicBezTo>
                <a:lnTo>
                  <a:pt x="53" y="228"/>
                </a:lnTo>
                <a:cubicBezTo>
                  <a:pt x="58" y="228"/>
                  <a:pt x="62" y="224"/>
                  <a:pt x="62" y="220"/>
                </a:cubicBezTo>
                <a:lnTo>
                  <a:pt x="62" y="184"/>
                </a:lnTo>
                <a:cubicBezTo>
                  <a:pt x="61" y="179"/>
                  <a:pt x="58" y="176"/>
                  <a:pt x="53" y="175"/>
                </a:cubicBezTo>
                <a:lnTo>
                  <a:pt x="9" y="175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7C07B9-B977-4C0A-9E77-381B7D59648B}"/>
              </a:ext>
            </a:extLst>
          </p:cNvPr>
          <p:cNvSpPr txBox="1"/>
          <p:nvPr/>
        </p:nvSpPr>
        <p:spPr>
          <a:xfrm>
            <a:off x="2160314" y="890446"/>
            <a:ext cx="4090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>
                <a:latin typeface="+mn-ea"/>
              </a:rPr>
              <a:t>100%</a:t>
            </a:r>
            <a:endParaRPr lang="ko-KR" altLang="en-US" sz="700" dirty="0"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AD2F958-54C3-2567-0B85-539830FB7824}"/>
              </a:ext>
            </a:extLst>
          </p:cNvPr>
          <p:cNvSpPr/>
          <p:nvPr/>
        </p:nvSpPr>
        <p:spPr>
          <a:xfrm>
            <a:off x="299898" y="1080618"/>
            <a:ext cx="2441330" cy="20005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latin typeface="+mn-ea"/>
              </a:rPr>
              <a:t>m.abc.com</a:t>
            </a:r>
            <a:endParaRPr lang="ko-KR" altLang="en-US" sz="700" b="1" dirty="0">
              <a:latin typeface="+mn-ea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710D268-23ED-5B75-BB6B-B4E9B7CE309D}"/>
              </a:ext>
            </a:extLst>
          </p:cNvPr>
          <p:cNvCxnSpPr>
            <a:cxnSpLocks/>
          </p:cNvCxnSpPr>
          <p:nvPr/>
        </p:nvCxnSpPr>
        <p:spPr>
          <a:xfrm>
            <a:off x="2227632" y="1576250"/>
            <a:ext cx="0" cy="3731919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FA8DB453-B65C-31B4-98EA-CE3720E8A932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6060877" y="892357"/>
          <a:ext cx="2851894" cy="3358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6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8992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A</a:t>
                      </a:r>
                      <a:endParaRPr kumimoji="0" lang="ko-KR" altLang="en-US" sz="800" b="1" kern="12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Status bar </a:t>
                      </a: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안테나</a:t>
                      </a: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통화</a:t>
                      </a: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배터리 등 시스템 </a:t>
                      </a: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OS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관리 영역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모든 페이지 상단에 존재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35995" marT="36025" marB="36025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992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B</a:t>
                      </a:r>
                      <a:endParaRPr kumimoji="0" lang="ko-KR" altLang="en-US" sz="800" b="1" kern="12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Browser </a:t>
                      </a:r>
                      <a:r>
                        <a:rPr kumimoji="0" lang="ko-KR" altLang="en-US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영역</a:t>
                      </a:r>
                      <a:endParaRPr kumimoji="0" lang="en-US" altLang="ko-KR" sz="800" b="1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브라우저 기능 영역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35995" marT="36025" marB="36025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74136"/>
                  </a:ext>
                </a:extLst>
              </a:tr>
              <a:tr h="308992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C</a:t>
                      </a:r>
                      <a:endParaRPr kumimoji="0" lang="ko-KR" altLang="en-US" sz="800" b="1" kern="12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Title </a:t>
                      </a:r>
                      <a:r>
                        <a:rPr kumimoji="0" lang="ko-KR" altLang="en-US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영역</a:t>
                      </a:r>
                      <a:endParaRPr kumimoji="0" lang="en-US" altLang="ko-KR" sz="800" b="1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텍스트 또는 기능 버튼으로 구현됨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텍스트는 기본 가운데 정렬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35995" marT="36025" marB="36025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240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D</a:t>
                      </a:r>
                      <a:endParaRPr kumimoji="0" lang="ko-KR" altLang="en-US" sz="800" b="1" kern="12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Content </a:t>
                      </a:r>
                      <a:r>
                        <a:rPr kumimoji="0" lang="ko-KR" altLang="en-US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영역</a:t>
                      </a:r>
                      <a:endParaRPr kumimoji="0" lang="en-US" altLang="ko-KR" sz="800" b="1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컨텐츠 내용 표시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컨텐츠 길이가 길어질 경우 스크롤 제공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35995" marT="36025" marB="36025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616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E</a:t>
                      </a:r>
                      <a:endParaRPr kumimoji="0" lang="ko-KR" altLang="en-US" sz="800" b="1" kern="12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Browser bar </a:t>
                      </a:r>
                      <a:r>
                        <a:rPr kumimoji="0" lang="ko-KR" altLang="en-US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영역</a:t>
                      </a:r>
                      <a:endParaRPr kumimoji="0" lang="en-US" altLang="ko-KR" sz="800" b="1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브라우저 </a:t>
                      </a:r>
                      <a:r>
                        <a:rPr kumimoji="0" lang="ko-KR" altLang="en-US" sz="800" b="0" kern="1200" baseline="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유틸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바 영역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35995" marT="36025" marB="36025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67057"/>
                  </a:ext>
                </a:extLst>
              </a:tr>
              <a:tr h="627681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F</a:t>
                      </a:r>
                      <a:endParaRPr kumimoji="0" lang="ko-KR" altLang="en-US" sz="800" b="1" kern="12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Keypad </a:t>
                      </a:r>
                      <a:r>
                        <a:rPr kumimoji="0" lang="ko-KR" altLang="en-US" sz="800" b="1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영역</a:t>
                      </a:r>
                      <a:endParaRPr kumimoji="0" lang="en-US" altLang="ko-KR" sz="800" b="1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키보드 입력할 때 활성화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모든 페이지 위에 덮어쓰기 구현</a:t>
                      </a:r>
                      <a:endParaRPr kumimoji="0" lang="en-US" altLang="ko-KR" sz="800" b="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35995" marT="36025" marB="36025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타원 17">
            <a:extLst>
              <a:ext uri="{FF2B5EF4-FFF2-40B4-BE49-F238E27FC236}">
                <a16:creationId xmlns:a16="http://schemas.microsoft.com/office/drawing/2014/main" id="{7DBCE921-32B9-DFCC-5C8E-8B3AB1C99B58}"/>
              </a:ext>
            </a:extLst>
          </p:cNvPr>
          <p:cNvSpPr/>
          <p:nvPr/>
        </p:nvSpPr>
        <p:spPr>
          <a:xfrm>
            <a:off x="2793438" y="923976"/>
            <a:ext cx="148350" cy="143625"/>
          </a:xfrm>
          <a:prstGeom prst="ellipse">
            <a:avLst/>
          </a:prstGeom>
          <a:solidFill>
            <a:srgbClr val="94C13B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A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99CF8765-1AA4-6876-1742-4C117CA49BF2}"/>
              </a:ext>
            </a:extLst>
          </p:cNvPr>
          <p:cNvCxnSpPr/>
          <p:nvPr/>
        </p:nvCxnSpPr>
        <p:spPr>
          <a:xfrm>
            <a:off x="2758453" y="886724"/>
            <a:ext cx="220001" cy="0"/>
          </a:xfrm>
          <a:prstGeom prst="line">
            <a:avLst/>
          </a:prstGeom>
          <a:ln w="6350"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54067453-AF89-C92C-BCEB-815DA988EB05}"/>
              </a:ext>
            </a:extLst>
          </p:cNvPr>
          <p:cNvCxnSpPr/>
          <p:nvPr/>
        </p:nvCxnSpPr>
        <p:spPr>
          <a:xfrm>
            <a:off x="2758453" y="1081018"/>
            <a:ext cx="220001" cy="0"/>
          </a:xfrm>
          <a:prstGeom prst="line">
            <a:avLst/>
          </a:prstGeom>
          <a:ln w="6350"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타원 20">
            <a:extLst>
              <a:ext uri="{FF2B5EF4-FFF2-40B4-BE49-F238E27FC236}">
                <a16:creationId xmlns:a16="http://schemas.microsoft.com/office/drawing/2014/main" id="{876B20AA-CE03-A2E5-4526-ED4C09D050FF}"/>
              </a:ext>
            </a:extLst>
          </p:cNvPr>
          <p:cNvSpPr/>
          <p:nvPr/>
        </p:nvSpPr>
        <p:spPr>
          <a:xfrm>
            <a:off x="2793438" y="1119133"/>
            <a:ext cx="148350" cy="143625"/>
          </a:xfrm>
          <a:prstGeom prst="ellipse">
            <a:avLst/>
          </a:prstGeom>
          <a:solidFill>
            <a:srgbClr val="94C13B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B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411796D0-E344-63DC-434C-9740DD8A1B1B}"/>
              </a:ext>
            </a:extLst>
          </p:cNvPr>
          <p:cNvCxnSpPr/>
          <p:nvPr/>
        </p:nvCxnSpPr>
        <p:spPr>
          <a:xfrm>
            <a:off x="2758453" y="1288077"/>
            <a:ext cx="220001" cy="0"/>
          </a:xfrm>
          <a:prstGeom prst="line">
            <a:avLst/>
          </a:prstGeom>
          <a:ln w="6350"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타원 22">
            <a:extLst>
              <a:ext uri="{FF2B5EF4-FFF2-40B4-BE49-F238E27FC236}">
                <a16:creationId xmlns:a16="http://schemas.microsoft.com/office/drawing/2014/main" id="{D0EC50AB-6D01-F60F-4E54-F19F383445AD}"/>
              </a:ext>
            </a:extLst>
          </p:cNvPr>
          <p:cNvSpPr/>
          <p:nvPr/>
        </p:nvSpPr>
        <p:spPr>
          <a:xfrm>
            <a:off x="2808077" y="3356000"/>
            <a:ext cx="148350" cy="143625"/>
          </a:xfrm>
          <a:prstGeom prst="ellipse">
            <a:avLst/>
          </a:prstGeom>
          <a:solidFill>
            <a:srgbClr val="94C13B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D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D37C097E-C79F-5C78-F779-E683D52F2E6C}"/>
              </a:ext>
            </a:extLst>
          </p:cNvPr>
          <p:cNvCxnSpPr/>
          <p:nvPr/>
        </p:nvCxnSpPr>
        <p:spPr>
          <a:xfrm>
            <a:off x="5669832" y="4085254"/>
            <a:ext cx="220001" cy="0"/>
          </a:xfrm>
          <a:prstGeom prst="line">
            <a:avLst/>
          </a:prstGeom>
          <a:ln w="6350"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타원 24">
            <a:extLst>
              <a:ext uri="{FF2B5EF4-FFF2-40B4-BE49-F238E27FC236}">
                <a16:creationId xmlns:a16="http://schemas.microsoft.com/office/drawing/2014/main" id="{FF22BCB1-CC04-92BE-6049-99E3B17D3069}"/>
              </a:ext>
            </a:extLst>
          </p:cNvPr>
          <p:cNvSpPr/>
          <p:nvPr/>
        </p:nvSpPr>
        <p:spPr>
          <a:xfrm>
            <a:off x="5789024" y="4721894"/>
            <a:ext cx="148350" cy="143625"/>
          </a:xfrm>
          <a:prstGeom prst="ellipse">
            <a:avLst/>
          </a:prstGeom>
          <a:solidFill>
            <a:srgbClr val="94C13B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F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4C6012F4-612E-D4EB-4C7B-311E60C157E3}"/>
              </a:ext>
            </a:extLst>
          </p:cNvPr>
          <p:cNvCxnSpPr/>
          <p:nvPr/>
        </p:nvCxnSpPr>
        <p:spPr>
          <a:xfrm>
            <a:off x="5669832" y="5519861"/>
            <a:ext cx="220001" cy="0"/>
          </a:xfrm>
          <a:prstGeom prst="line">
            <a:avLst/>
          </a:prstGeom>
          <a:ln w="6350"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ABC1E059-3A64-8AD0-178A-AAD7BB63F3E0}"/>
              </a:ext>
            </a:extLst>
          </p:cNvPr>
          <p:cNvCxnSpPr/>
          <p:nvPr/>
        </p:nvCxnSpPr>
        <p:spPr>
          <a:xfrm>
            <a:off x="5741483" y="4085254"/>
            <a:ext cx="0" cy="1434607"/>
          </a:xfrm>
          <a:prstGeom prst="line">
            <a:avLst/>
          </a:prstGeom>
          <a:ln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그림 27">
            <a:extLst>
              <a:ext uri="{FF2B5EF4-FFF2-40B4-BE49-F238E27FC236}">
                <a16:creationId xmlns:a16="http://schemas.microsoft.com/office/drawing/2014/main" id="{3612AEF6-3E6A-D89D-B5B0-DB0B0A55B9C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72426" y="3078927"/>
            <a:ext cx="533591" cy="697773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D85D9F00-7B9D-F029-C497-2E28CCA1DDF8}"/>
              </a:ext>
            </a:extLst>
          </p:cNvPr>
          <p:cNvSpPr/>
          <p:nvPr/>
        </p:nvSpPr>
        <p:spPr>
          <a:xfrm>
            <a:off x="3189148" y="884827"/>
            <a:ext cx="2441330" cy="200055"/>
          </a:xfrm>
          <a:prstGeom prst="rect">
            <a:avLst/>
          </a:prstGeom>
          <a:gradFill flip="none" rotWithShape="1">
            <a:gsLst>
              <a:gs pos="19000">
                <a:schemeClr val="accent3">
                  <a:lumMod val="45000"/>
                  <a:lumOff val="55000"/>
                </a:schemeClr>
              </a:gs>
              <a:gs pos="6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2700000" scaled="1"/>
            <a:tileRect/>
          </a:gra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Wi-Fi">
            <a:extLst>
              <a:ext uri="{FF2B5EF4-FFF2-40B4-BE49-F238E27FC236}">
                <a16:creationId xmlns:a16="http://schemas.microsoft.com/office/drawing/2014/main" id="{BC2C2DD1-AA44-0EDD-9E30-69AEAE227C7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415561" y="932656"/>
            <a:ext cx="123398" cy="88900"/>
          </a:xfrm>
          <a:custGeom>
            <a:avLst/>
            <a:gdLst>
              <a:gd name="T0" fmla="*/ 199 w 397"/>
              <a:gd name="T1" fmla="*/ 0 h 284"/>
              <a:gd name="T2" fmla="*/ 4 w 397"/>
              <a:gd name="T3" fmla="*/ 80 h 284"/>
              <a:gd name="T4" fmla="*/ 4 w 397"/>
              <a:gd name="T5" fmla="*/ 92 h 284"/>
              <a:gd name="T6" fmla="*/ 40 w 397"/>
              <a:gd name="T7" fmla="*/ 128 h 284"/>
              <a:gd name="T8" fmla="*/ 52 w 397"/>
              <a:gd name="T9" fmla="*/ 128 h 284"/>
              <a:gd name="T10" fmla="*/ 199 w 397"/>
              <a:gd name="T11" fmla="*/ 69 h 284"/>
              <a:gd name="T12" fmla="*/ 345 w 397"/>
              <a:gd name="T13" fmla="*/ 128 h 284"/>
              <a:gd name="T14" fmla="*/ 358 w 397"/>
              <a:gd name="T15" fmla="*/ 128 h 284"/>
              <a:gd name="T16" fmla="*/ 394 w 397"/>
              <a:gd name="T17" fmla="*/ 92 h 284"/>
              <a:gd name="T18" fmla="*/ 394 w 397"/>
              <a:gd name="T19" fmla="*/ 80 h 284"/>
              <a:gd name="T20" fmla="*/ 199 w 397"/>
              <a:gd name="T21" fmla="*/ 0 h 284"/>
              <a:gd name="T22" fmla="*/ 199 w 397"/>
              <a:gd name="T23" fmla="*/ 17 h 284"/>
              <a:gd name="T24" fmla="*/ 375 w 397"/>
              <a:gd name="T25" fmla="*/ 86 h 284"/>
              <a:gd name="T26" fmla="*/ 351 w 397"/>
              <a:gd name="T27" fmla="*/ 110 h 284"/>
              <a:gd name="T28" fmla="*/ 199 w 397"/>
              <a:gd name="T29" fmla="*/ 51 h 284"/>
              <a:gd name="T30" fmla="*/ 46 w 397"/>
              <a:gd name="T31" fmla="*/ 110 h 284"/>
              <a:gd name="T32" fmla="*/ 23 w 397"/>
              <a:gd name="T33" fmla="*/ 86 h 284"/>
              <a:gd name="T34" fmla="*/ 199 w 397"/>
              <a:gd name="T35" fmla="*/ 17 h 284"/>
              <a:gd name="T36" fmla="*/ 199 w 397"/>
              <a:gd name="T37" fmla="*/ 102 h 284"/>
              <a:gd name="T38" fmla="*/ 77 w 397"/>
              <a:gd name="T39" fmla="*/ 153 h 284"/>
              <a:gd name="T40" fmla="*/ 77 w 397"/>
              <a:gd name="T41" fmla="*/ 165 h 284"/>
              <a:gd name="T42" fmla="*/ 113 w 397"/>
              <a:gd name="T43" fmla="*/ 201 h 284"/>
              <a:gd name="T44" fmla="*/ 125 w 397"/>
              <a:gd name="T45" fmla="*/ 201 h 284"/>
              <a:gd name="T46" fmla="*/ 199 w 397"/>
              <a:gd name="T47" fmla="*/ 171 h 284"/>
              <a:gd name="T48" fmla="*/ 272 w 397"/>
              <a:gd name="T49" fmla="*/ 201 h 284"/>
              <a:gd name="T50" fmla="*/ 284 w 397"/>
              <a:gd name="T51" fmla="*/ 201 h 284"/>
              <a:gd name="T52" fmla="*/ 321 w 397"/>
              <a:gd name="T53" fmla="*/ 165 h 284"/>
              <a:gd name="T54" fmla="*/ 321 w 397"/>
              <a:gd name="T55" fmla="*/ 153 h 284"/>
              <a:gd name="T56" fmla="*/ 199 w 397"/>
              <a:gd name="T57" fmla="*/ 102 h 284"/>
              <a:gd name="T58" fmla="*/ 199 w 397"/>
              <a:gd name="T59" fmla="*/ 120 h 284"/>
              <a:gd name="T60" fmla="*/ 302 w 397"/>
              <a:gd name="T61" fmla="*/ 159 h 284"/>
              <a:gd name="T62" fmla="*/ 278 w 397"/>
              <a:gd name="T63" fmla="*/ 183 h 284"/>
              <a:gd name="T64" fmla="*/ 199 w 397"/>
              <a:gd name="T65" fmla="*/ 154 h 284"/>
              <a:gd name="T66" fmla="*/ 120 w 397"/>
              <a:gd name="T67" fmla="*/ 183 h 284"/>
              <a:gd name="T68" fmla="*/ 96 w 397"/>
              <a:gd name="T69" fmla="*/ 159 h 284"/>
              <a:gd name="T70" fmla="*/ 199 w 397"/>
              <a:gd name="T71" fmla="*/ 120 h 284"/>
              <a:gd name="T72" fmla="*/ 198 w 397"/>
              <a:gd name="T73" fmla="*/ 204 h 284"/>
              <a:gd name="T74" fmla="*/ 149 w 397"/>
              <a:gd name="T75" fmla="*/ 224 h 284"/>
              <a:gd name="T76" fmla="*/ 149 w 397"/>
              <a:gd name="T77" fmla="*/ 237 h 284"/>
              <a:gd name="T78" fmla="*/ 193 w 397"/>
              <a:gd name="T79" fmla="*/ 280 h 284"/>
              <a:gd name="T80" fmla="*/ 205 w 397"/>
              <a:gd name="T81" fmla="*/ 280 h 284"/>
              <a:gd name="T82" fmla="*/ 249 w 397"/>
              <a:gd name="T83" fmla="*/ 237 h 284"/>
              <a:gd name="T84" fmla="*/ 249 w 397"/>
              <a:gd name="T85" fmla="*/ 224 h 284"/>
              <a:gd name="T86" fmla="*/ 198 w 397"/>
              <a:gd name="T87" fmla="*/ 204 h 284"/>
              <a:gd name="T88" fmla="*/ 198 w 397"/>
              <a:gd name="T89" fmla="*/ 221 h 284"/>
              <a:gd name="T90" fmla="*/ 229 w 397"/>
              <a:gd name="T91" fmla="*/ 231 h 284"/>
              <a:gd name="T92" fmla="*/ 199 w 397"/>
              <a:gd name="T93" fmla="*/ 262 h 284"/>
              <a:gd name="T94" fmla="*/ 168 w 397"/>
              <a:gd name="T95" fmla="*/ 231 h 284"/>
              <a:gd name="T96" fmla="*/ 198 w 397"/>
              <a:gd name="T97" fmla="*/ 221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97" h="284">
                <a:moveTo>
                  <a:pt x="199" y="0"/>
                </a:moveTo>
                <a:cubicBezTo>
                  <a:pt x="123" y="0"/>
                  <a:pt x="54" y="30"/>
                  <a:pt x="4" y="80"/>
                </a:cubicBezTo>
                <a:cubicBezTo>
                  <a:pt x="0" y="84"/>
                  <a:pt x="0" y="89"/>
                  <a:pt x="4" y="92"/>
                </a:cubicBezTo>
                <a:lnTo>
                  <a:pt x="40" y="128"/>
                </a:lnTo>
                <a:cubicBezTo>
                  <a:pt x="44" y="132"/>
                  <a:pt x="49" y="132"/>
                  <a:pt x="52" y="128"/>
                </a:cubicBezTo>
                <a:cubicBezTo>
                  <a:pt x="90" y="91"/>
                  <a:pt x="141" y="69"/>
                  <a:pt x="199" y="69"/>
                </a:cubicBezTo>
                <a:cubicBezTo>
                  <a:pt x="256" y="69"/>
                  <a:pt x="308" y="91"/>
                  <a:pt x="345" y="128"/>
                </a:cubicBezTo>
                <a:cubicBezTo>
                  <a:pt x="349" y="132"/>
                  <a:pt x="354" y="132"/>
                  <a:pt x="358" y="128"/>
                </a:cubicBezTo>
                <a:lnTo>
                  <a:pt x="394" y="92"/>
                </a:lnTo>
                <a:cubicBezTo>
                  <a:pt x="397" y="88"/>
                  <a:pt x="397" y="83"/>
                  <a:pt x="394" y="80"/>
                </a:cubicBezTo>
                <a:cubicBezTo>
                  <a:pt x="344" y="30"/>
                  <a:pt x="275" y="0"/>
                  <a:pt x="199" y="0"/>
                </a:cubicBezTo>
                <a:close/>
                <a:moveTo>
                  <a:pt x="199" y="17"/>
                </a:moveTo>
                <a:cubicBezTo>
                  <a:pt x="267" y="17"/>
                  <a:pt x="329" y="43"/>
                  <a:pt x="375" y="86"/>
                </a:cubicBezTo>
                <a:lnTo>
                  <a:pt x="351" y="110"/>
                </a:lnTo>
                <a:cubicBezTo>
                  <a:pt x="311" y="73"/>
                  <a:pt x="258" y="51"/>
                  <a:pt x="199" y="51"/>
                </a:cubicBezTo>
                <a:cubicBezTo>
                  <a:pt x="140" y="51"/>
                  <a:pt x="87" y="73"/>
                  <a:pt x="46" y="110"/>
                </a:cubicBezTo>
                <a:lnTo>
                  <a:pt x="23" y="86"/>
                </a:lnTo>
                <a:cubicBezTo>
                  <a:pt x="69" y="43"/>
                  <a:pt x="131" y="17"/>
                  <a:pt x="199" y="17"/>
                </a:cubicBezTo>
                <a:close/>
                <a:moveTo>
                  <a:pt x="199" y="102"/>
                </a:moveTo>
                <a:cubicBezTo>
                  <a:pt x="151" y="102"/>
                  <a:pt x="108" y="122"/>
                  <a:pt x="77" y="153"/>
                </a:cubicBezTo>
                <a:cubicBezTo>
                  <a:pt x="74" y="157"/>
                  <a:pt x="74" y="162"/>
                  <a:pt x="77" y="165"/>
                </a:cubicBezTo>
                <a:lnTo>
                  <a:pt x="113" y="201"/>
                </a:lnTo>
                <a:cubicBezTo>
                  <a:pt x="117" y="205"/>
                  <a:pt x="122" y="205"/>
                  <a:pt x="125" y="201"/>
                </a:cubicBezTo>
                <a:cubicBezTo>
                  <a:pt x="145" y="183"/>
                  <a:pt x="170" y="171"/>
                  <a:pt x="199" y="171"/>
                </a:cubicBezTo>
                <a:cubicBezTo>
                  <a:pt x="227" y="171"/>
                  <a:pt x="253" y="183"/>
                  <a:pt x="272" y="201"/>
                </a:cubicBezTo>
                <a:cubicBezTo>
                  <a:pt x="276" y="205"/>
                  <a:pt x="281" y="204"/>
                  <a:pt x="284" y="201"/>
                </a:cubicBezTo>
                <a:lnTo>
                  <a:pt x="321" y="165"/>
                </a:lnTo>
                <a:cubicBezTo>
                  <a:pt x="324" y="161"/>
                  <a:pt x="324" y="156"/>
                  <a:pt x="321" y="153"/>
                </a:cubicBezTo>
                <a:cubicBezTo>
                  <a:pt x="289" y="122"/>
                  <a:pt x="246" y="102"/>
                  <a:pt x="199" y="102"/>
                </a:cubicBezTo>
                <a:close/>
                <a:moveTo>
                  <a:pt x="199" y="120"/>
                </a:moveTo>
                <a:cubicBezTo>
                  <a:pt x="238" y="120"/>
                  <a:pt x="274" y="135"/>
                  <a:pt x="302" y="159"/>
                </a:cubicBezTo>
                <a:lnTo>
                  <a:pt x="278" y="183"/>
                </a:lnTo>
                <a:cubicBezTo>
                  <a:pt x="257" y="165"/>
                  <a:pt x="229" y="154"/>
                  <a:pt x="199" y="154"/>
                </a:cubicBezTo>
                <a:cubicBezTo>
                  <a:pt x="169" y="154"/>
                  <a:pt x="141" y="165"/>
                  <a:pt x="120" y="183"/>
                </a:cubicBezTo>
                <a:lnTo>
                  <a:pt x="96" y="159"/>
                </a:lnTo>
                <a:cubicBezTo>
                  <a:pt x="123" y="135"/>
                  <a:pt x="159" y="120"/>
                  <a:pt x="199" y="120"/>
                </a:cubicBezTo>
                <a:close/>
                <a:moveTo>
                  <a:pt x="198" y="204"/>
                </a:moveTo>
                <a:cubicBezTo>
                  <a:pt x="179" y="204"/>
                  <a:pt x="162" y="212"/>
                  <a:pt x="149" y="224"/>
                </a:cubicBezTo>
                <a:cubicBezTo>
                  <a:pt x="145" y="228"/>
                  <a:pt x="145" y="233"/>
                  <a:pt x="149" y="237"/>
                </a:cubicBezTo>
                <a:lnTo>
                  <a:pt x="193" y="280"/>
                </a:lnTo>
                <a:cubicBezTo>
                  <a:pt x="196" y="284"/>
                  <a:pt x="202" y="284"/>
                  <a:pt x="205" y="280"/>
                </a:cubicBezTo>
                <a:lnTo>
                  <a:pt x="249" y="237"/>
                </a:lnTo>
                <a:cubicBezTo>
                  <a:pt x="252" y="233"/>
                  <a:pt x="252" y="227"/>
                  <a:pt x="249" y="224"/>
                </a:cubicBezTo>
                <a:cubicBezTo>
                  <a:pt x="236" y="212"/>
                  <a:pt x="218" y="204"/>
                  <a:pt x="198" y="204"/>
                </a:cubicBezTo>
                <a:close/>
                <a:moveTo>
                  <a:pt x="198" y="221"/>
                </a:moveTo>
                <a:cubicBezTo>
                  <a:pt x="210" y="221"/>
                  <a:pt x="220" y="225"/>
                  <a:pt x="229" y="231"/>
                </a:cubicBezTo>
                <a:lnTo>
                  <a:pt x="199" y="262"/>
                </a:lnTo>
                <a:lnTo>
                  <a:pt x="168" y="231"/>
                </a:lnTo>
                <a:cubicBezTo>
                  <a:pt x="177" y="225"/>
                  <a:pt x="187" y="221"/>
                  <a:pt x="198" y="221"/>
                </a:cubicBez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Battery Charge">
            <a:extLst>
              <a:ext uri="{FF2B5EF4-FFF2-40B4-BE49-F238E27FC236}">
                <a16:creationId xmlns:a16="http://schemas.microsoft.com/office/drawing/2014/main" id="{7606FC78-D572-53F7-2AAF-A2996CCD277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417217" y="949511"/>
            <a:ext cx="147638" cy="71438"/>
          </a:xfrm>
          <a:custGeom>
            <a:avLst/>
            <a:gdLst>
              <a:gd name="T0" fmla="*/ 9 w 395"/>
              <a:gd name="T1" fmla="*/ 0 h 190"/>
              <a:gd name="T2" fmla="*/ 0 w 395"/>
              <a:gd name="T3" fmla="*/ 9 h 190"/>
              <a:gd name="T4" fmla="*/ 0 w 395"/>
              <a:gd name="T5" fmla="*/ 182 h 190"/>
              <a:gd name="T6" fmla="*/ 9 w 395"/>
              <a:gd name="T7" fmla="*/ 190 h 190"/>
              <a:gd name="T8" fmla="*/ 351 w 395"/>
              <a:gd name="T9" fmla="*/ 190 h 190"/>
              <a:gd name="T10" fmla="*/ 360 w 395"/>
              <a:gd name="T11" fmla="*/ 182 h 190"/>
              <a:gd name="T12" fmla="*/ 360 w 395"/>
              <a:gd name="T13" fmla="*/ 134 h 190"/>
              <a:gd name="T14" fmla="*/ 387 w 395"/>
              <a:gd name="T15" fmla="*/ 134 h 190"/>
              <a:gd name="T16" fmla="*/ 395 w 395"/>
              <a:gd name="T17" fmla="*/ 125 h 190"/>
              <a:gd name="T18" fmla="*/ 395 w 395"/>
              <a:gd name="T19" fmla="*/ 66 h 190"/>
              <a:gd name="T20" fmla="*/ 387 w 395"/>
              <a:gd name="T21" fmla="*/ 57 h 190"/>
              <a:gd name="T22" fmla="*/ 360 w 395"/>
              <a:gd name="T23" fmla="*/ 57 h 190"/>
              <a:gd name="T24" fmla="*/ 360 w 395"/>
              <a:gd name="T25" fmla="*/ 9 h 190"/>
              <a:gd name="T26" fmla="*/ 351 w 395"/>
              <a:gd name="T27" fmla="*/ 0 h 190"/>
              <a:gd name="T28" fmla="*/ 9 w 395"/>
              <a:gd name="T29" fmla="*/ 0 h 190"/>
              <a:gd name="T30" fmla="*/ 18 w 395"/>
              <a:gd name="T31" fmla="*/ 18 h 190"/>
              <a:gd name="T32" fmla="*/ 342 w 395"/>
              <a:gd name="T33" fmla="*/ 18 h 190"/>
              <a:gd name="T34" fmla="*/ 342 w 395"/>
              <a:gd name="T35" fmla="*/ 173 h 190"/>
              <a:gd name="T36" fmla="*/ 18 w 395"/>
              <a:gd name="T37" fmla="*/ 173 h 190"/>
              <a:gd name="T38" fmla="*/ 18 w 395"/>
              <a:gd name="T39" fmla="*/ 18 h 190"/>
              <a:gd name="T40" fmla="*/ 41 w 395"/>
              <a:gd name="T41" fmla="*/ 32 h 190"/>
              <a:gd name="T42" fmla="*/ 32 w 395"/>
              <a:gd name="T43" fmla="*/ 41 h 190"/>
              <a:gd name="T44" fmla="*/ 32 w 395"/>
              <a:gd name="T45" fmla="*/ 149 h 190"/>
              <a:gd name="T46" fmla="*/ 41 w 395"/>
              <a:gd name="T47" fmla="*/ 158 h 190"/>
              <a:gd name="T48" fmla="*/ 230 w 395"/>
              <a:gd name="T49" fmla="*/ 158 h 190"/>
              <a:gd name="T50" fmla="*/ 239 w 395"/>
              <a:gd name="T51" fmla="*/ 149 h 190"/>
              <a:gd name="T52" fmla="*/ 239 w 395"/>
              <a:gd name="T53" fmla="*/ 41 h 190"/>
              <a:gd name="T54" fmla="*/ 230 w 395"/>
              <a:gd name="T55" fmla="*/ 32 h 190"/>
              <a:gd name="T56" fmla="*/ 41 w 395"/>
              <a:gd name="T57" fmla="*/ 32 h 190"/>
              <a:gd name="T58" fmla="*/ 360 w 395"/>
              <a:gd name="T59" fmla="*/ 74 h 190"/>
              <a:gd name="T60" fmla="*/ 378 w 395"/>
              <a:gd name="T61" fmla="*/ 74 h 190"/>
              <a:gd name="T62" fmla="*/ 378 w 395"/>
              <a:gd name="T63" fmla="*/ 116 h 190"/>
              <a:gd name="T64" fmla="*/ 360 w 395"/>
              <a:gd name="T65" fmla="*/ 116 h 190"/>
              <a:gd name="T66" fmla="*/ 360 w 395"/>
              <a:gd name="T67" fmla="*/ 74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95" h="190">
                <a:moveTo>
                  <a:pt x="9" y="0"/>
                </a:moveTo>
                <a:cubicBezTo>
                  <a:pt x="4" y="0"/>
                  <a:pt x="0" y="4"/>
                  <a:pt x="0" y="9"/>
                </a:cubicBezTo>
                <a:lnTo>
                  <a:pt x="0" y="182"/>
                </a:lnTo>
                <a:cubicBezTo>
                  <a:pt x="1" y="187"/>
                  <a:pt x="4" y="190"/>
                  <a:pt x="9" y="190"/>
                </a:cubicBezTo>
                <a:lnTo>
                  <a:pt x="351" y="190"/>
                </a:lnTo>
                <a:cubicBezTo>
                  <a:pt x="356" y="190"/>
                  <a:pt x="359" y="186"/>
                  <a:pt x="360" y="182"/>
                </a:cubicBezTo>
                <a:lnTo>
                  <a:pt x="360" y="134"/>
                </a:lnTo>
                <a:lnTo>
                  <a:pt x="387" y="134"/>
                </a:lnTo>
                <a:cubicBezTo>
                  <a:pt x="392" y="133"/>
                  <a:pt x="395" y="130"/>
                  <a:pt x="395" y="125"/>
                </a:cubicBezTo>
                <a:lnTo>
                  <a:pt x="395" y="66"/>
                </a:lnTo>
                <a:cubicBezTo>
                  <a:pt x="395" y="60"/>
                  <a:pt x="391" y="57"/>
                  <a:pt x="387" y="57"/>
                </a:cubicBezTo>
                <a:lnTo>
                  <a:pt x="360" y="57"/>
                </a:lnTo>
                <a:lnTo>
                  <a:pt x="360" y="9"/>
                </a:lnTo>
                <a:cubicBezTo>
                  <a:pt x="359" y="4"/>
                  <a:pt x="356" y="0"/>
                  <a:pt x="351" y="0"/>
                </a:cubicBezTo>
                <a:lnTo>
                  <a:pt x="9" y="0"/>
                </a:lnTo>
                <a:close/>
                <a:moveTo>
                  <a:pt x="18" y="18"/>
                </a:moveTo>
                <a:lnTo>
                  <a:pt x="342" y="18"/>
                </a:lnTo>
                <a:cubicBezTo>
                  <a:pt x="342" y="69"/>
                  <a:pt x="342" y="121"/>
                  <a:pt x="342" y="173"/>
                </a:cubicBezTo>
                <a:lnTo>
                  <a:pt x="18" y="173"/>
                </a:lnTo>
                <a:lnTo>
                  <a:pt x="18" y="18"/>
                </a:lnTo>
                <a:close/>
                <a:moveTo>
                  <a:pt x="41" y="32"/>
                </a:moveTo>
                <a:cubicBezTo>
                  <a:pt x="36" y="33"/>
                  <a:pt x="33" y="36"/>
                  <a:pt x="32" y="41"/>
                </a:cubicBezTo>
                <a:lnTo>
                  <a:pt x="32" y="149"/>
                </a:lnTo>
                <a:cubicBezTo>
                  <a:pt x="33" y="155"/>
                  <a:pt x="36" y="158"/>
                  <a:pt x="41" y="158"/>
                </a:cubicBezTo>
                <a:lnTo>
                  <a:pt x="230" y="158"/>
                </a:lnTo>
                <a:cubicBezTo>
                  <a:pt x="235" y="158"/>
                  <a:pt x="239" y="154"/>
                  <a:pt x="239" y="149"/>
                </a:cubicBezTo>
                <a:lnTo>
                  <a:pt x="239" y="41"/>
                </a:lnTo>
                <a:cubicBezTo>
                  <a:pt x="238" y="36"/>
                  <a:pt x="235" y="32"/>
                  <a:pt x="230" y="32"/>
                </a:cubicBezTo>
                <a:lnTo>
                  <a:pt x="41" y="32"/>
                </a:lnTo>
                <a:close/>
                <a:moveTo>
                  <a:pt x="360" y="74"/>
                </a:moveTo>
                <a:lnTo>
                  <a:pt x="378" y="74"/>
                </a:lnTo>
                <a:lnTo>
                  <a:pt x="378" y="116"/>
                </a:lnTo>
                <a:lnTo>
                  <a:pt x="360" y="116"/>
                </a:lnTo>
                <a:lnTo>
                  <a:pt x="360" y="74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Signal Strength">
            <a:extLst>
              <a:ext uri="{FF2B5EF4-FFF2-40B4-BE49-F238E27FC236}">
                <a16:creationId xmlns:a16="http://schemas.microsoft.com/office/drawing/2014/main" id="{01B3403B-DCC2-1B86-3576-14D3081FB8E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257110" y="937418"/>
            <a:ext cx="111920" cy="84138"/>
          </a:xfrm>
          <a:custGeom>
            <a:avLst/>
            <a:gdLst>
              <a:gd name="T0" fmla="*/ 343 w 395"/>
              <a:gd name="T1" fmla="*/ 0 h 228"/>
              <a:gd name="T2" fmla="*/ 334 w 395"/>
              <a:gd name="T3" fmla="*/ 9 h 228"/>
              <a:gd name="T4" fmla="*/ 334 w 395"/>
              <a:gd name="T5" fmla="*/ 220 h 228"/>
              <a:gd name="T6" fmla="*/ 343 w 395"/>
              <a:gd name="T7" fmla="*/ 228 h 228"/>
              <a:gd name="T8" fmla="*/ 387 w 395"/>
              <a:gd name="T9" fmla="*/ 228 h 228"/>
              <a:gd name="T10" fmla="*/ 395 w 395"/>
              <a:gd name="T11" fmla="*/ 220 h 228"/>
              <a:gd name="T12" fmla="*/ 395 w 395"/>
              <a:gd name="T13" fmla="*/ 9 h 228"/>
              <a:gd name="T14" fmla="*/ 387 w 395"/>
              <a:gd name="T15" fmla="*/ 0 h 228"/>
              <a:gd name="T16" fmla="*/ 343 w 395"/>
              <a:gd name="T17" fmla="*/ 0 h 228"/>
              <a:gd name="T18" fmla="*/ 352 w 395"/>
              <a:gd name="T19" fmla="*/ 18 h 228"/>
              <a:gd name="T20" fmla="*/ 378 w 395"/>
              <a:gd name="T21" fmla="*/ 18 h 228"/>
              <a:gd name="T22" fmla="*/ 378 w 395"/>
              <a:gd name="T23" fmla="*/ 211 h 228"/>
              <a:gd name="T24" fmla="*/ 352 w 395"/>
              <a:gd name="T25" fmla="*/ 211 h 228"/>
              <a:gd name="T26" fmla="*/ 352 w 395"/>
              <a:gd name="T27" fmla="*/ 18 h 228"/>
              <a:gd name="T28" fmla="*/ 259 w 395"/>
              <a:gd name="T29" fmla="*/ 46 h 228"/>
              <a:gd name="T30" fmla="*/ 250 w 395"/>
              <a:gd name="T31" fmla="*/ 55 h 228"/>
              <a:gd name="T32" fmla="*/ 250 w 395"/>
              <a:gd name="T33" fmla="*/ 220 h 228"/>
              <a:gd name="T34" fmla="*/ 259 w 395"/>
              <a:gd name="T35" fmla="*/ 228 h 228"/>
              <a:gd name="T36" fmla="*/ 303 w 395"/>
              <a:gd name="T37" fmla="*/ 228 h 228"/>
              <a:gd name="T38" fmla="*/ 312 w 395"/>
              <a:gd name="T39" fmla="*/ 220 h 228"/>
              <a:gd name="T40" fmla="*/ 312 w 395"/>
              <a:gd name="T41" fmla="*/ 55 h 228"/>
              <a:gd name="T42" fmla="*/ 303 w 395"/>
              <a:gd name="T43" fmla="*/ 46 h 228"/>
              <a:gd name="T44" fmla="*/ 259 w 395"/>
              <a:gd name="T45" fmla="*/ 46 h 228"/>
              <a:gd name="T46" fmla="*/ 268 w 395"/>
              <a:gd name="T47" fmla="*/ 64 h 228"/>
              <a:gd name="T48" fmla="*/ 294 w 395"/>
              <a:gd name="T49" fmla="*/ 64 h 228"/>
              <a:gd name="T50" fmla="*/ 294 w 395"/>
              <a:gd name="T51" fmla="*/ 211 h 228"/>
              <a:gd name="T52" fmla="*/ 268 w 395"/>
              <a:gd name="T53" fmla="*/ 211 h 228"/>
              <a:gd name="T54" fmla="*/ 268 w 395"/>
              <a:gd name="T55" fmla="*/ 64 h 228"/>
              <a:gd name="T56" fmla="*/ 176 w 395"/>
              <a:gd name="T57" fmla="*/ 92 h 228"/>
              <a:gd name="T58" fmla="*/ 167 w 395"/>
              <a:gd name="T59" fmla="*/ 101 h 228"/>
              <a:gd name="T60" fmla="*/ 167 w 395"/>
              <a:gd name="T61" fmla="*/ 220 h 228"/>
              <a:gd name="T62" fmla="*/ 176 w 395"/>
              <a:gd name="T63" fmla="*/ 228 h 228"/>
              <a:gd name="T64" fmla="*/ 220 w 395"/>
              <a:gd name="T65" fmla="*/ 228 h 228"/>
              <a:gd name="T66" fmla="*/ 229 w 395"/>
              <a:gd name="T67" fmla="*/ 220 h 228"/>
              <a:gd name="T68" fmla="*/ 229 w 395"/>
              <a:gd name="T69" fmla="*/ 101 h 228"/>
              <a:gd name="T70" fmla="*/ 220 w 395"/>
              <a:gd name="T71" fmla="*/ 92 h 228"/>
              <a:gd name="T72" fmla="*/ 176 w 395"/>
              <a:gd name="T73" fmla="*/ 92 h 228"/>
              <a:gd name="T74" fmla="*/ 185 w 395"/>
              <a:gd name="T75" fmla="*/ 110 h 228"/>
              <a:gd name="T76" fmla="*/ 211 w 395"/>
              <a:gd name="T77" fmla="*/ 110 h 228"/>
              <a:gd name="T78" fmla="*/ 211 w 395"/>
              <a:gd name="T79" fmla="*/ 211 h 228"/>
              <a:gd name="T80" fmla="*/ 185 w 395"/>
              <a:gd name="T81" fmla="*/ 211 h 228"/>
              <a:gd name="T82" fmla="*/ 185 w 395"/>
              <a:gd name="T83" fmla="*/ 110 h 228"/>
              <a:gd name="T84" fmla="*/ 92 w 395"/>
              <a:gd name="T85" fmla="*/ 138 h 228"/>
              <a:gd name="T86" fmla="*/ 84 w 395"/>
              <a:gd name="T87" fmla="*/ 147 h 228"/>
              <a:gd name="T88" fmla="*/ 84 w 395"/>
              <a:gd name="T89" fmla="*/ 220 h 228"/>
              <a:gd name="T90" fmla="*/ 92 w 395"/>
              <a:gd name="T91" fmla="*/ 228 h 228"/>
              <a:gd name="T92" fmla="*/ 136 w 395"/>
              <a:gd name="T93" fmla="*/ 228 h 228"/>
              <a:gd name="T94" fmla="*/ 145 w 395"/>
              <a:gd name="T95" fmla="*/ 220 h 228"/>
              <a:gd name="T96" fmla="*/ 145 w 395"/>
              <a:gd name="T97" fmla="*/ 147 h 228"/>
              <a:gd name="T98" fmla="*/ 136 w 395"/>
              <a:gd name="T99" fmla="*/ 138 h 228"/>
              <a:gd name="T100" fmla="*/ 92 w 395"/>
              <a:gd name="T101" fmla="*/ 138 h 228"/>
              <a:gd name="T102" fmla="*/ 9 w 395"/>
              <a:gd name="T103" fmla="*/ 175 h 228"/>
              <a:gd name="T104" fmla="*/ 0 w 395"/>
              <a:gd name="T105" fmla="*/ 184 h 228"/>
              <a:gd name="T106" fmla="*/ 0 w 395"/>
              <a:gd name="T107" fmla="*/ 220 h 228"/>
              <a:gd name="T108" fmla="*/ 9 w 395"/>
              <a:gd name="T109" fmla="*/ 228 h 228"/>
              <a:gd name="T110" fmla="*/ 53 w 395"/>
              <a:gd name="T111" fmla="*/ 228 h 228"/>
              <a:gd name="T112" fmla="*/ 62 w 395"/>
              <a:gd name="T113" fmla="*/ 220 h 228"/>
              <a:gd name="T114" fmla="*/ 62 w 395"/>
              <a:gd name="T115" fmla="*/ 184 h 228"/>
              <a:gd name="T116" fmla="*/ 53 w 395"/>
              <a:gd name="T117" fmla="*/ 175 h 228"/>
              <a:gd name="T118" fmla="*/ 9 w 395"/>
              <a:gd name="T119" fmla="*/ 175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95" h="228">
                <a:moveTo>
                  <a:pt x="343" y="0"/>
                </a:moveTo>
                <a:cubicBezTo>
                  <a:pt x="338" y="0"/>
                  <a:pt x="334" y="4"/>
                  <a:pt x="334" y="9"/>
                </a:cubicBezTo>
                <a:lnTo>
                  <a:pt x="334" y="220"/>
                </a:lnTo>
                <a:cubicBezTo>
                  <a:pt x="334" y="225"/>
                  <a:pt x="338" y="228"/>
                  <a:pt x="343" y="228"/>
                </a:cubicBezTo>
                <a:lnTo>
                  <a:pt x="387" y="228"/>
                </a:lnTo>
                <a:cubicBezTo>
                  <a:pt x="392" y="228"/>
                  <a:pt x="395" y="224"/>
                  <a:pt x="395" y="220"/>
                </a:cubicBezTo>
                <a:lnTo>
                  <a:pt x="395" y="9"/>
                </a:lnTo>
                <a:cubicBezTo>
                  <a:pt x="395" y="4"/>
                  <a:pt x="391" y="0"/>
                  <a:pt x="387" y="0"/>
                </a:cubicBezTo>
                <a:lnTo>
                  <a:pt x="343" y="0"/>
                </a:lnTo>
                <a:close/>
                <a:moveTo>
                  <a:pt x="352" y="18"/>
                </a:moveTo>
                <a:lnTo>
                  <a:pt x="378" y="18"/>
                </a:lnTo>
                <a:lnTo>
                  <a:pt x="378" y="211"/>
                </a:lnTo>
                <a:lnTo>
                  <a:pt x="352" y="211"/>
                </a:lnTo>
                <a:lnTo>
                  <a:pt x="352" y="18"/>
                </a:lnTo>
                <a:close/>
                <a:moveTo>
                  <a:pt x="259" y="46"/>
                </a:moveTo>
                <a:cubicBezTo>
                  <a:pt x="254" y="46"/>
                  <a:pt x="251" y="50"/>
                  <a:pt x="250" y="55"/>
                </a:cubicBezTo>
                <a:lnTo>
                  <a:pt x="250" y="220"/>
                </a:lnTo>
                <a:cubicBezTo>
                  <a:pt x="251" y="225"/>
                  <a:pt x="255" y="228"/>
                  <a:pt x="259" y="228"/>
                </a:cubicBezTo>
                <a:lnTo>
                  <a:pt x="303" y="228"/>
                </a:lnTo>
                <a:cubicBezTo>
                  <a:pt x="308" y="228"/>
                  <a:pt x="312" y="224"/>
                  <a:pt x="312" y="220"/>
                </a:cubicBezTo>
                <a:lnTo>
                  <a:pt x="312" y="55"/>
                </a:lnTo>
                <a:cubicBezTo>
                  <a:pt x="312" y="50"/>
                  <a:pt x="308" y="46"/>
                  <a:pt x="303" y="46"/>
                </a:cubicBezTo>
                <a:lnTo>
                  <a:pt x="259" y="46"/>
                </a:lnTo>
                <a:close/>
                <a:moveTo>
                  <a:pt x="268" y="64"/>
                </a:moveTo>
                <a:lnTo>
                  <a:pt x="294" y="64"/>
                </a:lnTo>
                <a:lnTo>
                  <a:pt x="294" y="211"/>
                </a:lnTo>
                <a:lnTo>
                  <a:pt x="268" y="211"/>
                </a:lnTo>
                <a:lnTo>
                  <a:pt x="268" y="64"/>
                </a:lnTo>
                <a:close/>
                <a:moveTo>
                  <a:pt x="176" y="92"/>
                </a:moveTo>
                <a:cubicBezTo>
                  <a:pt x="171" y="92"/>
                  <a:pt x="167" y="96"/>
                  <a:pt x="167" y="101"/>
                </a:cubicBezTo>
                <a:lnTo>
                  <a:pt x="167" y="220"/>
                </a:lnTo>
                <a:cubicBezTo>
                  <a:pt x="167" y="225"/>
                  <a:pt x="171" y="228"/>
                  <a:pt x="176" y="228"/>
                </a:cubicBezTo>
                <a:lnTo>
                  <a:pt x="220" y="228"/>
                </a:lnTo>
                <a:cubicBezTo>
                  <a:pt x="225" y="228"/>
                  <a:pt x="228" y="224"/>
                  <a:pt x="229" y="220"/>
                </a:cubicBezTo>
                <a:lnTo>
                  <a:pt x="229" y="101"/>
                </a:lnTo>
                <a:cubicBezTo>
                  <a:pt x="228" y="96"/>
                  <a:pt x="224" y="92"/>
                  <a:pt x="220" y="92"/>
                </a:cubicBezTo>
                <a:lnTo>
                  <a:pt x="176" y="92"/>
                </a:lnTo>
                <a:close/>
                <a:moveTo>
                  <a:pt x="185" y="110"/>
                </a:moveTo>
                <a:lnTo>
                  <a:pt x="211" y="110"/>
                </a:lnTo>
                <a:lnTo>
                  <a:pt x="211" y="211"/>
                </a:lnTo>
                <a:lnTo>
                  <a:pt x="185" y="211"/>
                </a:lnTo>
                <a:lnTo>
                  <a:pt x="185" y="110"/>
                </a:lnTo>
                <a:close/>
                <a:moveTo>
                  <a:pt x="92" y="138"/>
                </a:moveTo>
                <a:cubicBezTo>
                  <a:pt x="87" y="138"/>
                  <a:pt x="84" y="142"/>
                  <a:pt x="84" y="147"/>
                </a:cubicBezTo>
                <a:lnTo>
                  <a:pt x="84" y="220"/>
                </a:lnTo>
                <a:cubicBezTo>
                  <a:pt x="84" y="225"/>
                  <a:pt x="88" y="228"/>
                  <a:pt x="92" y="228"/>
                </a:cubicBezTo>
                <a:lnTo>
                  <a:pt x="136" y="228"/>
                </a:lnTo>
                <a:cubicBezTo>
                  <a:pt x="141" y="228"/>
                  <a:pt x="145" y="224"/>
                  <a:pt x="145" y="220"/>
                </a:cubicBezTo>
                <a:lnTo>
                  <a:pt x="145" y="147"/>
                </a:lnTo>
                <a:cubicBezTo>
                  <a:pt x="145" y="142"/>
                  <a:pt x="141" y="138"/>
                  <a:pt x="136" y="138"/>
                </a:cubicBezTo>
                <a:lnTo>
                  <a:pt x="92" y="138"/>
                </a:lnTo>
                <a:close/>
                <a:moveTo>
                  <a:pt x="9" y="175"/>
                </a:moveTo>
                <a:cubicBezTo>
                  <a:pt x="4" y="176"/>
                  <a:pt x="0" y="180"/>
                  <a:pt x="0" y="184"/>
                </a:cubicBezTo>
                <a:lnTo>
                  <a:pt x="0" y="220"/>
                </a:lnTo>
                <a:cubicBezTo>
                  <a:pt x="1" y="225"/>
                  <a:pt x="4" y="228"/>
                  <a:pt x="9" y="228"/>
                </a:cubicBezTo>
                <a:lnTo>
                  <a:pt x="53" y="228"/>
                </a:lnTo>
                <a:cubicBezTo>
                  <a:pt x="58" y="228"/>
                  <a:pt x="62" y="224"/>
                  <a:pt x="62" y="220"/>
                </a:cubicBezTo>
                <a:lnTo>
                  <a:pt x="62" y="184"/>
                </a:lnTo>
                <a:cubicBezTo>
                  <a:pt x="61" y="179"/>
                  <a:pt x="58" y="176"/>
                  <a:pt x="53" y="175"/>
                </a:cubicBezTo>
                <a:lnTo>
                  <a:pt x="9" y="175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18FD69E-DB0D-4FE5-E57C-EB8DA8D320A8}"/>
              </a:ext>
            </a:extLst>
          </p:cNvPr>
          <p:cNvSpPr txBox="1"/>
          <p:nvPr/>
        </p:nvSpPr>
        <p:spPr>
          <a:xfrm>
            <a:off x="5049564" y="890446"/>
            <a:ext cx="4090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>
                <a:latin typeface="+mn-ea"/>
              </a:rPr>
              <a:t>100%</a:t>
            </a:r>
            <a:endParaRPr lang="ko-KR" altLang="en-US" sz="700">
              <a:latin typeface="+mn-ea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55FBBEC1-8AC2-7113-3D03-4DE18D256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149" y="884829"/>
            <a:ext cx="2441328" cy="4632565"/>
          </a:xfrm>
          <a:prstGeom prst="rect">
            <a:avLst/>
          </a:prstGeom>
          <a:noFill/>
          <a:ln w="3175" algn="ctr">
            <a:solidFill>
              <a:schemeClr val="tx1"/>
            </a:solidFill>
            <a:bevel/>
            <a:headEnd/>
            <a:tailEnd/>
          </a:ln>
          <a:effectLst/>
        </p:spPr>
        <p:txBody>
          <a:bodyPr lIns="50800" tIns="50800" rIns="50800" bIns="50800" anchor="ctr"/>
          <a:lstStyle>
            <a:lvl1pPr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ko-KR" altLang="en-US">
              <a:ea typeface="굴림" panose="020B0600000101010101" pitchFamily="50" charset="-127"/>
            </a:endParaRPr>
          </a:p>
        </p:txBody>
      </p:sp>
      <p:grpSp>
        <p:nvGrpSpPr>
          <p:cNvPr id="35" name="Onscreen Keyboard">
            <a:extLst>
              <a:ext uri="{FF2B5EF4-FFF2-40B4-BE49-F238E27FC236}">
                <a16:creationId xmlns:a16="http://schemas.microsoft.com/office/drawing/2014/main" id="{3A70974A-CE3C-C95E-7A35-9AB7966C09C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242772" y="4047154"/>
            <a:ext cx="2332528" cy="1445278"/>
            <a:chOff x="4629151" y="5054772"/>
            <a:chExt cx="1984377" cy="1257994"/>
          </a:xfrm>
        </p:grpSpPr>
        <p:sp>
          <p:nvSpPr>
            <p:cNvPr id="36" name="Q">
              <a:extLst>
                <a:ext uri="{FF2B5EF4-FFF2-40B4-BE49-F238E27FC236}">
                  <a16:creationId xmlns:a16="http://schemas.microsoft.com/office/drawing/2014/main" id="{443D0186-826D-6C39-6F29-82D913275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946" y="5054772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Q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7" name="W">
              <a:extLst>
                <a:ext uri="{FF2B5EF4-FFF2-40B4-BE49-F238E27FC236}">
                  <a16:creationId xmlns:a16="http://schemas.microsoft.com/office/drawing/2014/main" id="{0363C481-B46A-EC54-179D-537D157175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1823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W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8" name="E">
              <a:extLst>
                <a:ext uri="{FF2B5EF4-FFF2-40B4-BE49-F238E27FC236}">
                  <a16:creationId xmlns:a16="http://schemas.microsoft.com/office/drawing/2014/main" id="{23404B13-7D2A-D370-ED72-1D6F097514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3700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E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9" name="R">
              <a:extLst>
                <a:ext uri="{FF2B5EF4-FFF2-40B4-BE49-F238E27FC236}">
                  <a16:creationId xmlns:a16="http://schemas.microsoft.com/office/drawing/2014/main" id="{5B0BAB1A-04E4-CBF1-D066-51D85C3D7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5577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R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0" name="T">
              <a:extLst>
                <a:ext uri="{FF2B5EF4-FFF2-40B4-BE49-F238E27FC236}">
                  <a16:creationId xmlns:a16="http://schemas.microsoft.com/office/drawing/2014/main" id="{73BFF7F5-54CF-8B3C-CBE5-7C7FB53D7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454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T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1" name="Y">
              <a:extLst>
                <a:ext uri="{FF2B5EF4-FFF2-40B4-BE49-F238E27FC236}">
                  <a16:creationId xmlns:a16="http://schemas.microsoft.com/office/drawing/2014/main" id="{E7B6A939-73BC-EA48-1930-69018AC7C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9331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Y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2" name="U">
              <a:extLst>
                <a:ext uri="{FF2B5EF4-FFF2-40B4-BE49-F238E27FC236}">
                  <a16:creationId xmlns:a16="http://schemas.microsoft.com/office/drawing/2014/main" id="{1F18FE12-2E9B-D28D-0687-0A41D1F74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1208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U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3" name="I">
              <a:extLst>
                <a:ext uri="{FF2B5EF4-FFF2-40B4-BE49-F238E27FC236}">
                  <a16:creationId xmlns:a16="http://schemas.microsoft.com/office/drawing/2014/main" id="{D6D7FD57-91FE-3FBA-A202-B8BFA9801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3085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I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4" name="O">
              <a:extLst>
                <a:ext uri="{FF2B5EF4-FFF2-40B4-BE49-F238E27FC236}">
                  <a16:creationId xmlns:a16="http://schemas.microsoft.com/office/drawing/2014/main" id="{6DD124B1-3FE5-1B72-F2C4-126248984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4962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O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5" name="P">
              <a:extLst>
                <a:ext uri="{FF2B5EF4-FFF2-40B4-BE49-F238E27FC236}">
                  <a16:creationId xmlns:a16="http://schemas.microsoft.com/office/drawing/2014/main" id="{20A12898-7FF4-D610-1607-0A06B13AE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6840" y="5054773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P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" name="A">
              <a:extLst>
                <a:ext uri="{FF2B5EF4-FFF2-40B4-BE49-F238E27FC236}">
                  <a16:creationId xmlns:a16="http://schemas.microsoft.com/office/drawing/2014/main" id="{0C3C4888-9017-4F8F-F494-33D3069D2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885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A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7" name="S">
              <a:extLst>
                <a:ext uri="{FF2B5EF4-FFF2-40B4-BE49-F238E27FC236}">
                  <a16:creationId xmlns:a16="http://schemas.microsoft.com/office/drawing/2014/main" id="{940B9C4E-4E51-AD05-AE63-87E5683A6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2762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S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8" name="D">
              <a:extLst>
                <a:ext uri="{FF2B5EF4-FFF2-40B4-BE49-F238E27FC236}">
                  <a16:creationId xmlns:a16="http://schemas.microsoft.com/office/drawing/2014/main" id="{1C1CB712-6C97-D675-40D7-D52CF090E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4639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D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9" name="F">
              <a:extLst>
                <a:ext uri="{FF2B5EF4-FFF2-40B4-BE49-F238E27FC236}">
                  <a16:creationId xmlns:a16="http://schemas.microsoft.com/office/drawing/2014/main" id="{A6A43758-F74B-9091-BC74-4116B7313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6516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F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0" name="G">
              <a:extLst>
                <a:ext uri="{FF2B5EF4-FFF2-40B4-BE49-F238E27FC236}">
                  <a16:creationId xmlns:a16="http://schemas.microsoft.com/office/drawing/2014/main" id="{1873F4A3-1900-4932-63AB-1684D874A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8393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G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1" name="H">
              <a:extLst>
                <a:ext uri="{FF2B5EF4-FFF2-40B4-BE49-F238E27FC236}">
                  <a16:creationId xmlns:a16="http://schemas.microsoft.com/office/drawing/2014/main" id="{40C238C7-A219-760D-BAE5-070D20668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270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H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2" name="J">
              <a:extLst>
                <a:ext uri="{FF2B5EF4-FFF2-40B4-BE49-F238E27FC236}">
                  <a16:creationId xmlns:a16="http://schemas.microsoft.com/office/drawing/2014/main" id="{794BE82D-7769-B683-1F47-DC2074B9F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2147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J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3" name="K">
              <a:extLst>
                <a:ext uri="{FF2B5EF4-FFF2-40B4-BE49-F238E27FC236}">
                  <a16:creationId xmlns:a16="http://schemas.microsoft.com/office/drawing/2014/main" id="{27C5F48D-CE5E-1998-8923-583509A7E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4024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K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4" name="L">
              <a:extLst>
                <a:ext uri="{FF2B5EF4-FFF2-40B4-BE49-F238E27FC236}">
                  <a16:creationId xmlns:a16="http://schemas.microsoft.com/office/drawing/2014/main" id="{4667D350-3F8A-2795-DC43-1438F4E35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901" y="5395689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L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5" name="Z">
              <a:extLst>
                <a:ext uri="{FF2B5EF4-FFF2-40B4-BE49-F238E27FC236}">
                  <a16:creationId xmlns:a16="http://schemas.microsoft.com/office/drawing/2014/main" id="{7469C8D1-8665-52DC-BF87-FC1E8188C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2762" y="5736605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Z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6" name="X">
              <a:extLst>
                <a:ext uri="{FF2B5EF4-FFF2-40B4-BE49-F238E27FC236}">
                  <a16:creationId xmlns:a16="http://schemas.microsoft.com/office/drawing/2014/main" id="{A9424BD7-D4EF-93B3-8F5B-182546236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4639" y="5736605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X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7" name="C">
              <a:extLst>
                <a:ext uri="{FF2B5EF4-FFF2-40B4-BE49-F238E27FC236}">
                  <a16:creationId xmlns:a16="http://schemas.microsoft.com/office/drawing/2014/main" id="{68E85CD0-7566-CF13-B181-6EF93CE56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6516" y="5736605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C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8" name="V">
              <a:extLst>
                <a:ext uri="{FF2B5EF4-FFF2-40B4-BE49-F238E27FC236}">
                  <a16:creationId xmlns:a16="http://schemas.microsoft.com/office/drawing/2014/main" id="{A13F8664-960F-F83D-86BD-A6C943E17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8393" y="5736605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V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9" name="B">
              <a:extLst>
                <a:ext uri="{FF2B5EF4-FFF2-40B4-BE49-F238E27FC236}">
                  <a16:creationId xmlns:a16="http://schemas.microsoft.com/office/drawing/2014/main" id="{8B415810-AB93-56D6-B516-43D6D4EA2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270" y="5736605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B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1" name="N">
              <a:extLst>
                <a:ext uri="{FF2B5EF4-FFF2-40B4-BE49-F238E27FC236}">
                  <a16:creationId xmlns:a16="http://schemas.microsoft.com/office/drawing/2014/main" id="{71C4A87B-EFEB-C613-B04F-ADCB5EDB8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2147" y="5736605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N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2" name="M">
              <a:extLst>
                <a:ext uri="{FF2B5EF4-FFF2-40B4-BE49-F238E27FC236}">
                  <a16:creationId xmlns:a16="http://schemas.microsoft.com/office/drawing/2014/main" id="{82BAED4B-043A-49F0-8B10-3909ACC19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4024" y="5736605"/>
              <a:ext cx="166688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10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M</a:t>
              </a:r>
              <a:endParaRPr lang="en-US" sz="10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3" name="123">
              <a:extLst>
                <a:ext uri="{FF2B5EF4-FFF2-40B4-BE49-F238E27FC236}">
                  <a16:creationId xmlns:a16="http://schemas.microsoft.com/office/drawing/2014/main" id="{2F4038E6-7BD8-F499-B23E-9536B0C09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152" y="6074641"/>
              <a:ext cx="223837" cy="238125"/>
            </a:xfrm>
            <a:prstGeom prst="roundRect">
              <a:avLst>
                <a:gd name="adj" fmla="val 11899"/>
              </a:avLst>
            </a:prstGeom>
            <a:solidFill>
              <a:schemeClr val="bg1">
                <a:lumMod val="50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123</a:t>
              </a:r>
              <a:endParaRPr lang="en-US" sz="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4" name="Space">
              <a:extLst>
                <a:ext uri="{FF2B5EF4-FFF2-40B4-BE49-F238E27FC236}">
                  <a16:creationId xmlns:a16="http://schemas.microsoft.com/office/drawing/2014/main" id="{8E29BB0D-A090-32D5-5589-89E181D32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4638" y="6074637"/>
              <a:ext cx="974196" cy="238125"/>
            </a:xfrm>
            <a:prstGeom prst="roundRect">
              <a:avLst>
                <a:gd name="adj" fmla="val 11899"/>
              </a:avLst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800" b="1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space</a:t>
              </a:r>
              <a:endParaRPr lang="en-US" sz="800" b="1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5" name="Done">
              <a:extLst>
                <a:ext uri="{FF2B5EF4-FFF2-40B4-BE49-F238E27FC236}">
                  <a16:creationId xmlns:a16="http://schemas.microsoft.com/office/drawing/2014/main" id="{957FD59D-0324-7E75-A0F1-01B30FF3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4024" y="6074637"/>
              <a:ext cx="469504" cy="238125"/>
            </a:xfrm>
            <a:prstGeom prst="roundRect">
              <a:avLst>
                <a:gd name="adj" fmla="val 11899"/>
              </a:avLst>
            </a:prstGeom>
            <a:solidFill>
              <a:schemeClr val="bg1">
                <a:lumMod val="50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Done</a:t>
              </a:r>
              <a:endParaRPr lang="en-US" sz="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66" name="Uppercase">
              <a:extLst>
                <a:ext uri="{FF2B5EF4-FFF2-40B4-BE49-F238E27FC236}">
                  <a16:creationId xmlns:a16="http://schemas.microsoft.com/office/drawing/2014/main" id="{5D5C615B-C0C5-384C-6863-308DAFB79163}"/>
                </a:ext>
              </a:extLst>
            </p:cNvPr>
            <p:cNvGrpSpPr/>
            <p:nvPr/>
          </p:nvGrpSpPr>
          <p:grpSpPr>
            <a:xfrm>
              <a:off x="4629151" y="5736605"/>
              <a:ext cx="223837" cy="238125"/>
              <a:chOff x="4629151" y="5736605"/>
              <a:chExt cx="223837" cy="238125"/>
            </a:xfrm>
          </p:grpSpPr>
          <p:sp>
            <p:nvSpPr>
              <p:cNvPr id="88" name="Uppercase Shape">
                <a:extLst>
                  <a:ext uri="{FF2B5EF4-FFF2-40B4-BE49-F238E27FC236}">
                    <a16:creationId xmlns:a16="http://schemas.microsoft.com/office/drawing/2014/main" id="{82234905-C0F3-AFBF-AF14-C53E831233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151" y="5736605"/>
                <a:ext cx="223837" cy="238125"/>
              </a:xfrm>
              <a:prstGeom prst="roundRect">
                <a:avLst>
                  <a:gd name="adj" fmla="val 11899"/>
                </a:avLst>
              </a:prstGeom>
              <a:solidFill>
                <a:schemeClr val="bg1">
                  <a:lumMod val="50000"/>
                </a:schemeClr>
              </a:solidFill>
              <a:ln w="6350" cap="flat" cmpd="sng" algn="ctr">
                <a:solidFill>
                  <a:srgbClr val="3333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89" name="Uppercase Icon">
                <a:extLst>
                  <a:ext uri="{FF2B5EF4-FFF2-40B4-BE49-F238E27FC236}">
                    <a16:creationId xmlns:a16="http://schemas.microsoft.com/office/drawing/2014/main" id="{2BE781E5-5DA1-1894-6F66-9C176494250A}"/>
                  </a:ext>
                </a:extLst>
              </p:cNvPr>
              <p:cNvSpPr>
                <a:spLocks noEditPoint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4683696" y="5797632"/>
                <a:ext cx="116538" cy="116070"/>
              </a:xfrm>
              <a:custGeom>
                <a:avLst/>
                <a:gdLst>
                  <a:gd name="T0" fmla="*/ 193 w 400"/>
                  <a:gd name="T1" fmla="*/ 3 h 358"/>
                  <a:gd name="T2" fmla="*/ 4 w 400"/>
                  <a:gd name="T3" fmla="*/ 218 h 358"/>
                  <a:gd name="T4" fmla="*/ 11 w 400"/>
                  <a:gd name="T5" fmla="*/ 233 h 358"/>
                  <a:gd name="T6" fmla="*/ 123 w 400"/>
                  <a:gd name="T7" fmla="*/ 233 h 358"/>
                  <a:gd name="T8" fmla="*/ 123 w 400"/>
                  <a:gd name="T9" fmla="*/ 349 h 358"/>
                  <a:gd name="T10" fmla="*/ 132 w 400"/>
                  <a:gd name="T11" fmla="*/ 358 h 358"/>
                  <a:gd name="T12" fmla="*/ 267 w 400"/>
                  <a:gd name="T13" fmla="*/ 358 h 358"/>
                  <a:gd name="T14" fmla="*/ 276 w 400"/>
                  <a:gd name="T15" fmla="*/ 349 h 358"/>
                  <a:gd name="T16" fmla="*/ 276 w 400"/>
                  <a:gd name="T17" fmla="*/ 233 h 358"/>
                  <a:gd name="T18" fmla="*/ 389 w 400"/>
                  <a:gd name="T19" fmla="*/ 233 h 358"/>
                  <a:gd name="T20" fmla="*/ 395 w 400"/>
                  <a:gd name="T21" fmla="*/ 218 h 358"/>
                  <a:gd name="T22" fmla="*/ 207 w 400"/>
                  <a:gd name="T23" fmla="*/ 3 h 358"/>
                  <a:gd name="T24" fmla="*/ 193 w 400"/>
                  <a:gd name="T25" fmla="*/ 3 h 358"/>
                  <a:gd name="T26" fmla="*/ 200 w 400"/>
                  <a:gd name="T27" fmla="*/ 23 h 358"/>
                  <a:gd name="T28" fmla="*/ 369 w 400"/>
                  <a:gd name="T29" fmla="*/ 215 h 358"/>
                  <a:gd name="T30" fmla="*/ 267 w 400"/>
                  <a:gd name="T31" fmla="*/ 215 h 358"/>
                  <a:gd name="T32" fmla="*/ 259 w 400"/>
                  <a:gd name="T33" fmla="*/ 224 h 358"/>
                  <a:gd name="T34" fmla="*/ 259 w 400"/>
                  <a:gd name="T35" fmla="*/ 340 h 358"/>
                  <a:gd name="T36" fmla="*/ 141 w 400"/>
                  <a:gd name="T37" fmla="*/ 340 h 358"/>
                  <a:gd name="T38" fmla="*/ 141 w 400"/>
                  <a:gd name="T39" fmla="*/ 224 h 358"/>
                  <a:gd name="T40" fmla="*/ 132 w 400"/>
                  <a:gd name="T41" fmla="*/ 215 h 358"/>
                  <a:gd name="T42" fmla="*/ 30 w 400"/>
                  <a:gd name="T43" fmla="*/ 215 h 358"/>
                  <a:gd name="T44" fmla="*/ 200 w 400"/>
                  <a:gd name="T45" fmla="*/ 23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0" h="358">
                    <a:moveTo>
                      <a:pt x="193" y="3"/>
                    </a:moveTo>
                    <a:lnTo>
                      <a:pt x="4" y="218"/>
                    </a:lnTo>
                    <a:cubicBezTo>
                      <a:pt x="0" y="224"/>
                      <a:pt x="4" y="233"/>
                      <a:pt x="11" y="233"/>
                    </a:cubicBezTo>
                    <a:lnTo>
                      <a:pt x="123" y="233"/>
                    </a:lnTo>
                    <a:lnTo>
                      <a:pt x="123" y="349"/>
                    </a:lnTo>
                    <a:cubicBezTo>
                      <a:pt x="124" y="354"/>
                      <a:pt x="127" y="358"/>
                      <a:pt x="132" y="358"/>
                    </a:cubicBezTo>
                    <a:lnTo>
                      <a:pt x="267" y="358"/>
                    </a:lnTo>
                    <a:cubicBezTo>
                      <a:pt x="273" y="357"/>
                      <a:pt x="276" y="354"/>
                      <a:pt x="276" y="349"/>
                    </a:cubicBezTo>
                    <a:lnTo>
                      <a:pt x="276" y="233"/>
                    </a:lnTo>
                    <a:lnTo>
                      <a:pt x="389" y="233"/>
                    </a:lnTo>
                    <a:cubicBezTo>
                      <a:pt x="396" y="233"/>
                      <a:pt x="400" y="224"/>
                      <a:pt x="395" y="218"/>
                    </a:cubicBezTo>
                    <a:lnTo>
                      <a:pt x="207" y="3"/>
                    </a:lnTo>
                    <a:cubicBezTo>
                      <a:pt x="203" y="0"/>
                      <a:pt x="197" y="0"/>
                      <a:pt x="193" y="3"/>
                    </a:cubicBezTo>
                    <a:close/>
                    <a:moveTo>
                      <a:pt x="200" y="23"/>
                    </a:moveTo>
                    <a:lnTo>
                      <a:pt x="369" y="215"/>
                    </a:lnTo>
                    <a:lnTo>
                      <a:pt x="267" y="215"/>
                    </a:lnTo>
                    <a:cubicBezTo>
                      <a:pt x="262" y="216"/>
                      <a:pt x="259" y="220"/>
                      <a:pt x="259" y="224"/>
                    </a:cubicBezTo>
                    <a:lnTo>
                      <a:pt x="259" y="340"/>
                    </a:lnTo>
                    <a:lnTo>
                      <a:pt x="141" y="340"/>
                    </a:lnTo>
                    <a:lnTo>
                      <a:pt x="141" y="224"/>
                    </a:lnTo>
                    <a:cubicBezTo>
                      <a:pt x="140" y="219"/>
                      <a:pt x="137" y="216"/>
                      <a:pt x="132" y="215"/>
                    </a:cubicBezTo>
                    <a:lnTo>
                      <a:pt x="30" y="215"/>
                    </a:lnTo>
                    <a:lnTo>
                      <a:pt x="200" y="23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67" name="Backspace">
              <a:extLst>
                <a:ext uri="{FF2B5EF4-FFF2-40B4-BE49-F238E27FC236}">
                  <a16:creationId xmlns:a16="http://schemas.microsoft.com/office/drawing/2014/main" id="{82EB10E3-BE3F-287D-9AF9-415B27F2320F}"/>
                </a:ext>
              </a:extLst>
            </p:cNvPr>
            <p:cNvGrpSpPr/>
            <p:nvPr/>
          </p:nvGrpSpPr>
          <p:grpSpPr>
            <a:xfrm>
              <a:off x="6389689" y="5736605"/>
              <a:ext cx="223837" cy="238125"/>
              <a:chOff x="6389689" y="5736605"/>
              <a:chExt cx="223837" cy="238125"/>
            </a:xfrm>
          </p:grpSpPr>
          <p:sp>
            <p:nvSpPr>
              <p:cNvPr id="71" name="Backspace Shape">
                <a:extLst>
                  <a:ext uri="{FF2B5EF4-FFF2-40B4-BE49-F238E27FC236}">
                    <a16:creationId xmlns:a16="http://schemas.microsoft.com/office/drawing/2014/main" id="{CE7567B3-C9BA-145A-AAFA-23DDCD074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9689" y="5736605"/>
                <a:ext cx="223837" cy="238125"/>
              </a:xfrm>
              <a:prstGeom prst="roundRect">
                <a:avLst>
                  <a:gd name="adj" fmla="val 11899"/>
                </a:avLst>
              </a:prstGeom>
              <a:solidFill>
                <a:schemeClr val="bg1">
                  <a:lumMod val="50000"/>
                </a:schemeClr>
              </a:solidFill>
              <a:ln w="6350" cap="flat" cmpd="sng" algn="ctr">
                <a:solidFill>
                  <a:srgbClr val="3333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8" name="Backspace Icon">
                <a:extLst>
                  <a:ext uri="{FF2B5EF4-FFF2-40B4-BE49-F238E27FC236}">
                    <a16:creationId xmlns:a16="http://schemas.microsoft.com/office/drawing/2014/main" id="{C5EAE3AE-2B76-75A0-A596-385F3190BD43}"/>
                  </a:ext>
                </a:extLst>
              </p:cNvPr>
              <p:cNvSpPr>
                <a:spLocks noEditPoint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6443960" y="5810757"/>
                <a:ext cx="115299" cy="89817"/>
              </a:xfrm>
              <a:custGeom>
                <a:avLst/>
                <a:gdLst>
                  <a:gd name="T0" fmla="*/ 121 w 395"/>
                  <a:gd name="T1" fmla="*/ 0 h 272"/>
                  <a:gd name="T2" fmla="*/ 114 w 395"/>
                  <a:gd name="T3" fmla="*/ 3 h 272"/>
                  <a:gd name="T4" fmla="*/ 2 w 395"/>
                  <a:gd name="T5" fmla="*/ 130 h 272"/>
                  <a:gd name="T6" fmla="*/ 2 w 395"/>
                  <a:gd name="T7" fmla="*/ 142 h 272"/>
                  <a:gd name="T8" fmla="*/ 114 w 395"/>
                  <a:gd name="T9" fmla="*/ 269 h 272"/>
                  <a:gd name="T10" fmla="*/ 121 w 395"/>
                  <a:gd name="T11" fmla="*/ 272 h 272"/>
                  <a:gd name="T12" fmla="*/ 387 w 395"/>
                  <a:gd name="T13" fmla="*/ 272 h 272"/>
                  <a:gd name="T14" fmla="*/ 395 w 395"/>
                  <a:gd name="T15" fmla="*/ 263 h 272"/>
                  <a:gd name="T16" fmla="*/ 395 w 395"/>
                  <a:gd name="T17" fmla="*/ 9 h 272"/>
                  <a:gd name="T18" fmla="*/ 387 w 395"/>
                  <a:gd name="T19" fmla="*/ 0 h 272"/>
                  <a:gd name="T20" fmla="*/ 121 w 395"/>
                  <a:gd name="T21" fmla="*/ 0 h 272"/>
                  <a:gd name="T22" fmla="*/ 125 w 395"/>
                  <a:gd name="T23" fmla="*/ 18 h 272"/>
                  <a:gd name="T24" fmla="*/ 378 w 395"/>
                  <a:gd name="T25" fmla="*/ 18 h 272"/>
                  <a:gd name="T26" fmla="*/ 378 w 395"/>
                  <a:gd name="T27" fmla="*/ 254 h 272"/>
                  <a:gd name="T28" fmla="*/ 125 w 395"/>
                  <a:gd name="T29" fmla="*/ 254 h 272"/>
                  <a:gd name="T30" fmla="*/ 21 w 395"/>
                  <a:gd name="T31" fmla="*/ 136 h 272"/>
                  <a:gd name="T32" fmla="*/ 125 w 395"/>
                  <a:gd name="T33" fmla="*/ 18 h 272"/>
                  <a:gd name="T34" fmla="*/ 184 w 395"/>
                  <a:gd name="T35" fmla="*/ 57 h 272"/>
                  <a:gd name="T36" fmla="*/ 171 w 395"/>
                  <a:gd name="T37" fmla="*/ 62 h 272"/>
                  <a:gd name="T38" fmla="*/ 171 w 395"/>
                  <a:gd name="T39" fmla="*/ 62 h 272"/>
                  <a:gd name="T40" fmla="*/ 162 w 395"/>
                  <a:gd name="T41" fmla="*/ 72 h 272"/>
                  <a:gd name="T42" fmla="*/ 162 w 395"/>
                  <a:gd name="T43" fmla="*/ 97 h 272"/>
                  <a:gd name="T44" fmla="*/ 162 w 395"/>
                  <a:gd name="T45" fmla="*/ 97 h 272"/>
                  <a:gd name="T46" fmla="*/ 201 w 395"/>
                  <a:gd name="T47" fmla="*/ 136 h 272"/>
                  <a:gd name="T48" fmla="*/ 162 w 395"/>
                  <a:gd name="T49" fmla="*/ 176 h 272"/>
                  <a:gd name="T50" fmla="*/ 162 w 395"/>
                  <a:gd name="T51" fmla="*/ 200 h 272"/>
                  <a:gd name="T52" fmla="*/ 171 w 395"/>
                  <a:gd name="T53" fmla="*/ 210 h 272"/>
                  <a:gd name="T54" fmla="*/ 195 w 395"/>
                  <a:gd name="T55" fmla="*/ 210 h 272"/>
                  <a:gd name="T56" fmla="*/ 235 w 395"/>
                  <a:gd name="T57" fmla="*/ 170 h 272"/>
                  <a:gd name="T58" fmla="*/ 275 w 395"/>
                  <a:gd name="T59" fmla="*/ 210 h 272"/>
                  <a:gd name="T60" fmla="*/ 300 w 395"/>
                  <a:gd name="T61" fmla="*/ 210 h 272"/>
                  <a:gd name="T62" fmla="*/ 309 w 395"/>
                  <a:gd name="T63" fmla="*/ 200 h 272"/>
                  <a:gd name="T64" fmla="*/ 309 w 395"/>
                  <a:gd name="T65" fmla="*/ 176 h 272"/>
                  <a:gd name="T66" fmla="*/ 309 w 395"/>
                  <a:gd name="T67" fmla="*/ 176 h 272"/>
                  <a:gd name="T68" fmla="*/ 269 w 395"/>
                  <a:gd name="T69" fmla="*/ 136 h 272"/>
                  <a:gd name="T70" fmla="*/ 309 w 395"/>
                  <a:gd name="T71" fmla="*/ 97 h 272"/>
                  <a:gd name="T72" fmla="*/ 309 w 395"/>
                  <a:gd name="T73" fmla="*/ 72 h 272"/>
                  <a:gd name="T74" fmla="*/ 300 w 395"/>
                  <a:gd name="T75" fmla="*/ 62 h 272"/>
                  <a:gd name="T76" fmla="*/ 275 w 395"/>
                  <a:gd name="T77" fmla="*/ 62 h 272"/>
                  <a:gd name="T78" fmla="*/ 235 w 395"/>
                  <a:gd name="T79" fmla="*/ 102 h 272"/>
                  <a:gd name="T80" fmla="*/ 195 w 395"/>
                  <a:gd name="T81" fmla="*/ 62 h 272"/>
                  <a:gd name="T82" fmla="*/ 195 w 395"/>
                  <a:gd name="T83" fmla="*/ 62 h 272"/>
                  <a:gd name="T84" fmla="*/ 184 w 395"/>
                  <a:gd name="T85" fmla="*/ 57 h 272"/>
                  <a:gd name="T86" fmla="*/ 287 w 395"/>
                  <a:gd name="T87" fmla="*/ 75 h 272"/>
                  <a:gd name="T88" fmla="*/ 297 w 395"/>
                  <a:gd name="T89" fmla="*/ 84 h 272"/>
                  <a:gd name="T90" fmla="*/ 251 w 395"/>
                  <a:gd name="T91" fmla="*/ 130 h 272"/>
                  <a:gd name="T92" fmla="*/ 251 w 395"/>
                  <a:gd name="T93" fmla="*/ 143 h 272"/>
                  <a:gd name="T94" fmla="*/ 297 w 395"/>
                  <a:gd name="T95" fmla="*/ 188 h 272"/>
                  <a:gd name="T96" fmla="*/ 287 w 395"/>
                  <a:gd name="T97" fmla="*/ 197 h 272"/>
                  <a:gd name="T98" fmla="*/ 241 w 395"/>
                  <a:gd name="T99" fmla="*/ 152 h 272"/>
                  <a:gd name="T100" fmla="*/ 229 w 395"/>
                  <a:gd name="T101" fmla="*/ 152 h 272"/>
                  <a:gd name="T102" fmla="*/ 183 w 395"/>
                  <a:gd name="T103" fmla="*/ 197 h 272"/>
                  <a:gd name="T104" fmla="*/ 174 w 395"/>
                  <a:gd name="T105" fmla="*/ 188 h 272"/>
                  <a:gd name="T106" fmla="*/ 220 w 395"/>
                  <a:gd name="T107" fmla="*/ 143 h 272"/>
                  <a:gd name="T108" fmla="*/ 220 w 395"/>
                  <a:gd name="T109" fmla="*/ 130 h 272"/>
                  <a:gd name="T110" fmla="*/ 174 w 395"/>
                  <a:gd name="T111" fmla="*/ 84 h 272"/>
                  <a:gd name="T112" fmla="*/ 183 w 395"/>
                  <a:gd name="T113" fmla="*/ 75 h 272"/>
                  <a:gd name="T114" fmla="*/ 229 w 395"/>
                  <a:gd name="T115" fmla="*/ 121 h 272"/>
                  <a:gd name="T116" fmla="*/ 241 w 395"/>
                  <a:gd name="T117" fmla="*/ 121 h 272"/>
                  <a:gd name="T118" fmla="*/ 287 w 395"/>
                  <a:gd name="T119" fmla="*/ 75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5" h="272">
                    <a:moveTo>
                      <a:pt x="121" y="0"/>
                    </a:moveTo>
                    <a:cubicBezTo>
                      <a:pt x="118" y="0"/>
                      <a:pt x="116" y="1"/>
                      <a:pt x="114" y="3"/>
                    </a:cubicBezTo>
                    <a:lnTo>
                      <a:pt x="2" y="130"/>
                    </a:lnTo>
                    <a:cubicBezTo>
                      <a:pt x="0" y="134"/>
                      <a:pt x="0" y="139"/>
                      <a:pt x="2" y="142"/>
                    </a:cubicBezTo>
                    <a:lnTo>
                      <a:pt x="114" y="269"/>
                    </a:lnTo>
                    <a:cubicBezTo>
                      <a:pt x="116" y="271"/>
                      <a:pt x="118" y="272"/>
                      <a:pt x="121" y="272"/>
                    </a:cubicBezTo>
                    <a:lnTo>
                      <a:pt x="387" y="272"/>
                    </a:lnTo>
                    <a:cubicBezTo>
                      <a:pt x="392" y="272"/>
                      <a:pt x="395" y="268"/>
                      <a:pt x="395" y="263"/>
                    </a:cubicBezTo>
                    <a:lnTo>
                      <a:pt x="395" y="9"/>
                    </a:lnTo>
                    <a:cubicBezTo>
                      <a:pt x="395" y="4"/>
                      <a:pt x="391" y="0"/>
                      <a:pt x="387" y="0"/>
                    </a:cubicBezTo>
                    <a:lnTo>
                      <a:pt x="121" y="0"/>
                    </a:lnTo>
                    <a:close/>
                    <a:moveTo>
                      <a:pt x="125" y="18"/>
                    </a:moveTo>
                    <a:lnTo>
                      <a:pt x="378" y="18"/>
                    </a:lnTo>
                    <a:lnTo>
                      <a:pt x="378" y="254"/>
                    </a:lnTo>
                    <a:lnTo>
                      <a:pt x="125" y="254"/>
                    </a:lnTo>
                    <a:lnTo>
                      <a:pt x="21" y="136"/>
                    </a:lnTo>
                    <a:lnTo>
                      <a:pt x="125" y="18"/>
                    </a:lnTo>
                    <a:close/>
                    <a:moveTo>
                      <a:pt x="184" y="57"/>
                    </a:moveTo>
                    <a:cubicBezTo>
                      <a:pt x="179" y="57"/>
                      <a:pt x="175" y="59"/>
                      <a:pt x="171" y="62"/>
                    </a:cubicBezTo>
                    <a:lnTo>
                      <a:pt x="171" y="62"/>
                    </a:lnTo>
                    <a:lnTo>
                      <a:pt x="162" y="72"/>
                    </a:lnTo>
                    <a:cubicBezTo>
                      <a:pt x="155" y="79"/>
                      <a:pt x="155" y="90"/>
                      <a:pt x="162" y="97"/>
                    </a:cubicBezTo>
                    <a:cubicBezTo>
                      <a:pt x="162" y="97"/>
                      <a:pt x="162" y="97"/>
                      <a:pt x="162" y="97"/>
                    </a:cubicBezTo>
                    <a:lnTo>
                      <a:pt x="201" y="136"/>
                    </a:lnTo>
                    <a:lnTo>
                      <a:pt x="162" y="176"/>
                    </a:lnTo>
                    <a:cubicBezTo>
                      <a:pt x="155" y="183"/>
                      <a:pt x="155" y="194"/>
                      <a:pt x="162" y="200"/>
                    </a:cubicBezTo>
                    <a:lnTo>
                      <a:pt x="171" y="210"/>
                    </a:lnTo>
                    <a:cubicBezTo>
                      <a:pt x="178" y="216"/>
                      <a:pt x="189" y="216"/>
                      <a:pt x="195" y="210"/>
                    </a:cubicBezTo>
                    <a:lnTo>
                      <a:pt x="235" y="170"/>
                    </a:lnTo>
                    <a:lnTo>
                      <a:pt x="275" y="210"/>
                    </a:lnTo>
                    <a:cubicBezTo>
                      <a:pt x="282" y="217"/>
                      <a:pt x="293" y="217"/>
                      <a:pt x="300" y="210"/>
                    </a:cubicBezTo>
                    <a:lnTo>
                      <a:pt x="309" y="200"/>
                    </a:lnTo>
                    <a:cubicBezTo>
                      <a:pt x="316" y="194"/>
                      <a:pt x="316" y="183"/>
                      <a:pt x="309" y="176"/>
                    </a:cubicBezTo>
                    <a:cubicBezTo>
                      <a:pt x="309" y="176"/>
                      <a:pt x="309" y="176"/>
                      <a:pt x="309" y="176"/>
                    </a:cubicBezTo>
                    <a:lnTo>
                      <a:pt x="269" y="136"/>
                    </a:lnTo>
                    <a:lnTo>
                      <a:pt x="309" y="97"/>
                    </a:lnTo>
                    <a:cubicBezTo>
                      <a:pt x="316" y="90"/>
                      <a:pt x="316" y="79"/>
                      <a:pt x="309" y="72"/>
                    </a:cubicBezTo>
                    <a:lnTo>
                      <a:pt x="300" y="62"/>
                    </a:lnTo>
                    <a:cubicBezTo>
                      <a:pt x="293" y="56"/>
                      <a:pt x="282" y="56"/>
                      <a:pt x="275" y="62"/>
                    </a:cubicBezTo>
                    <a:lnTo>
                      <a:pt x="235" y="102"/>
                    </a:lnTo>
                    <a:lnTo>
                      <a:pt x="195" y="62"/>
                    </a:lnTo>
                    <a:lnTo>
                      <a:pt x="195" y="62"/>
                    </a:lnTo>
                    <a:cubicBezTo>
                      <a:pt x="193" y="60"/>
                      <a:pt x="188" y="57"/>
                      <a:pt x="184" y="57"/>
                    </a:cubicBezTo>
                    <a:close/>
                    <a:moveTo>
                      <a:pt x="287" y="75"/>
                    </a:moveTo>
                    <a:lnTo>
                      <a:pt x="297" y="84"/>
                    </a:lnTo>
                    <a:lnTo>
                      <a:pt x="251" y="130"/>
                    </a:lnTo>
                    <a:cubicBezTo>
                      <a:pt x="247" y="134"/>
                      <a:pt x="247" y="139"/>
                      <a:pt x="251" y="143"/>
                    </a:cubicBezTo>
                    <a:lnTo>
                      <a:pt x="297" y="188"/>
                    </a:lnTo>
                    <a:lnTo>
                      <a:pt x="287" y="197"/>
                    </a:lnTo>
                    <a:lnTo>
                      <a:pt x="241" y="152"/>
                    </a:lnTo>
                    <a:cubicBezTo>
                      <a:pt x="237" y="148"/>
                      <a:pt x="232" y="148"/>
                      <a:pt x="229" y="152"/>
                    </a:cubicBezTo>
                    <a:lnTo>
                      <a:pt x="183" y="197"/>
                    </a:lnTo>
                    <a:lnTo>
                      <a:pt x="174" y="188"/>
                    </a:lnTo>
                    <a:lnTo>
                      <a:pt x="220" y="143"/>
                    </a:lnTo>
                    <a:cubicBezTo>
                      <a:pt x="223" y="139"/>
                      <a:pt x="223" y="134"/>
                      <a:pt x="220" y="130"/>
                    </a:cubicBezTo>
                    <a:lnTo>
                      <a:pt x="174" y="84"/>
                    </a:lnTo>
                    <a:lnTo>
                      <a:pt x="183" y="75"/>
                    </a:lnTo>
                    <a:lnTo>
                      <a:pt x="229" y="121"/>
                    </a:lnTo>
                    <a:cubicBezTo>
                      <a:pt x="233" y="124"/>
                      <a:pt x="238" y="124"/>
                      <a:pt x="241" y="121"/>
                    </a:cubicBezTo>
                    <a:lnTo>
                      <a:pt x="287" y="75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68" name="Web">
              <a:extLst>
                <a:ext uri="{FF2B5EF4-FFF2-40B4-BE49-F238E27FC236}">
                  <a16:creationId xmlns:a16="http://schemas.microsoft.com/office/drawing/2014/main" id="{3D8A9320-A37F-69CA-4C91-D144E893392F}"/>
                </a:ext>
              </a:extLst>
            </p:cNvPr>
            <p:cNvGrpSpPr/>
            <p:nvPr/>
          </p:nvGrpSpPr>
          <p:grpSpPr>
            <a:xfrm>
              <a:off x="4875610" y="6074637"/>
              <a:ext cx="223838" cy="238125"/>
              <a:chOff x="4875610" y="6074637"/>
              <a:chExt cx="223838" cy="238125"/>
            </a:xfrm>
          </p:grpSpPr>
          <p:sp>
            <p:nvSpPr>
              <p:cNvPr id="69" name="Web Shape">
                <a:extLst>
                  <a:ext uri="{FF2B5EF4-FFF2-40B4-BE49-F238E27FC236}">
                    <a16:creationId xmlns:a16="http://schemas.microsoft.com/office/drawing/2014/main" id="{0B45D5DD-3ACF-FBB9-25ED-E03B9C9268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5610" y="6074637"/>
                <a:ext cx="223838" cy="238125"/>
              </a:xfrm>
              <a:prstGeom prst="roundRect">
                <a:avLst>
                  <a:gd name="adj" fmla="val 11899"/>
                </a:avLst>
              </a:prstGeom>
              <a:solidFill>
                <a:schemeClr val="bg1">
                  <a:lumMod val="50000"/>
                </a:schemeClr>
              </a:solidFill>
              <a:ln w="6350" cap="flat" cmpd="sng" algn="ctr">
                <a:solidFill>
                  <a:srgbClr val="3333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8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0" name="Web Icon">
                <a:extLst>
                  <a:ext uri="{FF2B5EF4-FFF2-40B4-BE49-F238E27FC236}">
                    <a16:creationId xmlns:a16="http://schemas.microsoft.com/office/drawing/2014/main" id="{D849FADE-5978-76D4-6418-A8991E89E54B}"/>
                  </a:ext>
                </a:extLst>
              </p:cNvPr>
              <p:cNvSpPr>
                <a:spLocks noEditPoint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4930503" y="6129446"/>
                <a:ext cx="114059" cy="128506"/>
              </a:xfrm>
              <a:custGeom>
                <a:avLst/>
                <a:gdLst>
                  <a:gd name="T0" fmla="*/ 198 w 395"/>
                  <a:gd name="T1" fmla="*/ 396 h 396"/>
                  <a:gd name="T2" fmla="*/ 198 w 395"/>
                  <a:gd name="T3" fmla="*/ 1 h 396"/>
                  <a:gd name="T4" fmla="*/ 229 w 395"/>
                  <a:gd name="T5" fmla="*/ 21 h 396"/>
                  <a:gd name="T6" fmla="*/ 282 w 395"/>
                  <a:gd name="T7" fmla="*/ 87 h 396"/>
                  <a:gd name="T8" fmla="*/ 166 w 395"/>
                  <a:gd name="T9" fmla="*/ 21 h 396"/>
                  <a:gd name="T10" fmla="*/ 70 w 395"/>
                  <a:gd name="T11" fmla="*/ 72 h 396"/>
                  <a:gd name="T12" fmla="*/ 206 w 395"/>
                  <a:gd name="T13" fmla="*/ 25 h 396"/>
                  <a:gd name="T14" fmla="*/ 206 w 395"/>
                  <a:gd name="T15" fmla="*/ 97 h 396"/>
                  <a:gd name="T16" fmla="*/ 188 w 395"/>
                  <a:gd name="T17" fmla="*/ 26 h 396"/>
                  <a:gd name="T18" fmla="*/ 131 w 395"/>
                  <a:gd name="T19" fmla="*/ 90 h 396"/>
                  <a:gd name="T20" fmla="*/ 57 w 395"/>
                  <a:gd name="T21" fmla="*/ 86 h 396"/>
                  <a:gd name="T22" fmla="*/ 84 w 395"/>
                  <a:gd name="T23" fmla="*/ 189 h 396"/>
                  <a:gd name="T24" fmla="*/ 57 w 395"/>
                  <a:gd name="T25" fmla="*/ 86 h 396"/>
                  <a:gd name="T26" fmla="*/ 377 w 395"/>
                  <a:gd name="T27" fmla="*/ 189 h 396"/>
                  <a:gd name="T28" fmla="*/ 291 w 395"/>
                  <a:gd name="T29" fmla="*/ 103 h 396"/>
                  <a:gd name="T30" fmla="*/ 122 w 395"/>
                  <a:gd name="T31" fmla="*/ 107 h 396"/>
                  <a:gd name="T32" fmla="*/ 188 w 395"/>
                  <a:gd name="T33" fmla="*/ 189 h 396"/>
                  <a:gd name="T34" fmla="*/ 122 w 395"/>
                  <a:gd name="T35" fmla="*/ 107 h 396"/>
                  <a:gd name="T36" fmla="*/ 294 w 395"/>
                  <a:gd name="T37" fmla="*/ 189 h 396"/>
                  <a:gd name="T38" fmla="*/ 206 w 395"/>
                  <a:gd name="T39" fmla="*/ 114 h 396"/>
                  <a:gd name="T40" fmla="*/ 18 w 395"/>
                  <a:gd name="T41" fmla="*/ 207 h 396"/>
                  <a:gd name="T42" fmla="*/ 111 w 395"/>
                  <a:gd name="T43" fmla="*/ 305 h 396"/>
                  <a:gd name="T44" fmla="*/ 18 w 395"/>
                  <a:gd name="T45" fmla="*/ 207 h 396"/>
                  <a:gd name="T46" fmla="*/ 188 w 395"/>
                  <a:gd name="T47" fmla="*/ 207 h 396"/>
                  <a:gd name="T48" fmla="*/ 128 w 395"/>
                  <a:gd name="T49" fmla="*/ 301 h 396"/>
                  <a:gd name="T50" fmla="*/ 206 w 395"/>
                  <a:gd name="T51" fmla="*/ 207 h 396"/>
                  <a:gd name="T52" fmla="*/ 267 w 395"/>
                  <a:gd name="T53" fmla="*/ 302 h 396"/>
                  <a:gd name="T54" fmla="*/ 206 w 395"/>
                  <a:gd name="T55" fmla="*/ 207 h 396"/>
                  <a:gd name="T56" fmla="*/ 377 w 395"/>
                  <a:gd name="T57" fmla="*/ 207 h 396"/>
                  <a:gd name="T58" fmla="*/ 284 w 395"/>
                  <a:gd name="T59" fmla="*/ 306 h 396"/>
                  <a:gd name="T60" fmla="*/ 188 w 395"/>
                  <a:gd name="T61" fmla="*/ 312 h 396"/>
                  <a:gd name="T62" fmla="*/ 138 w 395"/>
                  <a:gd name="T63" fmla="*/ 317 h 396"/>
                  <a:gd name="T64" fmla="*/ 206 w 395"/>
                  <a:gd name="T65" fmla="*/ 312 h 396"/>
                  <a:gd name="T66" fmla="*/ 206 w 395"/>
                  <a:gd name="T67" fmla="*/ 372 h 396"/>
                  <a:gd name="T68" fmla="*/ 120 w 395"/>
                  <a:gd name="T69" fmla="*/ 321 h 396"/>
                  <a:gd name="T70" fmla="*/ 80 w 395"/>
                  <a:gd name="T71" fmla="*/ 335 h 396"/>
                  <a:gd name="T72" fmla="*/ 275 w 395"/>
                  <a:gd name="T73" fmla="*/ 322 h 396"/>
                  <a:gd name="T74" fmla="*/ 228 w 395"/>
                  <a:gd name="T75" fmla="*/ 37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95" h="396">
                    <a:moveTo>
                      <a:pt x="0" y="198"/>
                    </a:moveTo>
                    <a:cubicBezTo>
                      <a:pt x="0" y="307"/>
                      <a:pt x="88" y="396"/>
                      <a:pt x="198" y="396"/>
                    </a:cubicBezTo>
                    <a:cubicBezTo>
                      <a:pt x="308" y="396"/>
                      <a:pt x="395" y="307"/>
                      <a:pt x="395" y="198"/>
                    </a:cubicBezTo>
                    <a:cubicBezTo>
                      <a:pt x="395" y="90"/>
                      <a:pt x="308" y="1"/>
                      <a:pt x="198" y="1"/>
                    </a:cubicBezTo>
                    <a:cubicBezTo>
                      <a:pt x="88" y="0"/>
                      <a:pt x="0" y="89"/>
                      <a:pt x="0" y="198"/>
                    </a:cubicBezTo>
                    <a:close/>
                    <a:moveTo>
                      <a:pt x="229" y="21"/>
                    </a:moveTo>
                    <a:cubicBezTo>
                      <a:pt x="267" y="27"/>
                      <a:pt x="301" y="46"/>
                      <a:pt x="326" y="72"/>
                    </a:cubicBezTo>
                    <a:cubicBezTo>
                      <a:pt x="313" y="78"/>
                      <a:pt x="298" y="83"/>
                      <a:pt x="282" y="87"/>
                    </a:cubicBezTo>
                    <a:cubicBezTo>
                      <a:pt x="269" y="62"/>
                      <a:pt x="250" y="40"/>
                      <a:pt x="229" y="21"/>
                    </a:cubicBezTo>
                    <a:close/>
                    <a:moveTo>
                      <a:pt x="166" y="21"/>
                    </a:moveTo>
                    <a:cubicBezTo>
                      <a:pt x="145" y="40"/>
                      <a:pt x="127" y="62"/>
                      <a:pt x="113" y="86"/>
                    </a:cubicBezTo>
                    <a:cubicBezTo>
                      <a:pt x="97" y="83"/>
                      <a:pt x="83" y="78"/>
                      <a:pt x="70" y="72"/>
                    </a:cubicBezTo>
                    <a:cubicBezTo>
                      <a:pt x="95" y="46"/>
                      <a:pt x="129" y="28"/>
                      <a:pt x="166" y="21"/>
                    </a:cubicBezTo>
                    <a:close/>
                    <a:moveTo>
                      <a:pt x="206" y="25"/>
                    </a:moveTo>
                    <a:cubicBezTo>
                      <a:pt x="229" y="43"/>
                      <a:pt x="249" y="65"/>
                      <a:pt x="264" y="91"/>
                    </a:cubicBezTo>
                    <a:cubicBezTo>
                      <a:pt x="246" y="94"/>
                      <a:pt x="226" y="96"/>
                      <a:pt x="206" y="97"/>
                    </a:cubicBezTo>
                    <a:lnTo>
                      <a:pt x="206" y="25"/>
                    </a:lnTo>
                    <a:close/>
                    <a:moveTo>
                      <a:pt x="188" y="26"/>
                    </a:moveTo>
                    <a:lnTo>
                      <a:pt x="188" y="97"/>
                    </a:lnTo>
                    <a:cubicBezTo>
                      <a:pt x="168" y="96"/>
                      <a:pt x="149" y="94"/>
                      <a:pt x="131" y="90"/>
                    </a:cubicBezTo>
                    <a:cubicBezTo>
                      <a:pt x="146" y="66"/>
                      <a:pt x="165" y="44"/>
                      <a:pt x="188" y="26"/>
                    </a:cubicBezTo>
                    <a:close/>
                    <a:moveTo>
                      <a:pt x="57" y="86"/>
                    </a:moveTo>
                    <a:cubicBezTo>
                      <a:pt x="72" y="93"/>
                      <a:pt x="88" y="98"/>
                      <a:pt x="105" y="103"/>
                    </a:cubicBezTo>
                    <a:cubicBezTo>
                      <a:pt x="92" y="129"/>
                      <a:pt x="85" y="158"/>
                      <a:pt x="84" y="189"/>
                    </a:cubicBezTo>
                    <a:lnTo>
                      <a:pt x="18" y="189"/>
                    </a:lnTo>
                    <a:cubicBezTo>
                      <a:pt x="20" y="150"/>
                      <a:pt x="35" y="114"/>
                      <a:pt x="57" y="86"/>
                    </a:cubicBezTo>
                    <a:close/>
                    <a:moveTo>
                      <a:pt x="339" y="86"/>
                    </a:moveTo>
                    <a:cubicBezTo>
                      <a:pt x="361" y="115"/>
                      <a:pt x="375" y="150"/>
                      <a:pt x="377" y="189"/>
                    </a:cubicBezTo>
                    <a:lnTo>
                      <a:pt x="311" y="189"/>
                    </a:lnTo>
                    <a:cubicBezTo>
                      <a:pt x="310" y="158"/>
                      <a:pt x="303" y="129"/>
                      <a:pt x="291" y="103"/>
                    </a:cubicBezTo>
                    <a:cubicBezTo>
                      <a:pt x="308" y="99"/>
                      <a:pt x="324" y="93"/>
                      <a:pt x="339" y="86"/>
                    </a:cubicBezTo>
                    <a:close/>
                    <a:moveTo>
                      <a:pt x="122" y="107"/>
                    </a:moveTo>
                    <a:cubicBezTo>
                      <a:pt x="143" y="111"/>
                      <a:pt x="165" y="114"/>
                      <a:pt x="188" y="114"/>
                    </a:cubicBezTo>
                    <a:lnTo>
                      <a:pt x="188" y="189"/>
                    </a:lnTo>
                    <a:lnTo>
                      <a:pt x="102" y="189"/>
                    </a:lnTo>
                    <a:cubicBezTo>
                      <a:pt x="103" y="160"/>
                      <a:pt x="110" y="132"/>
                      <a:pt x="122" y="107"/>
                    </a:cubicBezTo>
                    <a:close/>
                    <a:moveTo>
                      <a:pt x="273" y="107"/>
                    </a:moveTo>
                    <a:cubicBezTo>
                      <a:pt x="285" y="132"/>
                      <a:pt x="293" y="160"/>
                      <a:pt x="294" y="189"/>
                    </a:cubicBezTo>
                    <a:lnTo>
                      <a:pt x="206" y="189"/>
                    </a:lnTo>
                    <a:lnTo>
                      <a:pt x="206" y="114"/>
                    </a:lnTo>
                    <a:cubicBezTo>
                      <a:pt x="229" y="114"/>
                      <a:pt x="252" y="111"/>
                      <a:pt x="273" y="107"/>
                    </a:cubicBezTo>
                    <a:close/>
                    <a:moveTo>
                      <a:pt x="18" y="207"/>
                    </a:moveTo>
                    <a:lnTo>
                      <a:pt x="84" y="207"/>
                    </a:lnTo>
                    <a:cubicBezTo>
                      <a:pt x="85" y="242"/>
                      <a:pt x="95" y="275"/>
                      <a:pt x="111" y="305"/>
                    </a:cubicBezTo>
                    <a:cubicBezTo>
                      <a:pt x="95" y="310"/>
                      <a:pt x="80" y="315"/>
                      <a:pt x="66" y="321"/>
                    </a:cubicBezTo>
                    <a:cubicBezTo>
                      <a:pt x="38" y="291"/>
                      <a:pt x="20" y="251"/>
                      <a:pt x="18" y="207"/>
                    </a:cubicBezTo>
                    <a:close/>
                    <a:moveTo>
                      <a:pt x="102" y="207"/>
                    </a:moveTo>
                    <a:lnTo>
                      <a:pt x="188" y="207"/>
                    </a:lnTo>
                    <a:lnTo>
                      <a:pt x="188" y="294"/>
                    </a:lnTo>
                    <a:cubicBezTo>
                      <a:pt x="167" y="295"/>
                      <a:pt x="147" y="297"/>
                      <a:pt x="128" y="301"/>
                    </a:cubicBezTo>
                    <a:cubicBezTo>
                      <a:pt x="112" y="273"/>
                      <a:pt x="103" y="241"/>
                      <a:pt x="102" y="207"/>
                    </a:cubicBezTo>
                    <a:close/>
                    <a:moveTo>
                      <a:pt x="206" y="207"/>
                    </a:moveTo>
                    <a:lnTo>
                      <a:pt x="294" y="207"/>
                    </a:lnTo>
                    <a:cubicBezTo>
                      <a:pt x="293" y="241"/>
                      <a:pt x="283" y="273"/>
                      <a:pt x="267" y="302"/>
                    </a:cubicBezTo>
                    <a:cubicBezTo>
                      <a:pt x="247" y="298"/>
                      <a:pt x="227" y="295"/>
                      <a:pt x="206" y="294"/>
                    </a:cubicBezTo>
                    <a:lnTo>
                      <a:pt x="206" y="207"/>
                    </a:lnTo>
                    <a:close/>
                    <a:moveTo>
                      <a:pt x="312" y="207"/>
                    </a:moveTo>
                    <a:lnTo>
                      <a:pt x="377" y="207"/>
                    </a:lnTo>
                    <a:cubicBezTo>
                      <a:pt x="375" y="252"/>
                      <a:pt x="357" y="292"/>
                      <a:pt x="328" y="323"/>
                    </a:cubicBezTo>
                    <a:cubicBezTo>
                      <a:pt x="314" y="316"/>
                      <a:pt x="300" y="311"/>
                      <a:pt x="284" y="306"/>
                    </a:cubicBezTo>
                    <a:cubicBezTo>
                      <a:pt x="301" y="276"/>
                      <a:pt x="310" y="242"/>
                      <a:pt x="312" y="207"/>
                    </a:cubicBezTo>
                    <a:close/>
                    <a:moveTo>
                      <a:pt x="188" y="312"/>
                    </a:moveTo>
                    <a:lnTo>
                      <a:pt x="188" y="370"/>
                    </a:lnTo>
                    <a:cubicBezTo>
                      <a:pt x="169" y="355"/>
                      <a:pt x="152" y="337"/>
                      <a:pt x="138" y="317"/>
                    </a:cubicBezTo>
                    <a:cubicBezTo>
                      <a:pt x="154" y="314"/>
                      <a:pt x="171" y="312"/>
                      <a:pt x="188" y="312"/>
                    </a:cubicBezTo>
                    <a:close/>
                    <a:moveTo>
                      <a:pt x="206" y="312"/>
                    </a:moveTo>
                    <a:cubicBezTo>
                      <a:pt x="223" y="313"/>
                      <a:pt x="241" y="315"/>
                      <a:pt x="257" y="318"/>
                    </a:cubicBezTo>
                    <a:cubicBezTo>
                      <a:pt x="243" y="338"/>
                      <a:pt x="226" y="356"/>
                      <a:pt x="206" y="372"/>
                    </a:cubicBezTo>
                    <a:lnTo>
                      <a:pt x="206" y="312"/>
                    </a:lnTo>
                    <a:close/>
                    <a:moveTo>
                      <a:pt x="120" y="321"/>
                    </a:moveTo>
                    <a:cubicBezTo>
                      <a:pt x="133" y="342"/>
                      <a:pt x="149" y="360"/>
                      <a:pt x="168" y="376"/>
                    </a:cubicBezTo>
                    <a:cubicBezTo>
                      <a:pt x="134" y="370"/>
                      <a:pt x="104" y="356"/>
                      <a:pt x="80" y="335"/>
                    </a:cubicBezTo>
                    <a:cubicBezTo>
                      <a:pt x="92" y="329"/>
                      <a:pt x="106" y="325"/>
                      <a:pt x="120" y="321"/>
                    </a:cubicBezTo>
                    <a:close/>
                    <a:moveTo>
                      <a:pt x="275" y="322"/>
                    </a:moveTo>
                    <a:cubicBezTo>
                      <a:pt x="289" y="326"/>
                      <a:pt x="302" y="331"/>
                      <a:pt x="314" y="336"/>
                    </a:cubicBezTo>
                    <a:cubicBezTo>
                      <a:pt x="290" y="356"/>
                      <a:pt x="261" y="370"/>
                      <a:pt x="228" y="376"/>
                    </a:cubicBezTo>
                    <a:cubicBezTo>
                      <a:pt x="246" y="360"/>
                      <a:pt x="262" y="342"/>
                      <a:pt x="275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ECB5A24C-7FB9-8A7D-2292-A25C01D22FE3}"/>
              </a:ext>
            </a:extLst>
          </p:cNvPr>
          <p:cNvSpPr/>
          <p:nvPr/>
        </p:nvSpPr>
        <p:spPr>
          <a:xfrm>
            <a:off x="299898" y="1284474"/>
            <a:ext cx="2441330" cy="291776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Button">
            <a:extLst>
              <a:ext uri="{FF2B5EF4-FFF2-40B4-BE49-F238E27FC236}">
                <a16:creationId xmlns:a16="http://schemas.microsoft.com/office/drawing/2014/main" id="{02CFE5DF-B1F8-5CBB-4C6C-C38DC097C95F}"/>
              </a:ext>
            </a:extLst>
          </p:cNvPr>
          <p:cNvSpPr>
            <a:spLocks/>
          </p:cNvSpPr>
          <p:nvPr/>
        </p:nvSpPr>
        <p:spPr bwMode="auto">
          <a:xfrm>
            <a:off x="367860" y="1344209"/>
            <a:ext cx="470942" cy="169256"/>
          </a:xfrm>
          <a:prstGeom prst="roundRect">
            <a:avLst>
              <a:gd name="adj" fmla="val 8776"/>
            </a:avLst>
          </a:prstGeom>
          <a:solidFill>
            <a:srgbClr val="F2F2F2"/>
          </a:solidFill>
          <a:ln w="6350" cap="flat" cmpd="sng" algn="ctr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dirty="0">
                <a:solidFill>
                  <a:srgbClr val="262626"/>
                </a:solidFill>
                <a:effectLst/>
                <a:latin typeface="Calibri"/>
              </a:rPr>
              <a:t>Button</a:t>
            </a:r>
          </a:p>
        </p:txBody>
      </p:sp>
      <p:sp>
        <p:nvSpPr>
          <p:cNvPr id="92" name="Button">
            <a:extLst>
              <a:ext uri="{FF2B5EF4-FFF2-40B4-BE49-F238E27FC236}">
                <a16:creationId xmlns:a16="http://schemas.microsoft.com/office/drawing/2014/main" id="{3DF747C9-704E-5213-CC10-DDCC222F7442}"/>
              </a:ext>
            </a:extLst>
          </p:cNvPr>
          <p:cNvSpPr>
            <a:spLocks/>
          </p:cNvSpPr>
          <p:nvPr/>
        </p:nvSpPr>
        <p:spPr bwMode="auto">
          <a:xfrm>
            <a:off x="2213881" y="1344209"/>
            <a:ext cx="470942" cy="169256"/>
          </a:xfrm>
          <a:prstGeom prst="roundRect">
            <a:avLst>
              <a:gd name="adj" fmla="val 8776"/>
            </a:avLst>
          </a:prstGeom>
          <a:solidFill>
            <a:srgbClr val="F2F2F2"/>
          </a:solidFill>
          <a:ln w="6350" cap="flat" cmpd="sng" algn="ctr">
            <a:solidFill>
              <a:srgbClr val="3333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dirty="0">
                <a:solidFill>
                  <a:srgbClr val="262626"/>
                </a:solidFill>
                <a:effectLst/>
                <a:latin typeface="Calibri"/>
              </a:rPr>
              <a:t>Button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A795F0D-3934-CF82-8615-24CF74877096}"/>
              </a:ext>
            </a:extLst>
          </p:cNvPr>
          <p:cNvSpPr txBox="1"/>
          <p:nvPr/>
        </p:nvSpPr>
        <p:spPr>
          <a:xfrm>
            <a:off x="1326664" y="1305784"/>
            <a:ext cx="4251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>
                <a:solidFill>
                  <a:schemeClr val="bg1"/>
                </a:solidFill>
                <a:latin typeface="+mn-ea"/>
              </a:rPr>
              <a:t>Title</a:t>
            </a:r>
            <a:endParaRPr lang="ko-KR" altLang="en-US" sz="9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94" name="타원 93">
            <a:extLst>
              <a:ext uri="{FF2B5EF4-FFF2-40B4-BE49-F238E27FC236}">
                <a16:creationId xmlns:a16="http://schemas.microsoft.com/office/drawing/2014/main" id="{D325E944-57DE-9DDF-8590-A62D000143AB}"/>
              </a:ext>
            </a:extLst>
          </p:cNvPr>
          <p:cNvSpPr/>
          <p:nvPr/>
        </p:nvSpPr>
        <p:spPr>
          <a:xfrm>
            <a:off x="2793438" y="1369484"/>
            <a:ext cx="148350" cy="143625"/>
          </a:xfrm>
          <a:prstGeom prst="ellipse">
            <a:avLst/>
          </a:prstGeom>
          <a:solidFill>
            <a:srgbClr val="94C13B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C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3D8812D9-9EAE-55CB-11C7-C82997EBE2EE}"/>
              </a:ext>
            </a:extLst>
          </p:cNvPr>
          <p:cNvCxnSpPr/>
          <p:nvPr/>
        </p:nvCxnSpPr>
        <p:spPr>
          <a:xfrm>
            <a:off x="2758453" y="1569424"/>
            <a:ext cx="220001" cy="0"/>
          </a:xfrm>
          <a:prstGeom prst="line">
            <a:avLst/>
          </a:prstGeom>
          <a:ln w="6350"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그래픽 95" descr="별">
            <a:extLst>
              <a:ext uri="{FF2B5EF4-FFF2-40B4-BE49-F238E27FC236}">
                <a16:creationId xmlns:a16="http://schemas.microsoft.com/office/drawing/2014/main" id="{916CBC73-613C-6F00-691D-A5CE57953F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2360" y="1094376"/>
            <a:ext cx="155526" cy="155526"/>
          </a:xfrm>
          <a:prstGeom prst="rect">
            <a:avLst/>
          </a:prstGeom>
        </p:spPr>
      </p:pic>
      <p:pic>
        <p:nvPicPr>
          <p:cNvPr id="97" name="그래픽 96" descr="새로 고침 윤곽선">
            <a:extLst>
              <a:ext uri="{FF2B5EF4-FFF2-40B4-BE49-F238E27FC236}">
                <a16:creationId xmlns:a16="http://schemas.microsoft.com/office/drawing/2014/main" id="{B74CD179-800B-27E1-4108-EB6F201106F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5400000">
            <a:off x="2530055" y="1107870"/>
            <a:ext cx="145550" cy="145550"/>
          </a:xfrm>
          <a:prstGeom prst="rect">
            <a:avLst/>
          </a:prstGeom>
        </p:spPr>
      </p:pic>
      <p:sp>
        <p:nvSpPr>
          <p:cNvPr id="98" name="직사각형 97">
            <a:extLst>
              <a:ext uri="{FF2B5EF4-FFF2-40B4-BE49-F238E27FC236}">
                <a16:creationId xmlns:a16="http://schemas.microsoft.com/office/drawing/2014/main" id="{A01A68D7-0E95-B1EE-BECF-9CC92A09DFDC}"/>
              </a:ext>
            </a:extLst>
          </p:cNvPr>
          <p:cNvSpPr/>
          <p:nvPr/>
        </p:nvSpPr>
        <p:spPr>
          <a:xfrm>
            <a:off x="299898" y="5312398"/>
            <a:ext cx="2441330" cy="20005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700" b="1" dirty="0">
              <a:latin typeface="+mn-ea"/>
            </a:endParaRP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0EF09A91-45D6-C539-5CB6-B6F83A011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99" y="884829"/>
            <a:ext cx="2441328" cy="4632565"/>
          </a:xfrm>
          <a:prstGeom prst="rect">
            <a:avLst/>
          </a:prstGeom>
          <a:noFill/>
          <a:ln w="3175" algn="ctr">
            <a:solidFill>
              <a:schemeClr val="tx1"/>
            </a:solidFill>
            <a:bevel/>
            <a:headEnd/>
            <a:tailEnd/>
          </a:ln>
          <a:effectLst/>
        </p:spPr>
        <p:txBody>
          <a:bodyPr lIns="50800" tIns="50800" rIns="50800" bIns="50800" anchor="ctr"/>
          <a:lstStyle>
            <a:lvl1pPr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ko-KR" altLang="en-US">
              <a:ea typeface="굴림" panose="020B0600000101010101" pitchFamily="50" charset="-127"/>
            </a:endParaRPr>
          </a:p>
        </p:txBody>
      </p: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A4D5D5D0-5F44-2B95-A859-FCE54F68C98B}"/>
              </a:ext>
            </a:extLst>
          </p:cNvPr>
          <p:cNvCxnSpPr/>
          <p:nvPr/>
        </p:nvCxnSpPr>
        <p:spPr>
          <a:xfrm>
            <a:off x="2758453" y="5315930"/>
            <a:ext cx="220001" cy="0"/>
          </a:xfrm>
          <a:prstGeom prst="line">
            <a:avLst/>
          </a:prstGeom>
          <a:ln w="6350"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타원 100">
            <a:extLst>
              <a:ext uri="{FF2B5EF4-FFF2-40B4-BE49-F238E27FC236}">
                <a16:creationId xmlns:a16="http://schemas.microsoft.com/office/drawing/2014/main" id="{3C826E8F-D1A1-B47F-D520-44DADBA10E12}"/>
              </a:ext>
            </a:extLst>
          </p:cNvPr>
          <p:cNvSpPr/>
          <p:nvPr/>
        </p:nvSpPr>
        <p:spPr>
          <a:xfrm>
            <a:off x="2793438" y="5354045"/>
            <a:ext cx="148350" cy="143625"/>
          </a:xfrm>
          <a:prstGeom prst="ellipse">
            <a:avLst/>
          </a:prstGeom>
          <a:solidFill>
            <a:srgbClr val="94C13B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E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02" name="직선 연결선 101">
            <a:extLst>
              <a:ext uri="{FF2B5EF4-FFF2-40B4-BE49-F238E27FC236}">
                <a16:creationId xmlns:a16="http://schemas.microsoft.com/office/drawing/2014/main" id="{8FE872AF-FE56-02F7-DC85-B674E82996F4}"/>
              </a:ext>
            </a:extLst>
          </p:cNvPr>
          <p:cNvCxnSpPr/>
          <p:nvPr/>
        </p:nvCxnSpPr>
        <p:spPr>
          <a:xfrm>
            <a:off x="2758453" y="5522989"/>
            <a:ext cx="220001" cy="0"/>
          </a:xfrm>
          <a:prstGeom prst="line">
            <a:avLst/>
          </a:prstGeom>
          <a:ln w="6350">
            <a:solidFill>
              <a:srgbClr val="94C13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L 도형 102">
            <a:extLst>
              <a:ext uri="{FF2B5EF4-FFF2-40B4-BE49-F238E27FC236}">
                <a16:creationId xmlns:a16="http://schemas.microsoft.com/office/drawing/2014/main" id="{39DD0BE6-2327-4E70-4EC0-96E11EC929DA}"/>
              </a:ext>
            </a:extLst>
          </p:cNvPr>
          <p:cNvSpPr/>
          <p:nvPr/>
        </p:nvSpPr>
        <p:spPr>
          <a:xfrm rot="13476085">
            <a:off x="822544" y="5364679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4" name="L 도형 103">
            <a:extLst>
              <a:ext uri="{FF2B5EF4-FFF2-40B4-BE49-F238E27FC236}">
                <a16:creationId xmlns:a16="http://schemas.microsoft.com/office/drawing/2014/main" id="{EBC21ED0-3EAE-6AA0-A6C3-836B76456BBC}"/>
              </a:ext>
            </a:extLst>
          </p:cNvPr>
          <p:cNvSpPr/>
          <p:nvPr/>
        </p:nvSpPr>
        <p:spPr>
          <a:xfrm rot="2680788">
            <a:off x="459426" y="5372429"/>
            <a:ext cx="95490" cy="95490"/>
          </a:xfrm>
          <a:prstGeom prst="corner">
            <a:avLst>
              <a:gd name="adj1" fmla="val 17273"/>
              <a:gd name="adj2" fmla="val 15455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5" name="그래픽 104" descr="집">
            <a:extLst>
              <a:ext uri="{FF2B5EF4-FFF2-40B4-BE49-F238E27FC236}">
                <a16:creationId xmlns:a16="http://schemas.microsoft.com/office/drawing/2014/main" id="{2390FC5C-9FCE-A422-25F3-7787B7C91BD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47826" y="5332833"/>
            <a:ext cx="157463" cy="157463"/>
          </a:xfrm>
          <a:prstGeom prst="rect">
            <a:avLst/>
          </a:prstGeom>
        </p:spPr>
      </p:pic>
      <p:pic>
        <p:nvPicPr>
          <p:cNvPr id="106" name="그래픽 105" descr="별">
            <a:extLst>
              <a:ext uri="{FF2B5EF4-FFF2-40B4-BE49-F238E27FC236}">
                <a16:creationId xmlns:a16="http://schemas.microsoft.com/office/drawing/2014/main" id="{1877B9CB-1BD0-F831-A7A4-0268B71CC6E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656153" y="5336431"/>
            <a:ext cx="155526" cy="155526"/>
          </a:xfrm>
          <a:prstGeom prst="rect">
            <a:avLst/>
          </a:prstGeom>
        </p:spPr>
      </p:pic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1FBB8822-A76E-5E46-CDED-C0C6DBB5C377}"/>
              </a:ext>
            </a:extLst>
          </p:cNvPr>
          <p:cNvGrpSpPr/>
          <p:nvPr/>
        </p:nvGrpSpPr>
        <p:grpSpPr>
          <a:xfrm>
            <a:off x="1725231" y="5429458"/>
            <a:ext cx="72000" cy="36000"/>
            <a:chOff x="2191632" y="5651644"/>
            <a:chExt cx="72000" cy="55922"/>
          </a:xfrm>
        </p:grpSpPr>
        <p:cxnSp>
          <p:nvCxnSpPr>
            <p:cNvPr id="108" name="직선 연결선 107">
              <a:extLst>
                <a:ext uri="{FF2B5EF4-FFF2-40B4-BE49-F238E27FC236}">
                  <a16:creationId xmlns:a16="http://schemas.microsoft.com/office/drawing/2014/main" id="{53A9B010-CD63-8C9B-6922-AA93C3991C97}"/>
                </a:ext>
              </a:extLst>
            </p:cNvPr>
            <p:cNvCxnSpPr>
              <a:cxnSpLocks/>
            </p:cNvCxnSpPr>
            <p:nvPr/>
          </p:nvCxnSpPr>
          <p:spPr>
            <a:xfrm>
              <a:off x="2191632" y="5651644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>
              <a:extLst>
                <a:ext uri="{FF2B5EF4-FFF2-40B4-BE49-F238E27FC236}">
                  <a16:creationId xmlns:a16="http://schemas.microsoft.com/office/drawing/2014/main" id="{0EEE9C3F-AF3C-D0F7-CDE3-2173BCF5AF1C}"/>
                </a:ext>
              </a:extLst>
            </p:cNvPr>
            <p:cNvCxnSpPr>
              <a:cxnSpLocks/>
            </p:cNvCxnSpPr>
            <p:nvPr/>
          </p:nvCxnSpPr>
          <p:spPr>
            <a:xfrm>
              <a:off x="2191632" y="5678389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연결선 109">
              <a:extLst>
                <a:ext uri="{FF2B5EF4-FFF2-40B4-BE49-F238E27FC236}">
                  <a16:creationId xmlns:a16="http://schemas.microsoft.com/office/drawing/2014/main" id="{EF927A0F-D496-1939-F3E8-2E22C9C1A0ED}"/>
                </a:ext>
              </a:extLst>
            </p:cNvPr>
            <p:cNvCxnSpPr>
              <a:cxnSpLocks/>
            </p:cNvCxnSpPr>
            <p:nvPr/>
          </p:nvCxnSpPr>
          <p:spPr>
            <a:xfrm>
              <a:off x="2191632" y="5707566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D47D63E1-DCA7-F685-6E26-7296051F330A}"/>
              </a:ext>
            </a:extLst>
          </p:cNvPr>
          <p:cNvSpPr/>
          <p:nvPr/>
        </p:nvSpPr>
        <p:spPr>
          <a:xfrm>
            <a:off x="2124814" y="5351395"/>
            <a:ext cx="120338" cy="120338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2" name="사각형: 둥근 모서리 111">
            <a:extLst>
              <a:ext uri="{FF2B5EF4-FFF2-40B4-BE49-F238E27FC236}">
                <a16:creationId xmlns:a16="http://schemas.microsoft.com/office/drawing/2014/main" id="{F692BCC8-F1C1-567B-E212-A25D4293B394}"/>
              </a:ext>
            </a:extLst>
          </p:cNvPr>
          <p:cNvSpPr/>
          <p:nvPr/>
        </p:nvSpPr>
        <p:spPr>
          <a:xfrm>
            <a:off x="2096270" y="5373771"/>
            <a:ext cx="120338" cy="120338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dirty="0">
                <a:solidFill>
                  <a:schemeClr val="tx1"/>
                </a:solidFill>
                <a:latin typeface="+mn-ea"/>
              </a:rPr>
              <a:t> 12</a:t>
            </a:r>
            <a:r>
              <a:rPr lang="en-US" altLang="ko-KR" sz="500" dirty="0">
                <a:solidFill>
                  <a:schemeClr val="bg1"/>
                </a:solidFill>
                <a:latin typeface="+mn-ea"/>
              </a:rPr>
              <a:t>..</a:t>
            </a:r>
            <a:endParaRPr lang="ko-KR" altLang="en-US" sz="5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8FBDAB21-6415-F67D-20DB-90A5C162C292}"/>
              </a:ext>
            </a:extLst>
          </p:cNvPr>
          <p:cNvGrpSpPr/>
          <p:nvPr/>
        </p:nvGrpSpPr>
        <p:grpSpPr>
          <a:xfrm>
            <a:off x="2524673" y="5381451"/>
            <a:ext cx="103125" cy="73025"/>
            <a:chOff x="2160650" y="2927362"/>
            <a:chExt cx="103125" cy="73025"/>
          </a:xfrm>
        </p:grpSpPr>
        <p:cxnSp>
          <p:nvCxnSpPr>
            <p:cNvPr id="114" name="직선 연결선 113">
              <a:extLst>
                <a:ext uri="{FF2B5EF4-FFF2-40B4-BE49-F238E27FC236}">
                  <a16:creationId xmlns:a16="http://schemas.microsoft.com/office/drawing/2014/main" id="{38D40B3E-8406-FE46-01F1-A05A90FFE5F7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연결선 114">
              <a:extLst>
                <a:ext uri="{FF2B5EF4-FFF2-40B4-BE49-F238E27FC236}">
                  <a16:creationId xmlns:a16="http://schemas.microsoft.com/office/drawing/2014/main" id="{E726472B-6AEC-FB9A-B226-6EFA77A4C85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직선 연결선 115">
              <a:extLst>
                <a:ext uri="{FF2B5EF4-FFF2-40B4-BE49-F238E27FC236}">
                  <a16:creationId xmlns:a16="http://schemas.microsoft.com/office/drawing/2014/main" id="{C6A89F20-079A-124C-A30F-814C0E61468B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003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01070" y="740053"/>
          <a:ext cx="8522799" cy="3976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9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1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1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43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Type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Form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</a:rPr>
                        <a:t>Description</a:t>
                      </a:r>
                      <a:endParaRPr lang="ko-KR" alt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1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77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n-ea"/>
                          <a:ea typeface="+mn-ea"/>
                        </a:rPr>
                        <a:t>알림 </a:t>
                      </a:r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Alert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altLang="ko-KR" sz="800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800" baseline="0" dirty="0">
                          <a:latin typeface="+mn-ea"/>
                          <a:ea typeface="+mn-ea"/>
                        </a:rPr>
                        <a:t>사용자에게 상황을 알려주기 위한 팝업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90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n-ea"/>
                          <a:ea typeface="+mn-ea"/>
                        </a:rPr>
                        <a:t>확인 </a:t>
                      </a:r>
                      <a:r>
                        <a:rPr lang="en-US" altLang="ko-KR" sz="900" b="1" dirty="0">
                          <a:latin typeface="+mn-ea"/>
                          <a:ea typeface="+mn-ea"/>
                        </a:rPr>
                        <a:t>Alert</a:t>
                      </a:r>
                      <a:endParaRPr lang="ko-KR" altLang="en-US" sz="9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사용자에게 확인이 필요할 경우 제공되는 </a:t>
                      </a:r>
                      <a:r>
                        <a:rPr lang="ko-KR" altLang="en-US" sz="800" baseline="0" dirty="0">
                          <a:latin typeface="+mn-ea"/>
                          <a:ea typeface="+mn-ea"/>
                        </a:rPr>
                        <a:t>팝업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2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n-ea"/>
                          <a:ea typeface="+mn-ea"/>
                        </a:rPr>
                        <a:t>토스트 메시지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/>
                      <a:r>
                        <a:rPr lang="en-US" altLang="ko-KR" sz="800" dirty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단순 </a:t>
                      </a: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Notify (2~3)</a:t>
                      </a:r>
                      <a:r>
                        <a:rPr lang="ko-KR" altLang="en-US" sz="800" dirty="0">
                          <a:latin typeface="+mn-ea"/>
                          <a:ea typeface="+mn-ea"/>
                        </a:rPr>
                        <a:t>초 후 페이지 내에서 </a:t>
                      </a:r>
                      <a:r>
                        <a:rPr lang="en-US" altLang="ko-KR" sz="800" dirty="0">
                          <a:latin typeface="+mn-ea"/>
                          <a:ea typeface="+mn-ea"/>
                        </a:rPr>
                        <a:t>Fade</a:t>
                      </a:r>
                      <a:r>
                        <a:rPr lang="en-US" altLang="ko-KR" sz="800" baseline="0" dirty="0">
                          <a:latin typeface="+mn-ea"/>
                          <a:ea typeface="+mn-ea"/>
                        </a:rPr>
                        <a:t> out.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1735099" y="4166246"/>
            <a:ext cx="2259433" cy="17092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chemeClr val="tx1"/>
                </a:solidFill>
              </a:rPr>
              <a:t>메시지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5808" y="253343"/>
            <a:ext cx="120257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>
                <a:latin typeface="+mn-ea"/>
              </a:rPr>
              <a:t>Notifications</a:t>
            </a:r>
            <a:endParaRPr lang="ko-KR" altLang="en-US" sz="1300" b="1" dirty="0">
              <a:latin typeface="+mn-ea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235808" y="530342"/>
            <a:ext cx="8652819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그룹 5">
            <a:extLst>
              <a:ext uri="{FF2B5EF4-FFF2-40B4-BE49-F238E27FC236}">
                <a16:creationId xmlns:a16="http://schemas.microsoft.com/office/drawing/2014/main" id="{6DA64B4C-109F-F546-9FA4-E68F9CA6F514}"/>
              </a:ext>
            </a:extLst>
          </p:cNvPr>
          <p:cNvGrpSpPr/>
          <p:nvPr/>
        </p:nvGrpSpPr>
        <p:grpSpPr>
          <a:xfrm>
            <a:off x="1735099" y="2550048"/>
            <a:ext cx="2259433" cy="1087926"/>
            <a:chOff x="6520100" y="4439955"/>
            <a:chExt cx="2259433" cy="1087926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C895DBBD-F6B0-DB0B-9A22-4E5ACA9B09AE}"/>
                </a:ext>
              </a:extLst>
            </p:cNvPr>
            <p:cNvSpPr/>
            <p:nvPr/>
          </p:nvSpPr>
          <p:spPr>
            <a:xfrm>
              <a:off x="6520100" y="4439955"/>
              <a:ext cx="2259433" cy="108792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3E003B25-BCE6-6BF6-1CB5-744543758DA6}"/>
                </a:ext>
              </a:extLst>
            </p:cNvPr>
            <p:cNvSpPr/>
            <p:nvPr/>
          </p:nvSpPr>
          <p:spPr>
            <a:xfrm>
              <a:off x="6520100" y="4439956"/>
              <a:ext cx="2259433" cy="2413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800" b="1" dirty="0">
                  <a:solidFill>
                    <a:schemeClr val="tx1"/>
                  </a:solidFill>
                </a:rPr>
                <a:t>알림</a:t>
              </a:r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C53864-B34D-3FBD-1994-11773D67FB08}"/>
                </a:ext>
              </a:extLst>
            </p:cNvPr>
            <p:cNvSpPr txBox="1"/>
            <p:nvPr/>
          </p:nvSpPr>
          <p:spPr>
            <a:xfrm>
              <a:off x="8636239" y="4481492"/>
              <a:ext cx="76944" cy="1384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X</a:t>
              </a:r>
              <a:endParaRPr kumimoji="0" lang="ko-KR" altLang="en-US" sz="9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2861DBB6-0EDE-946A-464E-E36E8CB8721D}"/>
                </a:ext>
              </a:extLst>
            </p:cNvPr>
            <p:cNvSpPr/>
            <p:nvPr/>
          </p:nvSpPr>
          <p:spPr>
            <a:xfrm>
              <a:off x="7673929" y="5198209"/>
              <a:ext cx="832851" cy="207899"/>
            </a:xfrm>
            <a:prstGeom prst="roundRect">
              <a:avLst>
                <a:gd name="adj" fmla="val 31301"/>
              </a:avLst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600" b="1" dirty="0">
                  <a:solidFill>
                    <a:schemeClr val="bg1"/>
                  </a:solidFill>
                </a:rPr>
                <a:t>확인</a:t>
              </a: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D8536ED5-09ED-EE45-8B53-8BAEEAC01366}"/>
                </a:ext>
              </a:extLst>
            </p:cNvPr>
            <p:cNvSpPr/>
            <p:nvPr/>
          </p:nvSpPr>
          <p:spPr>
            <a:xfrm>
              <a:off x="6579031" y="4811501"/>
              <a:ext cx="2153061" cy="2032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200000"/>
                </a:lnSpc>
              </a:pP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메시지</a:t>
              </a:r>
              <a:endParaRPr lang="en-US" altLang="ko-KR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4390DD87-771F-03DD-26D7-7C1D182C6DAD}"/>
                </a:ext>
              </a:extLst>
            </p:cNvPr>
            <p:cNvSpPr/>
            <p:nvPr/>
          </p:nvSpPr>
          <p:spPr>
            <a:xfrm>
              <a:off x="6778902" y="5198209"/>
              <a:ext cx="832851" cy="207899"/>
            </a:xfrm>
            <a:prstGeom prst="roundRect">
              <a:avLst>
                <a:gd name="adj" fmla="val 31301"/>
              </a:avLst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600" b="1" dirty="0">
                  <a:solidFill>
                    <a:schemeClr val="bg1"/>
                  </a:solidFill>
                </a:rPr>
                <a:t>취소</a:t>
              </a: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40715D9-7C6A-95FC-3B5A-115866C62FDE}"/>
              </a:ext>
            </a:extLst>
          </p:cNvPr>
          <p:cNvGrpSpPr/>
          <p:nvPr/>
        </p:nvGrpSpPr>
        <p:grpSpPr>
          <a:xfrm>
            <a:off x="1735099" y="1145096"/>
            <a:ext cx="2259433" cy="1087926"/>
            <a:chOff x="6520100" y="4439955"/>
            <a:chExt cx="2259433" cy="1087926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2A9C878-4E7A-A561-621C-80EACD85E9CF}"/>
                </a:ext>
              </a:extLst>
            </p:cNvPr>
            <p:cNvSpPr/>
            <p:nvPr/>
          </p:nvSpPr>
          <p:spPr>
            <a:xfrm>
              <a:off x="6520100" y="4439955"/>
              <a:ext cx="2259433" cy="108792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802D4DA-44B1-80F2-143A-B905CF0D19F0}"/>
                </a:ext>
              </a:extLst>
            </p:cNvPr>
            <p:cNvSpPr/>
            <p:nvPr/>
          </p:nvSpPr>
          <p:spPr>
            <a:xfrm>
              <a:off x="6520100" y="4439956"/>
              <a:ext cx="2259433" cy="2413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800" b="1" dirty="0">
                  <a:solidFill>
                    <a:schemeClr val="tx1"/>
                  </a:solidFill>
                </a:rPr>
                <a:t>알림</a:t>
              </a:r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F80A888-CBD4-54E8-13B4-13C448333F56}"/>
                </a:ext>
              </a:extLst>
            </p:cNvPr>
            <p:cNvSpPr txBox="1"/>
            <p:nvPr/>
          </p:nvSpPr>
          <p:spPr>
            <a:xfrm>
              <a:off x="8636239" y="4481492"/>
              <a:ext cx="76944" cy="1384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X</a:t>
              </a:r>
              <a:endParaRPr kumimoji="0" lang="ko-KR" altLang="en-US" sz="9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2F3EA7DA-8BAA-6ADB-8C6B-3D9C551EAA5C}"/>
                </a:ext>
              </a:extLst>
            </p:cNvPr>
            <p:cNvSpPr/>
            <p:nvPr/>
          </p:nvSpPr>
          <p:spPr>
            <a:xfrm>
              <a:off x="7233390" y="5198209"/>
              <a:ext cx="832851" cy="207899"/>
            </a:xfrm>
            <a:prstGeom prst="roundRect">
              <a:avLst>
                <a:gd name="adj" fmla="val 31301"/>
              </a:avLst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600" b="1" dirty="0">
                  <a:solidFill>
                    <a:schemeClr val="bg1"/>
                  </a:solidFill>
                </a:rPr>
                <a:t>확인</a:t>
              </a: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46CB85F-9D83-B9AA-3302-83C4A7ED2A6F}"/>
                </a:ext>
              </a:extLst>
            </p:cNvPr>
            <p:cNvSpPr/>
            <p:nvPr/>
          </p:nvSpPr>
          <p:spPr>
            <a:xfrm>
              <a:off x="6579031" y="4811501"/>
              <a:ext cx="2153061" cy="2032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200000"/>
                </a:lnSpc>
              </a:pPr>
              <a:r>
                <a:rPr lang="ko-KR" altLang="en-US" sz="800" b="1" dirty="0">
                  <a:solidFill>
                    <a:schemeClr val="tx1"/>
                  </a:solidFill>
                  <a:latin typeface="+mn-ea"/>
                </a:rPr>
                <a:t>메시지</a:t>
              </a:r>
              <a:endParaRPr lang="en-US" altLang="ko-KR" sz="800" b="1" dirty="0">
                <a:solidFill>
                  <a:schemeClr val="tx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9403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91B18-3849-CDC1-D2F3-CEEFB8F01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A169DD85-EF47-8C8C-52BF-7CED8E154F4E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EF2B1E98-63D6-91A9-03B9-668B808BEF2F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9A9A953F-D554-DA0B-A638-91AA5AA7D484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3501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하단에 종류 목록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 목록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목록 중 하나만 선택 가능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 선택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선택된 첫번째 항목명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추가 수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텍스트 영역 부족할 경우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‘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항목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..+3’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형태로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 선택 종류 목록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목록 중 복수 선택 가능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 선택 시 전체 선택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해제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토글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검색어 입력 후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엔터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또는 검색 아이콘 클릭 시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(5-1)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형태로 표시되며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(5-2)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영역에 검색 결과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5-3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삭제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검색어 삭제 처리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 종류 목록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855245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60F4C994-A9AB-04D4-D2C8-61B625C996BA}"/>
              </a:ext>
            </a:extLst>
          </p:cNvPr>
          <p:cNvSpPr/>
          <p:nvPr/>
        </p:nvSpPr>
        <p:spPr>
          <a:xfrm>
            <a:off x="345989" y="709627"/>
            <a:ext cx="965762" cy="27693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 err="1">
                <a:solidFill>
                  <a:schemeClr val="accent1"/>
                </a:solidFill>
                <a:latin typeface="+mn-ea"/>
              </a:rPr>
              <a:t>셀렉트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 박스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DB53C46-979E-6D4A-ADD8-005BC09E4EFE}"/>
              </a:ext>
            </a:extLst>
          </p:cNvPr>
          <p:cNvSpPr/>
          <p:nvPr/>
        </p:nvSpPr>
        <p:spPr>
          <a:xfrm>
            <a:off x="349965" y="1062057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전체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4CDC84-A32D-A627-E2B8-D882EE2B464F}"/>
              </a:ext>
            </a:extLst>
          </p:cNvPr>
          <p:cNvSpPr/>
          <p:nvPr/>
        </p:nvSpPr>
        <p:spPr>
          <a:xfrm>
            <a:off x="349965" y="1517295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전체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329253F-AF13-8876-0B07-C25392FBEFCB}"/>
              </a:ext>
            </a:extLst>
          </p:cNvPr>
          <p:cNvSpPr/>
          <p:nvPr/>
        </p:nvSpPr>
        <p:spPr>
          <a:xfrm>
            <a:off x="349965" y="1707794"/>
            <a:ext cx="689162" cy="156913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전체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32071D0-F6A6-06C4-628D-31B3B52E6119}"/>
              </a:ext>
            </a:extLst>
          </p:cNvPr>
          <p:cNvSpPr/>
          <p:nvPr/>
        </p:nvSpPr>
        <p:spPr>
          <a:xfrm>
            <a:off x="2392808" y="1062057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전체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F1168FE-3E01-3CD1-4137-9D711C914095}"/>
              </a:ext>
            </a:extLst>
          </p:cNvPr>
          <p:cNvSpPr/>
          <p:nvPr/>
        </p:nvSpPr>
        <p:spPr>
          <a:xfrm>
            <a:off x="2392808" y="1517295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외 </a:t>
            </a:r>
            <a:r>
              <a:rPr lang="en-US" altLang="ko-KR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105501B-4BD3-DFC2-EB5B-B3BDB8D18E45}"/>
              </a:ext>
            </a:extLst>
          </p:cNvPr>
          <p:cNvSpPr/>
          <p:nvPr/>
        </p:nvSpPr>
        <p:spPr>
          <a:xfrm>
            <a:off x="2392808" y="1707794"/>
            <a:ext cx="689162" cy="156913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전체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EF7F2C9-C7BD-E980-F4E9-BDE978D704E6}"/>
              </a:ext>
            </a:extLst>
          </p:cNvPr>
          <p:cNvSpPr/>
          <p:nvPr/>
        </p:nvSpPr>
        <p:spPr>
          <a:xfrm>
            <a:off x="2392807" y="709627"/>
            <a:ext cx="1496593" cy="27693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 err="1">
                <a:solidFill>
                  <a:schemeClr val="accent1"/>
                </a:solidFill>
                <a:latin typeface="+mn-ea"/>
              </a:rPr>
              <a:t>셀렉트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 박스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다중 선택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9C97E38-4480-6017-0987-AF4AF3B7ED1C}"/>
              </a:ext>
            </a:extLst>
          </p:cNvPr>
          <p:cNvSpPr/>
          <p:nvPr/>
        </p:nvSpPr>
        <p:spPr>
          <a:xfrm>
            <a:off x="345990" y="3978551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전체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FA3A67E-05CD-15EA-9E74-F39BCF1AF3B8}"/>
              </a:ext>
            </a:extLst>
          </p:cNvPr>
          <p:cNvSpPr/>
          <p:nvPr/>
        </p:nvSpPr>
        <p:spPr>
          <a:xfrm>
            <a:off x="345989" y="3626121"/>
            <a:ext cx="1496593" cy="27693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 err="1">
                <a:solidFill>
                  <a:schemeClr val="accent1"/>
                </a:solidFill>
                <a:latin typeface="+mn-ea"/>
              </a:rPr>
              <a:t>셀렉트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 박스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검색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10627DB-CE4E-7817-57C9-0A3FA10F3DF8}"/>
              </a:ext>
            </a:extLst>
          </p:cNvPr>
          <p:cNvSpPr/>
          <p:nvPr/>
        </p:nvSpPr>
        <p:spPr>
          <a:xfrm>
            <a:off x="2392491" y="3978551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전체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5E5F400-B20D-C673-BBA7-E0BFB074E13A}"/>
              </a:ext>
            </a:extLst>
          </p:cNvPr>
          <p:cNvSpPr/>
          <p:nvPr/>
        </p:nvSpPr>
        <p:spPr>
          <a:xfrm>
            <a:off x="2392491" y="4433789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외 </a:t>
            </a:r>
            <a:r>
              <a:rPr lang="en-US" altLang="ko-KR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E564627-C3CE-A83B-5D6E-A4693B61A009}"/>
              </a:ext>
            </a:extLst>
          </p:cNvPr>
          <p:cNvSpPr/>
          <p:nvPr/>
        </p:nvSpPr>
        <p:spPr>
          <a:xfrm>
            <a:off x="2392491" y="4624288"/>
            <a:ext cx="689162" cy="174119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pPr>
              <a:lnSpc>
                <a:spcPct val="150000"/>
              </a:lnSpc>
            </a:pPr>
            <a:endParaRPr lang="en-US" altLang="ko-KR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전체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8819330-91DB-BDB5-6E68-A4B9290A2947}"/>
              </a:ext>
            </a:extLst>
          </p:cNvPr>
          <p:cNvSpPr/>
          <p:nvPr/>
        </p:nvSpPr>
        <p:spPr>
          <a:xfrm>
            <a:off x="2392490" y="3626121"/>
            <a:ext cx="1950803" cy="27693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 err="1">
                <a:solidFill>
                  <a:schemeClr val="accent1"/>
                </a:solidFill>
                <a:latin typeface="+mn-ea"/>
              </a:rPr>
              <a:t>셀렉트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 박스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검색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&amp;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다중 선택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FD909FA-7CDA-4463-3941-14C8524DBA4A}"/>
              </a:ext>
            </a:extLst>
          </p:cNvPr>
          <p:cNvSpPr/>
          <p:nvPr/>
        </p:nvSpPr>
        <p:spPr>
          <a:xfrm>
            <a:off x="349965" y="4433789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전체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8B0C0A4-C3B6-AAAC-5215-DD087E1C2776}"/>
              </a:ext>
            </a:extLst>
          </p:cNvPr>
          <p:cNvSpPr/>
          <p:nvPr/>
        </p:nvSpPr>
        <p:spPr>
          <a:xfrm>
            <a:off x="349965" y="4624288"/>
            <a:ext cx="689162" cy="174119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pPr>
              <a:lnSpc>
                <a:spcPct val="150000"/>
              </a:lnSpc>
            </a:pP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전체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1535867-D06F-38D7-784A-EF6BEC0200DC}"/>
              </a:ext>
            </a:extLst>
          </p:cNvPr>
          <p:cNvSpPr/>
          <p:nvPr/>
        </p:nvSpPr>
        <p:spPr>
          <a:xfrm>
            <a:off x="369555" y="4641766"/>
            <a:ext cx="641869" cy="16177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24" name="그래픽 23" descr="돋보기">
            <a:extLst>
              <a:ext uri="{FF2B5EF4-FFF2-40B4-BE49-F238E27FC236}">
                <a16:creationId xmlns:a16="http://schemas.microsoft.com/office/drawing/2014/main" id="{B5664E35-CE2A-422F-7666-CCA23B4958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4268" y="4662532"/>
            <a:ext cx="113607" cy="113607"/>
          </a:xfrm>
          <a:prstGeom prst="rect">
            <a:avLst/>
          </a:prstGeom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id="{FC4F50DD-F333-6821-47FE-11FAAA4E5945}"/>
              </a:ext>
            </a:extLst>
          </p:cNvPr>
          <p:cNvSpPr/>
          <p:nvPr/>
        </p:nvSpPr>
        <p:spPr>
          <a:xfrm>
            <a:off x="2416908" y="4641766"/>
            <a:ext cx="641869" cy="16177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26" name="그래픽 25" descr="돋보기">
            <a:extLst>
              <a:ext uri="{FF2B5EF4-FFF2-40B4-BE49-F238E27FC236}">
                <a16:creationId xmlns:a16="http://schemas.microsoft.com/office/drawing/2014/main" id="{739284C9-9CB7-E66A-18BC-DFB139BF5B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21621" y="4662532"/>
            <a:ext cx="113607" cy="113607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E89EE547-B266-D5CD-7E3F-7820A82C0575}"/>
              </a:ext>
            </a:extLst>
          </p:cNvPr>
          <p:cNvSpPr/>
          <p:nvPr/>
        </p:nvSpPr>
        <p:spPr>
          <a:xfrm>
            <a:off x="4847551" y="3978551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전체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8243FA1C-7B4A-EC12-159D-F3FF29403695}"/>
              </a:ext>
            </a:extLst>
          </p:cNvPr>
          <p:cNvSpPr/>
          <p:nvPr/>
        </p:nvSpPr>
        <p:spPr>
          <a:xfrm>
            <a:off x="4847551" y="4433789"/>
            <a:ext cx="689162" cy="1905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외 </a:t>
            </a:r>
            <a:r>
              <a:rPr lang="en-US" altLang="ko-KR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ko-KR" altLang="en-US" sz="600" b="1" dirty="0">
                <a:solidFill>
                  <a:schemeClr val="tx1"/>
                </a:solidFill>
              </a:rPr>
              <a:t>▼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8A67A479-8503-FC0C-1591-5908F234DBDA}"/>
              </a:ext>
            </a:extLst>
          </p:cNvPr>
          <p:cNvSpPr/>
          <p:nvPr/>
        </p:nvSpPr>
        <p:spPr>
          <a:xfrm>
            <a:off x="4847551" y="4624288"/>
            <a:ext cx="689162" cy="94452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pPr>
              <a:lnSpc>
                <a:spcPct val="150000"/>
              </a:lnSpc>
            </a:pPr>
            <a:endParaRPr lang="en-US" altLang="ko-KR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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 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Wingdings" panose="05000000000000000000" pitchFamily="2" charset="2"/>
              </a:rPr>
              <a:t> </a:t>
            </a:r>
            <a:r>
              <a:rPr lang="ko-KR" altLang="en-US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항목명</a:t>
            </a:r>
            <a:endParaRPr lang="en-US" altLang="ko-KR" sz="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398847F-FEEA-D874-3295-3D3272CD5BB3}"/>
              </a:ext>
            </a:extLst>
          </p:cNvPr>
          <p:cNvSpPr/>
          <p:nvPr/>
        </p:nvSpPr>
        <p:spPr>
          <a:xfrm>
            <a:off x="4847550" y="3626121"/>
            <a:ext cx="1950803" cy="27693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>
              <a:defRPr/>
            </a:pP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# </a:t>
            </a:r>
            <a:r>
              <a:rPr lang="ko-KR" altLang="en-US" sz="1000" b="1" u="sng" dirty="0" err="1">
                <a:solidFill>
                  <a:schemeClr val="accent1"/>
                </a:solidFill>
                <a:latin typeface="+mn-ea"/>
              </a:rPr>
              <a:t>셀렉트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 박스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_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검색</a:t>
            </a:r>
            <a:r>
              <a:rPr lang="en-US" altLang="ko-KR" sz="1000" b="1" u="sng" dirty="0">
                <a:solidFill>
                  <a:schemeClr val="accent1"/>
                </a:solidFill>
                <a:latin typeface="+mn-ea"/>
              </a:rPr>
              <a:t> </a:t>
            </a:r>
            <a:r>
              <a:rPr lang="ko-KR" altLang="en-US" sz="1000" b="1" u="sng" dirty="0">
                <a:solidFill>
                  <a:schemeClr val="accent1"/>
                </a:solidFill>
                <a:latin typeface="+mn-ea"/>
              </a:rPr>
              <a:t>상태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6AC145DA-BCCF-3569-8EE8-1878565DD7A6}"/>
              </a:ext>
            </a:extLst>
          </p:cNvPr>
          <p:cNvSpPr/>
          <p:nvPr/>
        </p:nvSpPr>
        <p:spPr>
          <a:xfrm>
            <a:off x="4871968" y="4641766"/>
            <a:ext cx="641869" cy="16177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ko-KR" altLang="en-US" sz="600" dirty="0">
                <a:solidFill>
                  <a:schemeClr val="tx1"/>
                </a:solidFill>
              </a:rPr>
              <a:t>검색어</a:t>
            </a:r>
          </a:p>
        </p:txBody>
      </p:sp>
      <p:pic>
        <p:nvPicPr>
          <p:cNvPr id="32" name="그래픽 31" descr="돋보기">
            <a:extLst>
              <a:ext uri="{FF2B5EF4-FFF2-40B4-BE49-F238E27FC236}">
                <a16:creationId xmlns:a16="http://schemas.microsoft.com/office/drawing/2014/main" id="{37552A08-CD2E-F8AE-DFAA-B3DF616EC5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6681" y="4662532"/>
            <a:ext cx="113607" cy="113607"/>
          </a:xfrm>
          <a:prstGeom prst="rect">
            <a:avLst/>
          </a:prstGeom>
        </p:spPr>
      </p:pic>
      <p:pic>
        <p:nvPicPr>
          <p:cNvPr id="33" name="그래픽 32" descr="닫기">
            <a:extLst>
              <a:ext uri="{FF2B5EF4-FFF2-40B4-BE49-F238E27FC236}">
                <a16:creationId xmlns:a16="http://schemas.microsoft.com/office/drawing/2014/main" id="{BF07B418-DB2D-87EB-4299-5C08E44752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87991" y="4686379"/>
            <a:ext cx="77920" cy="77920"/>
          </a:xfrm>
          <a:prstGeom prst="rect">
            <a:avLst/>
          </a:prstGeom>
        </p:spPr>
      </p:pic>
      <p:sp>
        <p:nvSpPr>
          <p:cNvPr id="34" name="타원 33">
            <a:extLst>
              <a:ext uri="{FF2B5EF4-FFF2-40B4-BE49-F238E27FC236}">
                <a16:creationId xmlns:a16="http://schemas.microsoft.com/office/drawing/2014/main" id="{5463E422-E1D6-95F5-0CEA-697C4D7DBAD8}"/>
              </a:ext>
            </a:extLst>
          </p:cNvPr>
          <p:cNvSpPr/>
          <p:nvPr/>
        </p:nvSpPr>
        <p:spPr>
          <a:xfrm>
            <a:off x="272189" y="961851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D671F648-E272-96D6-E6B8-FBDE1A178D1C}"/>
              </a:ext>
            </a:extLst>
          </p:cNvPr>
          <p:cNvSpPr/>
          <p:nvPr/>
        </p:nvSpPr>
        <p:spPr>
          <a:xfrm>
            <a:off x="261851" y="1643129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7FEA31B2-6CC8-600A-1697-4A114DFF5E43}"/>
              </a:ext>
            </a:extLst>
          </p:cNvPr>
          <p:cNvSpPr/>
          <p:nvPr/>
        </p:nvSpPr>
        <p:spPr>
          <a:xfrm>
            <a:off x="2269308" y="1537873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2DF60C46-10A6-26FE-9665-D2D2E6B976EC}"/>
              </a:ext>
            </a:extLst>
          </p:cNvPr>
          <p:cNvSpPr/>
          <p:nvPr/>
        </p:nvSpPr>
        <p:spPr>
          <a:xfrm>
            <a:off x="2269308" y="1716929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9D8B4CFA-214D-D763-7912-B1C6562E6E07}"/>
              </a:ext>
            </a:extLst>
          </p:cNvPr>
          <p:cNvSpPr/>
          <p:nvPr/>
        </p:nvSpPr>
        <p:spPr>
          <a:xfrm>
            <a:off x="976097" y="4643973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096468A3-4D2C-3283-BE3E-805DDAA9491F}"/>
              </a:ext>
            </a:extLst>
          </p:cNvPr>
          <p:cNvSpPr/>
          <p:nvPr/>
        </p:nvSpPr>
        <p:spPr>
          <a:xfrm>
            <a:off x="4746352" y="4643973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5-1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91171574-F61E-1146-E6E3-FA87860A6F9C}"/>
              </a:ext>
            </a:extLst>
          </p:cNvPr>
          <p:cNvSpPr/>
          <p:nvPr/>
        </p:nvSpPr>
        <p:spPr>
          <a:xfrm>
            <a:off x="4746352" y="4836166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5-2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A279DC7B-7BFB-719F-6CDF-D334ED992C5C}"/>
              </a:ext>
            </a:extLst>
          </p:cNvPr>
          <p:cNvSpPr/>
          <p:nvPr/>
        </p:nvSpPr>
        <p:spPr>
          <a:xfrm>
            <a:off x="5306119" y="4762366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5-3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307DB32-EC56-2A87-E7AC-AD9E2C3D0461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320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7CEDE212-60F0-4F6C-9847-EBF87B4F3FDA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ABA9C6CE-C1CA-4383-8687-7BF38BA6A6A7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id="{E1F460CB-3985-46B5-A25A-AC485A6B1FF0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086600" y="502429"/>
          <a:ext cx="2057400" cy="1215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상황에 따라 입력 필드 하단 또는 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Alert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에 가이드 메시지 표시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가이드 메시지 표시 위치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긍정일 경우 녹색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(1-1)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부정일 경우 붉은색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929516"/>
                  </a:ext>
                </a:extLst>
              </a:tr>
            </a:tbl>
          </a:graphicData>
        </a:graphic>
      </p:graphicFrame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1883A803-EBA9-4EA8-9DEB-78B8F9777372}"/>
              </a:ext>
            </a:extLst>
          </p:cNvPr>
          <p:cNvSpPr/>
          <p:nvPr/>
        </p:nvSpPr>
        <p:spPr>
          <a:xfrm>
            <a:off x="555307" y="803322"/>
            <a:ext cx="6016768" cy="1043175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71307CFB-AFDF-4417-8369-DAFD0CCFE50B}"/>
              </a:ext>
            </a:extLst>
          </p:cNvPr>
          <p:cNvSpPr/>
          <p:nvPr/>
        </p:nvSpPr>
        <p:spPr>
          <a:xfrm>
            <a:off x="2309537" y="1137508"/>
            <a:ext cx="1917172" cy="13266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600" dirty="0">
                <a:solidFill>
                  <a:schemeClr val="accent6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가이드 메시지 표시</a:t>
            </a:r>
            <a:endParaRPr kumimoji="0" lang="ko-KR" altLang="en-US" sz="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287A45CB-C6D3-4704-9A77-35A417AF81A2}"/>
              </a:ext>
            </a:extLst>
          </p:cNvPr>
          <p:cNvSpPr/>
          <p:nvPr/>
        </p:nvSpPr>
        <p:spPr>
          <a:xfrm>
            <a:off x="2235737" y="1130541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57AE946-FFEF-46ED-B712-3FD579E1A03D}"/>
              </a:ext>
            </a:extLst>
          </p:cNvPr>
          <p:cNvSpPr/>
          <p:nvPr/>
        </p:nvSpPr>
        <p:spPr>
          <a:xfrm>
            <a:off x="1028700" y="917476"/>
            <a:ext cx="781049" cy="203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  <a:endParaRPr lang="en-US" altLang="ko-KR" sz="7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AD63FB54-FC4E-4E1C-BD35-33361BCF7109}"/>
              </a:ext>
            </a:extLst>
          </p:cNvPr>
          <p:cNvCxnSpPr/>
          <p:nvPr/>
        </p:nvCxnSpPr>
        <p:spPr>
          <a:xfrm>
            <a:off x="1104899" y="1120676"/>
            <a:ext cx="19494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05246800-E821-416B-8BC4-171C0D2140B4}"/>
              </a:ext>
            </a:extLst>
          </p:cNvPr>
          <p:cNvSpPr/>
          <p:nvPr/>
        </p:nvSpPr>
        <p:spPr>
          <a:xfrm>
            <a:off x="1028700" y="1314516"/>
            <a:ext cx="781049" cy="203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  <a:endParaRPr lang="en-US" altLang="ko-KR" sz="7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BB8C4CC5-69D9-4692-8016-7F13BFAB73E4}"/>
              </a:ext>
            </a:extLst>
          </p:cNvPr>
          <p:cNvCxnSpPr/>
          <p:nvPr/>
        </p:nvCxnSpPr>
        <p:spPr>
          <a:xfrm>
            <a:off x="1104899" y="1517716"/>
            <a:ext cx="19494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>
            <a:extLst>
              <a:ext uri="{FF2B5EF4-FFF2-40B4-BE49-F238E27FC236}">
                <a16:creationId xmlns:a16="http://schemas.microsoft.com/office/drawing/2014/main" id="{C7C09E98-4520-D405-3CBC-C4EE9027E334}"/>
              </a:ext>
            </a:extLst>
          </p:cNvPr>
          <p:cNvSpPr/>
          <p:nvPr/>
        </p:nvSpPr>
        <p:spPr>
          <a:xfrm>
            <a:off x="3668061" y="914305"/>
            <a:ext cx="1769323" cy="203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항목</a:t>
            </a:r>
            <a:endParaRPr lang="en-US" altLang="ko-KR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8AEAD3CE-39DD-8E4E-D823-6AB0CF5735C0}"/>
              </a:ext>
            </a:extLst>
          </p:cNvPr>
          <p:cNvSpPr/>
          <p:nvPr/>
        </p:nvSpPr>
        <p:spPr>
          <a:xfrm>
            <a:off x="3748387" y="1120676"/>
            <a:ext cx="1972784" cy="255600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614424A-F05C-43A5-92F8-ACEA95DB4FB0}"/>
              </a:ext>
            </a:extLst>
          </p:cNvPr>
          <p:cNvSpPr/>
          <p:nvPr/>
        </p:nvSpPr>
        <p:spPr>
          <a:xfrm>
            <a:off x="3803999" y="1401075"/>
            <a:ext cx="1917172" cy="13266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6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가이드 메시지 표시</a:t>
            </a:r>
            <a:endParaRPr kumimoji="0" lang="ko-KR" altLang="en-US" sz="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A30D87CF-0E3C-9FEB-9D2C-1DCBA6DC0F49}"/>
              </a:ext>
            </a:extLst>
          </p:cNvPr>
          <p:cNvSpPr/>
          <p:nvPr/>
        </p:nvSpPr>
        <p:spPr>
          <a:xfrm>
            <a:off x="4799050" y="1394108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1-1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5140124-614D-FB5B-45BD-89840A8CC330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147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Box 199">
            <a:extLst>
              <a:ext uri="{FF2B5EF4-FFF2-40B4-BE49-F238E27FC236}">
                <a16:creationId xmlns:a16="http://schemas.microsoft.com/office/drawing/2014/main" id="{07374E7C-2EA0-2235-6A54-8D13D4B96E72}"/>
              </a:ext>
            </a:extLst>
          </p:cNvPr>
          <p:cNvSpPr txBox="1"/>
          <p:nvPr/>
        </p:nvSpPr>
        <p:spPr>
          <a:xfrm>
            <a:off x="235807" y="253343"/>
            <a:ext cx="32680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b="1" dirty="0">
                <a:latin typeface="+mn-ea"/>
              </a:rPr>
              <a:t>Flowchart – </a:t>
            </a:r>
            <a:r>
              <a:rPr lang="ko-KR" altLang="en-US" sz="1300" b="1" dirty="0">
                <a:latin typeface="+mn-ea"/>
              </a:rPr>
              <a:t>프로젝트 진행</a:t>
            </a:r>
          </a:p>
        </p:txBody>
      </p:sp>
      <p:cxnSp>
        <p:nvCxnSpPr>
          <p:cNvPr id="201" name="직선 연결선 200">
            <a:extLst>
              <a:ext uri="{FF2B5EF4-FFF2-40B4-BE49-F238E27FC236}">
                <a16:creationId xmlns:a16="http://schemas.microsoft.com/office/drawing/2014/main" id="{90C8EF8D-59AC-E8F9-9465-E0AE2254D366}"/>
              </a:ext>
            </a:extLst>
          </p:cNvPr>
          <p:cNvCxnSpPr/>
          <p:nvPr/>
        </p:nvCxnSpPr>
        <p:spPr>
          <a:xfrm>
            <a:off x="235808" y="530342"/>
            <a:ext cx="8652819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2" name="모서리가 둥근 직사각형 18">
            <a:extLst>
              <a:ext uri="{FF2B5EF4-FFF2-40B4-BE49-F238E27FC236}">
                <a16:creationId xmlns:a16="http://schemas.microsoft.com/office/drawing/2014/main" id="{3053ACDE-F29B-442C-3F0C-34BF1EB1B004}"/>
              </a:ext>
            </a:extLst>
          </p:cNvPr>
          <p:cNvSpPr/>
          <p:nvPr/>
        </p:nvSpPr>
        <p:spPr>
          <a:xfrm>
            <a:off x="342900" y="1143000"/>
            <a:ext cx="1028700" cy="2667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현장설명회 참석</a:t>
            </a:r>
          </a:p>
        </p:txBody>
      </p:sp>
      <p:sp>
        <p:nvSpPr>
          <p:cNvPr id="205" name="모서리가 둥근 직사각형 212">
            <a:extLst>
              <a:ext uri="{FF2B5EF4-FFF2-40B4-BE49-F238E27FC236}">
                <a16:creationId xmlns:a16="http://schemas.microsoft.com/office/drawing/2014/main" id="{302D5796-9B98-7AAD-00DE-86C1EE15274B}"/>
              </a:ext>
            </a:extLst>
          </p:cNvPr>
          <p:cNvSpPr/>
          <p:nvPr/>
        </p:nvSpPr>
        <p:spPr>
          <a:xfrm>
            <a:off x="336550" y="6728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현장설명회</a:t>
            </a:r>
          </a:p>
        </p:txBody>
      </p:sp>
      <p:cxnSp>
        <p:nvCxnSpPr>
          <p:cNvPr id="207" name="직선 화살표 연결선 206">
            <a:extLst>
              <a:ext uri="{FF2B5EF4-FFF2-40B4-BE49-F238E27FC236}">
                <a16:creationId xmlns:a16="http://schemas.microsoft.com/office/drawing/2014/main" id="{FB82EE75-DB9D-68EC-A8FA-DC9E1D86EE99}"/>
              </a:ext>
            </a:extLst>
          </p:cNvPr>
          <p:cNvCxnSpPr>
            <a:cxnSpLocks/>
            <a:stCxn id="202" idx="2"/>
            <a:endCxn id="192" idx="0"/>
          </p:cNvCxnSpPr>
          <p:nvPr/>
        </p:nvCxnSpPr>
        <p:spPr>
          <a:xfrm flipH="1">
            <a:off x="850900" y="1409700"/>
            <a:ext cx="6350" cy="1392488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직선 화살표 연결선 229">
            <a:extLst>
              <a:ext uri="{FF2B5EF4-FFF2-40B4-BE49-F238E27FC236}">
                <a16:creationId xmlns:a16="http://schemas.microsoft.com/office/drawing/2014/main" id="{14AD7199-DDBE-87D9-A518-F2BB9F9257CE}"/>
              </a:ext>
            </a:extLst>
          </p:cNvPr>
          <p:cNvCxnSpPr/>
          <p:nvPr/>
        </p:nvCxnSpPr>
        <p:spPr>
          <a:xfrm>
            <a:off x="7975600" y="286354"/>
            <a:ext cx="576000" cy="0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직사각형 230">
            <a:extLst>
              <a:ext uri="{FF2B5EF4-FFF2-40B4-BE49-F238E27FC236}">
                <a16:creationId xmlns:a16="http://schemas.microsoft.com/office/drawing/2014/main" id="{1F9C6F07-CE74-EDD8-44E6-06609CC19B0D}"/>
              </a:ext>
            </a:extLst>
          </p:cNvPr>
          <p:cNvSpPr/>
          <p:nvPr/>
        </p:nvSpPr>
        <p:spPr>
          <a:xfrm>
            <a:off x="7670800" y="172054"/>
            <a:ext cx="355600" cy="2286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600" b="1" dirty="0">
                <a:solidFill>
                  <a:schemeClr val="tx1"/>
                </a:solidFill>
                <a:latin typeface="+mn-ea"/>
              </a:rPr>
              <a:t>Yes</a:t>
            </a:r>
            <a:endParaRPr kumimoji="0" lang="ko-KR" altLang="en-US" sz="6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232" name="직선 화살표 연결선 231">
            <a:extLst>
              <a:ext uri="{FF2B5EF4-FFF2-40B4-BE49-F238E27FC236}">
                <a16:creationId xmlns:a16="http://schemas.microsoft.com/office/drawing/2014/main" id="{65121F20-7B3E-21ED-A05A-04EE87DD1711}"/>
              </a:ext>
            </a:extLst>
          </p:cNvPr>
          <p:cNvCxnSpPr/>
          <p:nvPr/>
        </p:nvCxnSpPr>
        <p:spPr>
          <a:xfrm>
            <a:off x="7975600" y="400654"/>
            <a:ext cx="576000" cy="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직사각형 232">
            <a:extLst>
              <a:ext uri="{FF2B5EF4-FFF2-40B4-BE49-F238E27FC236}">
                <a16:creationId xmlns:a16="http://schemas.microsoft.com/office/drawing/2014/main" id="{32826F83-B9A7-C4C3-9E1E-AB158300D2DD}"/>
              </a:ext>
            </a:extLst>
          </p:cNvPr>
          <p:cNvSpPr/>
          <p:nvPr/>
        </p:nvSpPr>
        <p:spPr>
          <a:xfrm>
            <a:off x="7670800" y="286354"/>
            <a:ext cx="355600" cy="2286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600" b="1" dirty="0">
                <a:solidFill>
                  <a:schemeClr val="tx1"/>
                </a:solidFill>
                <a:latin typeface="+mn-ea"/>
              </a:rPr>
              <a:t>No</a:t>
            </a:r>
            <a:endParaRPr kumimoji="0" lang="ko-KR" altLang="en-US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4" name="모서리가 둥근 직사각형 29">
            <a:extLst>
              <a:ext uri="{FF2B5EF4-FFF2-40B4-BE49-F238E27FC236}">
                <a16:creationId xmlns:a16="http://schemas.microsoft.com/office/drawing/2014/main" id="{C41A8F34-42C4-B0E4-865C-7810994AF8F6}"/>
              </a:ext>
            </a:extLst>
          </p:cNvPr>
          <p:cNvSpPr/>
          <p:nvPr/>
        </p:nvSpPr>
        <p:spPr>
          <a:xfrm>
            <a:off x="2136021" y="28064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입찰 참여</a:t>
            </a:r>
          </a:p>
        </p:txBody>
      </p:sp>
      <p:sp>
        <p:nvSpPr>
          <p:cNvPr id="46" name="모서리가 둥근 직사각형 29">
            <a:extLst>
              <a:ext uri="{FF2B5EF4-FFF2-40B4-BE49-F238E27FC236}">
                <a16:creationId xmlns:a16="http://schemas.microsoft.com/office/drawing/2014/main" id="{9EC87A7F-A63D-6D52-193B-422CF439F2A0}"/>
              </a:ext>
            </a:extLst>
          </p:cNvPr>
          <p:cNvSpPr/>
          <p:nvPr/>
        </p:nvSpPr>
        <p:spPr>
          <a:xfrm>
            <a:off x="2136021" y="1143000"/>
            <a:ext cx="1028700" cy="2667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견적 작성</a:t>
            </a: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4F69DA53-3D36-4628-4ABC-E7A8E359A05C}"/>
              </a:ext>
            </a:extLst>
          </p:cNvPr>
          <p:cNvCxnSpPr>
            <a:cxnSpLocks/>
            <a:stCxn id="46" idx="2"/>
            <a:endCxn id="57" idx="0"/>
          </p:cNvCxnSpPr>
          <p:nvPr/>
        </p:nvCxnSpPr>
        <p:spPr>
          <a:xfrm flipH="1">
            <a:off x="2650045" y="1409700"/>
            <a:ext cx="326" cy="564461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꺾인 연결선 68">
            <a:extLst>
              <a:ext uri="{FF2B5EF4-FFF2-40B4-BE49-F238E27FC236}">
                <a16:creationId xmlns:a16="http://schemas.microsoft.com/office/drawing/2014/main" id="{C39002B4-57C8-A0B7-88ED-7497B581CB85}"/>
              </a:ext>
            </a:extLst>
          </p:cNvPr>
          <p:cNvCxnSpPr>
            <a:cxnSpLocks/>
            <a:stCxn id="56" idx="2"/>
            <a:endCxn id="203" idx="1"/>
          </p:cNvCxnSpPr>
          <p:nvPr/>
        </p:nvCxnSpPr>
        <p:spPr>
          <a:xfrm rot="5400000" flipH="1" flipV="1">
            <a:off x="1975504" y="1950830"/>
            <a:ext cx="2628184" cy="1278452"/>
          </a:xfrm>
          <a:prstGeom prst="bentConnector4">
            <a:avLst>
              <a:gd name="adj1" fmla="val -8698"/>
              <a:gd name="adj2" fmla="val 70116"/>
            </a:avLst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모서리가 둥근 직사각형 212">
            <a:extLst>
              <a:ext uri="{FF2B5EF4-FFF2-40B4-BE49-F238E27FC236}">
                <a16:creationId xmlns:a16="http://schemas.microsoft.com/office/drawing/2014/main" id="{61DB8455-4921-A98D-C152-327585BE60B4}"/>
              </a:ext>
            </a:extLst>
          </p:cNvPr>
          <p:cNvSpPr/>
          <p:nvPr/>
        </p:nvSpPr>
        <p:spPr>
          <a:xfrm>
            <a:off x="3928822" y="6728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계약 담당자</a:t>
            </a:r>
          </a:p>
        </p:txBody>
      </p:sp>
      <p:sp>
        <p:nvSpPr>
          <p:cNvPr id="48" name="모서리가 둥근 직사각형 212">
            <a:extLst>
              <a:ext uri="{FF2B5EF4-FFF2-40B4-BE49-F238E27FC236}">
                <a16:creationId xmlns:a16="http://schemas.microsoft.com/office/drawing/2014/main" id="{5E539736-D329-F6C8-5722-D3CB3338B89C}"/>
              </a:ext>
            </a:extLst>
          </p:cNvPr>
          <p:cNvSpPr/>
          <p:nvPr/>
        </p:nvSpPr>
        <p:spPr>
          <a:xfrm>
            <a:off x="2129676" y="6728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견적</a:t>
            </a:r>
            <a:r>
              <a:rPr lang="en-US" altLang="ko-KR" sz="700" b="1" dirty="0">
                <a:solidFill>
                  <a:schemeClr val="bg1"/>
                </a:solidFill>
              </a:rPr>
              <a:t>/</a:t>
            </a:r>
            <a:r>
              <a:rPr lang="ko-KR" altLang="en-US" sz="700" b="1" dirty="0">
                <a:solidFill>
                  <a:schemeClr val="bg1"/>
                </a:solidFill>
              </a:rPr>
              <a:t>입찰 담당자</a:t>
            </a:r>
          </a:p>
        </p:txBody>
      </p:sp>
      <p:cxnSp>
        <p:nvCxnSpPr>
          <p:cNvPr id="50" name="꺾인 연결선 68">
            <a:extLst>
              <a:ext uri="{FF2B5EF4-FFF2-40B4-BE49-F238E27FC236}">
                <a16:creationId xmlns:a16="http://schemas.microsoft.com/office/drawing/2014/main" id="{B8D1F6D1-A49B-F5C0-29DC-8E8C6AB2956F}"/>
              </a:ext>
            </a:extLst>
          </p:cNvPr>
          <p:cNvCxnSpPr>
            <a:cxnSpLocks/>
            <a:stCxn id="192" idx="2"/>
            <a:endCxn id="46" idx="1"/>
          </p:cNvCxnSpPr>
          <p:nvPr/>
        </p:nvCxnSpPr>
        <p:spPr>
          <a:xfrm rot="5400000" flipH="1" flipV="1">
            <a:off x="597191" y="1530058"/>
            <a:ext cx="1792538" cy="1285121"/>
          </a:xfrm>
          <a:prstGeom prst="bentConnector4">
            <a:avLst>
              <a:gd name="adj1" fmla="val -12753"/>
              <a:gd name="adj2" fmla="val 70012"/>
            </a:avLst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순서도: 판단 56">
            <a:extLst>
              <a:ext uri="{FF2B5EF4-FFF2-40B4-BE49-F238E27FC236}">
                <a16:creationId xmlns:a16="http://schemas.microsoft.com/office/drawing/2014/main" id="{BC80928E-C85D-679A-7714-F19B01F73F9F}"/>
              </a:ext>
            </a:extLst>
          </p:cNvPr>
          <p:cNvSpPr/>
          <p:nvPr/>
        </p:nvSpPr>
        <p:spPr>
          <a:xfrm>
            <a:off x="2135695" y="1974161"/>
            <a:ext cx="1028700" cy="266700"/>
          </a:xfrm>
          <a:prstGeom prst="flowChartDecision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승인</a:t>
            </a:r>
            <a:r>
              <a:rPr lang="en-US" altLang="ko-KR" sz="700" dirty="0"/>
              <a:t>?</a:t>
            </a:r>
            <a:endParaRPr lang="ko-KR" altLang="en-US" sz="700" dirty="0"/>
          </a:p>
        </p:txBody>
      </p: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7C25AD08-2114-081B-5129-DFE5BD6D5870}"/>
              </a:ext>
            </a:extLst>
          </p:cNvPr>
          <p:cNvCxnSpPr>
            <a:cxnSpLocks/>
            <a:stCxn id="57" idx="2"/>
            <a:endCxn id="44" idx="0"/>
          </p:cNvCxnSpPr>
          <p:nvPr/>
        </p:nvCxnSpPr>
        <p:spPr>
          <a:xfrm>
            <a:off x="2650045" y="2240861"/>
            <a:ext cx="326" cy="565619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모서리가 둥근 직사각형 29">
            <a:extLst>
              <a:ext uri="{FF2B5EF4-FFF2-40B4-BE49-F238E27FC236}">
                <a16:creationId xmlns:a16="http://schemas.microsoft.com/office/drawing/2014/main" id="{EBEB9851-38B0-A85A-8FC4-4C644A85AA54}"/>
              </a:ext>
            </a:extLst>
          </p:cNvPr>
          <p:cNvSpPr/>
          <p:nvPr/>
        </p:nvSpPr>
        <p:spPr>
          <a:xfrm>
            <a:off x="3928822" y="1142614"/>
            <a:ext cx="1028700" cy="2667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계약 작성</a:t>
            </a:r>
          </a:p>
        </p:txBody>
      </p:sp>
      <p:cxnSp>
        <p:nvCxnSpPr>
          <p:cNvPr id="215" name="직선 화살표 연결선 214">
            <a:extLst>
              <a:ext uri="{FF2B5EF4-FFF2-40B4-BE49-F238E27FC236}">
                <a16:creationId xmlns:a16="http://schemas.microsoft.com/office/drawing/2014/main" id="{8FE454CB-FC40-0CC5-1CDC-F8E4F41D8F37}"/>
              </a:ext>
            </a:extLst>
          </p:cNvPr>
          <p:cNvCxnSpPr>
            <a:cxnSpLocks/>
            <a:stCxn id="203" idx="2"/>
          </p:cNvCxnSpPr>
          <p:nvPr/>
        </p:nvCxnSpPr>
        <p:spPr>
          <a:xfrm flipH="1">
            <a:off x="4442839" y="1409314"/>
            <a:ext cx="333" cy="564846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29">
            <a:extLst>
              <a:ext uri="{FF2B5EF4-FFF2-40B4-BE49-F238E27FC236}">
                <a16:creationId xmlns:a16="http://schemas.microsoft.com/office/drawing/2014/main" id="{672C6F15-5197-3C5E-7704-C1972059FE0F}"/>
              </a:ext>
            </a:extLst>
          </p:cNvPr>
          <p:cNvSpPr/>
          <p:nvPr/>
        </p:nvSpPr>
        <p:spPr>
          <a:xfrm>
            <a:off x="3935166" y="28064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계약 진행</a:t>
            </a:r>
          </a:p>
        </p:txBody>
      </p:sp>
      <p:sp>
        <p:nvSpPr>
          <p:cNvPr id="39" name="순서도: 판단 38">
            <a:extLst>
              <a:ext uri="{FF2B5EF4-FFF2-40B4-BE49-F238E27FC236}">
                <a16:creationId xmlns:a16="http://schemas.microsoft.com/office/drawing/2014/main" id="{4158ADC9-AD37-EDD0-6AFC-4C0BE51BE0A4}"/>
              </a:ext>
            </a:extLst>
          </p:cNvPr>
          <p:cNvSpPr/>
          <p:nvPr/>
        </p:nvSpPr>
        <p:spPr>
          <a:xfrm>
            <a:off x="3934840" y="1974161"/>
            <a:ext cx="1028700" cy="266700"/>
          </a:xfrm>
          <a:prstGeom prst="flowChartDecision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승인</a:t>
            </a:r>
            <a:r>
              <a:rPr lang="en-US" altLang="ko-KR" sz="700" dirty="0"/>
              <a:t>?</a:t>
            </a:r>
            <a:endParaRPr lang="ko-KR" altLang="en-US" sz="700" dirty="0"/>
          </a:p>
        </p:txBody>
      </p: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53A36461-F9D5-B18E-35EA-479AD9D34E54}"/>
              </a:ext>
            </a:extLst>
          </p:cNvPr>
          <p:cNvCxnSpPr>
            <a:cxnSpLocks/>
            <a:stCxn id="39" idx="2"/>
            <a:endCxn id="38" idx="0"/>
          </p:cNvCxnSpPr>
          <p:nvPr/>
        </p:nvCxnSpPr>
        <p:spPr>
          <a:xfrm>
            <a:off x="4449190" y="2240861"/>
            <a:ext cx="326" cy="565619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모서리가 둥근 직사각형 212">
            <a:extLst>
              <a:ext uri="{FF2B5EF4-FFF2-40B4-BE49-F238E27FC236}">
                <a16:creationId xmlns:a16="http://schemas.microsoft.com/office/drawing/2014/main" id="{D822E990-4609-86DE-2A05-6171319B7A67}"/>
              </a:ext>
            </a:extLst>
          </p:cNvPr>
          <p:cNvSpPr/>
          <p:nvPr/>
        </p:nvSpPr>
        <p:spPr>
          <a:xfrm>
            <a:off x="5715598" y="6728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발주</a:t>
            </a:r>
            <a:r>
              <a:rPr lang="en-US" altLang="ko-KR" sz="700" b="1" dirty="0">
                <a:solidFill>
                  <a:schemeClr val="bg1"/>
                </a:solidFill>
              </a:rPr>
              <a:t>/</a:t>
            </a:r>
            <a:r>
              <a:rPr lang="ko-KR" altLang="en-US" sz="700" b="1" dirty="0">
                <a:solidFill>
                  <a:schemeClr val="bg1"/>
                </a:solidFill>
              </a:rPr>
              <a:t>공사 담당자</a:t>
            </a:r>
          </a:p>
        </p:txBody>
      </p:sp>
      <p:sp>
        <p:nvSpPr>
          <p:cNvPr id="47" name="모서리가 둥근 직사각형 29">
            <a:extLst>
              <a:ext uri="{FF2B5EF4-FFF2-40B4-BE49-F238E27FC236}">
                <a16:creationId xmlns:a16="http://schemas.microsoft.com/office/drawing/2014/main" id="{D22D7431-15B2-2E12-B66A-EC086C991EA6}"/>
              </a:ext>
            </a:extLst>
          </p:cNvPr>
          <p:cNvSpPr/>
          <p:nvPr/>
        </p:nvSpPr>
        <p:spPr>
          <a:xfrm>
            <a:off x="5715598" y="1142614"/>
            <a:ext cx="1028700" cy="2667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인수인계 작성</a:t>
            </a: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17A74B0C-74E7-E947-EB77-C2156C7876ED}"/>
              </a:ext>
            </a:extLst>
          </p:cNvPr>
          <p:cNvCxnSpPr>
            <a:cxnSpLocks/>
            <a:stCxn id="47" idx="2"/>
            <a:endCxn id="11" idx="0"/>
          </p:cNvCxnSpPr>
          <p:nvPr/>
        </p:nvCxnSpPr>
        <p:spPr>
          <a:xfrm flipH="1">
            <a:off x="6227020" y="1409314"/>
            <a:ext cx="2928" cy="564847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모서리가 둥근 직사각형 29">
            <a:extLst>
              <a:ext uri="{FF2B5EF4-FFF2-40B4-BE49-F238E27FC236}">
                <a16:creationId xmlns:a16="http://schemas.microsoft.com/office/drawing/2014/main" id="{8F2101DE-C564-4D76-2D13-429AA4FEDF8C}"/>
              </a:ext>
            </a:extLst>
          </p:cNvPr>
          <p:cNvSpPr/>
          <p:nvPr/>
        </p:nvSpPr>
        <p:spPr>
          <a:xfrm>
            <a:off x="5715761" y="4466827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구조검토 진행</a:t>
            </a:r>
          </a:p>
        </p:txBody>
      </p:sp>
      <p:sp>
        <p:nvSpPr>
          <p:cNvPr id="52" name="순서도: 판단 51">
            <a:extLst>
              <a:ext uri="{FF2B5EF4-FFF2-40B4-BE49-F238E27FC236}">
                <a16:creationId xmlns:a16="http://schemas.microsoft.com/office/drawing/2014/main" id="{8886F5AC-DDDA-8B4A-21A5-2C701114A3A5}"/>
              </a:ext>
            </a:extLst>
          </p:cNvPr>
          <p:cNvSpPr/>
          <p:nvPr/>
        </p:nvSpPr>
        <p:spPr>
          <a:xfrm>
            <a:off x="5715435" y="3634508"/>
            <a:ext cx="1028700" cy="266700"/>
          </a:xfrm>
          <a:prstGeom prst="flowChartDecision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구조검토 </a:t>
            </a:r>
            <a:endParaRPr lang="en-US" altLang="ko-KR" sz="700" dirty="0"/>
          </a:p>
          <a:p>
            <a:pPr algn="ctr"/>
            <a:r>
              <a:rPr lang="ko-KR" altLang="en-US" sz="700" dirty="0"/>
              <a:t>필요</a:t>
            </a:r>
            <a:r>
              <a:rPr lang="en-US" altLang="ko-KR" sz="700" dirty="0"/>
              <a:t>?</a:t>
            </a:r>
            <a:endParaRPr lang="ko-KR" altLang="en-US" sz="700" dirty="0"/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0BAD0692-A79B-0990-F401-585089534C24}"/>
              </a:ext>
            </a:extLst>
          </p:cNvPr>
          <p:cNvCxnSpPr>
            <a:cxnSpLocks/>
            <a:stCxn id="52" idx="2"/>
            <a:endCxn id="51" idx="0"/>
          </p:cNvCxnSpPr>
          <p:nvPr/>
        </p:nvCxnSpPr>
        <p:spPr>
          <a:xfrm>
            <a:off x="6229785" y="3901208"/>
            <a:ext cx="326" cy="565619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순서도: 판단 55">
            <a:extLst>
              <a:ext uri="{FF2B5EF4-FFF2-40B4-BE49-F238E27FC236}">
                <a16:creationId xmlns:a16="http://schemas.microsoft.com/office/drawing/2014/main" id="{FD89B5D9-38A2-0B44-626D-1DC90E7F4091}"/>
              </a:ext>
            </a:extLst>
          </p:cNvPr>
          <p:cNvSpPr/>
          <p:nvPr/>
        </p:nvSpPr>
        <p:spPr>
          <a:xfrm>
            <a:off x="2136020" y="3637448"/>
            <a:ext cx="1028700" cy="266700"/>
          </a:xfrm>
          <a:prstGeom prst="flowChartDecision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낙찰</a:t>
            </a:r>
            <a:r>
              <a:rPr lang="en-US" altLang="ko-KR" sz="700" dirty="0"/>
              <a:t>?</a:t>
            </a:r>
            <a:endParaRPr lang="ko-KR" altLang="en-US" sz="700" dirty="0"/>
          </a:p>
        </p:txBody>
      </p:sp>
      <p:sp>
        <p:nvSpPr>
          <p:cNvPr id="192" name="모서리가 둥근 직사각형 29">
            <a:extLst>
              <a:ext uri="{FF2B5EF4-FFF2-40B4-BE49-F238E27FC236}">
                <a16:creationId xmlns:a16="http://schemas.microsoft.com/office/drawing/2014/main" id="{ADDBE9B7-6118-BFCD-0C65-A21AE08BB92F}"/>
              </a:ext>
            </a:extLst>
          </p:cNvPr>
          <p:cNvSpPr/>
          <p:nvPr/>
        </p:nvSpPr>
        <p:spPr>
          <a:xfrm>
            <a:off x="336550" y="2802188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자료 업로드</a:t>
            </a:r>
          </a:p>
        </p:txBody>
      </p:sp>
      <p:cxnSp>
        <p:nvCxnSpPr>
          <p:cNvPr id="197" name="직선 화살표 연결선 196">
            <a:extLst>
              <a:ext uri="{FF2B5EF4-FFF2-40B4-BE49-F238E27FC236}">
                <a16:creationId xmlns:a16="http://schemas.microsoft.com/office/drawing/2014/main" id="{630422F6-1F3E-2396-98E5-E5506EDD3EA3}"/>
              </a:ext>
            </a:extLst>
          </p:cNvPr>
          <p:cNvCxnSpPr>
            <a:cxnSpLocks/>
            <a:stCxn id="44" idx="2"/>
            <a:endCxn id="56" idx="0"/>
          </p:cNvCxnSpPr>
          <p:nvPr/>
        </p:nvCxnSpPr>
        <p:spPr>
          <a:xfrm flipH="1">
            <a:off x="2650370" y="3073180"/>
            <a:ext cx="1" cy="564268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순서도: 판단 207">
            <a:extLst>
              <a:ext uri="{FF2B5EF4-FFF2-40B4-BE49-F238E27FC236}">
                <a16:creationId xmlns:a16="http://schemas.microsoft.com/office/drawing/2014/main" id="{DFE320CE-9003-2615-B37D-1F15ECD745CA}"/>
              </a:ext>
            </a:extLst>
          </p:cNvPr>
          <p:cNvSpPr/>
          <p:nvPr/>
        </p:nvSpPr>
        <p:spPr>
          <a:xfrm>
            <a:off x="3934840" y="3637448"/>
            <a:ext cx="1028700" cy="266700"/>
          </a:xfrm>
          <a:prstGeom prst="flowChartDecision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인수인계</a:t>
            </a:r>
            <a:endParaRPr lang="en-US" altLang="ko-KR" sz="700" dirty="0"/>
          </a:p>
          <a:p>
            <a:pPr algn="ctr"/>
            <a:r>
              <a:rPr lang="ko-KR" altLang="en-US" sz="700" dirty="0"/>
              <a:t>필요</a:t>
            </a:r>
            <a:r>
              <a:rPr lang="en-US" altLang="ko-KR" sz="700" dirty="0"/>
              <a:t>?</a:t>
            </a:r>
            <a:endParaRPr lang="ko-KR" altLang="en-US" sz="700" dirty="0"/>
          </a:p>
        </p:txBody>
      </p:sp>
      <p:cxnSp>
        <p:nvCxnSpPr>
          <p:cNvPr id="209" name="직선 화살표 연결선 208">
            <a:extLst>
              <a:ext uri="{FF2B5EF4-FFF2-40B4-BE49-F238E27FC236}">
                <a16:creationId xmlns:a16="http://schemas.microsoft.com/office/drawing/2014/main" id="{A686EDAD-1497-B7B8-4BA0-25AE26B36F57}"/>
              </a:ext>
            </a:extLst>
          </p:cNvPr>
          <p:cNvCxnSpPr>
            <a:cxnSpLocks/>
            <a:stCxn id="38" idx="2"/>
            <a:endCxn id="208" idx="0"/>
          </p:cNvCxnSpPr>
          <p:nvPr/>
        </p:nvCxnSpPr>
        <p:spPr>
          <a:xfrm flipH="1">
            <a:off x="4449190" y="3073180"/>
            <a:ext cx="326" cy="564268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꺾인 연결선 68">
            <a:extLst>
              <a:ext uri="{FF2B5EF4-FFF2-40B4-BE49-F238E27FC236}">
                <a16:creationId xmlns:a16="http://schemas.microsoft.com/office/drawing/2014/main" id="{4F28EC8E-0CE8-BF61-5084-32F9DFA3CA24}"/>
              </a:ext>
            </a:extLst>
          </p:cNvPr>
          <p:cNvCxnSpPr>
            <a:cxnSpLocks/>
            <a:stCxn id="208" idx="2"/>
            <a:endCxn id="47" idx="1"/>
          </p:cNvCxnSpPr>
          <p:nvPr/>
        </p:nvCxnSpPr>
        <p:spPr>
          <a:xfrm rot="5400000" flipH="1" flipV="1">
            <a:off x="3768302" y="1956852"/>
            <a:ext cx="2628184" cy="1266408"/>
          </a:xfrm>
          <a:prstGeom prst="bentConnector4">
            <a:avLst>
              <a:gd name="adj1" fmla="val -8698"/>
              <a:gd name="adj2" fmla="val 70307"/>
            </a:avLst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모서리가 둥근 직사각형 29">
            <a:extLst>
              <a:ext uri="{FF2B5EF4-FFF2-40B4-BE49-F238E27FC236}">
                <a16:creationId xmlns:a16="http://schemas.microsoft.com/office/drawing/2014/main" id="{A3A7E426-6E03-39DC-1858-AB3283D6AA61}"/>
              </a:ext>
            </a:extLst>
          </p:cNvPr>
          <p:cNvSpPr/>
          <p:nvPr/>
        </p:nvSpPr>
        <p:spPr>
          <a:xfrm>
            <a:off x="5715761" y="5297795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발주 작성</a:t>
            </a:r>
          </a:p>
        </p:txBody>
      </p:sp>
      <p:cxnSp>
        <p:nvCxnSpPr>
          <p:cNvPr id="224" name="직선 화살표 연결선 223">
            <a:extLst>
              <a:ext uri="{FF2B5EF4-FFF2-40B4-BE49-F238E27FC236}">
                <a16:creationId xmlns:a16="http://schemas.microsoft.com/office/drawing/2014/main" id="{9D711642-7811-2531-1AC5-598722296B1C}"/>
              </a:ext>
            </a:extLst>
          </p:cNvPr>
          <p:cNvCxnSpPr>
            <a:cxnSpLocks/>
            <a:stCxn id="51" idx="2"/>
            <a:endCxn id="223" idx="0"/>
          </p:cNvCxnSpPr>
          <p:nvPr/>
        </p:nvCxnSpPr>
        <p:spPr>
          <a:xfrm>
            <a:off x="6230111" y="4733527"/>
            <a:ext cx="0" cy="564268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직선 화살표 연결선 226">
            <a:extLst>
              <a:ext uri="{FF2B5EF4-FFF2-40B4-BE49-F238E27FC236}">
                <a16:creationId xmlns:a16="http://schemas.microsoft.com/office/drawing/2014/main" id="{D8FED72A-E45E-56A9-30E1-F438A7001A23}"/>
              </a:ext>
            </a:extLst>
          </p:cNvPr>
          <p:cNvCxnSpPr>
            <a:cxnSpLocks/>
            <a:stCxn id="223" idx="2"/>
            <a:endCxn id="2" idx="0"/>
          </p:cNvCxnSpPr>
          <p:nvPr/>
        </p:nvCxnSpPr>
        <p:spPr>
          <a:xfrm>
            <a:off x="6230111" y="5564495"/>
            <a:ext cx="0" cy="583161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모서리가 둥근 직사각형 29">
            <a:extLst>
              <a:ext uri="{FF2B5EF4-FFF2-40B4-BE49-F238E27FC236}">
                <a16:creationId xmlns:a16="http://schemas.microsoft.com/office/drawing/2014/main" id="{62906ECB-F340-C217-B9F0-7502F7FE4BE0}"/>
              </a:ext>
            </a:extLst>
          </p:cNvPr>
          <p:cNvSpPr/>
          <p:nvPr/>
        </p:nvSpPr>
        <p:spPr>
          <a:xfrm>
            <a:off x="5721616" y="28064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현장 실측</a:t>
            </a:r>
          </a:p>
        </p:txBody>
      </p:sp>
      <p:cxnSp>
        <p:nvCxnSpPr>
          <p:cNvPr id="238" name="직선 화살표 연결선 237">
            <a:extLst>
              <a:ext uri="{FF2B5EF4-FFF2-40B4-BE49-F238E27FC236}">
                <a16:creationId xmlns:a16="http://schemas.microsoft.com/office/drawing/2014/main" id="{0CC2A122-5820-1A68-0733-56DED911A4B6}"/>
              </a:ext>
            </a:extLst>
          </p:cNvPr>
          <p:cNvCxnSpPr>
            <a:cxnSpLocks/>
            <a:stCxn id="236" idx="2"/>
            <a:endCxn id="52" idx="0"/>
          </p:cNvCxnSpPr>
          <p:nvPr/>
        </p:nvCxnSpPr>
        <p:spPr>
          <a:xfrm flipH="1">
            <a:off x="6229785" y="3073180"/>
            <a:ext cx="6181" cy="561328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모서리가 둥근 직사각형 212">
            <a:extLst>
              <a:ext uri="{FF2B5EF4-FFF2-40B4-BE49-F238E27FC236}">
                <a16:creationId xmlns:a16="http://schemas.microsoft.com/office/drawing/2014/main" id="{27B0F9A8-1B3E-C608-A085-E8ACFFC38559}"/>
              </a:ext>
            </a:extLst>
          </p:cNvPr>
          <p:cNvSpPr/>
          <p:nvPr/>
        </p:nvSpPr>
        <p:spPr>
          <a:xfrm>
            <a:off x="7495704" y="6728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기성청구 담당자</a:t>
            </a:r>
          </a:p>
        </p:txBody>
      </p:sp>
      <p:sp>
        <p:nvSpPr>
          <p:cNvPr id="250" name="모서리가 둥근 직사각형 29">
            <a:extLst>
              <a:ext uri="{FF2B5EF4-FFF2-40B4-BE49-F238E27FC236}">
                <a16:creationId xmlns:a16="http://schemas.microsoft.com/office/drawing/2014/main" id="{AA8A9A92-F518-B5A3-BC53-F272C0967992}"/>
              </a:ext>
            </a:extLst>
          </p:cNvPr>
          <p:cNvSpPr/>
          <p:nvPr/>
        </p:nvSpPr>
        <p:spPr>
          <a:xfrm>
            <a:off x="7495704" y="1142614"/>
            <a:ext cx="1028700" cy="2667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기성청구 작성</a:t>
            </a:r>
          </a:p>
        </p:txBody>
      </p:sp>
      <p:cxnSp>
        <p:nvCxnSpPr>
          <p:cNvPr id="252" name="직선 화살표 연결선 251">
            <a:extLst>
              <a:ext uri="{FF2B5EF4-FFF2-40B4-BE49-F238E27FC236}">
                <a16:creationId xmlns:a16="http://schemas.microsoft.com/office/drawing/2014/main" id="{A03238B5-1E22-C881-A1BE-2CA6D12CA4BA}"/>
              </a:ext>
            </a:extLst>
          </p:cNvPr>
          <p:cNvCxnSpPr>
            <a:cxnSpLocks/>
            <a:stCxn id="250" idx="2"/>
            <a:endCxn id="263" idx="0"/>
          </p:cNvCxnSpPr>
          <p:nvPr/>
        </p:nvCxnSpPr>
        <p:spPr>
          <a:xfrm flipH="1">
            <a:off x="8009891" y="1409314"/>
            <a:ext cx="163" cy="561328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직선 화살표 연결선 254">
            <a:extLst>
              <a:ext uri="{FF2B5EF4-FFF2-40B4-BE49-F238E27FC236}">
                <a16:creationId xmlns:a16="http://schemas.microsoft.com/office/drawing/2014/main" id="{28835936-DB4C-BD53-D257-6A45201C8245}"/>
              </a:ext>
            </a:extLst>
          </p:cNvPr>
          <p:cNvCxnSpPr>
            <a:cxnSpLocks/>
            <a:stCxn id="263" idx="2"/>
          </p:cNvCxnSpPr>
          <p:nvPr/>
        </p:nvCxnSpPr>
        <p:spPr>
          <a:xfrm>
            <a:off x="8009891" y="2237342"/>
            <a:ext cx="163" cy="561328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꺾인 연결선 68">
            <a:extLst>
              <a:ext uri="{FF2B5EF4-FFF2-40B4-BE49-F238E27FC236}">
                <a16:creationId xmlns:a16="http://schemas.microsoft.com/office/drawing/2014/main" id="{910EA592-D161-D180-89CB-45F5B274DF83}"/>
              </a:ext>
            </a:extLst>
          </p:cNvPr>
          <p:cNvCxnSpPr>
            <a:cxnSpLocks/>
            <a:stCxn id="2" idx="2"/>
            <a:endCxn id="250" idx="1"/>
          </p:cNvCxnSpPr>
          <p:nvPr/>
        </p:nvCxnSpPr>
        <p:spPr>
          <a:xfrm rot="5400000" flipH="1" flipV="1">
            <a:off x="4293711" y="3212363"/>
            <a:ext cx="5138392" cy="1265593"/>
          </a:xfrm>
          <a:prstGeom prst="bentConnector4">
            <a:avLst>
              <a:gd name="adj1" fmla="val -4449"/>
              <a:gd name="adj2" fmla="val 70320"/>
            </a:avLst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순서도: 판단 262">
            <a:extLst>
              <a:ext uri="{FF2B5EF4-FFF2-40B4-BE49-F238E27FC236}">
                <a16:creationId xmlns:a16="http://schemas.microsoft.com/office/drawing/2014/main" id="{AF99028E-786C-0EF2-E878-6D589C633A3F}"/>
              </a:ext>
            </a:extLst>
          </p:cNvPr>
          <p:cNvSpPr/>
          <p:nvPr/>
        </p:nvSpPr>
        <p:spPr>
          <a:xfrm>
            <a:off x="7495541" y="1970642"/>
            <a:ext cx="1028700" cy="266700"/>
          </a:xfrm>
          <a:prstGeom prst="flowChartDecision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변경 계약</a:t>
            </a:r>
            <a:endParaRPr lang="en-US" altLang="ko-KR" sz="700" dirty="0"/>
          </a:p>
          <a:p>
            <a:pPr algn="ctr"/>
            <a:r>
              <a:rPr lang="ko-KR" altLang="en-US" sz="700" dirty="0"/>
              <a:t>불필요</a:t>
            </a:r>
            <a:r>
              <a:rPr lang="en-US" altLang="ko-KR" sz="700" dirty="0"/>
              <a:t>?</a:t>
            </a:r>
            <a:endParaRPr lang="ko-KR" altLang="en-US" sz="700" dirty="0"/>
          </a:p>
        </p:txBody>
      </p:sp>
      <p:sp>
        <p:nvSpPr>
          <p:cNvPr id="272" name="모서리가 둥근 직사각형 29">
            <a:extLst>
              <a:ext uri="{FF2B5EF4-FFF2-40B4-BE49-F238E27FC236}">
                <a16:creationId xmlns:a16="http://schemas.microsoft.com/office/drawing/2014/main" id="{77132AF0-9CB1-C9F3-26CC-406A66D1B3CD}"/>
              </a:ext>
            </a:extLst>
          </p:cNvPr>
          <p:cNvSpPr/>
          <p:nvPr/>
        </p:nvSpPr>
        <p:spPr>
          <a:xfrm>
            <a:off x="7489847" y="3639639"/>
            <a:ext cx="1028700" cy="2667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정산</a:t>
            </a:r>
          </a:p>
        </p:txBody>
      </p:sp>
      <p:sp>
        <p:nvSpPr>
          <p:cNvPr id="275" name="순서도: 판단 274">
            <a:extLst>
              <a:ext uri="{FF2B5EF4-FFF2-40B4-BE49-F238E27FC236}">
                <a16:creationId xmlns:a16="http://schemas.microsoft.com/office/drawing/2014/main" id="{2F3A4A62-5F7C-6DA1-8506-BBE3D62FFDE7}"/>
              </a:ext>
            </a:extLst>
          </p:cNvPr>
          <p:cNvSpPr/>
          <p:nvPr/>
        </p:nvSpPr>
        <p:spPr>
          <a:xfrm>
            <a:off x="7495541" y="2798670"/>
            <a:ext cx="1028700" cy="266700"/>
          </a:xfrm>
          <a:prstGeom prst="flowChartDecision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건설사</a:t>
            </a:r>
            <a:endParaRPr lang="en-US" altLang="ko-KR" sz="700" dirty="0"/>
          </a:p>
          <a:p>
            <a:pPr algn="ctr"/>
            <a:r>
              <a:rPr lang="ko-KR" altLang="en-US" sz="700" dirty="0"/>
              <a:t>승인</a:t>
            </a:r>
            <a:r>
              <a:rPr lang="en-US" altLang="ko-KR" sz="700" dirty="0"/>
              <a:t>?</a:t>
            </a:r>
            <a:endParaRPr lang="ko-KR" altLang="en-US" sz="700" dirty="0"/>
          </a:p>
        </p:txBody>
      </p:sp>
      <p:cxnSp>
        <p:nvCxnSpPr>
          <p:cNvPr id="276" name="직선 화살표 연결선 275">
            <a:extLst>
              <a:ext uri="{FF2B5EF4-FFF2-40B4-BE49-F238E27FC236}">
                <a16:creationId xmlns:a16="http://schemas.microsoft.com/office/drawing/2014/main" id="{8DF2D6F0-9262-5C1B-6D45-C48CD8E927A2}"/>
              </a:ext>
            </a:extLst>
          </p:cNvPr>
          <p:cNvCxnSpPr>
            <a:cxnSpLocks/>
            <a:stCxn id="275" idx="2"/>
            <a:endCxn id="272" idx="0"/>
          </p:cNvCxnSpPr>
          <p:nvPr/>
        </p:nvCxnSpPr>
        <p:spPr>
          <a:xfrm flipH="1">
            <a:off x="8004197" y="3065370"/>
            <a:ext cx="5694" cy="574269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꺾인 연결선 95">
            <a:extLst>
              <a:ext uri="{FF2B5EF4-FFF2-40B4-BE49-F238E27FC236}">
                <a16:creationId xmlns:a16="http://schemas.microsoft.com/office/drawing/2014/main" id="{8879DBCA-BD60-03CD-B6E2-CF98E4D06DBB}"/>
              </a:ext>
            </a:extLst>
          </p:cNvPr>
          <p:cNvCxnSpPr>
            <a:cxnSpLocks/>
            <a:stCxn id="57" idx="3"/>
            <a:endCxn id="46" idx="3"/>
          </p:cNvCxnSpPr>
          <p:nvPr/>
        </p:nvCxnSpPr>
        <p:spPr>
          <a:xfrm flipV="1">
            <a:off x="3164395" y="1276350"/>
            <a:ext cx="326" cy="831161"/>
          </a:xfrm>
          <a:prstGeom prst="bentConnector3">
            <a:avLst>
              <a:gd name="adj1" fmla="val 70222699"/>
            </a:avLst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꺾인 연결선 95">
            <a:extLst>
              <a:ext uri="{FF2B5EF4-FFF2-40B4-BE49-F238E27FC236}">
                <a16:creationId xmlns:a16="http://schemas.microsoft.com/office/drawing/2014/main" id="{C6F04F47-508D-EBF9-9F17-07E3A1DBC089}"/>
              </a:ext>
            </a:extLst>
          </p:cNvPr>
          <p:cNvCxnSpPr>
            <a:cxnSpLocks/>
            <a:stCxn id="56" idx="1"/>
            <a:endCxn id="288" idx="1"/>
          </p:cNvCxnSpPr>
          <p:nvPr/>
        </p:nvCxnSpPr>
        <p:spPr>
          <a:xfrm rot="10800000" flipH="1" flipV="1">
            <a:off x="2136019" y="3770797"/>
            <a:ext cx="1" cy="828027"/>
          </a:xfrm>
          <a:prstGeom prst="bentConnector3">
            <a:avLst>
              <a:gd name="adj1" fmla="val -22860000000"/>
            </a:avLst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모서리가 둥근 직사각형 29">
            <a:extLst>
              <a:ext uri="{FF2B5EF4-FFF2-40B4-BE49-F238E27FC236}">
                <a16:creationId xmlns:a16="http://schemas.microsoft.com/office/drawing/2014/main" id="{00958001-36A5-3E2B-DA1F-254FE48616A3}"/>
              </a:ext>
            </a:extLst>
          </p:cNvPr>
          <p:cNvSpPr/>
          <p:nvPr/>
        </p:nvSpPr>
        <p:spPr>
          <a:xfrm>
            <a:off x="2136021" y="4465475"/>
            <a:ext cx="1028700" cy="2667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유찰</a:t>
            </a:r>
            <a:r>
              <a:rPr lang="en-US" altLang="ko-KR" sz="700" dirty="0"/>
              <a:t>, </a:t>
            </a:r>
            <a:r>
              <a:rPr lang="ko-KR" altLang="en-US" sz="700" dirty="0"/>
              <a:t>탈락</a:t>
            </a:r>
          </a:p>
        </p:txBody>
      </p:sp>
      <p:cxnSp>
        <p:nvCxnSpPr>
          <p:cNvPr id="290" name="꺾인 연결선 95">
            <a:extLst>
              <a:ext uri="{FF2B5EF4-FFF2-40B4-BE49-F238E27FC236}">
                <a16:creationId xmlns:a16="http://schemas.microsoft.com/office/drawing/2014/main" id="{926C4F88-3D15-1EE9-210D-3626FA65F59A}"/>
              </a:ext>
            </a:extLst>
          </p:cNvPr>
          <p:cNvCxnSpPr>
            <a:cxnSpLocks/>
            <a:stCxn id="39" idx="3"/>
            <a:endCxn id="203" idx="3"/>
          </p:cNvCxnSpPr>
          <p:nvPr/>
        </p:nvCxnSpPr>
        <p:spPr>
          <a:xfrm flipH="1" flipV="1">
            <a:off x="4957522" y="1275964"/>
            <a:ext cx="6018" cy="831547"/>
          </a:xfrm>
          <a:prstGeom prst="bentConnector3">
            <a:avLst>
              <a:gd name="adj1" fmla="val -3798604"/>
            </a:avLst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꺾인 연결선 95">
            <a:extLst>
              <a:ext uri="{FF2B5EF4-FFF2-40B4-BE49-F238E27FC236}">
                <a16:creationId xmlns:a16="http://schemas.microsoft.com/office/drawing/2014/main" id="{E6A4846F-90E2-89AC-CFB4-BCC31C3D651C}"/>
              </a:ext>
            </a:extLst>
          </p:cNvPr>
          <p:cNvCxnSpPr>
            <a:cxnSpLocks/>
            <a:stCxn id="208" idx="3"/>
            <a:endCxn id="236" idx="1"/>
          </p:cNvCxnSpPr>
          <p:nvPr/>
        </p:nvCxnSpPr>
        <p:spPr>
          <a:xfrm flipV="1">
            <a:off x="4963540" y="2939830"/>
            <a:ext cx="758076" cy="83096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꺾인 연결선 95">
            <a:extLst>
              <a:ext uri="{FF2B5EF4-FFF2-40B4-BE49-F238E27FC236}">
                <a16:creationId xmlns:a16="http://schemas.microsoft.com/office/drawing/2014/main" id="{2CCC5342-2B7B-BB36-F622-BAA5B7AA1914}"/>
              </a:ext>
            </a:extLst>
          </p:cNvPr>
          <p:cNvCxnSpPr>
            <a:cxnSpLocks/>
            <a:stCxn id="52" idx="3"/>
            <a:endCxn id="223" idx="3"/>
          </p:cNvCxnSpPr>
          <p:nvPr/>
        </p:nvCxnSpPr>
        <p:spPr>
          <a:xfrm>
            <a:off x="6744135" y="3767858"/>
            <a:ext cx="326" cy="1663287"/>
          </a:xfrm>
          <a:prstGeom prst="bentConnector3">
            <a:avLst>
              <a:gd name="adj1" fmla="val 70222699"/>
            </a:avLst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꺾인 연결선 95">
            <a:extLst>
              <a:ext uri="{FF2B5EF4-FFF2-40B4-BE49-F238E27FC236}">
                <a16:creationId xmlns:a16="http://schemas.microsoft.com/office/drawing/2014/main" id="{4A424B83-D0B3-6073-A3A4-4DCBF0BEF6EA}"/>
              </a:ext>
            </a:extLst>
          </p:cNvPr>
          <p:cNvCxnSpPr>
            <a:cxnSpLocks/>
            <a:stCxn id="263" idx="3"/>
            <a:endCxn id="203" idx="0"/>
          </p:cNvCxnSpPr>
          <p:nvPr/>
        </p:nvCxnSpPr>
        <p:spPr>
          <a:xfrm flipH="1" flipV="1">
            <a:off x="4443172" y="1142614"/>
            <a:ext cx="4081069" cy="961378"/>
          </a:xfrm>
          <a:prstGeom prst="bentConnector4">
            <a:avLst>
              <a:gd name="adj1" fmla="val -5601"/>
              <a:gd name="adj2" fmla="val 112493"/>
            </a:avLst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꺾인 연결선 95">
            <a:extLst>
              <a:ext uri="{FF2B5EF4-FFF2-40B4-BE49-F238E27FC236}">
                <a16:creationId xmlns:a16="http://schemas.microsoft.com/office/drawing/2014/main" id="{7F6A065B-343A-1F39-4C95-95AFEE332457}"/>
              </a:ext>
            </a:extLst>
          </p:cNvPr>
          <p:cNvCxnSpPr>
            <a:cxnSpLocks/>
            <a:stCxn id="275" idx="3"/>
            <a:endCxn id="250" idx="3"/>
          </p:cNvCxnSpPr>
          <p:nvPr/>
        </p:nvCxnSpPr>
        <p:spPr>
          <a:xfrm flipV="1">
            <a:off x="8524241" y="1275964"/>
            <a:ext cx="163" cy="1656056"/>
          </a:xfrm>
          <a:prstGeom prst="bentConnector3">
            <a:avLst>
              <a:gd name="adj1" fmla="val 254442945"/>
            </a:avLst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29">
            <a:extLst>
              <a:ext uri="{FF2B5EF4-FFF2-40B4-BE49-F238E27FC236}">
                <a16:creationId xmlns:a16="http://schemas.microsoft.com/office/drawing/2014/main" id="{F45BA9F9-6FB0-5258-D53A-EF1B2D19764F}"/>
              </a:ext>
            </a:extLst>
          </p:cNvPr>
          <p:cNvSpPr/>
          <p:nvPr/>
        </p:nvSpPr>
        <p:spPr>
          <a:xfrm>
            <a:off x="5715761" y="6147656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공사 진행</a:t>
            </a:r>
          </a:p>
        </p:txBody>
      </p:sp>
      <p:sp>
        <p:nvSpPr>
          <p:cNvPr id="11" name="순서도: 판단 10">
            <a:extLst>
              <a:ext uri="{FF2B5EF4-FFF2-40B4-BE49-F238E27FC236}">
                <a16:creationId xmlns:a16="http://schemas.microsoft.com/office/drawing/2014/main" id="{E2F30D7F-E5C5-CFCE-589F-B2060BE3A263}"/>
              </a:ext>
            </a:extLst>
          </p:cNvPr>
          <p:cNvSpPr/>
          <p:nvPr/>
        </p:nvSpPr>
        <p:spPr>
          <a:xfrm>
            <a:off x="5712670" y="1974161"/>
            <a:ext cx="1028700" cy="266700"/>
          </a:xfrm>
          <a:prstGeom prst="flowChartDecision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승인</a:t>
            </a:r>
            <a:r>
              <a:rPr lang="en-US" altLang="ko-KR" sz="700" dirty="0"/>
              <a:t>?</a:t>
            </a:r>
            <a:endParaRPr lang="ko-KR" altLang="en-US" sz="700" dirty="0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BA7972B6-A2E9-6667-1C75-F3FCCD37B0F8}"/>
              </a:ext>
            </a:extLst>
          </p:cNvPr>
          <p:cNvCxnSpPr>
            <a:cxnSpLocks/>
            <a:stCxn id="11" idx="2"/>
            <a:endCxn id="236" idx="0"/>
          </p:cNvCxnSpPr>
          <p:nvPr/>
        </p:nvCxnSpPr>
        <p:spPr>
          <a:xfrm>
            <a:off x="6227020" y="2240861"/>
            <a:ext cx="8946" cy="565619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꺾인 연결선 95">
            <a:extLst>
              <a:ext uri="{FF2B5EF4-FFF2-40B4-BE49-F238E27FC236}">
                <a16:creationId xmlns:a16="http://schemas.microsoft.com/office/drawing/2014/main" id="{18AFD7D7-7850-945F-0E65-ECFC37960EB2}"/>
              </a:ext>
            </a:extLst>
          </p:cNvPr>
          <p:cNvCxnSpPr>
            <a:cxnSpLocks/>
            <a:stCxn id="11" idx="3"/>
            <a:endCxn id="47" idx="3"/>
          </p:cNvCxnSpPr>
          <p:nvPr/>
        </p:nvCxnSpPr>
        <p:spPr>
          <a:xfrm flipV="1">
            <a:off x="6741370" y="1275964"/>
            <a:ext cx="2928" cy="831547"/>
          </a:xfrm>
          <a:prstGeom prst="bentConnector3">
            <a:avLst>
              <a:gd name="adj1" fmla="val 7907377"/>
            </a:avLst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532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1B733-F35F-631C-B448-406D902A5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Box 199">
            <a:extLst>
              <a:ext uri="{FF2B5EF4-FFF2-40B4-BE49-F238E27FC236}">
                <a16:creationId xmlns:a16="http://schemas.microsoft.com/office/drawing/2014/main" id="{68928123-4856-777E-8CBF-A06517B7BFC7}"/>
              </a:ext>
            </a:extLst>
          </p:cNvPr>
          <p:cNvSpPr txBox="1"/>
          <p:nvPr/>
        </p:nvSpPr>
        <p:spPr>
          <a:xfrm>
            <a:off x="235807" y="253343"/>
            <a:ext cx="39382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b="1" dirty="0">
                <a:latin typeface="+mn-ea"/>
              </a:rPr>
              <a:t>Flowchart – </a:t>
            </a:r>
            <a:r>
              <a:rPr lang="ko-KR" altLang="en-US" sz="1300" b="1" dirty="0">
                <a:latin typeface="+mn-ea"/>
              </a:rPr>
              <a:t>발주</a:t>
            </a:r>
            <a:r>
              <a:rPr lang="en-US" altLang="ko-KR" sz="1300" b="1" dirty="0">
                <a:latin typeface="+mn-ea"/>
              </a:rPr>
              <a:t>/</a:t>
            </a:r>
            <a:r>
              <a:rPr lang="ko-KR" altLang="en-US" sz="1300" b="1" dirty="0">
                <a:latin typeface="+mn-ea"/>
              </a:rPr>
              <a:t>공사</a:t>
            </a:r>
            <a:r>
              <a:rPr lang="en-US" altLang="ko-KR" sz="1300" b="1" dirty="0">
                <a:latin typeface="+mn-ea"/>
              </a:rPr>
              <a:t>/</a:t>
            </a:r>
            <a:r>
              <a:rPr lang="ko-KR" altLang="en-US" sz="1300" b="1" dirty="0">
                <a:latin typeface="+mn-ea"/>
              </a:rPr>
              <a:t>기성청구</a:t>
            </a:r>
            <a:r>
              <a:rPr lang="en-US" altLang="ko-KR" sz="1300" b="1" dirty="0">
                <a:latin typeface="+mn-ea"/>
              </a:rPr>
              <a:t>/</a:t>
            </a:r>
            <a:r>
              <a:rPr lang="ko-KR" altLang="en-US" sz="1300" b="1" dirty="0">
                <a:latin typeface="+mn-ea"/>
              </a:rPr>
              <a:t>변경계약 진행</a:t>
            </a:r>
          </a:p>
        </p:txBody>
      </p:sp>
      <p:cxnSp>
        <p:nvCxnSpPr>
          <p:cNvPr id="201" name="직선 연결선 200">
            <a:extLst>
              <a:ext uri="{FF2B5EF4-FFF2-40B4-BE49-F238E27FC236}">
                <a16:creationId xmlns:a16="http://schemas.microsoft.com/office/drawing/2014/main" id="{D58B19E6-D2BB-BA43-C1B0-68BB8C300E15}"/>
              </a:ext>
            </a:extLst>
          </p:cNvPr>
          <p:cNvCxnSpPr/>
          <p:nvPr/>
        </p:nvCxnSpPr>
        <p:spPr>
          <a:xfrm>
            <a:off x="235808" y="530342"/>
            <a:ext cx="8652819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5" name="모서리가 둥근 직사각형 212">
            <a:extLst>
              <a:ext uri="{FF2B5EF4-FFF2-40B4-BE49-F238E27FC236}">
                <a16:creationId xmlns:a16="http://schemas.microsoft.com/office/drawing/2014/main" id="{81DC64D4-D7EC-93B1-1574-49814E4F1D27}"/>
              </a:ext>
            </a:extLst>
          </p:cNvPr>
          <p:cNvSpPr/>
          <p:nvPr/>
        </p:nvSpPr>
        <p:spPr>
          <a:xfrm>
            <a:off x="336550" y="6728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발주 담당자</a:t>
            </a:r>
          </a:p>
        </p:txBody>
      </p:sp>
      <p:cxnSp>
        <p:nvCxnSpPr>
          <p:cNvPr id="230" name="직선 화살표 연결선 229">
            <a:extLst>
              <a:ext uri="{FF2B5EF4-FFF2-40B4-BE49-F238E27FC236}">
                <a16:creationId xmlns:a16="http://schemas.microsoft.com/office/drawing/2014/main" id="{C51F1F10-82D7-70BC-04A6-D07A6011ED82}"/>
              </a:ext>
            </a:extLst>
          </p:cNvPr>
          <p:cNvCxnSpPr/>
          <p:nvPr/>
        </p:nvCxnSpPr>
        <p:spPr>
          <a:xfrm>
            <a:off x="7975600" y="286354"/>
            <a:ext cx="576000" cy="0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직사각형 230">
            <a:extLst>
              <a:ext uri="{FF2B5EF4-FFF2-40B4-BE49-F238E27FC236}">
                <a16:creationId xmlns:a16="http://schemas.microsoft.com/office/drawing/2014/main" id="{99216E8E-F686-15D1-3F66-1736E3DF691E}"/>
              </a:ext>
            </a:extLst>
          </p:cNvPr>
          <p:cNvSpPr/>
          <p:nvPr/>
        </p:nvSpPr>
        <p:spPr>
          <a:xfrm>
            <a:off x="7670800" y="172054"/>
            <a:ext cx="355600" cy="2286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600" b="1" dirty="0">
                <a:solidFill>
                  <a:schemeClr val="tx1"/>
                </a:solidFill>
                <a:latin typeface="+mn-ea"/>
              </a:rPr>
              <a:t>Yes</a:t>
            </a:r>
            <a:endParaRPr kumimoji="0" lang="ko-KR" altLang="en-US" sz="6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232" name="직선 화살표 연결선 231">
            <a:extLst>
              <a:ext uri="{FF2B5EF4-FFF2-40B4-BE49-F238E27FC236}">
                <a16:creationId xmlns:a16="http://schemas.microsoft.com/office/drawing/2014/main" id="{EF60033F-E20C-F198-9DAB-B60518140C30}"/>
              </a:ext>
            </a:extLst>
          </p:cNvPr>
          <p:cNvCxnSpPr/>
          <p:nvPr/>
        </p:nvCxnSpPr>
        <p:spPr>
          <a:xfrm>
            <a:off x="7975600" y="400654"/>
            <a:ext cx="576000" cy="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직사각형 232">
            <a:extLst>
              <a:ext uri="{FF2B5EF4-FFF2-40B4-BE49-F238E27FC236}">
                <a16:creationId xmlns:a16="http://schemas.microsoft.com/office/drawing/2014/main" id="{081B2A12-E7E4-1E73-6D22-994E41E0A9B5}"/>
              </a:ext>
            </a:extLst>
          </p:cNvPr>
          <p:cNvSpPr/>
          <p:nvPr/>
        </p:nvSpPr>
        <p:spPr>
          <a:xfrm>
            <a:off x="7670800" y="286354"/>
            <a:ext cx="355600" cy="2286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600" b="1" dirty="0">
                <a:solidFill>
                  <a:schemeClr val="tx1"/>
                </a:solidFill>
                <a:latin typeface="+mn-ea"/>
              </a:rPr>
              <a:t>No</a:t>
            </a:r>
            <a:endParaRPr kumimoji="0" lang="ko-KR" altLang="en-US" sz="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4" name="모서리가 둥근 직사각형 29">
            <a:extLst>
              <a:ext uri="{FF2B5EF4-FFF2-40B4-BE49-F238E27FC236}">
                <a16:creationId xmlns:a16="http://schemas.microsoft.com/office/drawing/2014/main" id="{10C85102-286C-2FBD-F17E-FF96353DCFC5}"/>
              </a:ext>
            </a:extLst>
          </p:cNvPr>
          <p:cNvSpPr/>
          <p:nvPr/>
        </p:nvSpPr>
        <p:spPr>
          <a:xfrm>
            <a:off x="2136021" y="28064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시공 관리</a:t>
            </a:r>
          </a:p>
        </p:txBody>
      </p:sp>
      <p:sp>
        <p:nvSpPr>
          <p:cNvPr id="46" name="모서리가 둥근 직사각형 29">
            <a:extLst>
              <a:ext uri="{FF2B5EF4-FFF2-40B4-BE49-F238E27FC236}">
                <a16:creationId xmlns:a16="http://schemas.microsoft.com/office/drawing/2014/main" id="{51016DC1-39F9-FD02-A498-3515D307F38B}"/>
              </a:ext>
            </a:extLst>
          </p:cNvPr>
          <p:cNvSpPr/>
          <p:nvPr/>
        </p:nvSpPr>
        <p:spPr>
          <a:xfrm>
            <a:off x="2136021" y="1143000"/>
            <a:ext cx="1028700" cy="2667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공사 진행</a:t>
            </a: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E0F3D640-D167-EEB1-57F8-A4DFC2E91B4B}"/>
              </a:ext>
            </a:extLst>
          </p:cNvPr>
          <p:cNvCxnSpPr>
            <a:cxnSpLocks/>
            <a:stCxn id="46" idx="2"/>
            <a:endCxn id="42" idx="0"/>
          </p:cNvCxnSpPr>
          <p:nvPr/>
        </p:nvCxnSpPr>
        <p:spPr>
          <a:xfrm>
            <a:off x="2650371" y="1409700"/>
            <a:ext cx="0" cy="560942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꺾인 연결선 68">
            <a:extLst>
              <a:ext uri="{FF2B5EF4-FFF2-40B4-BE49-F238E27FC236}">
                <a16:creationId xmlns:a16="http://schemas.microsoft.com/office/drawing/2014/main" id="{7E6CD64A-E421-BBCC-171A-A284184E2245}"/>
              </a:ext>
            </a:extLst>
          </p:cNvPr>
          <p:cNvCxnSpPr>
            <a:cxnSpLocks/>
            <a:stCxn id="56" idx="2"/>
            <a:endCxn id="203" idx="1"/>
          </p:cNvCxnSpPr>
          <p:nvPr/>
        </p:nvCxnSpPr>
        <p:spPr>
          <a:xfrm rot="5400000" flipH="1" flipV="1">
            <a:off x="1975504" y="1950830"/>
            <a:ext cx="2628184" cy="1278452"/>
          </a:xfrm>
          <a:prstGeom prst="bentConnector4">
            <a:avLst>
              <a:gd name="adj1" fmla="val -8698"/>
              <a:gd name="adj2" fmla="val 70116"/>
            </a:avLst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모서리가 둥근 직사각형 212">
            <a:extLst>
              <a:ext uri="{FF2B5EF4-FFF2-40B4-BE49-F238E27FC236}">
                <a16:creationId xmlns:a16="http://schemas.microsoft.com/office/drawing/2014/main" id="{17FC963F-69CC-CA1A-7D5E-C5D3317EBE22}"/>
              </a:ext>
            </a:extLst>
          </p:cNvPr>
          <p:cNvSpPr/>
          <p:nvPr/>
        </p:nvSpPr>
        <p:spPr>
          <a:xfrm>
            <a:off x="3928822" y="6728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작업 반장</a:t>
            </a:r>
          </a:p>
        </p:txBody>
      </p:sp>
      <p:sp>
        <p:nvSpPr>
          <p:cNvPr id="48" name="모서리가 둥근 직사각형 212">
            <a:extLst>
              <a:ext uri="{FF2B5EF4-FFF2-40B4-BE49-F238E27FC236}">
                <a16:creationId xmlns:a16="http://schemas.microsoft.com/office/drawing/2014/main" id="{BFE7C436-1EC8-3A90-843E-E9F531D38592}"/>
              </a:ext>
            </a:extLst>
          </p:cNvPr>
          <p:cNvSpPr/>
          <p:nvPr/>
        </p:nvSpPr>
        <p:spPr>
          <a:xfrm>
            <a:off x="2129676" y="6728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공사 담당자</a:t>
            </a:r>
          </a:p>
        </p:txBody>
      </p: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4783ACEA-5989-390F-6E97-B2A6EF9FB885}"/>
              </a:ext>
            </a:extLst>
          </p:cNvPr>
          <p:cNvCxnSpPr>
            <a:cxnSpLocks/>
            <a:stCxn id="42" idx="2"/>
            <a:endCxn id="44" idx="0"/>
          </p:cNvCxnSpPr>
          <p:nvPr/>
        </p:nvCxnSpPr>
        <p:spPr>
          <a:xfrm>
            <a:off x="2650371" y="2237342"/>
            <a:ext cx="0" cy="569138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모서리가 둥근 직사각형 29">
            <a:extLst>
              <a:ext uri="{FF2B5EF4-FFF2-40B4-BE49-F238E27FC236}">
                <a16:creationId xmlns:a16="http://schemas.microsoft.com/office/drawing/2014/main" id="{F9224BCF-8700-D8F2-C125-A2C7AA95E956}"/>
              </a:ext>
            </a:extLst>
          </p:cNvPr>
          <p:cNvSpPr/>
          <p:nvPr/>
        </p:nvSpPr>
        <p:spPr>
          <a:xfrm>
            <a:off x="3928822" y="1142614"/>
            <a:ext cx="1028700" cy="2667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시공 할당</a:t>
            </a:r>
          </a:p>
        </p:txBody>
      </p:sp>
      <p:cxnSp>
        <p:nvCxnSpPr>
          <p:cNvPr id="215" name="직선 화살표 연결선 214">
            <a:extLst>
              <a:ext uri="{FF2B5EF4-FFF2-40B4-BE49-F238E27FC236}">
                <a16:creationId xmlns:a16="http://schemas.microsoft.com/office/drawing/2014/main" id="{505AB087-E5AE-83E3-8C02-37BFD4DD1909}"/>
              </a:ext>
            </a:extLst>
          </p:cNvPr>
          <p:cNvCxnSpPr>
            <a:cxnSpLocks/>
            <a:stCxn id="203" idx="2"/>
          </p:cNvCxnSpPr>
          <p:nvPr/>
        </p:nvCxnSpPr>
        <p:spPr>
          <a:xfrm flipH="1">
            <a:off x="4442839" y="1409314"/>
            <a:ext cx="333" cy="564846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29">
            <a:extLst>
              <a:ext uri="{FF2B5EF4-FFF2-40B4-BE49-F238E27FC236}">
                <a16:creationId xmlns:a16="http://schemas.microsoft.com/office/drawing/2014/main" id="{A642F2B3-5CA1-FC0B-1651-41ED75107C1A}"/>
              </a:ext>
            </a:extLst>
          </p:cNvPr>
          <p:cNvSpPr/>
          <p:nvPr/>
        </p:nvSpPr>
        <p:spPr>
          <a:xfrm>
            <a:off x="3935166" y="28064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신규 인력 회원가입</a:t>
            </a:r>
          </a:p>
        </p:txBody>
      </p:sp>
      <p:sp>
        <p:nvSpPr>
          <p:cNvPr id="39" name="순서도: 판단 38">
            <a:extLst>
              <a:ext uri="{FF2B5EF4-FFF2-40B4-BE49-F238E27FC236}">
                <a16:creationId xmlns:a16="http://schemas.microsoft.com/office/drawing/2014/main" id="{319DF74F-E4E1-6861-77AA-0AF3E81541EA}"/>
              </a:ext>
            </a:extLst>
          </p:cNvPr>
          <p:cNvSpPr/>
          <p:nvPr/>
        </p:nvSpPr>
        <p:spPr>
          <a:xfrm>
            <a:off x="3934840" y="1974161"/>
            <a:ext cx="1028700" cy="266700"/>
          </a:xfrm>
          <a:prstGeom prst="flowChartDecision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신규 인력 </a:t>
            </a:r>
            <a:endParaRPr lang="en-US" altLang="ko-KR" sz="700" dirty="0"/>
          </a:p>
          <a:p>
            <a:pPr algn="ctr"/>
            <a:r>
              <a:rPr lang="ko-KR" altLang="en-US" sz="700" dirty="0"/>
              <a:t>배치</a:t>
            </a:r>
            <a:r>
              <a:rPr lang="en-US" altLang="ko-KR" sz="700" dirty="0"/>
              <a:t>?</a:t>
            </a:r>
            <a:endParaRPr lang="ko-KR" altLang="en-US" sz="700" dirty="0"/>
          </a:p>
        </p:txBody>
      </p: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57426FD4-9DEE-57AD-3671-AA1707333A91}"/>
              </a:ext>
            </a:extLst>
          </p:cNvPr>
          <p:cNvCxnSpPr>
            <a:cxnSpLocks/>
            <a:stCxn id="39" idx="2"/>
            <a:endCxn id="38" idx="0"/>
          </p:cNvCxnSpPr>
          <p:nvPr/>
        </p:nvCxnSpPr>
        <p:spPr>
          <a:xfrm>
            <a:off x="4449190" y="2240861"/>
            <a:ext cx="326" cy="565619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모서리가 둥근 직사각형 212">
            <a:extLst>
              <a:ext uri="{FF2B5EF4-FFF2-40B4-BE49-F238E27FC236}">
                <a16:creationId xmlns:a16="http://schemas.microsoft.com/office/drawing/2014/main" id="{9D477851-54B5-DBE7-FC04-11DED82FAE38}"/>
              </a:ext>
            </a:extLst>
          </p:cNvPr>
          <p:cNvSpPr/>
          <p:nvPr/>
        </p:nvSpPr>
        <p:spPr>
          <a:xfrm>
            <a:off x="5715598" y="6728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기성청구 담당자</a:t>
            </a:r>
          </a:p>
        </p:txBody>
      </p:sp>
      <p:sp>
        <p:nvSpPr>
          <p:cNvPr id="56" name="순서도: 판단 55">
            <a:extLst>
              <a:ext uri="{FF2B5EF4-FFF2-40B4-BE49-F238E27FC236}">
                <a16:creationId xmlns:a16="http://schemas.microsoft.com/office/drawing/2014/main" id="{8F88B07C-9B65-BD86-C1D9-03E6E4A7ACE4}"/>
              </a:ext>
            </a:extLst>
          </p:cNvPr>
          <p:cNvSpPr/>
          <p:nvPr/>
        </p:nvSpPr>
        <p:spPr>
          <a:xfrm>
            <a:off x="2136020" y="3637448"/>
            <a:ext cx="1028700" cy="266700"/>
          </a:xfrm>
          <a:prstGeom prst="flowChartDecision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이슈 없음</a:t>
            </a:r>
            <a:r>
              <a:rPr lang="en-US" altLang="ko-KR" sz="700" dirty="0"/>
              <a:t>?</a:t>
            </a:r>
            <a:endParaRPr lang="ko-KR" altLang="en-US" sz="700" dirty="0"/>
          </a:p>
        </p:txBody>
      </p:sp>
      <p:cxnSp>
        <p:nvCxnSpPr>
          <p:cNvPr id="197" name="직선 화살표 연결선 196">
            <a:extLst>
              <a:ext uri="{FF2B5EF4-FFF2-40B4-BE49-F238E27FC236}">
                <a16:creationId xmlns:a16="http://schemas.microsoft.com/office/drawing/2014/main" id="{79E0D379-5D91-538D-0A31-66D364E9EF97}"/>
              </a:ext>
            </a:extLst>
          </p:cNvPr>
          <p:cNvCxnSpPr>
            <a:cxnSpLocks/>
            <a:stCxn id="44" idx="2"/>
            <a:endCxn id="56" idx="0"/>
          </p:cNvCxnSpPr>
          <p:nvPr/>
        </p:nvCxnSpPr>
        <p:spPr>
          <a:xfrm flipH="1">
            <a:off x="2650370" y="3073180"/>
            <a:ext cx="1" cy="564268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직선 화살표 연결선 208">
            <a:extLst>
              <a:ext uri="{FF2B5EF4-FFF2-40B4-BE49-F238E27FC236}">
                <a16:creationId xmlns:a16="http://schemas.microsoft.com/office/drawing/2014/main" id="{7AF413A3-CF97-90BA-C293-00A975032F79}"/>
              </a:ext>
            </a:extLst>
          </p:cNvPr>
          <p:cNvCxnSpPr>
            <a:cxnSpLocks/>
            <a:stCxn id="38" idx="2"/>
            <a:endCxn id="60" idx="0"/>
          </p:cNvCxnSpPr>
          <p:nvPr/>
        </p:nvCxnSpPr>
        <p:spPr>
          <a:xfrm>
            <a:off x="4449516" y="3073180"/>
            <a:ext cx="0" cy="563426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모서리가 둥근 직사각형 212">
            <a:extLst>
              <a:ext uri="{FF2B5EF4-FFF2-40B4-BE49-F238E27FC236}">
                <a16:creationId xmlns:a16="http://schemas.microsoft.com/office/drawing/2014/main" id="{5B4E0406-F8D9-2C90-D09C-8D1BBCD7F2A3}"/>
              </a:ext>
            </a:extLst>
          </p:cNvPr>
          <p:cNvSpPr/>
          <p:nvPr/>
        </p:nvSpPr>
        <p:spPr>
          <a:xfrm>
            <a:off x="7495704" y="6728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계약 담당자</a:t>
            </a:r>
          </a:p>
        </p:txBody>
      </p:sp>
      <p:cxnSp>
        <p:nvCxnSpPr>
          <p:cNvPr id="283" name="꺾인 연결선 95">
            <a:extLst>
              <a:ext uri="{FF2B5EF4-FFF2-40B4-BE49-F238E27FC236}">
                <a16:creationId xmlns:a16="http://schemas.microsoft.com/office/drawing/2014/main" id="{807D07F0-CEFC-4AC8-F760-2C659835C40A}"/>
              </a:ext>
            </a:extLst>
          </p:cNvPr>
          <p:cNvCxnSpPr>
            <a:cxnSpLocks/>
            <a:stCxn id="56" idx="1"/>
            <a:endCxn id="288" idx="1"/>
          </p:cNvCxnSpPr>
          <p:nvPr/>
        </p:nvCxnSpPr>
        <p:spPr>
          <a:xfrm rot="10800000" flipH="1" flipV="1">
            <a:off x="2136019" y="3770797"/>
            <a:ext cx="1" cy="828027"/>
          </a:xfrm>
          <a:prstGeom prst="bentConnector3">
            <a:avLst>
              <a:gd name="adj1" fmla="val -22860000000"/>
            </a:avLst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모서리가 둥근 직사각형 29">
            <a:extLst>
              <a:ext uri="{FF2B5EF4-FFF2-40B4-BE49-F238E27FC236}">
                <a16:creationId xmlns:a16="http://schemas.microsoft.com/office/drawing/2014/main" id="{08CFD600-9546-1AB2-42A1-474617C37BB9}"/>
              </a:ext>
            </a:extLst>
          </p:cNvPr>
          <p:cNvSpPr/>
          <p:nvPr/>
        </p:nvSpPr>
        <p:spPr>
          <a:xfrm>
            <a:off x="2136021" y="4465475"/>
            <a:ext cx="1028700" cy="2667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이슈 관리</a:t>
            </a:r>
          </a:p>
        </p:txBody>
      </p:sp>
      <p:cxnSp>
        <p:nvCxnSpPr>
          <p:cNvPr id="290" name="꺾인 연결선 95">
            <a:extLst>
              <a:ext uri="{FF2B5EF4-FFF2-40B4-BE49-F238E27FC236}">
                <a16:creationId xmlns:a16="http://schemas.microsoft.com/office/drawing/2014/main" id="{11E6AD87-426E-4C26-D20F-62DFD633EB02}"/>
              </a:ext>
            </a:extLst>
          </p:cNvPr>
          <p:cNvCxnSpPr>
            <a:cxnSpLocks/>
            <a:stCxn id="39" idx="3"/>
            <a:endCxn id="60" idx="3"/>
          </p:cNvCxnSpPr>
          <p:nvPr/>
        </p:nvCxnSpPr>
        <p:spPr>
          <a:xfrm>
            <a:off x="4963540" y="2107511"/>
            <a:ext cx="326" cy="1662445"/>
          </a:xfrm>
          <a:prstGeom prst="bentConnector3">
            <a:avLst>
              <a:gd name="adj1" fmla="val 70222699"/>
            </a:avLst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모서리가 둥근 직사각형 29">
            <a:extLst>
              <a:ext uri="{FF2B5EF4-FFF2-40B4-BE49-F238E27FC236}">
                <a16:creationId xmlns:a16="http://schemas.microsoft.com/office/drawing/2014/main" id="{E95A5819-2B4F-4810-59DB-AF0D14A68D00}"/>
              </a:ext>
            </a:extLst>
          </p:cNvPr>
          <p:cNvSpPr/>
          <p:nvPr/>
        </p:nvSpPr>
        <p:spPr>
          <a:xfrm>
            <a:off x="343221" y="1142614"/>
            <a:ext cx="1028700" cy="2667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인수인계 작성</a:t>
            </a: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5A2ABD8A-F050-83E3-E378-7E97448EC942}"/>
              </a:ext>
            </a:extLst>
          </p:cNvPr>
          <p:cNvCxnSpPr>
            <a:cxnSpLocks/>
            <a:stCxn id="20" idx="2"/>
            <a:endCxn id="13" idx="0"/>
          </p:cNvCxnSpPr>
          <p:nvPr/>
        </p:nvCxnSpPr>
        <p:spPr>
          <a:xfrm flipH="1">
            <a:off x="857408" y="1409314"/>
            <a:ext cx="163" cy="563473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모서리가 둥근 직사각형 29">
            <a:extLst>
              <a:ext uri="{FF2B5EF4-FFF2-40B4-BE49-F238E27FC236}">
                <a16:creationId xmlns:a16="http://schemas.microsoft.com/office/drawing/2014/main" id="{C03F5838-5FD7-B4F9-CF48-1B7176930893}"/>
              </a:ext>
            </a:extLst>
          </p:cNvPr>
          <p:cNvSpPr/>
          <p:nvPr/>
        </p:nvSpPr>
        <p:spPr>
          <a:xfrm>
            <a:off x="343384" y="4466827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구조검토 진행</a:t>
            </a:r>
          </a:p>
        </p:txBody>
      </p:sp>
      <p:sp>
        <p:nvSpPr>
          <p:cNvPr id="23" name="순서도: 판단 22">
            <a:extLst>
              <a:ext uri="{FF2B5EF4-FFF2-40B4-BE49-F238E27FC236}">
                <a16:creationId xmlns:a16="http://schemas.microsoft.com/office/drawing/2014/main" id="{BAA1D520-5094-6671-17FF-115A3215933F}"/>
              </a:ext>
            </a:extLst>
          </p:cNvPr>
          <p:cNvSpPr/>
          <p:nvPr/>
        </p:nvSpPr>
        <p:spPr>
          <a:xfrm>
            <a:off x="343058" y="3634508"/>
            <a:ext cx="1028700" cy="266700"/>
          </a:xfrm>
          <a:prstGeom prst="flowChartDecision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구조검토 </a:t>
            </a:r>
            <a:endParaRPr lang="en-US" altLang="ko-KR" sz="700" dirty="0"/>
          </a:p>
          <a:p>
            <a:pPr algn="ctr"/>
            <a:r>
              <a:rPr lang="ko-KR" altLang="en-US" sz="700" dirty="0"/>
              <a:t>필요</a:t>
            </a:r>
            <a:r>
              <a:rPr lang="en-US" altLang="ko-KR" sz="700" dirty="0"/>
              <a:t>?</a:t>
            </a:r>
            <a:endParaRPr lang="ko-KR" altLang="en-US" sz="700" dirty="0"/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D05CC9BE-A455-3964-8379-778100AC1E36}"/>
              </a:ext>
            </a:extLst>
          </p:cNvPr>
          <p:cNvCxnSpPr>
            <a:cxnSpLocks/>
            <a:stCxn id="23" idx="2"/>
            <a:endCxn id="22" idx="0"/>
          </p:cNvCxnSpPr>
          <p:nvPr/>
        </p:nvCxnSpPr>
        <p:spPr>
          <a:xfrm>
            <a:off x="857408" y="3901208"/>
            <a:ext cx="326" cy="565619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모서리가 둥근 직사각형 29">
            <a:extLst>
              <a:ext uri="{FF2B5EF4-FFF2-40B4-BE49-F238E27FC236}">
                <a16:creationId xmlns:a16="http://schemas.microsoft.com/office/drawing/2014/main" id="{4176C3C5-7533-5D32-C248-8AEE80EC4270}"/>
              </a:ext>
            </a:extLst>
          </p:cNvPr>
          <p:cNvSpPr/>
          <p:nvPr/>
        </p:nvSpPr>
        <p:spPr>
          <a:xfrm>
            <a:off x="343384" y="5297795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발주 작성</a:t>
            </a: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7A06AC53-6A59-40AB-9D14-D1978870FC50}"/>
              </a:ext>
            </a:extLst>
          </p:cNvPr>
          <p:cNvCxnSpPr>
            <a:cxnSpLocks/>
            <a:stCxn id="22" idx="2"/>
            <a:endCxn id="26" idx="0"/>
          </p:cNvCxnSpPr>
          <p:nvPr/>
        </p:nvCxnSpPr>
        <p:spPr>
          <a:xfrm>
            <a:off x="857734" y="4733527"/>
            <a:ext cx="0" cy="564268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모서리가 둥근 직사각형 29">
            <a:extLst>
              <a:ext uri="{FF2B5EF4-FFF2-40B4-BE49-F238E27FC236}">
                <a16:creationId xmlns:a16="http://schemas.microsoft.com/office/drawing/2014/main" id="{DA6153D2-980C-6E84-63C9-AF33A2C2313F}"/>
              </a:ext>
            </a:extLst>
          </p:cNvPr>
          <p:cNvSpPr/>
          <p:nvPr/>
        </p:nvSpPr>
        <p:spPr>
          <a:xfrm>
            <a:off x="349239" y="28064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현장 실측</a:t>
            </a: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984FA232-914C-8882-2993-C0AA8399145F}"/>
              </a:ext>
            </a:extLst>
          </p:cNvPr>
          <p:cNvCxnSpPr>
            <a:cxnSpLocks/>
            <a:stCxn id="29" idx="2"/>
            <a:endCxn id="23" idx="0"/>
          </p:cNvCxnSpPr>
          <p:nvPr/>
        </p:nvCxnSpPr>
        <p:spPr>
          <a:xfrm flipH="1">
            <a:off x="857408" y="3073180"/>
            <a:ext cx="6181" cy="561328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꺾인 연결선 95">
            <a:extLst>
              <a:ext uri="{FF2B5EF4-FFF2-40B4-BE49-F238E27FC236}">
                <a16:creationId xmlns:a16="http://schemas.microsoft.com/office/drawing/2014/main" id="{7BEAC93A-538F-3756-2CE5-C6F0CA477224}"/>
              </a:ext>
            </a:extLst>
          </p:cNvPr>
          <p:cNvCxnSpPr>
            <a:cxnSpLocks/>
            <a:stCxn id="23" idx="3"/>
            <a:endCxn id="26" idx="3"/>
          </p:cNvCxnSpPr>
          <p:nvPr/>
        </p:nvCxnSpPr>
        <p:spPr>
          <a:xfrm>
            <a:off x="1371758" y="3767858"/>
            <a:ext cx="326" cy="1663287"/>
          </a:xfrm>
          <a:prstGeom prst="bentConnector3">
            <a:avLst>
              <a:gd name="adj1" fmla="val 70222699"/>
            </a:avLst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꺾인 연결선 68">
            <a:extLst>
              <a:ext uri="{FF2B5EF4-FFF2-40B4-BE49-F238E27FC236}">
                <a16:creationId xmlns:a16="http://schemas.microsoft.com/office/drawing/2014/main" id="{35D94DA3-9070-23E8-4D07-15B4ECCD712B}"/>
              </a:ext>
            </a:extLst>
          </p:cNvPr>
          <p:cNvCxnSpPr>
            <a:cxnSpLocks/>
            <a:stCxn id="26" idx="2"/>
            <a:endCxn id="46" idx="1"/>
          </p:cNvCxnSpPr>
          <p:nvPr/>
        </p:nvCxnSpPr>
        <p:spPr>
          <a:xfrm rot="5400000" flipH="1" flipV="1">
            <a:off x="-647196" y="2781279"/>
            <a:ext cx="4288145" cy="1278287"/>
          </a:xfrm>
          <a:prstGeom prst="bentConnector4">
            <a:avLst>
              <a:gd name="adj1" fmla="val -5331"/>
              <a:gd name="adj2" fmla="val 70119"/>
            </a:avLst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모서리가 둥근 직사각형 29">
            <a:extLst>
              <a:ext uri="{FF2B5EF4-FFF2-40B4-BE49-F238E27FC236}">
                <a16:creationId xmlns:a16="http://schemas.microsoft.com/office/drawing/2014/main" id="{51B11083-963F-A765-A983-33A273AE11E6}"/>
              </a:ext>
            </a:extLst>
          </p:cNvPr>
          <p:cNvSpPr/>
          <p:nvPr/>
        </p:nvSpPr>
        <p:spPr>
          <a:xfrm>
            <a:off x="2136021" y="1970642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차량 등 신청</a:t>
            </a:r>
          </a:p>
        </p:txBody>
      </p:sp>
      <p:sp>
        <p:nvSpPr>
          <p:cNvPr id="60" name="모서리가 둥근 직사각형 29">
            <a:extLst>
              <a:ext uri="{FF2B5EF4-FFF2-40B4-BE49-F238E27FC236}">
                <a16:creationId xmlns:a16="http://schemas.microsoft.com/office/drawing/2014/main" id="{7B746771-E340-9D2E-15B8-B7F63D4B6C11}"/>
              </a:ext>
            </a:extLst>
          </p:cNvPr>
          <p:cNvSpPr/>
          <p:nvPr/>
        </p:nvSpPr>
        <p:spPr>
          <a:xfrm>
            <a:off x="3935166" y="3636606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700" dirty="0">
                <a:latin typeface="+mn-ea"/>
              </a:rPr>
              <a:t>GPS </a:t>
            </a:r>
            <a:r>
              <a:rPr lang="ko-KR" altLang="en-US" sz="700" dirty="0">
                <a:latin typeface="+mn-ea"/>
              </a:rPr>
              <a:t>출석</a:t>
            </a:r>
          </a:p>
        </p:txBody>
      </p:sp>
      <p:sp>
        <p:nvSpPr>
          <p:cNvPr id="195" name="모서리가 둥근 직사각형 29">
            <a:extLst>
              <a:ext uri="{FF2B5EF4-FFF2-40B4-BE49-F238E27FC236}">
                <a16:creationId xmlns:a16="http://schemas.microsoft.com/office/drawing/2014/main" id="{2D09A371-C4DB-DA2E-1F42-1778D8CAF726}"/>
              </a:ext>
            </a:extLst>
          </p:cNvPr>
          <p:cNvSpPr/>
          <p:nvPr/>
        </p:nvSpPr>
        <p:spPr>
          <a:xfrm>
            <a:off x="3935166" y="4465475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>
                <a:latin typeface="+mn-ea"/>
              </a:rPr>
              <a:t>시공 업무 진행</a:t>
            </a:r>
            <a:endParaRPr lang="ko-KR" altLang="en-US" sz="700" dirty="0">
              <a:latin typeface="+mn-ea"/>
            </a:endParaRPr>
          </a:p>
        </p:txBody>
      </p:sp>
      <p:sp>
        <p:nvSpPr>
          <p:cNvPr id="196" name="모서리가 둥근 직사각형 29">
            <a:extLst>
              <a:ext uri="{FF2B5EF4-FFF2-40B4-BE49-F238E27FC236}">
                <a16:creationId xmlns:a16="http://schemas.microsoft.com/office/drawing/2014/main" id="{54522ECA-7549-1D7B-6EBF-53FA95B5CABF}"/>
              </a:ext>
            </a:extLst>
          </p:cNvPr>
          <p:cNvSpPr/>
          <p:nvPr/>
        </p:nvSpPr>
        <p:spPr>
          <a:xfrm>
            <a:off x="3935166" y="5293502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>
                <a:latin typeface="+mn-ea"/>
              </a:rPr>
              <a:t>사진촬영</a:t>
            </a:r>
            <a:r>
              <a:rPr lang="en-US" altLang="ko-KR" sz="700" dirty="0">
                <a:latin typeface="+mn-ea"/>
              </a:rPr>
              <a:t>, </a:t>
            </a:r>
            <a:r>
              <a:rPr lang="ko-KR" altLang="en-US" sz="700" dirty="0">
                <a:latin typeface="+mn-ea"/>
              </a:rPr>
              <a:t>업무보고</a:t>
            </a:r>
          </a:p>
        </p:txBody>
      </p:sp>
      <p:cxnSp>
        <p:nvCxnSpPr>
          <p:cNvPr id="198" name="직선 화살표 연결선 197">
            <a:extLst>
              <a:ext uri="{FF2B5EF4-FFF2-40B4-BE49-F238E27FC236}">
                <a16:creationId xmlns:a16="http://schemas.microsoft.com/office/drawing/2014/main" id="{E2B359B8-3498-FD30-BAA6-40E7D3831B4C}"/>
              </a:ext>
            </a:extLst>
          </p:cNvPr>
          <p:cNvCxnSpPr>
            <a:cxnSpLocks/>
            <a:stCxn id="60" idx="2"/>
            <a:endCxn id="195" idx="0"/>
          </p:cNvCxnSpPr>
          <p:nvPr/>
        </p:nvCxnSpPr>
        <p:spPr>
          <a:xfrm>
            <a:off x="4449516" y="3903306"/>
            <a:ext cx="0" cy="562169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직선 화살표 연결선 205">
            <a:extLst>
              <a:ext uri="{FF2B5EF4-FFF2-40B4-BE49-F238E27FC236}">
                <a16:creationId xmlns:a16="http://schemas.microsoft.com/office/drawing/2014/main" id="{431635A8-4E0C-DE40-2DFD-36B378BDD66D}"/>
              </a:ext>
            </a:extLst>
          </p:cNvPr>
          <p:cNvCxnSpPr>
            <a:cxnSpLocks/>
            <a:stCxn id="195" idx="2"/>
            <a:endCxn id="196" idx="0"/>
          </p:cNvCxnSpPr>
          <p:nvPr/>
        </p:nvCxnSpPr>
        <p:spPr>
          <a:xfrm>
            <a:off x="4449516" y="4732175"/>
            <a:ext cx="0" cy="561327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모서리가 둥근 직사각형 29">
            <a:extLst>
              <a:ext uri="{FF2B5EF4-FFF2-40B4-BE49-F238E27FC236}">
                <a16:creationId xmlns:a16="http://schemas.microsoft.com/office/drawing/2014/main" id="{DF40C9F3-A489-0D98-3018-FD85B2159F0F}"/>
              </a:ext>
            </a:extLst>
          </p:cNvPr>
          <p:cNvSpPr/>
          <p:nvPr/>
        </p:nvSpPr>
        <p:spPr>
          <a:xfrm>
            <a:off x="3935166" y="6121529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>
                <a:latin typeface="+mn-ea"/>
              </a:rPr>
              <a:t>작업인력현황</a:t>
            </a:r>
          </a:p>
        </p:txBody>
      </p:sp>
      <p:cxnSp>
        <p:nvCxnSpPr>
          <p:cNvPr id="217" name="직선 화살표 연결선 216">
            <a:extLst>
              <a:ext uri="{FF2B5EF4-FFF2-40B4-BE49-F238E27FC236}">
                <a16:creationId xmlns:a16="http://schemas.microsoft.com/office/drawing/2014/main" id="{BC9826E5-BC5A-AF51-DBD7-20A931B18930}"/>
              </a:ext>
            </a:extLst>
          </p:cNvPr>
          <p:cNvCxnSpPr>
            <a:cxnSpLocks/>
            <a:stCxn id="196" idx="2"/>
            <a:endCxn id="216" idx="0"/>
          </p:cNvCxnSpPr>
          <p:nvPr/>
        </p:nvCxnSpPr>
        <p:spPr>
          <a:xfrm>
            <a:off x="4449516" y="5560202"/>
            <a:ext cx="0" cy="561327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꺾인 연결선 68">
            <a:extLst>
              <a:ext uri="{FF2B5EF4-FFF2-40B4-BE49-F238E27FC236}">
                <a16:creationId xmlns:a16="http://schemas.microsoft.com/office/drawing/2014/main" id="{3F072243-8BB5-3D1C-B698-988F3AF6BC6D}"/>
              </a:ext>
            </a:extLst>
          </p:cNvPr>
          <p:cNvCxnSpPr>
            <a:cxnSpLocks/>
            <a:stCxn id="216" idx="2"/>
            <a:endCxn id="242" idx="1"/>
          </p:cNvCxnSpPr>
          <p:nvPr/>
        </p:nvCxnSpPr>
        <p:spPr>
          <a:xfrm rot="5400000" flipH="1" flipV="1">
            <a:off x="2523251" y="3202229"/>
            <a:ext cx="5112265" cy="1259736"/>
          </a:xfrm>
          <a:prstGeom prst="bentConnector4">
            <a:avLst>
              <a:gd name="adj1" fmla="val -4472"/>
              <a:gd name="adj2" fmla="val 70415"/>
            </a:avLst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모서리가 둥근 직사각형 29">
            <a:extLst>
              <a:ext uri="{FF2B5EF4-FFF2-40B4-BE49-F238E27FC236}">
                <a16:creationId xmlns:a16="http://schemas.microsoft.com/office/drawing/2014/main" id="{4D82A1CD-32DD-E512-6005-C7778B293863}"/>
              </a:ext>
            </a:extLst>
          </p:cNvPr>
          <p:cNvSpPr/>
          <p:nvPr/>
        </p:nvSpPr>
        <p:spPr>
          <a:xfrm>
            <a:off x="5709252" y="1142614"/>
            <a:ext cx="1028700" cy="2667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기성청구 작성</a:t>
            </a:r>
          </a:p>
        </p:txBody>
      </p:sp>
      <p:cxnSp>
        <p:nvCxnSpPr>
          <p:cNvPr id="245" name="직선 화살표 연결선 244">
            <a:extLst>
              <a:ext uri="{FF2B5EF4-FFF2-40B4-BE49-F238E27FC236}">
                <a16:creationId xmlns:a16="http://schemas.microsoft.com/office/drawing/2014/main" id="{A4EC4FCF-3B4D-607B-C0A4-079137E9F912}"/>
              </a:ext>
            </a:extLst>
          </p:cNvPr>
          <p:cNvCxnSpPr>
            <a:cxnSpLocks/>
            <a:stCxn id="242" idx="2"/>
            <a:endCxn id="247" idx="0"/>
          </p:cNvCxnSpPr>
          <p:nvPr/>
        </p:nvCxnSpPr>
        <p:spPr>
          <a:xfrm flipH="1">
            <a:off x="6223439" y="1409314"/>
            <a:ext cx="163" cy="561328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직선 화살표 연결선 245">
            <a:extLst>
              <a:ext uri="{FF2B5EF4-FFF2-40B4-BE49-F238E27FC236}">
                <a16:creationId xmlns:a16="http://schemas.microsoft.com/office/drawing/2014/main" id="{F7803F18-D18E-25D7-F6DD-1A9C15490BEB}"/>
              </a:ext>
            </a:extLst>
          </p:cNvPr>
          <p:cNvCxnSpPr>
            <a:cxnSpLocks/>
            <a:stCxn id="247" idx="2"/>
          </p:cNvCxnSpPr>
          <p:nvPr/>
        </p:nvCxnSpPr>
        <p:spPr>
          <a:xfrm>
            <a:off x="6223439" y="2237342"/>
            <a:ext cx="163" cy="561328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순서도: 판단 246">
            <a:extLst>
              <a:ext uri="{FF2B5EF4-FFF2-40B4-BE49-F238E27FC236}">
                <a16:creationId xmlns:a16="http://schemas.microsoft.com/office/drawing/2014/main" id="{52E5C0F5-0F1A-952A-148C-4A020355EF5F}"/>
              </a:ext>
            </a:extLst>
          </p:cNvPr>
          <p:cNvSpPr/>
          <p:nvPr/>
        </p:nvSpPr>
        <p:spPr>
          <a:xfrm>
            <a:off x="5709089" y="1970642"/>
            <a:ext cx="1028700" cy="266700"/>
          </a:xfrm>
          <a:prstGeom prst="flowChartDecision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변경 계약</a:t>
            </a:r>
            <a:endParaRPr lang="en-US" altLang="ko-KR" sz="700" dirty="0"/>
          </a:p>
          <a:p>
            <a:pPr algn="ctr"/>
            <a:r>
              <a:rPr lang="ko-KR" altLang="en-US" sz="700" dirty="0"/>
              <a:t>불필요</a:t>
            </a:r>
            <a:r>
              <a:rPr lang="en-US" altLang="ko-KR" sz="700" dirty="0"/>
              <a:t>?</a:t>
            </a:r>
            <a:endParaRPr lang="ko-KR" altLang="en-US" sz="700" dirty="0"/>
          </a:p>
        </p:txBody>
      </p:sp>
      <p:sp>
        <p:nvSpPr>
          <p:cNvPr id="248" name="모서리가 둥근 직사각형 29">
            <a:extLst>
              <a:ext uri="{FF2B5EF4-FFF2-40B4-BE49-F238E27FC236}">
                <a16:creationId xmlns:a16="http://schemas.microsoft.com/office/drawing/2014/main" id="{F84F162A-F843-C5C5-B149-7CB244DFC020}"/>
              </a:ext>
            </a:extLst>
          </p:cNvPr>
          <p:cNvSpPr/>
          <p:nvPr/>
        </p:nvSpPr>
        <p:spPr>
          <a:xfrm>
            <a:off x="5703395" y="3639639"/>
            <a:ext cx="1028700" cy="2667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정산</a:t>
            </a:r>
          </a:p>
        </p:txBody>
      </p:sp>
      <p:sp>
        <p:nvSpPr>
          <p:cNvPr id="253" name="순서도: 판단 252">
            <a:extLst>
              <a:ext uri="{FF2B5EF4-FFF2-40B4-BE49-F238E27FC236}">
                <a16:creationId xmlns:a16="http://schemas.microsoft.com/office/drawing/2014/main" id="{84A4B3EC-6E0F-9024-FEF3-82D3D4CC8DD3}"/>
              </a:ext>
            </a:extLst>
          </p:cNvPr>
          <p:cNvSpPr/>
          <p:nvPr/>
        </p:nvSpPr>
        <p:spPr>
          <a:xfrm>
            <a:off x="5709089" y="2798670"/>
            <a:ext cx="1028700" cy="266700"/>
          </a:xfrm>
          <a:prstGeom prst="flowChartDecision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건설사</a:t>
            </a:r>
            <a:endParaRPr lang="en-US" altLang="ko-KR" sz="700" dirty="0"/>
          </a:p>
          <a:p>
            <a:pPr algn="ctr"/>
            <a:r>
              <a:rPr lang="ko-KR" altLang="en-US" sz="700" dirty="0"/>
              <a:t>승인</a:t>
            </a:r>
            <a:r>
              <a:rPr lang="en-US" altLang="ko-KR" sz="700" dirty="0"/>
              <a:t>?</a:t>
            </a:r>
            <a:endParaRPr lang="ko-KR" altLang="en-US" sz="700" dirty="0"/>
          </a:p>
        </p:txBody>
      </p:sp>
      <p:cxnSp>
        <p:nvCxnSpPr>
          <p:cNvPr id="254" name="직선 화살표 연결선 253">
            <a:extLst>
              <a:ext uri="{FF2B5EF4-FFF2-40B4-BE49-F238E27FC236}">
                <a16:creationId xmlns:a16="http://schemas.microsoft.com/office/drawing/2014/main" id="{983ECCBA-D7B5-9FB6-2AB5-B855B4BF335F}"/>
              </a:ext>
            </a:extLst>
          </p:cNvPr>
          <p:cNvCxnSpPr>
            <a:cxnSpLocks/>
            <a:stCxn id="253" idx="2"/>
            <a:endCxn id="248" idx="0"/>
          </p:cNvCxnSpPr>
          <p:nvPr/>
        </p:nvCxnSpPr>
        <p:spPr>
          <a:xfrm flipH="1">
            <a:off x="6217745" y="3065370"/>
            <a:ext cx="5694" cy="574269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꺾인 연결선 95">
            <a:extLst>
              <a:ext uri="{FF2B5EF4-FFF2-40B4-BE49-F238E27FC236}">
                <a16:creationId xmlns:a16="http://schemas.microsoft.com/office/drawing/2014/main" id="{221C4A83-4783-00AA-C51A-059F30947876}"/>
              </a:ext>
            </a:extLst>
          </p:cNvPr>
          <p:cNvCxnSpPr>
            <a:cxnSpLocks/>
            <a:stCxn id="253" idx="3"/>
            <a:endCxn id="242" idx="3"/>
          </p:cNvCxnSpPr>
          <p:nvPr/>
        </p:nvCxnSpPr>
        <p:spPr>
          <a:xfrm flipV="1">
            <a:off x="6737789" y="1275964"/>
            <a:ext cx="163" cy="1656056"/>
          </a:xfrm>
          <a:prstGeom prst="bentConnector3">
            <a:avLst>
              <a:gd name="adj1" fmla="val 166140491"/>
            </a:avLst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모서리가 둥근 직사각형 29">
            <a:extLst>
              <a:ext uri="{FF2B5EF4-FFF2-40B4-BE49-F238E27FC236}">
                <a16:creationId xmlns:a16="http://schemas.microsoft.com/office/drawing/2014/main" id="{151623C0-3F6C-7AE9-119B-01D5F15C0250}"/>
              </a:ext>
            </a:extLst>
          </p:cNvPr>
          <p:cNvSpPr/>
          <p:nvPr/>
        </p:nvSpPr>
        <p:spPr>
          <a:xfrm>
            <a:off x="7498313" y="1142614"/>
            <a:ext cx="1028700" cy="2667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변경 계약 작성</a:t>
            </a:r>
          </a:p>
        </p:txBody>
      </p:sp>
      <p:cxnSp>
        <p:nvCxnSpPr>
          <p:cNvPr id="269" name="직선 화살표 연결선 268">
            <a:extLst>
              <a:ext uri="{FF2B5EF4-FFF2-40B4-BE49-F238E27FC236}">
                <a16:creationId xmlns:a16="http://schemas.microsoft.com/office/drawing/2014/main" id="{60B0E4FC-E67E-7007-DF75-D9422B65319D}"/>
              </a:ext>
            </a:extLst>
          </p:cNvPr>
          <p:cNvCxnSpPr>
            <a:cxnSpLocks/>
            <a:stCxn id="268" idx="2"/>
          </p:cNvCxnSpPr>
          <p:nvPr/>
        </p:nvCxnSpPr>
        <p:spPr>
          <a:xfrm flipH="1">
            <a:off x="8012330" y="1409314"/>
            <a:ext cx="333" cy="564846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0" name="모서리가 둥근 직사각형 29">
            <a:extLst>
              <a:ext uri="{FF2B5EF4-FFF2-40B4-BE49-F238E27FC236}">
                <a16:creationId xmlns:a16="http://schemas.microsoft.com/office/drawing/2014/main" id="{31D4231F-10C5-F945-D1AE-1D18AACB98DB}"/>
              </a:ext>
            </a:extLst>
          </p:cNvPr>
          <p:cNvSpPr/>
          <p:nvPr/>
        </p:nvSpPr>
        <p:spPr>
          <a:xfrm>
            <a:off x="7504657" y="2806480"/>
            <a:ext cx="1028700" cy="2667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변경 계약 진행</a:t>
            </a:r>
          </a:p>
        </p:txBody>
      </p:sp>
      <p:sp>
        <p:nvSpPr>
          <p:cNvPr id="273" name="순서도: 판단 272">
            <a:extLst>
              <a:ext uri="{FF2B5EF4-FFF2-40B4-BE49-F238E27FC236}">
                <a16:creationId xmlns:a16="http://schemas.microsoft.com/office/drawing/2014/main" id="{071EA2B0-0A00-D17F-2003-2BC1920FC1D7}"/>
              </a:ext>
            </a:extLst>
          </p:cNvPr>
          <p:cNvSpPr/>
          <p:nvPr/>
        </p:nvSpPr>
        <p:spPr>
          <a:xfrm>
            <a:off x="7504331" y="1974161"/>
            <a:ext cx="1028700" cy="266700"/>
          </a:xfrm>
          <a:prstGeom prst="flowChartDecision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승인</a:t>
            </a:r>
            <a:r>
              <a:rPr lang="en-US" altLang="ko-KR" sz="700" dirty="0"/>
              <a:t>?</a:t>
            </a:r>
            <a:endParaRPr lang="ko-KR" altLang="en-US" sz="700" dirty="0"/>
          </a:p>
        </p:txBody>
      </p:sp>
      <p:cxnSp>
        <p:nvCxnSpPr>
          <p:cNvPr id="274" name="직선 화살표 연결선 273">
            <a:extLst>
              <a:ext uri="{FF2B5EF4-FFF2-40B4-BE49-F238E27FC236}">
                <a16:creationId xmlns:a16="http://schemas.microsoft.com/office/drawing/2014/main" id="{D49DB72F-D219-EA50-03CE-E302838408F2}"/>
              </a:ext>
            </a:extLst>
          </p:cNvPr>
          <p:cNvCxnSpPr>
            <a:cxnSpLocks/>
            <a:stCxn id="273" idx="2"/>
            <a:endCxn id="270" idx="0"/>
          </p:cNvCxnSpPr>
          <p:nvPr/>
        </p:nvCxnSpPr>
        <p:spPr>
          <a:xfrm>
            <a:off x="8018681" y="2240861"/>
            <a:ext cx="326" cy="565619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7" name="순서도: 판단 276">
            <a:extLst>
              <a:ext uri="{FF2B5EF4-FFF2-40B4-BE49-F238E27FC236}">
                <a16:creationId xmlns:a16="http://schemas.microsoft.com/office/drawing/2014/main" id="{5E7519A8-96BF-F5D7-9205-F3D9D16A344E}"/>
              </a:ext>
            </a:extLst>
          </p:cNvPr>
          <p:cNvSpPr/>
          <p:nvPr/>
        </p:nvSpPr>
        <p:spPr>
          <a:xfrm>
            <a:off x="7504331" y="3637448"/>
            <a:ext cx="1028700" cy="266700"/>
          </a:xfrm>
          <a:prstGeom prst="flowChartDecision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건설사</a:t>
            </a:r>
            <a:endParaRPr lang="en-US" altLang="ko-KR" sz="700" dirty="0"/>
          </a:p>
          <a:p>
            <a:pPr algn="ctr"/>
            <a:r>
              <a:rPr lang="ko-KR" altLang="en-US" sz="700" dirty="0"/>
              <a:t>승인</a:t>
            </a:r>
            <a:r>
              <a:rPr lang="en-US" altLang="ko-KR" sz="700" dirty="0"/>
              <a:t>?</a:t>
            </a:r>
            <a:endParaRPr lang="ko-KR" altLang="en-US" sz="700" dirty="0"/>
          </a:p>
        </p:txBody>
      </p:sp>
      <p:cxnSp>
        <p:nvCxnSpPr>
          <p:cNvPr id="278" name="직선 화살표 연결선 277">
            <a:extLst>
              <a:ext uri="{FF2B5EF4-FFF2-40B4-BE49-F238E27FC236}">
                <a16:creationId xmlns:a16="http://schemas.microsoft.com/office/drawing/2014/main" id="{2FD557F9-2A9E-4502-E5F8-BBFA4C643D6F}"/>
              </a:ext>
            </a:extLst>
          </p:cNvPr>
          <p:cNvCxnSpPr>
            <a:cxnSpLocks/>
            <a:stCxn id="270" idx="2"/>
            <a:endCxn id="277" idx="0"/>
          </p:cNvCxnSpPr>
          <p:nvPr/>
        </p:nvCxnSpPr>
        <p:spPr>
          <a:xfrm flipH="1">
            <a:off x="8018681" y="3073180"/>
            <a:ext cx="326" cy="564268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꺾인 연결선 95">
            <a:extLst>
              <a:ext uri="{FF2B5EF4-FFF2-40B4-BE49-F238E27FC236}">
                <a16:creationId xmlns:a16="http://schemas.microsoft.com/office/drawing/2014/main" id="{3C342DC9-A454-3BE9-6F6B-D023A6EF3547}"/>
              </a:ext>
            </a:extLst>
          </p:cNvPr>
          <p:cNvCxnSpPr>
            <a:cxnSpLocks/>
            <a:stCxn id="273" idx="3"/>
            <a:endCxn id="268" idx="3"/>
          </p:cNvCxnSpPr>
          <p:nvPr/>
        </p:nvCxnSpPr>
        <p:spPr>
          <a:xfrm flipH="1" flipV="1">
            <a:off x="8527013" y="1275964"/>
            <a:ext cx="6018" cy="831547"/>
          </a:xfrm>
          <a:prstGeom prst="bentConnector3">
            <a:avLst>
              <a:gd name="adj1" fmla="val -3798604"/>
            </a:avLst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꺾인 연결선 95">
            <a:extLst>
              <a:ext uri="{FF2B5EF4-FFF2-40B4-BE49-F238E27FC236}">
                <a16:creationId xmlns:a16="http://schemas.microsoft.com/office/drawing/2014/main" id="{8F04DBB1-A514-3B42-B994-25B93480C111}"/>
              </a:ext>
            </a:extLst>
          </p:cNvPr>
          <p:cNvCxnSpPr>
            <a:cxnSpLocks/>
            <a:stCxn id="247" idx="3"/>
            <a:endCxn id="268" idx="1"/>
          </p:cNvCxnSpPr>
          <p:nvPr/>
        </p:nvCxnSpPr>
        <p:spPr>
          <a:xfrm flipV="1">
            <a:off x="6737789" y="1275964"/>
            <a:ext cx="760524" cy="82802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" name="모서리가 둥근 직사각형 29">
            <a:extLst>
              <a:ext uri="{FF2B5EF4-FFF2-40B4-BE49-F238E27FC236}">
                <a16:creationId xmlns:a16="http://schemas.microsoft.com/office/drawing/2014/main" id="{983C00F0-DC78-0A06-01F7-D5E6F63616F6}"/>
              </a:ext>
            </a:extLst>
          </p:cNvPr>
          <p:cNvSpPr/>
          <p:nvPr/>
        </p:nvSpPr>
        <p:spPr>
          <a:xfrm>
            <a:off x="7504657" y="4465475"/>
            <a:ext cx="1028700" cy="2667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변경 계약 완료</a:t>
            </a:r>
          </a:p>
        </p:txBody>
      </p:sp>
      <p:cxnSp>
        <p:nvCxnSpPr>
          <p:cNvPr id="292" name="직선 화살표 연결선 291">
            <a:extLst>
              <a:ext uri="{FF2B5EF4-FFF2-40B4-BE49-F238E27FC236}">
                <a16:creationId xmlns:a16="http://schemas.microsoft.com/office/drawing/2014/main" id="{2288EC31-EE54-BD96-08D7-8F7C6A5227FF}"/>
              </a:ext>
            </a:extLst>
          </p:cNvPr>
          <p:cNvCxnSpPr>
            <a:cxnSpLocks/>
            <a:stCxn id="277" idx="2"/>
            <a:endCxn id="291" idx="0"/>
          </p:cNvCxnSpPr>
          <p:nvPr/>
        </p:nvCxnSpPr>
        <p:spPr>
          <a:xfrm>
            <a:off x="8018681" y="3904148"/>
            <a:ext cx="326" cy="561327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꺾인 연결선 95">
            <a:extLst>
              <a:ext uri="{FF2B5EF4-FFF2-40B4-BE49-F238E27FC236}">
                <a16:creationId xmlns:a16="http://schemas.microsoft.com/office/drawing/2014/main" id="{6DA82369-1422-54B5-9DC8-200231372FF1}"/>
              </a:ext>
            </a:extLst>
          </p:cNvPr>
          <p:cNvCxnSpPr>
            <a:cxnSpLocks/>
            <a:stCxn id="277" idx="3"/>
            <a:endCxn id="268" idx="3"/>
          </p:cNvCxnSpPr>
          <p:nvPr/>
        </p:nvCxnSpPr>
        <p:spPr>
          <a:xfrm flipH="1" flipV="1">
            <a:off x="8527013" y="1275964"/>
            <a:ext cx="6018" cy="2494834"/>
          </a:xfrm>
          <a:prstGeom prst="bentConnector3">
            <a:avLst>
              <a:gd name="adj1" fmla="val -3798604"/>
            </a:avLst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순서도: 판단 12">
            <a:extLst>
              <a:ext uri="{FF2B5EF4-FFF2-40B4-BE49-F238E27FC236}">
                <a16:creationId xmlns:a16="http://schemas.microsoft.com/office/drawing/2014/main" id="{E29D6E03-E2A5-EE82-379B-0E77971534E1}"/>
              </a:ext>
            </a:extLst>
          </p:cNvPr>
          <p:cNvSpPr/>
          <p:nvPr/>
        </p:nvSpPr>
        <p:spPr>
          <a:xfrm>
            <a:off x="343058" y="1972787"/>
            <a:ext cx="1028700" cy="266700"/>
          </a:xfrm>
          <a:prstGeom prst="flowChartDecision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dirty="0"/>
              <a:t>승인</a:t>
            </a:r>
            <a:r>
              <a:rPr lang="en-US" altLang="ko-KR" sz="700" dirty="0"/>
              <a:t>?</a:t>
            </a:r>
            <a:endParaRPr lang="ko-KR" altLang="en-US" sz="700" dirty="0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260DFC10-278F-634F-CDAA-855263C4A9D8}"/>
              </a:ext>
            </a:extLst>
          </p:cNvPr>
          <p:cNvCxnSpPr>
            <a:cxnSpLocks/>
            <a:stCxn id="13" idx="2"/>
            <a:endCxn id="29" idx="0"/>
          </p:cNvCxnSpPr>
          <p:nvPr/>
        </p:nvCxnSpPr>
        <p:spPr>
          <a:xfrm>
            <a:off x="857408" y="2239487"/>
            <a:ext cx="6181" cy="566993"/>
          </a:xfrm>
          <a:prstGeom prst="straightConnector1">
            <a:avLst/>
          </a:prstGeom>
          <a:ln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95">
            <a:extLst>
              <a:ext uri="{FF2B5EF4-FFF2-40B4-BE49-F238E27FC236}">
                <a16:creationId xmlns:a16="http://schemas.microsoft.com/office/drawing/2014/main" id="{E6C1FD45-C080-674C-E89A-D03D34765F0F}"/>
              </a:ext>
            </a:extLst>
          </p:cNvPr>
          <p:cNvCxnSpPr>
            <a:cxnSpLocks/>
            <a:stCxn id="13" idx="3"/>
            <a:endCxn id="20" idx="3"/>
          </p:cNvCxnSpPr>
          <p:nvPr/>
        </p:nvCxnSpPr>
        <p:spPr>
          <a:xfrm flipV="1">
            <a:off x="1371758" y="1275964"/>
            <a:ext cx="163" cy="830173"/>
          </a:xfrm>
          <a:prstGeom prst="bentConnector3">
            <a:avLst>
              <a:gd name="adj1" fmla="val 140345399"/>
            </a:avLst>
          </a:prstGeom>
          <a:ln>
            <a:solidFill>
              <a:srgbClr val="FF0000"/>
            </a:solidFill>
            <a:prstDash val="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990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90460-489E-64A4-1A41-CCCB69B02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B3B82C-DC2C-EBAC-1C0E-C08681267A2D}"/>
              </a:ext>
            </a:extLst>
          </p:cNvPr>
          <p:cNvSpPr txBox="1"/>
          <p:nvPr/>
        </p:nvSpPr>
        <p:spPr>
          <a:xfrm>
            <a:off x="0" y="0"/>
            <a:ext cx="9144000" cy="3554819"/>
          </a:xfrm>
          <a:prstGeom prst="rect">
            <a:avLst/>
          </a:prstGeom>
          <a:solidFill>
            <a:srgbClr val="94C13B"/>
          </a:solidFill>
        </p:spPr>
        <p:txBody>
          <a:bodyPr wrap="square" rtlCol="0">
            <a:spAutoFit/>
          </a:bodyPr>
          <a:lstStyle/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r>
              <a:rPr lang="en-US" altLang="ko-KR" sz="2500" b="1" dirty="0">
                <a:solidFill>
                  <a:schemeClr val="bg1"/>
                </a:solidFill>
                <a:latin typeface="+mn-ea"/>
              </a:rPr>
              <a:t>    </a:t>
            </a:r>
            <a:r>
              <a:rPr lang="ko-KR" altLang="en-US" sz="2500" b="1" dirty="0">
                <a:solidFill>
                  <a:schemeClr val="bg1"/>
                </a:solidFill>
                <a:latin typeface="+mn-ea"/>
              </a:rPr>
              <a:t>입찰관리</a:t>
            </a:r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0963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9429D-9BFA-C519-2B47-E1F938129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AC7ECA3E-74E9-BCA7-57E0-49AB10795F70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거래처 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0F8577B7-282F-B7CC-17D1-96E816E00526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거래처 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12AB1E95-CC4F-79EF-7830-5F1C8A8B5C3C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041621258"/>
              </p:ext>
            </p:extLst>
          </p:nvPr>
        </p:nvGraphicFramePr>
        <p:xfrm>
          <a:off x="7086600" y="501650"/>
          <a:ext cx="2057400" cy="2278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 등록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 화면으로 이동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악성채권 필터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 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전체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악성채권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정상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전체</a:t>
                      </a:r>
                      <a:endParaRPr lang="ko-KR" alt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정렬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등록순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거래처명 오름차순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거래처명 내림차순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endParaRPr lang="ko-KR" alt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거래처명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건설사 또는 시공사 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450A0819-95F7-9CFE-D558-DAF0430797C2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A1E60AB-33BB-E482-D69D-42B4DD4A6185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E77F681E-914F-F306-20C1-B71A81782EAC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3F3399E2-ED98-54D3-849A-0D3A5D50EF8C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9DDEEF1A-B619-3831-9901-46DAC1BDB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DF2F8671-074F-D503-8C90-5F6D6072B883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D35393E7-18CA-2FE6-D753-0A0540C4FE33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379AAB42-FD64-4714-F16B-502D808EB572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D8C7A0B9-A02B-6606-0CDD-97143BFD0D8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671609BE-4323-0236-1CEB-467890A2CD42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B5B8F00F-02FC-5D95-0840-83A5F9DAA99E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2E76FA80-BEAA-8F8F-819A-ED115F4131D7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3A06DB7-2096-2550-CEDA-CFEE8BD97D2B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2BBC4383-3D21-3144-3D4A-1C427289AB47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196D1CB1-B053-E3DC-69E0-04F9EE6DB4D3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83202AFB-58BE-441B-5852-67BB67B769F5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47D0F32-028F-C15A-54FB-F29FC2E7E38F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BDDCE443-D300-6D18-CFDE-73998002E3C2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4728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1201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견적관리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61344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4536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392FABCB-8C9A-5CD8-0F74-450A70A04177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EFE2AF2-55D8-9F75-7BBA-41902C66997A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거래처 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0F9B0D2-C8E7-EF55-81BE-5F3AD34500DC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거래처 정보를 관리합니다</a:t>
            </a:r>
          </a:p>
        </p:txBody>
      </p:sp>
      <p:sp>
        <p:nvSpPr>
          <p:cNvPr id="115" name="사각형: 둥근 모서리 114">
            <a:extLst>
              <a:ext uri="{FF2B5EF4-FFF2-40B4-BE49-F238E27FC236}">
                <a16:creationId xmlns:a16="http://schemas.microsoft.com/office/drawing/2014/main" id="{84B899AC-53C8-CA8D-5478-3EBD3D376FB0}"/>
              </a:ext>
            </a:extLst>
          </p:cNvPr>
          <p:cNvSpPr/>
          <p:nvPr/>
        </p:nvSpPr>
        <p:spPr>
          <a:xfrm>
            <a:off x="1311467" y="1906551"/>
            <a:ext cx="2632540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AAA89B51-22E9-3A05-E52E-A1D6CE4B36C7}"/>
              </a:ext>
            </a:extLst>
          </p:cNvPr>
          <p:cNvSpPr/>
          <p:nvPr/>
        </p:nvSpPr>
        <p:spPr>
          <a:xfrm>
            <a:off x="1495062" y="2164439"/>
            <a:ext cx="1939842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7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96D6A22C-DD6B-2E7E-6C32-C4977A2A85D9}"/>
              </a:ext>
            </a:extLst>
          </p:cNvPr>
          <p:cNvSpPr/>
          <p:nvPr/>
        </p:nvSpPr>
        <p:spPr>
          <a:xfrm>
            <a:off x="1482410" y="1979269"/>
            <a:ext cx="2302481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전체 거래처</a:t>
            </a:r>
          </a:p>
        </p:txBody>
      </p:sp>
      <p:sp>
        <p:nvSpPr>
          <p:cNvPr id="118" name="사각형: 둥근 모서리 117">
            <a:extLst>
              <a:ext uri="{FF2B5EF4-FFF2-40B4-BE49-F238E27FC236}">
                <a16:creationId xmlns:a16="http://schemas.microsoft.com/office/drawing/2014/main" id="{FA1F4716-DA12-2F3D-55FF-210FBB70877C}"/>
              </a:ext>
            </a:extLst>
          </p:cNvPr>
          <p:cNvSpPr/>
          <p:nvPr/>
        </p:nvSpPr>
        <p:spPr>
          <a:xfrm>
            <a:off x="4112169" y="1906551"/>
            <a:ext cx="2632540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A87A6E97-F890-5E37-BE40-A2E517F77422}"/>
              </a:ext>
            </a:extLst>
          </p:cNvPr>
          <p:cNvSpPr/>
          <p:nvPr/>
        </p:nvSpPr>
        <p:spPr>
          <a:xfrm>
            <a:off x="4295765" y="2164439"/>
            <a:ext cx="1939842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0C95D391-C875-8D71-C880-5E7E16EFB82B}"/>
              </a:ext>
            </a:extLst>
          </p:cNvPr>
          <p:cNvSpPr/>
          <p:nvPr/>
        </p:nvSpPr>
        <p:spPr>
          <a:xfrm>
            <a:off x="4283114" y="1979269"/>
            <a:ext cx="2302481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매출 거래처</a:t>
            </a:r>
          </a:p>
        </p:txBody>
      </p:sp>
      <p:sp>
        <p:nvSpPr>
          <p:cNvPr id="124" name="사각형: 둥근 모서리 123">
            <a:extLst>
              <a:ext uri="{FF2B5EF4-FFF2-40B4-BE49-F238E27FC236}">
                <a16:creationId xmlns:a16="http://schemas.microsoft.com/office/drawing/2014/main" id="{8780A637-6CF2-248F-98ED-6BCD6E9655CA}"/>
              </a:ext>
            </a:extLst>
          </p:cNvPr>
          <p:cNvSpPr/>
          <p:nvPr/>
        </p:nvSpPr>
        <p:spPr>
          <a:xfrm>
            <a:off x="1308713" y="2596151"/>
            <a:ext cx="2248189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25" name="그래픽 124" descr="돋보기">
            <a:extLst>
              <a:ext uri="{FF2B5EF4-FFF2-40B4-BE49-F238E27FC236}">
                <a16:creationId xmlns:a16="http://schemas.microsoft.com/office/drawing/2014/main" id="{DFB5DBC8-AE7C-E525-2A9B-765737DD53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69780" y="2621841"/>
            <a:ext cx="150640" cy="150640"/>
          </a:xfrm>
          <a:prstGeom prst="rect">
            <a:avLst/>
          </a:prstGeom>
        </p:spPr>
      </p:pic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F39F32B2-0961-14DA-8C22-1152943F86FC}"/>
              </a:ext>
            </a:extLst>
          </p:cNvPr>
          <p:cNvSpPr/>
          <p:nvPr/>
        </p:nvSpPr>
        <p:spPr>
          <a:xfrm>
            <a:off x="1341789" y="2929012"/>
            <a:ext cx="813661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총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7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C20FC58C-7EE1-3FC8-CF0F-B77BCF7FD855}"/>
              </a:ext>
            </a:extLst>
          </p:cNvPr>
          <p:cNvSpPr/>
          <p:nvPr/>
        </p:nvSpPr>
        <p:spPr>
          <a:xfrm>
            <a:off x="1897384" y="2929012"/>
            <a:ext cx="567905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 선택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128" name="표 127">
            <a:extLst>
              <a:ext uri="{FF2B5EF4-FFF2-40B4-BE49-F238E27FC236}">
                <a16:creationId xmlns:a16="http://schemas.microsoft.com/office/drawing/2014/main" id="{D31D781B-0F35-37CD-9757-638F593F56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043879"/>
              </p:ext>
            </p:extLst>
          </p:nvPr>
        </p:nvGraphicFramePr>
        <p:xfrm>
          <a:off x="1308713" y="3186041"/>
          <a:ext cx="5436001" cy="226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49">
                  <a:extLst>
                    <a:ext uri="{9D8B030D-6E8A-4147-A177-3AD203B41FA5}">
                      <a16:colId xmlns:a16="http://schemas.microsoft.com/office/drawing/2014/main" val="3884967201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3502778086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2035864825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3865878981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2997232966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1563148779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1418908639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3608927207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대표자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담당자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매출 결제일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악성채권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매출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회사명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010-1234-1234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매출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02-1234-1234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매출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010-1234-1234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악성채권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매출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02-1234-1234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매출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010-1234-1234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매출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02-1234-1234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매출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010-1234-1234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9" name="사각형: 둥근 모서리 128">
            <a:extLst>
              <a:ext uri="{FF2B5EF4-FFF2-40B4-BE49-F238E27FC236}">
                <a16:creationId xmlns:a16="http://schemas.microsoft.com/office/drawing/2014/main" id="{EF81B2B7-776F-9F02-59CE-8C0919365B1E}"/>
              </a:ext>
            </a:extLst>
          </p:cNvPr>
          <p:cNvSpPr/>
          <p:nvPr/>
        </p:nvSpPr>
        <p:spPr>
          <a:xfrm>
            <a:off x="5540988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4CF0D963-3480-97C8-7C5A-3049DEECF958}"/>
              </a:ext>
            </a:extLst>
          </p:cNvPr>
          <p:cNvSpPr/>
          <p:nvPr/>
        </p:nvSpPr>
        <p:spPr>
          <a:xfrm>
            <a:off x="6161400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최신순 ▼</a:t>
            </a:r>
          </a:p>
        </p:txBody>
      </p:sp>
      <p:sp>
        <p:nvSpPr>
          <p:cNvPr id="131" name="사각형: 둥근 모서리 130">
            <a:extLst>
              <a:ext uri="{FF2B5EF4-FFF2-40B4-BE49-F238E27FC236}">
                <a16:creationId xmlns:a16="http://schemas.microsoft.com/office/drawing/2014/main" id="{D309C5A8-D7EB-154F-30D9-B83B7E75A11C}"/>
              </a:ext>
            </a:extLst>
          </p:cNvPr>
          <p:cNvSpPr/>
          <p:nvPr/>
        </p:nvSpPr>
        <p:spPr>
          <a:xfrm>
            <a:off x="2390031" y="2942063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삭제</a:t>
            </a:r>
          </a:p>
        </p:txBody>
      </p:sp>
      <p:grpSp>
        <p:nvGrpSpPr>
          <p:cNvPr id="132" name="그룹 131">
            <a:extLst>
              <a:ext uri="{FF2B5EF4-FFF2-40B4-BE49-F238E27FC236}">
                <a16:creationId xmlns:a16="http://schemas.microsoft.com/office/drawing/2014/main" id="{4D2AD84C-F788-595B-2AFB-D8B018493071}"/>
              </a:ext>
            </a:extLst>
          </p:cNvPr>
          <p:cNvGrpSpPr/>
          <p:nvPr/>
        </p:nvGrpSpPr>
        <p:grpSpPr>
          <a:xfrm>
            <a:off x="6320792" y="3541922"/>
            <a:ext cx="255923" cy="124765"/>
            <a:chOff x="2186968" y="3398198"/>
            <a:chExt cx="311911" cy="152060"/>
          </a:xfrm>
        </p:grpSpPr>
        <p:pic>
          <p:nvPicPr>
            <p:cNvPr id="133" name="그래픽 132" descr="연필">
              <a:extLst>
                <a:ext uri="{FF2B5EF4-FFF2-40B4-BE49-F238E27FC236}">
                  <a16:creationId xmlns:a16="http://schemas.microsoft.com/office/drawing/2014/main" id="{0ED0C360-DAA7-1439-8439-537963449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186968" y="3422965"/>
              <a:ext cx="119882" cy="119882"/>
            </a:xfrm>
            <a:prstGeom prst="rect">
              <a:avLst/>
            </a:prstGeom>
          </p:spPr>
        </p:pic>
        <p:pic>
          <p:nvPicPr>
            <p:cNvPr id="134" name="그래픽 133" descr="쓰레기">
              <a:extLst>
                <a:ext uri="{FF2B5EF4-FFF2-40B4-BE49-F238E27FC236}">
                  <a16:creationId xmlns:a16="http://schemas.microsoft.com/office/drawing/2014/main" id="{54A8E2CF-4E36-E4EE-70AA-A10B5D503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346819" y="3398198"/>
              <a:ext cx="152060" cy="152060"/>
            </a:xfrm>
            <a:prstGeom prst="rect">
              <a:avLst/>
            </a:prstGeom>
          </p:spPr>
        </p:pic>
      </p:grpSp>
      <p:sp>
        <p:nvSpPr>
          <p:cNvPr id="144" name="사각형: 둥근 모서리 143">
            <a:extLst>
              <a:ext uri="{FF2B5EF4-FFF2-40B4-BE49-F238E27FC236}">
                <a16:creationId xmlns:a16="http://schemas.microsoft.com/office/drawing/2014/main" id="{3E8808C2-8D92-990E-BC6E-DD755490D0AD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거래처 등록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FA2384C7-8F27-6336-F8C2-0883A485B725}"/>
              </a:ext>
            </a:extLst>
          </p:cNvPr>
          <p:cNvSpPr/>
          <p:nvPr/>
        </p:nvSpPr>
        <p:spPr>
          <a:xfrm>
            <a:off x="5567560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32E0FB0E-F6C0-89C7-D655-130A0CF7BB73}"/>
              </a:ext>
            </a:extLst>
          </p:cNvPr>
          <p:cNvSpPr/>
          <p:nvPr/>
        </p:nvSpPr>
        <p:spPr>
          <a:xfrm>
            <a:off x="6204061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50AA35FF-C0A7-5B38-4412-53932EDA229A}"/>
              </a:ext>
            </a:extLst>
          </p:cNvPr>
          <p:cNvSpPr/>
          <p:nvPr/>
        </p:nvSpPr>
        <p:spPr>
          <a:xfrm>
            <a:off x="5821133" y="1636933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D83C3AB8-F6A2-B150-F3F8-A22EAEF8B841}"/>
              </a:ext>
            </a:extLst>
          </p:cNvPr>
          <p:cNvSpPr/>
          <p:nvPr/>
        </p:nvSpPr>
        <p:spPr>
          <a:xfrm>
            <a:off x="2714480" y="349578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42197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E4051-B481-6721-EA16-2472EF920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2C9E8EAD-CE77-EE9A-BD0B-86480416B4A8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거래처 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거래처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3593FC08-70CC-6C93-2659-23D7FD1CAEF5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거래처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A4CC382-7118-01EC-4930-2C9B2A0B1350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CED55BA-D125-8088-5830-070AE975F4E1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D094EDA6-0260-AEBD-C2C4-837035A177CB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BCF11C1B-4367-787F-9821-D51305D8AF04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A6B82D37-6A51-959F-C10F-9F446232D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4318D6FD-7375-B1B1-38ED-8ABE2F7AF903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93738CF3-E62D-E2FD-434F-006160B1AC36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16738AE7-A03C-E4CA-F999-E8B79EF900B8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03C2FDC6-EF56-055D-20F8-4B2A643007CB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8D6A3001-C561-88C8-A0CE-302DF35779F8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7B08261C-105D-F272-EC1E-FD8986BF6961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8F09402-D778-8848-E9B5-BE3835F995E7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35CBCFE4-D8B5-264B-DAE7-081593C89555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540DCB66-839B-CFEF-B1B0-E4300BDB1F06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D190CFE1-D589-E8CF-3B1C-3D4BBE7C1A6C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FC3AB721-4293-1C33-9FDF-1107A95D0158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1323872-D3C2-105A-B84A-22DB20BC7C99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75C3204A-2729-9E06-23C9-2A86289DF88E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4728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1201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견적관리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61344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4536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FEB016F9-B7BF-7057-16FA-E97864310DF3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2618AEF-697B-CE7A-18F6-A8B869F015B2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거래처 상세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3CDDDFF-B9B6-50D6-C1D0-D229F53459A2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거래처 상세 정보 및 신용등급을 관리합니다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1163D0E7-6C46-54EC-572D-06FCBA501366}"/>
              </a:ext>
            </a:extLst>
          </p:cNvPr>
          <p:cNvSpPr/>
          <p:nvPr/>
        </p:nvSpPr>
        <p:spPr>
          <a:xfrm>
            <a:off x="1311467" y="1901208"/>
            <a:ext cx="5433246" cy="2880145"/>
          </a:xfrm>
          <a:prstGeom prst="roundRect">
            <a:avLst>
              <a:gd name="adj" fmla="val 262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FF420B8-57A8-8FE0-834F-165E5246EDC1}"/>
              </a:ext>
            </a:extLst>
          </p:cNvPr>
          <p:cNvSpPr/>
          <p:nvPr/>
        </p:nvSpPr>
        <p:spPr>
          <a:xfrm>
            <a:off x="1397112" y="1998644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기본 정보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*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5F46CE7-7BF3-365F-88FD-AC641B7D08C9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수정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103BDC6-1F99-8E57-6FAC-B26B66AD6FB1}"/>
              </a:ext>
            </a:extLst>
          </p:cNvPr>
          <p:cNvSpPr/>
          <p:nvPr/>
        </p:nvSpPr>
        <p:spPr>
          <a:xfrm>
            <a:off x="5096195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삭제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543C18D-DE98-56B7-9EB6-75F1E312CBAD}"/>
              </a:ext>
            </a:extLst>
          </p:cNvPr>
          <p:cNvSpPr/>
          <p:nvPr/>
        </p:nvSpPr>
        <p:spPr>
          <a:xfrm>
            <a:off x="4055020" y="312081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대표자명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C891ABE-82AE-DC43-DC22-EF9CD20913F5}"/>
              </a:ext>
            </a:extLst>
          </p:cNvPr>
          <p:cNvSpPr/>
          <p:nvPr/>
        </p:nvSpPr>
        <p:spPr>
          <a:xfrm>
            <a:off x="4055020" y="288044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대표자명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398466C-2C2F-804F-E95B-CDC4DBC32839}"/>
              </a:ext>
            </a:extLst>
          </p:cNvPr>
          <p:cNvSpPr/>
          <p:nvPr/>
        </p:nvSpPr>
        <p:spPr>
          <a:xfrm>
            <a:off x="1498340" y="312081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회사명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53C48A2-5AB8-ACDE-7126-3C49D94A5067}"/>
              </a:ext>
            </a:extLst>
          </p:cNvPr>
          <p:cNvSpPr/>
          <p:nvPr/>
        </p:nvSpPr>
        <p:spPr>
          <a:xfrm>
            <a:off x="1498340" y="288044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거래처명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D07926F-2BC3-6324-F318-C7629BA00607}"/>
              </a:ext>
            </a:extLst>
          </p:cNvPr>
          <p:cNvSpPr/>
          <p:nvPr/>
        </p:nvSpPr>
        <p:spPr>
          <a:xfrm>
            <a:off x="4055020" y="2530579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1234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91BD82F-1D8D-CC14-7600-FE47A610F8D4}"/>
              </a:ext>
            </a:extLst>
          </p:cNvPr>
          <p:cNvSpPr/>
          <p:nvPr/>
        </p:nvSpPr>
        <p:spPr>
          <a:xfrm>
            <a:off x="405502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거래처 코드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3F84DEE-E4E4-4EAD-62F6-876341750D67}"/>
              </a:ext>
            </a:extLst>
          </p:cNvPr>
          <p:cNvSpPr/>
          <p:nvPr/>
        </p:nvSpPr>
        <p:spPr>
          <a:xfrm>
            <a:off x="1498340" y="2530579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123-12-12345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9B0A3AB3-2F9B-4EC7-FB68-7717BB854767}"/>
              </a:ext>
            </a:extLst>
          </p:cNvPr>
          <p:cNvSpPr/>
          <p:nvPr/>
        </p:nvSpPr>
        <p:spPr>
          <a:xfrm>
            <a:off x="149834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사업자등록번호</a:t>
            </a: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1B22524A-C2D5-161D-80A0-F8483F79F3B3}"/>
              </a:ext>
            </a:extLst>
          </p:cNvPr>
          <p:cNvSpPr/>
          <p:nvPr/>
        </p:nvSpPr>
        <p:spPr>
          <a:xfrm>
            <a:off x="1311467" y="4867999"/>
            <a:ext cx="5433246" cy="1861658"/>
          </a:xfrm>
          <a:prstGeom prst="roundRect">
            <a:avLst>
              <a:gd name="adj" fmla="val 4746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A9C1ACB7-7AF1-75A3-7B09-50B208DAA81F}"/>
              </a:ext>
            </a:extLst>
          </p:cNvPr>
          <p:cNvSpPr/>
          <p:nvPr/>
        </p:nvSpPr>
        <p:spPr>
          <a:xfrm>
            <a:off x="1397112" y="4965435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연락처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847FA5E1-0186-4CD8-6DA4-A830D1ECB0A3}"/>
              </a:ext>
            </a:extLst>
          </p:cNvPr>
          <p:cNvSpPr/>
          <p:nvPr/>
        </p:nvSpPr>
        <p:spPr>
          <a:xfrm>
            <a:off x="0" y="6667500"/>
            <a:ext cx="7086600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다음페이지에서 계속    ↓↓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F5A57792-D0E6-76A4-61C2-29A5102CA1B4}"/>
              </a:ext>
            </a:extLst>
          </p:cNvPr>
          <p:cNvSpPr/>
          <p:nvPr/>
        </p:nvSpPr>
        <p:spPr>
          <a:xfrm>
            <a:off x="1498340" y="3711045"/>
            <a:ext cx="507078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매출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FA128D7-0067-FCC0-46A6-25C942CE5F76}"/>
              </a:ext>
            </a:extLst>
          </p:cNvPr>
          <p:cNvSpPr/>
          <p:nvPr/>
        </p:nvSpPr>
        <p:spPr>
          <a:xfrm>
            <a:off x="1498340" y="347068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거래처 유형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73833EE7-F9D1-7E69-64E2-2B8CD7967488}"/>
              </a:ext>
            </a:extLst>
          </p:cNvPr>
          <p:cNvSpPr/>
          <p:nvPr/>
        </p:nvSpPr>
        <p:spPr>
          <a:xfrm>
            <a:off x="1498340" y="4298250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업태명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23F31C5D-95C7-A248-291C-E164BAB66AB6}"/>
              </a:ext>
            </a:extLst>
          </p:cNvPr>
          <p:cNvSpPr/>
          <p:nvPr/>
        </p:nvSpPr>
        <p:spPr>
          <a:xfrm>
            <a:off x="1498340" y="405788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업태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1679EA45-7FE3-D4C9-B186-449894CE15CC}"/>
              </a:ext>
            </a:extLst>
          </p:cNvPr>
          <p:cNvSpPr/>
          <p:nvPr/>
        </p:nvSpPr>
        <p:spPr>
          <a:xfrm>
            <a:off x="4055020" y="405788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업종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2D340575-E8AE-3567-F4E1-FC61AD463BDA}"/>
              </a:ext>
            </a:extLst>
          </p:cNvPr>
          <p:cNvSpPr/>
          <p:nvPr/>
        </p:nvSpPr>
        <p:spPr>
          <a:xfrm>
            <a:off x="4055020" y="4298250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업종명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FEAB02AC-7980-FF18-B78C-73D386B02B41}"/>
              </a:ext>
            </a:extLst>
          </p:cNvPr>
          <p:cNvSpPr/>
          <p:nvPr/>
        </p:nvSpPr>
        <p:spPr>
          <a:xfrm>
            <a:off x="2329732" y="5494783"/>
            <a:ext cx="1682710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서울특별시 서초구 서초대로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9D8FBF2-2D86-DA6B-109E-457001313AC4}"/>
              </a:ext>
            </a:extLst>
          </p:cNvPr>
          <p:cNvSpPr/>
          <p:nvPr/>
        </p:nvSpPr>
        <p:spPr>
          <a:xfrm>
            <a:off x="1498340" y="5254419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주소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355449A9-1003-3D06-4E15-36042C5CC348}"/>
              </a:ext>
            </a:extLst>
          </p:cNvPr>
          <p:cNvSpPr/>
          <p:nvPr/>
        </p:nvSpPr>
        <p:spPr>
          <a:xfrm>
            <a:off x="4055020" y="5494783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대한건물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층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1201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호</a:t>
            </a: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D8F8CEF4-D103-4E05-F2F3-5E867328B51F}"/>
              </a:ext>
            </a:extLst>
          </p:cNvPr>
          <p:cNvSpPr/>
          <p:nvPr/>
        </p:nvSpPr>
        <p:spPr>
          <a:xfrm>
            <a:off x="1498339" y="5487723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우편번호 찾기</a:t>
            </a:r>
            <a:endParaRPr lang="ko-KR" altLang="en-US" sz="700" b="1" dirty="0">
              <a:solidFill>
                <a:schemeClr val="bg1"/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3587486F-C96F-5EC3-9A6E-B1DC751A991E}"/>
              </a:ext>
            </a:extLst>
          </p:cNvPr>
          <p:cNvSpPr/>
          <p:nvPr/>
        </p:nvSpPr>
        <p:spPr>
          <a:xfrm>
            <a:off x="4055020" y="6083385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010-1234-1234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DC2B24E5-BFAC-116D-450E-7DBDFE0509EE}"/>
              </a:ext>
            </a:extLst>
          </p:cNvPr>
          <p:cNvSpPr/>
          <p:nvPr/>
        </p:nvSpPr>
        <p:spPr>
          <a:xfrm>
            <a:off x="4055020" y="584302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모바일</a:t>
            </a: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2142FC33-F7B0-ED2E-553E-0257BD53F183}"/>
              </a:ext>
            </a:extLst>
          </p:cNvPr>
          <p:cNvSpPr/>
          <p:nvPr/>
        </p:nvSpPr>
        <p:spPr>
          <a:xfrm>
            <a:off x="1498340" y="643416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팩스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B9499771-7CFF-B6DF-41D8-9555EAE18810}"/>
              </a:ext>
            </a:extLst>
          </p:cNvPr>
          <p:cNvSpPr/>
          <p:nvPr/>
        </p:nvSpPr>
        <p:spPr>
          <a:xfrm>
            <a:off x="4055020" y="643416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이메일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009A9797-B378-91BE-4F4C-AA26BA187AA0}"/>
              </a:ext>
            </a:extLst>
          </p:cNvPr>
          <p:cNvSpPr/>
          <p:nvPr/>
        </p:nvSpPr>
        <p:spPr>
          <a:xfrm>
            <a:off x="1498340" y="6083385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02-1234-1234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6D4EC774-524E-C26A-24A6-9C5A3B793D78}"/>
              </a:ext>
            </a:extLst>
          </p:cNvPr>
          <p:cNvSpPr/>
          <p:nvPr/>
        </p:nvSpPr>
        <p:spPr>
          <a:xfrm>
            <a:off x="1498340" y="584302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전화번호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4029BE78-4621-2AAC-39EE-4B7540B13AD5}"/>
              </a:ext>
            </a:extLst>
          </p:cNvPr>
          <p:cNvSpPr/>
          <p:nvPr/>
        </p:nvSpPr>
        <p:spPr>
          <a:xfrm>
            <a:off x="5947689" y="1483843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F6C11F1C-9FB7-AFA0-07DA-C1464DB0C3F0}"/>
              </a:ext>
            </a:extLst>
          </p:cNvPr>
          <p:cNvSpPr/>
          <p:nvPr/>
        </p:nvSpPr>
        <p:spPr>
          <a:xfrm>
            <a:off x="5095200" y="1483843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59" name="표 58">
            <a:extLst>
              <a:ext uri="{FF2B5EF4-FFF2-40B4-BE49-F238E27FC236}">
                <a16:creationId xmlns:a16="http://schemas.microsoft.com/office/drawing/2014/main" id="{63DAA1DC-7857-531E-A243-5A4F01F3C489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448618104"/>
              </p:ext>
            </p:extLst>
          </p:nvPr>
        </p:nvGraphicFramePr>
        <p:xfrm>
          <a:off x="7086600" y="502429"/>
          <a:ext cx="2057400" cy="1695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삭제 버튼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클릭</a:t>
                      </a:r>
                      <a:r>
                        <a:rPr lang="en-US" altLang="ko-KR" sz="700" dirty="0"/>
                        <a:t>: "{</a:t>
                      </a:r>
                      <a:r>
                        <a:rPr lang="ko-KR" altLang="en-US" sz="700" dirty="0"/>
                        <a:t>거래처명</a:t>
                      </a:r>
                      <a:r>
                        <a:rPr lang="en-US" altLang="ko-KR" sz="700" dirty="0"/>
                        <a:t>}</a:t>
                      </a:r>
                      <a:r>
                        <a:rPr lang="ko-KR" altLang="en-US" sz="700" dirty="0"/>
                        <a:t>을 </a:t>
                      </a:r>
                      <a:r>
                        <a:rPr lang="ko-KR" altLang="en-US" sz="700" dirty="0" err="1"/>
                        <a:t>삭제하시겠습니까</a:t>
                      </a:r>
                      <a:r>
                        <a:rPr lang="en-US" altLang="ko-KR" sz="700" dirty="0"/>
                        <a:t>?" </a:t>
                      </a:r>
                      <a:r>
                        <a:rPr lang="ko-KR" altLang="en-US" sz="700" dirty="0"/>
                        <a:t>확인 </a:t>
                      </a:r>
                      <a:r>
                        <a:rPr lang="en-US" altLang="ko-KR" sz="700" dirty="0"/>
                        <a:t>Alert </a:t>
                      </a:r>
                      <a:r>
                        <a:rPr lang="ko-KR" altLang="en-US" sz="700" dirty="0"/>
                        <a:t>표시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확인 클릭 시 거래처관리 목록 화면으로 이동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191458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수정 버튼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클릭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정말 </a:t>
                      </a:r>
                      <a:r>
                        <a:rPr lang="ko-KR" altLang="en-US" sz="700" dirty="0" err="1"/>
                        <a:t>수정하시겠습니까</a:t>
                      </a:r>
                      <a:r>
                        <a:rPr lang="en-US" altLang="ko-KR" sz="700" dirty="0"/>
                        <a:t>?” </a:t>
                      </a:r>
                      <a:r>
                        <a:rPr lang="ko-KR" altLang="en-US" sz="700" dirty="0"/>
                        <a:t>확인 </a:t>
                      </a:r>
                      <a:r>
                        <a:rPr lang="en-US" altLang="ko-KR" sz="700" dirty="0"/>
                        <a:t>Alert </a:t>
                      </a:r>
                      <a:r>
                        <a:rPr lang="ko-KR" altLang="en-US" sz="700" dirty="0"/>
                        <a:t>표시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확인 클릭 시 “수정이 완료되었습니다</a:t>
                      </a:r>
                      <a:r>
                        <a:rPr lang="en-US" altLang="ko-KR" sz="700" dirty="0"/>
                        <a:t>.” </a:t>
                      </a:r>
                      <a:r>
                        <a:rPr lang="ko-KR" altLang="en-US" sz="700" dirty="0"/>
                        <a:t>알림 </a:t>
                      </a:r>
                      <a:r>
                        <a:rPr lang="en-US" altLang="ko-KR" sz="700" dirty="0"/>
                        <a:t>Alert </a:t>
                      </a:r>
                      <a:r>
                        <a:rPr lang="ko-KR" altLang="en-US" sz="700" dirty="0"/>
                        <a:t>표시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3394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4CBF0-A122-25E7-42B4-1BCDABCB9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FB55711A-5FB0-FE3E-260F-6AAEE1EEEAE8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802471323"/>
              </p:ext>
            </p:extLst>
          </p:nvPr>
        </p:nvGraphicFramePr>
        <p:xfrm>
          <a:off x="7086600" y="501650"/>
          <a:ext cx="2057400" cy="1695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회사 로고 이미지 영역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클릭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파일탐색기 팝업 표시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- 750 X 250px, 10MB </a:t>
                      </a:r>
                      <a:r>
                        <a:rPr lang="ko-KR" altLang="en-US" sz="700" dirty="0"/>
                        <a:t>이하의 </a:t>
                      </a:r>
                      <a:r>
                        <a:rPr lang="en-US" altLang="ko-KR" sz="700" dirty="0"/>
                        <a:t>PNG, JPEG, GIF </a:t>
                      </a:r>
                      <a:r>
                        <a:rPr lang="ko-KR" altLang="en-US" sz="700" dirty="0"/>
                        <a:t>중 하나 선택 가능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매출 결제일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1</a:t>
                      </a:r>
                      <a:r>
                        <a:rPr lang="ko-KR" altLang="en-US" sz="700" dirty="0"/>
                        <a:t>일</a:t>
                      </a:r>
                      <a:r>
                        <a:rPr lang="en-US" altLang="ko-KR" sz="700" dirty="0"/>
                        <a:t>~31</a:t>
                      </a:r>
                      <a:r>
                        <a:rPr lang="ko-KR" altLang="en-US" sz="700" dirty="0"/>
                        <a:t>일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말일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15</a:t>
                      </a:r>
                      <a:r>
                        <a:rPr lang="ko-KR" altLang="en-US" sz="700" dirty="0"/>
                        <a:t>일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거래처 유형이 </a:t>
                      </a:r>
                      <a:r>
                        <a:rPr lang="en-US" altLang="ko-KR" sz="700" dirty="0"/>
                        <a:t>'</a:t>
                      </a:r>
                      <a:r>
                        <a:rPr lang="ko-KR" altLang="en-US" sz="700" dirty="0"/>
                        <a:t>매출</a:t>
                      </a:r>
                      <a:r>
                        <a:rPr lang="en-US" altLang="ko-KR" sz="700" dirty="0"/>
                        <a:t>'</a:t>
                      </a:r>
                      <a:r>
                        <a:rPr lang="ko-KR" altLang="en-US" sz="700" dirty="0"/>
                        <a:t>일 경우 표시</a:t>
                      </a:r>
                      <a:endParaRPr kumimoji="0" lang="ko-KR" altLang="en-US" sz="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EF4052C8-4DD0-1C79-9BFA-DB01A7F9BE11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A3C38A13-475D-149A-0D72-92FF352E58D9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3CD36AF-0DCC-C2A4-61E4-96327BC0B903}"/>
              </a:ext>
            </a:extLst>
          </p:cNvPr>
          <p:cNvSpPr/>
          <p:nvPr/>
        </p:nvSpPr>
        <p:spPr>
          <a:xfrm>
            <a:off x="87018" y="684847"/>
            <a:ext cx="1063145" cy="60588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8176B118-B94E-1F5D-27EA-6834E009FF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555771"/>
              </p:ext>
            </p:extLst>
          </p:nvPr>
        </p:nvGraphicFramePr>
        <p:xfrm>
          <a:off x="182390" y="1137924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4728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1201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견적관리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61344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4536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8940EC9D-E3CF-306A-3943-B2CF0C44AF25}"/>
              </a:ext>
            </a:extLst>
          </p:cNvPr>
          <p:cNvSpPr/>
          <p:nvPr/>
        </p:nvSpPr>
        <p:spPr>
          <a:xfrm>
            <a:off x="182390" y="775429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315B3CBC-5B1B-4794-E3F6-A73D0DD3070C}"/>
              </a:ext>
            </a:extLst>
          </p:cNvPr>
          <p:cNvSpPr/>
          <p:nvPr/>
        </p:nvSpPr>
        <p:spPr>
          <a:xfrm>
            <a:off x="0" y="495300"/>
            <a:ext cx="7079226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이전페이지에서 계속    ↓↓</a:t>
            </a: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2848849E-DEBE-B4A3-EAB3-9CAF24CE92B8}"/>
              </a:ext>
            </a:extLst>
          </p:cNvPr>
          <p:cNvSpPr/>
          <p:nvPr/>
        </p:nvSpPr>
        <p:spPr>
          <a:xfrm>
            <a:off x="1311467" y="791872"/>
            <a:ext cx="5433246" cy="2236959"/>
          </a:xfrm>
          <a:prstGeom prst="roundRect">
            <a:avLst>
              <a:gd name="adj" fmla="val 457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62CF110-357B-8277-AB9C-159CC1D191DA}"/>
              </a:ext>
            </a:extLst>
          </p:cNvPr>
          <p:cNvSpPr/>
          <p:nvPr/>
        </p:nvSpPr>
        <p:spPr>
          <a:xfrm>
            <a:off x="1397112" y="889309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연락처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A9F12FC6-1485-372E-4797-7A80D6ADFA45}"/>
              </a:ext>
            </a:extLst>
          </p:cNvPr>
          <p:cNvSpPr/>
          <p:nvPr/>
        </p:nvSpPr>
        <p:spPr>
          <a:xfrm>
            <a:off x="2329732" y="1418657"/>
            <a:ext cx="1682710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서울특별시 서초구 서초대로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2D8C4288-B5C8-91B8-70F8-AA548E2D6BA4}"/>
              </a:ext>
            </a:extLst>
          </p:cNvPr>
          <p:cNvSpPr/>
          <p:nvPr/>
        </p:nvSpPr>
        <p:spPr>
          <a:xfrm>
            <a:off x="1498340" y="117829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주소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B58AE03E-1ACB-5431-27B1-5E914B9A74AC}"/>
              </a:ext>
            </a:extLst>
          </p:cNvPr>
          <p:cNvSpPr/>
          <p:nvPr/>
        </p:nvSpPr>
        <p:spPr>
          <a:xfrm>
            <a:off x="4055020" y="1418657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대한건물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층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1201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호</a:t>
            </a: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281B73CF-2EF5-95DB-52FA-8B81828B7D63}"/>
              </a:ext>
            </a:extLst>
          </p:cNvPr>
          <p:cNvSpPr/>
          <p:nvPr/>
        </p:nvSpPr>
        <p:spPr>
          <a:xfrm>
            <a:off x="1498339" y="1411597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우편번호 찾기</a:t>
            </a:r>
            <a:endParaRPr lang="ko-KR" altLang="en-US" sz="700" b="1" dirty="0">
              <a:solidFill>
                <a:schemeClr val="bg1"/>
              </a:solidFill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D2B3F5CB-F285-EC28-4D9C-042BE134FB6E}"/>
              </a:ext>
            </a:extLst>
          </p:cNvPr>
          <p:cNvSpPr/>
          <p:nvPr/>
        </p:nvSpPr>
        <p:spPr>
          <a:xfrm>
            <a:off x="4055020" y="2007259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010-1234-1234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D09017A1-54A5-94D6-9B4E-DF7E5FE9A28C}"/>
              </a:ext>
            </a:extLst>
          </p:cNvPr>
          <p:cNvSpPr/>
          <p:nvPr/>
        </p:nvSpPr>
        <p:spPr>
          <a:xfrm>
            <a:off x="4055020" y="176689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모바일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ADCE550-2DB7-3BAC-2CDA-4178A9BAB7E0}"/>
              </a:ext>
            </a:extLst>
          </p:cNvPr>
          <p:cNvSpPr/>
          <p:nvPr/>
        </p:nvSpPr>
        <p:spPr>
          <a:xfrm>
            <a:off x="1498340" y="259840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02-1234-1235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95569006-BA82-0AAA-0A09-3E88014960A0}"/>
              </a:ext>
            </a:extLst>
          </p:cNvPr>
          <p:cNvSpPr/>
          <p:nvPr/>
        </p:nvSpPr>
        <p:spPr>
          <a:xfrm>
            <a:off x="1498340" y="235803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팩스</a:t>
            </a: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60BD10AF-EECF-59FF-AF64-5D0EECFB087F}"/>
              </a:ext>
            </a:extLst>
          </p:cNvPr>
          <p:cNvSpPr/>
          <p:nvPr/>
        </p:nvSpPr>
        <p:spPr>
          <a:xfrm>
            <a:off x="4055020" y="235803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이메일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76F69A70-1B6C-AA07-50A6-B7C09F9E72E8}"/>
              </a:ext>
            </a:extLst>
          </p:cNvPr>
          <p:cNvSpPr/>
          <p:nvPr/>
        </p:nvSpPr>
        <p:spPr>
          <a:xfrm>
            <a:off x="1498340" y="2007259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02-1234-1234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5A67FD96-3871-0CC4-F255-2E95E684C6B2}"/>
              </a:ext>
            </a:extLst>
          </p:cNvPr>
          <p:cNvSpPr/>
          <p:nvPr/>
        </p:nvSpPr>
        <p:spPr>
          <a:xfrm>
            <a:off x="1498340" y="176689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전화번호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5C0F742A-8F21-247A-AE99-C91D68E229A9}"/>
              </a:ext>
            </a:extLst>
          </p:cNvPr>
          <p:cNvSpPr/>
          <p:nvPr/>
        </p:nvSpPr>
        <p:spPr>
          <a:xfrm>
            <a:off x="4055020" y="259840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abc@email.com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71C70A60-E5B5-0819-5B11-74143BB35E92}"/>
              </a:ext>
            </a:extLst>
          </p:cNvPr>
          <p:cNvSpPr/>
          <p:nvPr/>
        </p:nvSpPr>
        <p:spPr>
          <a:xfrm>
            <a:off x="1311467" y="3142120"/>
            <a:ext cx="5433246" cy="1662356"/>
          </a:xfrm>
          <a:prstGeom prst="roundRect">
            <a:avLst>
              <a:gd name="adj" fmla="val 533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CB6D18C1-CD6F-C17E-0560-3CE740E834C0}"/>
              </a:ext>
            </a:extLst>
          </p:cNvPr>
          <p:cNvSpPr/>
          <p:nvPr/>
        </p:nvSpPr>
        <p:spPr>
          <a:xfrm>
            <a:off x="1397112" y="3239555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담당자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30E5DA14-2E99-9E79-E2DB-30B2D2B227AD}"/>
              </a:ext>
            </a:extLst>
          </p:cNvPr>
          <p:cNvSpPr/>
          <p:nvPr/>
        </p:nvSpPr>
        <p:spPr>
          <a:xfrm>
            <a:off x="1498340" y="4361723"/>
            <a:ext cx="507078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관리자명</a:t>
            </a: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BD9F9AAE-5B1B-4FC5-06DC-73E6B29544C2}"/>
              </a:ext>
            </a:extLst>
          </p:cNvPr>
          <p:cNvSpPr/>
          <p:nvPr/>
        </p:nvSpPr>
        <p:spPr>
          <a:xfrm>
            <a:off x="1498340" y="4121359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시스템 관리자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24CEEFEA-C59D-C9FE-CC55-5E02E820C1D9}"/>
              </a:ext>
            </a:extLst>
          </p:cNvPr>
          <p:cNvSpPr/>
          <p:nvPr/>
        </p:nvSpPr>
        <p:spPr>
          <a:xfrm>
            <a:off x="1498340" y="3770208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담당자명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C763FB4A-0E04-EECF-2F0F-F1BC11587CF9}"/>
              </a:ext>
            </a:extLst>
          </p:cNvPr>
          <p:cNvSpPr/>
          <p:nvPr/>
        </p:nvSpPr>
        <p:spPr>
          <a:xfrm>
            <a:off x="1498340" y="352984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담당자명</a:t>
            </a: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98D8C977-03AB-DE3E-F1BB-B90B5EBE041F}"/>
              </a:ext>
            </a:extLst>
          </p:cNvPr>
          <p:cNvSpPr/>
          <p:nvPr/>
        </p:nvSpPr>
        <p:spPr>
          <a:xfrm>
            <a:off x="4055020" y="3770208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010-1234-1234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E40370F2-263D-7E37-1275-ED687FA6B324}"/>
              </a:ext>
            </a:extLst>
          </p:cNvPr>
          <p:cNvSpPr/>
          <p:nvPr/>
        </p:nvSpPr>
        <p:spPr>
          <a:xfrm>
            <a:off x="4055020" y="352984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담당자 전화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29F20596-ADE4-D16E-E2EB-93CF068E5DDA}"/>
              </a:ext>
            </a:extLst>
          </p:cNvPr>
          <p:cNvSpPr/>
          <p:nvPr/>
        </p:nvSpPr>
        <p:spPr>
          <a:xfrm>
            <a:off x="1311467" y="4922900"/>
            <a:ext cx="5433246" cy="1820800"/>
          </a:xfrm>
          <a:prstGeom prst="roundRect">
            <a:avLst>
              <a:gd name="adj" fmla="val 533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4558570F-22FE-6CD9-136A-FAF0FD9AF526}"/>
              </a:ext>
            </a:extLst>
          </p:cNvPr>
          <p:cNvSpPr/>
          <p:nvPr/>
        </p:nvSpPr>
        <p:spPr>
          <a:xfrm>
            <a:off x="1397112" y="5020336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회사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9674DE24-6BF1-61E3-1113-B5A37558A62A}"/>
              </a:ext>
            </a:extLst>
          </p:cNvPr>
          <p:cNvSpPr/>
          <p:nvPr/>
        </p:nvSpPr>
        <p:spPr>
          <a:xfrm>
            <a:off x="1498340" y="5506484"/>
            <a:ext cx="1037723" cy="52031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5EE5A9FE-9F98-C225-9A94-5BC8DA2384C3}"/>
              </a:ext>
            </a:extLst>
          </p:cNvPr>
          <p:cNvSpPr/>
          <p:nvPr/>
        </p:nvSpPr>
        <p:spPr>
          <a:xfrm>
            <a:off x="1498340" y="527153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회사 로고</a:t>
            </a:r>
          </a:p>
        </p:txBody>
      </p:sp>
      <p:pic>
        <p:nvPicPr>
          <p:cNvPr id="82" name="Picture 1">
            <a:extLst>
              <a:ext uri="{FF2B5EF4-FFF2-40B4-BE49-F238E27FC236}">
                <a16:creationId xmlns:a16="http://schemas.microsoft.com/office/drawing/2014/main" id="{385D62EA-2AC8-0225-47A7-7153A506A17C}"/>
              </a:ext>
            </a:extLst>
          </p:cNvPr>
          <p:cNvPicPr preferRelativeResize="0">
            <a:picLocks/>
          </p:cNvPicPr>
          <p:nvPr>
            <p:custDataLst>
              <p:custData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364" y="5817707"/>
            <a:ext cx="337500" cy="337500"/>
          </a:xfrm>
          <a:prstGeom prst="rect">
            <a:avLst/>
          </a:prstGeom>
        </p:spPr>
      </p:pic>
      <p:sp>
        <p:nvSpPr>
          <p:cNvPr id="83" name="직사각형 82">
            <a:extLst>
              <a:ext uri="{FF2B5EF4-FFF2-40B4-BE49-F238E27FC236}">
                <a16:creationId xmlns:a16="http://schemas.microsoft.com/office/drawing/2014/main" id="{714C626D-E676-6D87-C8EA-103A2BC36DBD}"/>
              </a:ext>
            </a:extLst>
          </p:cNvPr>
          <p:cNvSpPr/>
          <p:nvPr/>
        </p:nvSpPr>
        <p:spPr>
          <a:xfrm>
            <a:off x="2538107" y="5487218"/>
            <a:ext cx="174002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! 750 X 250px, 10MB 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이하의 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PNG, JPEG, GIF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3009B27C-7419-BDD6-4343-7273C3F239F6}"/>
              </a:ext>
            </a:extLst>
          </p:cNvPr>
          <p:cNvSpPr/>
          <p:nvPr/>
        </p:nvSpPr>
        <p:spPr>
          <a:xfrm>
            <a:off x="1498340" y="6394448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  <a:sym typeface="Wingdings" panose="05000000000000000000" pitchFamily="2" charset="2"/>
              </a:rPr>
              <a:t>10</a:t>
            </a:r>
            <a:r>
              <a:rPr lang="ko-KR" altLang="en-US" sz="700" dirty="0">
                <a:solidFill>
                  <a:schemeClr val="tx1"/>
                </a:solidFill>
                <a:latin typeface="+mn-ea"/>
                <a:sym typeface="Wingdings" panose="05000000000000000000" pitchFamily="2" charset="2"/>
              </a:rPr>
              <a:t>일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▼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2EA304C9-E10E-825E-240A-2E5049C21D1D}"/>
              </a:ext>
            </a:extLst>
          </p:cNvPr>
          <p:cNvSpPr/>
          <p:nvPr/>
        </p:nvSpPr>
        <p:spPr>
          <a:xfrm>
            <a:off x="1498340" y="615408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매출 결제일</a:t>
            </a: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AD84C485-2219-7F92-8B1E-87F705338C71}"/>
              </a:ext>
            </a:extLst>
          </p:cNvPr>
          <p:cNvSpPr/>
          <p:nvPr/>
        </p:nvSpPr>
        <p:spPr>
          <a:xfrm>
            <a:off x="0" y="6667500"/>
            <a:ext cx="7086600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다음페이지에서 계속    ↓↓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65767A4-847A-5A69-B2FD-06D01F88082A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거래처 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거래처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7DDB5C6-32C9-DC92-44F9-FB26A1539103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거래처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46ED7999-8828-3CC7-F1C5-1D6FBB2FB8EE}"/>
              </a:ext>
            </a:extLst>
          </p:cNvPr>
          <p:cNvSpPr/>
          <p:nvPr/>
        </p:nvSpPr>
        <p:spPr>
          <a:xfrm>
            <a:off x="1423518" y="5524643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9E061C9A-099F-872A-6D60-2149428AC14D}"/>
              </a:ext>
            </a:extLst>
          </p:cNvPr>
          <p:cNvSpPr/>
          <p:nvPr/>
        </p:nvSpPr>
        <p:spPr>
          <a:xfrm>
            <a:off x="1423518" y="6427136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19157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7E838-CF28-8374-1C86-F8B7B5056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137D1CD9-0E6B-DE44-266B-45AA143A9AC8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33B98D7F-BD51-C24A-B06E-2EE4DEA6D2B7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3DF689A-3992-C205-BC5E-101C0B5B3240}"/>
              </a:ext>
            </a:extLst>
          </p:cNvPr>
          <p:cNvSpPr/>
          <p:nvPr/>
        </p:nvSpPr>
        <p:spPr>
          <a:xfrm>
            <a:off x="87018" y="684847"/>
            <a:ext cx="1063145" cy="60588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300D6F10-22C5-D760-B786-89CD88B360EF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137924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4728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1201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견적관리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61344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4536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82B346B-0E97-23AA-6367-FC7C260F4B1F}"/>
              </a:ext>
            </a:extLst>
          </p:cNvPr>
          <p:cNvSpPr/>
          <p:nvPr/>
        </p:nvSpPr>
        <p:spPr>
          <a:xfrm>
            <a:off x="182390" y="775429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94" name="사각형: 둥근 모서리 93">
            <a:extLst>
              <a:ext uri="{FF2B5EF4-FFF2-40B4-BE49-F238E27FC236}">
                <a16:creationId xmlns:a16="http://schemas.microsoft.com/office/drawing/2014/main" id="{291379B6-83F2-1202-1BC6-2F34E47C5B5F}"/>
              </a:ext>
            </a:extLst>
          </p:cNvPr>
          <p:cNvSpPr/>
          <p:nvPr/>
        </p:nvSpPr>
        <p:spPr>
          <a:xfrm>
            <a:off x="1311467" y="615508"/>
            <a:ext cx="5433246" cy="1974132"/>
          </a:xfrm>
          <a:prstGeom prst="roundRect">
            <a:avLst>
              <a:gd name="adj" fmla="val 3456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94B093E1-274F-5B71-3C3C-33EF86775AEA}"/>
              </a:ext>
            </a:extLst>
          </p:cNvPr>
          <p:cNvSpPr/>
          <p:nvPr/>
        </p:nvSpPr>
        <p:spPr>
          <a:xfrm>
            <a:off x="1498340" y="1011067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15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일 ▼</a:t>
            </a: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FBF3BD35-D1ED-AADD-C44E-B766C2C00A22}"/>
              </a:ext>
            </a:extLst>
          </p:cNvPr>
          <p:cNvSpPr/>
          <p:nvPr/>
        </p:nvSpPr>
        <p:spPr>
          <a:xfrm>
            <a:off x="1498340" y="77070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매출 결제일</a:t>
            </a: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574247F3-423A-E1D3-14C5-4986FB488F4E}"/>
              </a:ext>
            </a:extLst>
          </p:cNvPr>
          <p:cNvSpPr/>
          <p:nvPr/>
        </p:nvSpPr>
        <p:spPr>
          <a:xfrm>
            <a:off x="1498340" y="1604755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  <a:sym typeface="Wingdings" panose="05000000000000000000" pitchFamily="2" charset="2"/>
              </a:rPr>
              <a:t>AAA 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B00087E8-AF67-1E1F-CE36-244F3338BA84}"/>
              </a:ext>
            </a:extLst>
          </p:cNvPr>
          <p:cNvSpPr/>
          <p:nvPr/>
        </p:nvSpPr>
        <p:spPr>
          <a:xfrm>
            <a:off x="1498340" y="136439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신용등급</a:t>
            </a: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9A32408D-29C1-1549-579D-84992C347CCE}"/>
              </a:ext>
            </a:extLst>
          </p:cNvPr>
          <p:cNvSpPr/>
          <p:nvPr/>
        </p:nvSpPr>
        <p:spPr>
          <a:xfrm>
            <a:off x="4055020" y="1604755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A(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우수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▼</a:t>
            </a: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C5022384-39F8-58D6-4DF3-036C2650C96D}"/>
              </a:ext>
            </a:extLst>
          </p:cNvPr>
          <p:cNvSpPr/>
          <p:nvPr/>
        </p:nvSpPr>
        <p:spPr>
          <a:xfrm>
            <a:off x="4055020" y="136439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거래등급</a:t>
            </a:r>
          </a:p>
        </p:txBody>
      </p: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7B2DDE01-6CEF-97EC-C7D0-EB60C07FCE16}"/>
              </a:ext>
            </a:extLst>
          </p:cNvPr>
          <p:cNvSpPr/>
          <p:nvPr/>
        </p:nvSpPr>
        <p:spPr>
          <a:xfrm>
            <a:off x="1498340" y="2198443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abc@email.com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4F6120F2-B1D0-1256-5029-FD6A3486A90C}"/>
              </a:ext>
            </a:extLst>
          </p:cNvPr>
          <p:cNvSpPr/>
          <p:nvPr/>
        </p:nvSpPr>
        <p:spPr>
          <a:xfrm>
            <a:off x="1498340" y="1958079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세금계산서 이메일</a:t>
            </a:r>
          </a:p>
        </p:txBody>
      </p:sp>
      <p:sp>
        <p:nvSpPr>
          <p:cNvPr id="113" name="사각형: 둥근 모서리 112">
            <a:extLst>
              <a:ext uri="{FF2B5EF4-FFF2-40B4-BE49-F238E27FC236}">
                <a16:creationId xmlns:a16="http://schemas.microsoft.com/office/drawing/2014/main" id="{3002D1E1-A8D0-216B-5392-E913B37C3859}"/>
              </a:ext>
            </a:extLst>
          </p:cNvPr>
          <p:cNvSpPr/>
          <p:nvPr/>
        </p:nvSpPr>
        <p:spPr>
          <a:xfrm>
            <a:off x="1311467" y="2758660"/>
            <a:ext cx="5433246" cy="2671686"/>
          </a:xfrm>
          <a:prstGeom prst="roundRect">
            <a:avLst>
              <a:gd name="adj" fmla="val 3456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14743DE6-61B4-755A-4610-6728EC8183F4}"/>
              </a:ext>
            </a:extLst>
          </p:cNvPr>
          <p:cNvSpPr/>
          <p:nvPr/>
        </p:nvSpPr>
        <p:spPr>
          <a:xfrm>
            <a:off x="1397112" y="2856096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추가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2815EE28-7FB9-5E37-3296-18666D93C06B}"/>
              </a:ext>
            </a:extLst>
          </p:cNvPr>
          <p:cNvSpPr/>
          <p:nvPr/>
        </p:nvSpPr>
        <p:spPr>
          <a:xfrm>
            <a:off x="1498340" y="3384170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11,000,000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41B864C1-2046-CD29-27C3-17F9A20A7A30}"/>
              </a:ext>
            </a:extLst>
          </p:cNvPr>
          <p:cNvSpPr/>
          <p:nvPr/>
        </p:nvSpPr>
        <p:spPr>
          <a:xfrm>
            <a:off x="1498340" y="314380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미수금</a:t>
            </a:r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5D17C43B-4AE2-207F-109F-D386E6922D40}"/>
              </a:ext>
            </a:extLst>
          </p:cNvPr>
          <p:cNvSpPr/>
          <p:nvPr/>
        </p:nvSpPr>
        <p:spPr>
          <a:xfrm>
            <a:off x="4055020" y="3384170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15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일</a:t>
            </a:r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B5DBB9E9-9E74-8E2B-188D-8737D179E932}"/>
              </a:ext>
            </a:extLst>
          </p:cNvPr>
          <p:cNvSpPr/>
          <p:nvPr/>
        </p:nvSpPr>
        <p:spPr>
          <a:xfrm>
            <a:off x="4055020" y="314380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연체</a:t>
            </a: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DADD6217-CCBF-54A2-1AE4-63C23F444F8E}"/>
              </a:ext>
            </a:extLst>
          </p:cNvPr>
          <p:cNvSpPr/>
          <p:nvPr/>
        </p:nvSpPr>
        <p:spPr>
          <a:xfrm>
            <a:off x="1498340" y="4662499"/>
            <a:ext cx="473283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2025-12-12 12:21 [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홍길동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]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메모 내용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C4FEE7EF-99D1-A352-4B64-868158B06302}"/>
              </a:ext>
            </a:extLst>
          </p:cNvPr>
          <p:cNvSpPr/>
          <p:nvPr/>
        </p:nvSpPr>
        <p:spPr>
          <a:xfrm>
            <a:off x="1498340" y="442213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메모</a:t>
            </a:r>
          </a:p>
        </p:txBody>
      </p: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9AEFF047-F4E5-C7B9-61D4-5A45BB89CA1D}"/>
              </a:ext>
            </a:extLst>
          </p:cNvPr>
          <p:cNvGrpSpPr/>
          <p:nvPr/>
        </p:nvGrpSpPr>
        <p:grpSpPr>
          <a:xfrm rot="2700000">
            <a:off x="6312701" y="4692779"/>
            <a:ext cx="182172" cy="178473"/>
            <a:chOff x="6543991" y="4024834"/>
            <a:chExt cx="314961" cy="308569"/>
          </a:xfrm>
        </p:grpSpPr>
        <p:sp>
          <p:nvSpPr>
            <p:cNvPr id="122" name="타원 108">
              <a:extLst>
                <a:ext uri="{FF2B5EF4-FFF2-40B4-BE49-F238E27FC236}">
                  <a16:creationId xmlns:a16="http://schemas.microsoft.com/office/drawing/2014/main" id="{8B301CD5-7670-05A5-9D32-E1A9C3C78371}"/>
                </a:ext>
              </a:extLst>
            </p:cNvPr>
            <p:cNvSpPr/>
            <p:nvPr/>
          </p:nvSpPr>
          <p:spPr>
            <a:xfrm rot="2700000">
              <a:off x="6547187" y="4021638"/>
              <a:ext cx="308569" cy="314961"/>
            </a:xfrm>
            <a:prstGeom prst="roundRect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r>
                <a:rPr lang="ko-KR" altLang="en-US" sz="700" b="1" dirty="0">
                  <a:solidFill>
                    <a:schemeClr val="tx1"/>
                  </a:solidFill>
                </a:rPr>
                <a:t>       </a:t>
              </a:r>
            </a:p>
          </p:txBody>
        </p:sp>
        <p:pic>
          <p:nvPicPr>
            <p:cNvPr id="123" name="그래픽 122" descr="닫기">
              <a:extLst>
                <a:ext uri="{FF2B5EF4-FFF2-40B4-BE49-F238E27FC236}">
                  <a16:creationId xmlns:a16="http://schemas.microsoft.com/office/drawing/2014/main" id="{983CF476-8423-9FB6-59EC-C4037F518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900000">
              <a:off x="6608755" y="4083589"/>
              <a:ext cx="182445" cy="182445"/>
            </a:xfrm>
            <a:prstGeom prst="roundRect">
              <a:avLst/>
            </a:prstGeom>
          </p:spPr>
        </p:pic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E122B9E1-E7A8-DE2C-90DD-CD0EB82442C2}"/>
              </a:ext>
            </a:extLst>
          </p:cNvPr>
          <p:cNvGrpSpPr/>
          <p:nvPr/>
        </p:nvGrpSpPr>
        <p:grpSpPr>
          <a:xfrm rot="2700000">
            <a:off x="6312701" y="4988261"/>
            <a:ext cx="182172" cy="178473"/>
            <a:chOff x="6543991" y="4024834"/>
            <a:chExt cx="314961" cy="308569"/>
          </a:xfrm>
        </p:grpSpPr>
        <p:sp>
          <p:nvSpPr>
            <p:cNvPr id="125" name="타원 108">
              <a:extLst>
                <a:ext uri="{FF2B5EF4-FFF2-40B4-BE49-F238E27FC236}">
                  <a16:creationId xmlns:a16="http://schemas.microsoft.com/office/drawing/2014/main" id="{952A43BF-1C50-0D9C-C983-0762525644CF}"/>
                </a:ext>
              </a:extLst>
            </p:cNvPr>
            <p:cNvSpPr/>
            <p:nvPr/>
          </p:nvSpPr>
          <p:spPr>
            <a:xfrm rot="2700000">
              <a:off x="6547187" y="4021638"/>
              <a:ext cx="308569" cy="314961"/>
            </a:xfrm>
            <a:prstGeom prst="roundRect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r>
                <a:rPr lang="ko-KR" altLang="en-US" sz="700" b="1" dirty="0">
                  <a:solidFill>
                    <a:schemeClr val="tx1"/>
                  </a:solidFill>
                </a:rPr>
                <a:t>       </a:t>
              </a:r>
            </a:p>
          </p:txBody>
        </p:sp>
        <p:pic>
          <p:nvPicPr>
            <p:cNvPr id="126" name="그래픽 125" descr="닫기">
              <a:extLst>
                <a:ext uri="{FF2B5EF4-FFF2-40B4-BE49-F238E27FC236}">
                  <a16:creationId xmlns:a16="http://schemas.microsoft.com/office/drawing/2014/main" id="{A26A542A-A079-BC96-3C5C-742ADAAF1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900000">
              <a:off x="6608755" y="4083589"/>
              <a:ext cx="182445" cy="182445"/>
            </a:xfrm>
            <a:prstGeom prst="roundRect">
              <a:avLst/>
            </a:prstGeom>
          </p:spPr>
        </p:pic>
      </p:grpSp>
      <p:sp>
        <p:nvSpPr>
          <p:cNvPr id="127" name="사각형: 둥근 모서리 126">
            <a:extLst>
              <a:ext uri="{FF2B5EF4-FFF2-40B4-BE49-F238E27FC236}">
                <a16:creationId xmlns:a16="http://schemas.microsoft.com/office/drawing/2014/main" id="{481FCBB3-7E94-E984-0729-AE4FF4110235}"/>
              </a:ext>
            </a:extLst>
          </p:cNvPr>
          <p:cNvSpPr/>
          <p:nvPr/>
        </p:nvSpPr>
        <p:spPr>
          <a:xfrm>
            <a:off x="6164104" y="4454727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추가</a:t>
            </a: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26FC8EBC-F23F-5516-2391-777C2F1609B6}"/>
              </a:ext>
            </a:extLst>
          </p:cNvPr>
          <p:cNvSpPr/>
          <p:nvPr/>
        </p:nvSpPr>
        <p:spPr>
          <a:xfrm>
            <a:off x="1498340" y="4947678"/>
            <a:ext cx="473283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FB8343DE-6876-CEB3-F1C5-17E87C5EEAA7}"/>
              </a:ext>
            </a:extLst>
          </p:cNvPr>
          <p:cNvSpPr/>
          <p:nvPr/>
        </p:nvSpPr>
        <p:spPr>
          <a:xfrm>
            <a:off x="4055020" y="3964597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-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F30A5E1D-7F05-9972-E9B5-925CF6590BE7}"/>
              </a:ext>
            </a:extLst>
          </p:cNvPr>
          <p:cNvSpPr/>
          <p:nvPr/>
        </p:nvSpPr>
        <p:spPr>
          <a:xfrm>
            <a:off x="4055020" y="372423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악성채권</a:t>
            </a:r>
          </a:p>
        </p:txBody>
      </p:sp>
      <p:grpSp>
        <p:nvGrpSpPr>
          <p:cNvPr id="133" name="그룹 183">
            <a:extLst>
              <a:ext uri="{FF2B5EF4-FFF2-40B4-BE49-F238E27FC236}">
                <a16:creationId xmlns:a16="http://schemas.microsoft.com/office/drawing/2014/main" id="{F7E05B0F-AEDC-6543-70C7-1EB769A6936C}"/>
              </a:ext>
            </a:extLst>
          </p:cNvPr>
          <p:cNvGrpSpPr/>
          <p:nvPr/>
        </p:nvGrpSpPr>
        <p:grpSpPr>
          <a:xfrm>
            <a:off x="6218631" y="3171164"/>
            <a:ext cx="350491" cy="169277"/>
            <a:chOff x="5599459" y="2060554"/>
            <a:chExt cx="350491" cy="169277"/>
          </a:xfrm>
        </p:grpSpPr>
        <p:grpSp>
          <p:nvGrpSpPr>
            <p:cNvPr id="134" name="그룹 169">
              <a:extLst>
                <a:ext uri="{FF2B5EF4-FFF2-40B4-BE49-F238E27FC236}">
                  <a16:creationId xmlns:a16="http://schemas.microsoft.com/office/drawing/2014/main" id="{032558EB-2B55-74F4-C9FA-37A99344D38D}"/>
                </a:ext>
              </a:extLst>
            </p:cNvPr>
            <p:cNvGrpSpPr/>
            <p:nvPr/>
          </p:nvGrpSpPr>
          <p:grpSpPr>
            <a:xfrm>
              <a:off x="5657848" y="2089150"/>
              <a:ext cx="288000" cy="126023"/>
              <a:chOff x="5410212" y="1790700"/>
              <a:chExt cx="391815" cy="171450"/>
            </a:xfrm>
          </p:grpSpPr>
          <p:sp>
            <p:nvSpPr>
              <p:cNvPr id="136" name="모서리가 둥근 직사각형 107">
                <a:extLst>
                  <a:ext uri="{FF2B5EF4-FFF2-40B4-BE49-F238E27FC236}">
                    <a16:creationId xmlns:a16="http://schemas.microsoft.com/office/drawing/2014/main" id="{F8CDA0D5-10D8-517A-44E2-567AE5967D30}"/>
                  </a:ext>
                </a:extLst>
              </p:cNvPr>
              <p:cNvSpPr/>
              <p:nvPr/>
            </p:nvSpPr>
            <p:spPr>
              <a:xfrm>
                <a:off x="5410212" y="1790700"/>
                <a:ext cx="391815" cy="171450"/>
              </a:xfrm>
              <a:prstGeom prst="roundRect">
                <a:avLst>
                  <a:gd name="adj" fmla="val 50000"/>
                </a:avLst>
              </a:prstGeom>
              <a:solidFill>
                <a:srgbClr val="1ABCBC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7" name="타원 136">
                <a:extLst>
                  <a:ext uri="{FF2B5EF4-FFF2-40B4-BE49-F238E27FC236}">
                    <a16:creationId xmlns:a16="http://schemas.microsoft.com/office/drawing/2014/main" id="{2B73327B-4A83-8372-26B9-BBFC37DCB609}"/>
                  </a:ext>
                </a:extLst>
              </p:cNvPr>
              <p:cNvSpPr/>
              <p:nvPr/>
            </p:nvSpPr>
            <p:spPr>
              <a:xfrm>
                <a:off x="5641177" y="1800706"/>
                <a:ext cx="155575" cy="15557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A04FB222-A6A3-2558-5D2B-E03244DB9AE8}"/>
                </a:ext>
              </a:extLst>
            </p:cNvPr>
            <p:cNvSpPr txBox="1"/>
            <p:nvPr/>
          </p:nvSpPr>
          <p:spPr>
            <a:xfrm>
              <a:off x="5599459" y="2060554"/>
              <a:ext cx="350491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500" b="1" dirty="0">
                  <a:solidFill>
                    <a:schemeClr val="bg1"/>
                  </a:solidFill>
                </a:rPr>
                <a:t>연체</a:t>
              </a:r>
              <a:endParaRPr lang="ko-KR" altLang="en-US" sz="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8" name="그룹 86">
            <a:extLst>
              <a:ext uri="{FF2B5EF4-FFF2-40B4-BE49-F238E27FC236}">
                <a16:creationId xmlns:a16="http://schemas.microsoft.com/office/drawing/2014/main" id="{43FA66A9-E454-1D20-AFB8-5EA92F41AF4E}"/>
              </a:ext>
            </a:extLst>
          </p:cNvPr>
          <p:cNvGrpSpPr/>
          <p:nvPr/>
        </p:nvGrpSpPr>
        <p:grpSpPr>
          <a:xfrm>
            <a:off x="6277020" y="3778696"/>
            <a:ext cx="288000" cy="126023"/>
            <a:chOff x="5410212" y="1790700"/>
            <a:chExt cx="391815" cy="171450"/>
          </a:xfrm>
        </p:grpSpPr>
        <p:sp>
          <p:nvSpPr>
            <p:cNvPr id="139" name="모서리가 둥근 직사각형 87">
              <a:extLst>
                <a:ext uri="{FF2B5EF4-FFF2-40B4-BE49-F238E27FC236}">
                  <a16:creationId xmlns:a16="http://schemas.microsoft.com/office/drawing/2014/main" id="{287CFF8E-15FD-3B65-66CA-5E959D94C5CC}"/>
                </a:ext>
              </a:extLst>
            </p:cNvPr>
            <p:cNvSpPr/>
            <p:nvPr/>
          </p:nvSpPr>
          <p:spPr>
            <a:xfrm>
              <a:off x="5410212" y="1790700"/>
              <a:ext cx="391815" cy="17145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타원 139">
              <a:extLst>
                <a:ext uri="{FF2B5EF4-FFF2-40B4-BE49-F238E27FC236}">
                  <a16:creationId xmlns:a16="http://schemas.microsoft.com/office/drawing/2014/main" id="{2AD1053A-DDC4-67A4-58DD-962F21279EEC}"/>
                </a:ext>
              </a:extLst>
            </p:cNvPr>
            <p:cNvSpPr/>
            <p:nvPr/>
          </p:nvSpPr>
          <p:spPr>
            <a:xfrm>
              <a:off x="5420884" y="1800706"/>
              <a:ext cx="155575" cy="155575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657A30DF-1BA7-6507-08DB-AA6E06EBCFE4}"/>
              </a:ext>
            </a:extLst>
          </p:cNvPr>
          <p:cNvSpPr/>
          <p:nvPr/>
        </p:nvSpPr>
        <p:spPr>
          <a:xfrm>
            <a:off x="0" y="495300"/>
            <a:ext cx="7079226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이전페이지에서 계속    ↓↓</a:t>
            </a:r>
          </a:p>
        </p:txBody>
      </p:sp>
      <p:sp>
        <p:nvSpPr>
          <p:cNvPr id="149" name="사각형: 둥근 모서리 148">
            <a:extLst>
              <a:ext uri="{FF2B5EF4-FFF2-40B4-BE49-F238E27FC236}">
                <a16:creationId xmlns:a16="http://schemas.microsoft.com/office/drawing/2014/main" id="{36820207-791E-290A-0BE5-69D3597CC88C}"/>
              </a:ext>
            </a:extLst>
          </p:cNvPr>
          <p:cNvSpPr/>
          <p:nvPr/>
        </p:nvSpPr>
        <p:spPr>
          <a:xfrm>
            <a:off x="1311467" y="5605536"/>
            <a:ext cx="5433246" cy="1050986"/>
          </a:xfrm>
          <a:prstGeom prst="roundRect">
            <a:avLst>
              <a:gd name="adj" fmla="val 843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0" name="직사각형 149">
            <a:extLst>
              <a:ext uri="{FF2B5EF4-FFF2-40B4-BE49-F238E27FC236}">
                <a16:creationId xmlns:a16="http://schemas.microsoft.com/office/drawing/2014/main" id="{93EC746F-EC93-D5D4-1779-09D808AC39AE}"/>
              </a:ext>
            </a:extLst>
          </p:cNvPr>
          <p:cNvSpPr/>
          <p:nvPr/>
        </p:nvSpPr>
        <p:spPr>
          <a:xfrm>
            <a:off x="1397112" y="5702973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필요 서류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06B0934-A1F2-21C9-1C3E-90B132F6B86E}"/>
              </a:ext>
            </a:extLst>
          </p:cNvPr>
          <p:cNvSpPr/>
          <p:nvPr/>
        </p:nvSpPr>
        <p:spPr>
          <a:xfrm>
            <a:off x="1498340" y="5980354"/>
            <a:ext cx="5062803" cy="49034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클릭하여 파일을 찾거나</a:t>
            </a: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,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마우스로 파일을 끌어오세요</a:t>
            </a: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BA8F088-AE22-E015-247D-AF922DE82423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거래처 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거래처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8D00B39-F889-A426-6C07-356172698AC5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거래처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32C52E31-C78A-9A3F-B3F2-832FC45DAEF8}"/>
              </a:ext>
            </a:extLst>
          </p:cNvPr>
          <p:cNvSpPr/>
          <p:nvPr/>
        </p:nvSpPr>
        <p:spPr>
          <a:xfrm>
            <a:off x="1397112" y="1643420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7F15C8B7-22AF-8253-FF58-27DAB4BFEBCD}"/>
              </a:ext>
            </a:extLst>
          </p:cNvPr>
          <p:cNvSpPr/>
          <p:nvPr/>
        </p:nvSpPr>
        <p:spPr>
          <a:xfrm>
            <a:off x="3966070" y="1643420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CEF98963-F126-D597-3513-A9803AF7C75C}"/>
              </a:ext>
            </a:extLst>
          </p:cNvPr>
          <p:cNvSpPr/>
          <p:nvPr/>
        </p:nvSpPr>
        <p:spPr>
          <a:xfrm>
            <a:off x="6063305" y="3175974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CC6649C8-0DA0-2063-3C27-080960A9A114}"/>
              </a:ext>
            </a:extLst>
          </p:cNvPr>
          <p:cNvSpPr/>
          <p:nvPr/>
        </p:nvSpPr>
        <p:spPr>
          <a:xfrm>
            <a:off x="4454589" y="3415343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4-1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80AA4ED2-74E1-5AA3-B58B-73829196C4E7}"/>
              </a:ext>
            </a:extLst>
          </p:cNvPr>
          <p:cNvSpPr/>
          <p:nvPr/>
        </p:nvSpPr>
        <p:spPr>
          <a:xfrm>
            <a:off x="1397112" y="3426079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3E2BF555-BC72-4B15-5AF1-DA111F56CC4F}"/>
              </a:ext>
            </a:extLst>
          </p:cNvPr>
          <p:cNvSpPr/>
          <p:nvPr/>
        </p:nvSpPr>
        <p:spPr>
          <a:xfrm>
            <a:off x="6063305" y="3747376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7731CB63-B09B-CBB9-7C3D-5549D73ECBFE}"/>
              </a:ext>
            </a:extLst>
          </p:cNvPr>
          <p:cNvSpPr/>
          <p:nvPr/>
        </p:nvSpPr>
        <p:spPr>
          <a:xfrm>
            <a:off x="4454589" y="3986745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5-1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F528F09B-56F0-65AA-6B6A-06ACC7C2DCC6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054220520"/>
              </p:ext>
            </p:extLst>
          </p:nvPr>
        </p:nvGraphicFramePr>
        <p:xfrm>
          <a:off x="7086600" y="501650"/>
          <a:ext cx="2057400" cy="4250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신용등급 인풋박스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외부 신용평가 등급 표시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예</a:t>
                      </a:r>
                      <a:r>
                        <a:rPr lang="en-US" altLang="ko-KR" sz="700" dirty="0"/>
                        <a:t>: AAA, AA, A, BBB, BB, B, CCC, CC, C, D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거래등급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A(</a:t>
                      </a:r>
                      <a:r>
                        <a:rPr lang="ko-KR" altLang="en-US" sz="700" dirty="0"/>
                        <a:t>우수</a:t>
                      </a:r>
                      <a:r>
                        <a:rPr lang="en-US" altLang="ko-KR" sz="700" dirty="0"/>
                        <a:t>), B(</a:t>
                      </a:r>
                      <a:r>
                        <a:rPr lang="ko-KR" altLang="en-US" sz="700" dirty="0"/>
                        <a:t>양호</a:t>
                      </a:r>
                      <a:r>
                        <a:rPr lang="en-US" altLang="ko-KR" sz="700" dirty="0"/>
                        <a:t>), C(</a:t>
                      </a:r>
                      <a:r>
                        <a:rPr lang="ko-KR" altLang="en-US" sz="700" dirty="0"/>
                        <a:t>보통</a:t>
                      </a:r>
                      <a:r>
                        <a:rPr lang="en-US" altLang="ko-KR" sz="700" dirty="0"/>
                        <a:t>), D(</a:t>
                      </a:r>
                      <a:r>
                        <a:rPr lang="ko-KR" altLang="en-US" sz="700" dirty="0"/>
                        <a:t>주의</a:t>
                      </a:r>
                      <a:r>
                        <a:rPr lang="en-US" altLang="ko-KR" sz="700" dirty="0"/>
                        <a:t>), E(</a:t>
                      </a:r>
                      <a:r>
                        <a:rPr lang="ko-KR" altLang="en-US" sz="700" dirty="0"/>
                        <a:t>위험</a:t>
                      </a:r>
                      <a:r>
                        <a:rPr lang="en-US" altLang="ko-KR" sz="700" dirty="0"/>
                        <a:t>)</a:t>
                      </a:r>
                      <a:br>
                        <a:rPr lang="en-US" altLang="ko-KR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A(</a:t>
                      </a:r>
                      <a:r>
                        <a:rPr lang="ko-KR" altLang="en-US" sz="700" dirty="0"/>
                        <a:t>우수</a:t>
                      </a:r>
                      <a:r>
                        <a:rPr lang="en-US" altLang="ko-KR" sz="700" dirty="0"/>
                        <a:t>)</a:t>
                      </a:r>
                      <a:br>
                        <a:rPr lang="en-US" altLang="ko-KR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자사 기준 거래처 평가 등급 </a:t>
                      </a:r>
                      <a:r>
                        <a:rPr lang="en-US" altLang="ko-KR" sz="700" dirty="0"/>
                        <a:t>(</a:t>
                      </a:r>
                      <a:r>
                        <a:rPr lang="ko-KR" altLang="en-US" sz="700" dirty="0"/>
                        <a:t>결제 기준</a:t>
                      </a:r>
                      <a:r>
                        <a:rPr lang="en-US" altLang="ko-KR" sz="700" dirty="0"/>
                        <a:t>)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미수금 표시 영역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해당 거래처의 현재 미수금 합계 표시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읽기 전용</a:t>
                      </a:r>
                      <a:endParaRPr lang="ko-KR" alt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연체 </a:t>
                      </a:r>
                      <a:r>
                        <a:rPr lang="ko-KR" altLang="en-US" sz="700" b="1" dirty="0" err="1"/>
                        <a:t>토글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ON: </a:t>
                      </a:r>
                      <a:r>
                        <a:rPr lang="ko-KR" altLang="en-US" sz="700" dirty="0"/>
                        <a:t>연체 상태로 표시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연체일수 표시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OFF: </a:t>
                      </a:r>
                      <a:r>
                        <a:rPr lang="ko-KR" altLang="en-US" sz="700" dirty="0"/>
                        <a:t>정상 상태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미수금 현황에서 연체 설정과 연동</a:t>
                      </a:r>
                      <a:endParaRPr lang="en-US" altLang="ko-KR" sz="70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>
                          <a:solidFill>
                            <a:schemeClr val="tx1"/>
                          </a:solidFill>
                        </a:rPr>
                        <a:t>- (4-1) 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</a:rPr>
                        <a:t>연체 등록 이후부터 경과일 표시</a:t>
                      </a:r>
                      <a:endParaRPr lang="ko-KR" alt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악성채권 </a:t>
                      </a:r>
                      <a:r>
                        <a:rPr lang="ko-KR" altLang="en-US" sz="700" b="1" dirty="0" err="1"/>
                        <a:t>토글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ON: </a:t>
                      </a:r>
                      <a:r>
                        <a:rPr lang="ko-KR" altLang="en-US" sz="700" dirty="0"/>
                        <a:t>악성채권으로 등록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악성채권 추심관리 목록에 표시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OFF: </a:t>
                      </a:r>
                      <a:r>
                        <a:rPr lang="ko-KR" altLang="en-US" sz="700" dirty="0"/>
                        <a:t>정상 상태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OFF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</a:rPr>
                        <a:t>악성채권 추심관리에서 설정과 연동</a:t>
                      </a:r>
                      <a:endParaRPr lang="en-US" altLang="ko-KR" sz="7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>
                          <a:solidFill>
                            <a:schemeClr val="tx1"/>
                          </a:solidFill>
                        </a:rPr>
                        <a:t>- (5-1) 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</a:rPr>
                        <a:t>악성채권의 상태 표시</a:t>
                      </a:r>
                      <a:endParaRPr lang="ko-KR" altLang="en-US" sz="5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0350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854CB-E8E2-5822-2B1F-95987ACBD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7C28A0BF-528F-BC9C-6214-A2F8ED88655A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현장설명회 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326D0023-A5C3-F366-2486-4919421BFD46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현장설명회 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49F35457-3632-E7C2-B4DF-94AAC967A66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610791644"/>
              </p:ext>
            </p:extLst>
          </p:nvPr>
        </p:nvGraphicFramePr>
        <p:xfrm>
          <a:off x="7086600" y="501650"/>
          <a:ext cx="2057400" cy="3981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 등록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 화면으로 이동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 목록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온라인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오프라인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참석자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사원 목록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등록된 참석자 기준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참석예정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참석완료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불참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정렬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 </a:t>
                      </a:r>
                      <a:r>
                        <a:rPr lang="en-US" altLang="ko-KR" sz="700" dirty="0"/>
                        <a:t>(</a:t>
                      </a:r>
                      <a:r>
                        <a:rPr lang="ko-KR" altLang="en-US" sz="700" dirty="0"/>
                        <a:t>현장설명회</a:t>
                      </a:r>
                      <a:r>
                        <a:rPr lang="en-US" altLang="ko-KR" sz="700" dirty="0"/>
                        <a:t>), </a:t>
                      </a:r>
                      <a:r>
                        <a:rPr lang="ko-KR" altLang="en-US" sz="700" dirty="0" err="1"/>
                        <a:t>등록순</a:t>
                      </a:r>
                      <a:r>
                        <a:rPr lang="ko-KR" altLang="en-US" sz="700" dirty="0"/>
                        <a:t> </a:t>
                      </a:r>
                      <a:r>
                        <a:rPr lang="en-US" altLang="ko-KR" sz="700" dirty="0"/>
                        <a:t>(</a:t>
                      </a:r>
                      <a:r>
                        <a:rPr lang="ko-KR" altLang="en-US" sz="700" dirty="0"/>
                        <a:t>현장설명회</a:t>
                      </a:r>
                      <a:r>
                        <a:rPr lang="en-US" altLang="ko-KR" sz="700" dirty="0"/>
                        <a:t>), </a:t>
                      </a:r>
                      <a:r>
                        <a:rPr lang="ko-KR" altLang="en-US" sz="700" dirty="0"/>
                        <a:t>입찰일 최신순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거래처명 오름차순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거래처명 내림차순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현장명</a:t>
                      </a:r>
                      <a:r>
                        <a:rPr lang="ko-KR" altLang="en-US" sz="700" dirty="0"/>
                        <a:t> 오름차순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현장명</a:t>
                      </a:r>
                      <a:r>
                        <a:rPr lang="ko-KR" altLang="en-US" sz="700" dirty="0"/>
                        <a:t> 내림차순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endParaRPr lang="ko-KR" alt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A8E71740-8DA5-C1AA-CEB8-E11441F6DBF2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6C4C3F2-76CE-6F67-76DF-F54863730A3E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8250681E-3779-C1A6-916B-D1729E5BD09A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63943E0A-80A6-635E-B733-2274B96DA614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801B148A-5480-C4F1-2E67-29B6EBBCD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FC17FE45-322C-DC15-0A7F-7F3A0814A32F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AAB2983D-3486-8D22-CFB7-BBF660587DAD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3F865620-28E0-0EBC-A94C-DB761538A4A9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F5F4134A-1FA3-C1AC-6C7D-036C3AF7D87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B43563C6-145F-CD77-BFEE-0BF2F8C3B2F9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BC3187B4-9AE3-8F9C-56FD-154683F63EAD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088611DB-04D1-B7A3-0331-8C3FD4539A6E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82483C-4F56-2BB0-F8FD-D0CB8EC4F5F6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43E4622-4C97-9543-639A-CB25164A860B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6511380-8CFC-35EA-1DCB-0D35DC1CA506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9F98BDB-C916-309B-ECF1-EF798CDC709D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32B08E7-1A39-D038-A952-A199B8D812A8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A8865A6B-FBEE-2388-F14B-F37FF03E4306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62CFA858-15D4-6036-554B-890B38EB4ADF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현장설명회관리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CFA6F5A-3056-1A0C-2BF6-A62B4897646A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현장설명회를 등록하고 관리합니다</a:t>
            </a:r>
          </a:p>
        </p:txBody>
      </p:sp>
      <p:sp>
        <p:nvSpPr>
          <p:cNvPr id="124" name="사각형: 둥근 모서리 123">
            <a:extLst>
              <a:ext uri="{FF2B5EF4-FFF2-40B4-BE49-F238E27FC236}">
                <a16:creationId xmlns:a16="http://schemas.microsoft.com/office/drawing/2014/main" id="{F2233F26-9F1C-92CE-492B-BE2C7A9603F2}"/>
              </a:ext>
            </a:extLst>
          </p:cNvPr>
          <p:cNvSpPr/>
          <p:nvPr/>
        </p:nvSpPr>
        <p:spPr>
          <a:xfrm>
            <a:off x="1308713" y="2596151"/>
            <a:ext cx="2248189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25" name="그래픽 124" descr="돋보기">
            <a:extLst>
              <a:ext uri="{FF2B5EF4-FFF2-40B4-BE49-F238E27FC236}">
                <a16:creationId xmlns:a16="http://schemas.microsoft.com/office/drawing/2014/main" id="{39939AB8-611D-33CA-AAA5-282CB04277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69780" y="2621841"/>
            <a:ext cx="150640" cy="150640"/>
          </a:xfrm>
          <a:prstGeom prst="rect">
            <a:avLst/>
          </a:prstGeom>
        </p:spPr>
      </p:pic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7CCE8756-2EBD-8D74-D07B-4A6B4A4EF521}"/>
              </a:ext>
            </a:extLst>
          </p:cNvPr>
          <p:cNvSpPr/>
          <p:nvPr/>
        </p:nvSpPr>
        <p:spPr>
          <a:xfrm>
            <a:off x="1341789" y="2929012"/>
            <a:ext cx="813661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총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7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9ADD8FCA-0707-5398-AF39-C840137B2A80}"/>
              </a:ext>
            </a:extLst>
          </p:cNvPr>
          <p:cNvSpPr/>
          <p:nvPr/>
        </p:nvSpPr>
        <p:spPr>
          <a:xfrm>
            <a:off x="1897384" y="2929012"/>
            <a:ext cx="567905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 선택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128" name="표 127">
            <a:extLst>
              <a:ext uri="{FF2B5EF4-FFF2-40B4-BE49-F238E27FC236}">
                <a16:creationId xmlns:a16="http://schemas.microsoft.com/office/drawing/2014/main" id="{5F4340CD-54EB-758D-1411-80B79CE26C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83277"/>
              </p:ext>
            </p:extLst>
          </p:nvPr>
        </p:nvGraphicFramePr>
        <p:xfrm>
          <a:off x="1308713" y="3186041"/>
          <a:ext cx="5436001" cy="226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49">
                  <a:extLst>
                    <a:ext uri="{9D8B030D-6E8A-4147-A177-3AD203B41FA5}">
                      <a16:colId xmlns:a16="http://schemas.microsoft.com/office/drawing/2014/main" val="3884967201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3502778086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2035864825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2997232966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1563148779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3739937326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2327593340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3608927207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현설번호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현장설명회일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참석자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온라인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참석예정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온라인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참석완료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오프라인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불참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오프라인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참석예정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온라인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참석완료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오프라인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불참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오프라인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참석예정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9" name="사각형: 둥근 모서리 128">
            <a:extLst>
              <a:ext uri="{FF2B5EF4-FFF2-40B4-BE49-F238E27FC236}">
                <a16:creationId xmlns:a16="http://schemas.microsoft.com/office/drawing/2014/main" id="{421EAB48-044E-5E1C-AC3C-1F767FFD7180}"/>
              </a:ext>
            </a:extLst>
          </p:cNvPr>
          <p:cNvSpPr/>
          <p:nvPr/>
        </p:nvSpPr>
        <p:spPr>
          <a:xfrm>
            <a:off x="5540988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181E86D7-90E6-9426-D020-F42EC62BE4A5}"/>
              </a:ext>
            </a:extLst>
          </p:cNvPr>
          <p:cNvSpPr/>
          <p:nvPr/>
        </p:nvSpPr>
        <p:spPr>
          <a:xfrm>
            <a:off x="6161400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최신순 ▼</a:t>
            </a:r>
          </a:p>
        </p:txBody>
      </p:sp>
      <p:sp>
        <p:nvSpPr>
          <p:cNvPr id="131" name="사각형: 둥근 모서리 130">
            <a:extLst>
              <a:ext uri="{FF2B5EF4-FFF2-40B4-BE49-F238E27FC236}">
                <a16:creationId xmlns:a16="http://schemas.microsoft.com/office/drawing/2014/main" id="{B18E68B0-598A-E3A4-89B1-2648131BBD1B}"/>
              </a:ext>
            </a:extLst>
          </p:cNvPr>
          <p:cNvSpPr/>
          <p:nvPr/>
        </p:nvSpPr>
        <p:spPr>
          <a:xfrm>
            <a:off x="2390031" y="2942063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삭제</a:t>
            </a:r>
          </a:p>
        </p:txBody>
      </p:sp>
      <p:grpSp>
        <p:nvGrpSpPr>
          <p:cNvPr id="132" name="그룹 131">
            <a:extLst>
              <a:ext uri="{FF2B5EF4-FFF2-40B4-BE49-F238E27FC236}">
                <a16:creationId xmlns:a16="http://schemas.microsoft.com/office/drawing/2014/main" id="{73026A34-EC2E-9E53-5904-E6A17B81DA82}"/>
              </a:ext>
            </a:extLst>
          </p:cNvPr>
          <p:cNvGrpSpPr/>
          <p:nvPr/>
        </p:nvGrpSpPr>
        <p:grpSpPr>
          <a:xfrm>
            <a:off x="6316916" y="3541922"/>
            <a:ext cx="255923" cy="124765"/>
            <a:chOff x="2186968" y="3398198"/>
            <a:chExt cx="311911" cy="152060"/>
          </a:xfrm>
        </p:grpSpPr>
        <p:pic>
          <p:nvPicPr>
            <p:cNvPr id="133" name="그래픽 132" descr="연필">
              <a:extLst>
                <a:ext uri="{FF2B5EF4-FFF2-40B4-BE49-F238E27FC236}">
                  <a16:creationId xmlns:a16="http://schemas.microsoft.com/office/drawing/2014/main" id="{FD3BEB47-299C-EB72-0AE3-B730A9F1A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186968" y="3422965"/>
              <a:ext cx="119882" cy="119882"/>
            </a:xfrm>
            <a:prstGeom prst="rect">
              <a:avLst/>
            </a:prstGeom>
          </p:spPr>
        </p:pic>
        <p:pic>
          <p:nvPicPr>
            <p:cNvPr id="134" name="그래픽 133" descr="쓰레기">
              <a:extLst>
                <a:ext uri="{FF2B5EF4-FFF2-40B4-BE49-F238E27FC236}">
                  <a16:creationId xmlns:a16="http://schemas.microsoft.com/office/drawing/2014/main" id="{028827D9-D391-40D8-71BF-8819C7539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346819" y="3398198"/>
              <a:ext cx="152060" cy="152060"/>
            </a:xfrm>
            <a:prstGeom prst="rect">
              <a:avLst/>
            </a:prstGeom>
          </p:spPr>
        </p:pic>
      </p:grpSp>
      <p:sp>
        <p:nvSpPr>
          <p:cNvPr id="135" name="사각형: 둥근 모서리 134">
            <a:extLst>
              <a:ext uri="{FF2B5EF4-FFF2-40B4-BE49-F238E27FC236}">
                <a16:creationId xmlns:a16="http://schemas.microsoft.com/office/drawing/2014/main" id="{5CEB1C2B-1E06-D580-8361-5B0D259109E5}"/>
              </a:ext>
            </a:extLst>
          </p:cNvPr>
          <p:cNvSpPr/>
          <p:nvPr/>
        </p:nvSpPr>
        <p:spPr>
          <a:xfrm>
            <a:off x="4920576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36" name="사각형: 둥근 모서리 135">
            <a:extLst>
              <a:ext uri="{FF2B5EF4-FFF2-40B4-BE49-F238E27FC236}">
                <a16:creationId xmlns:a16="http://schemas.microsoft.com/office/drawing/2014/main" id="{BE972E62-FEBC-9562-2E60-C476D5AFCA53}"/>
              </a:ext>
            </a:extLst>
          </p:cNvPr>
          <p:cNvSpPr/>
          <p:nvPr/>
        </p:nvSpPr>
        <p:spPr>
          <a:xfrm>
            <a:off x="4300164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37" name="사각형: 둥근 모서리 136">
            <a:extLst>
              <a:ext uri="{FF2B5EF4-FFF2-40B4-BE49-F238E27FC236}">
                <a16:creationId xmlns:a16="http://schemas.microsoft.com/office/drawing/2014/main" id="{4FC82447-D3CA-8C04-C9A8-6A56EFB5B8B1}"/>
              </a:ext>
            </a:extLst>
          </p:cNvPr>
          <p:cNvSpPr/>
          <p:nvPr/>
        </p:nvSpPr>
        <p:spPr>
          <a:xfrm>
            <a:off x="3679752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44" name="사각형: 둥근 모서리 143">
            <a:extLst>
              <a:ext uri="{FF2B5EF4-FFF2-40B4-BE49-F238E27FC236}">
                <a16:creationId xmlns:a16="http://schemas.microsoft.com/office/drawing/2014/main" id="{791B3F0E-57B3-A8DE-698C-8FDB0DC513AD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현장설명회 등록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5857630-3BE2-C964-2EE7-951CFEDED545}"/>
              </a:ext>
            </a:extLst>
          </p:cNvPr>
          <p:cNvSpPr/>
          <p:nvPr/>
        </p:nvSpPr>
        <p:spPr>
          <a:xfrm>
            <a:off x="2400025" y="1634423"/>
            <a:ext cx="1265152" cy="1905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b="1" dirty="0">
                <a:solidFill>
                  <a:schemeClr val="tx1"/>
                </a:solidFill>
              </a:rPr>
              <a:t>2025-09-01 ~ 2025-09-03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t-dantay\Documents\First24\calendar1.png">
            <a:extLst>
              <a:ext uri="{FF2B5EF4-FFF2-40B4-BE49-F238E27FC236}">
                <a16:creationId xmlns:a16="http://schemas.microsoft.com/office/drawing/2014/main" id="{332EC8D4-48AF-79E3-361D-0F8D80A05C3C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310" y="1666173"/>
            <a:ext cx="118794" cy="1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23BE9A7-8019-339A-04AA-3EB5D45AE5CA}"/>
              </a:ext>
            </a:extLst>
          </p:cNvPr>
          <p:cNvSpPr/>
          <p:nvPr/>
        </p:nvSpPr>
        <p:spPr>
          <a:xfrm>
            <a:off x="4150657" y="1600561"/>
            <a:ext cx="3513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전전월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3555EFC-D5D3-C052-A977-EC3D23F3AA78}"/>
              </a:ext>
            </a:extLst>
          </p:cNvPr>
          <p:cNvSpPr/>
          <p:nvPr/>
        </p:nvSpPr>
        <p:spPr>
          <a:xfrm>
            <a:off x="5207905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어제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1CFBFB13-8FAB-6F7F-5577-A259A1368EF2}"/>
              </a:ext>
            </a:extLst>
          </p:cNvPr>
          <p:cNvSpPr/>
          <p:nvPr/>
        </p:nvSpPr>
        <p:spPr>
          <a:xfrm>
            <a:off x="5551291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오늘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CC74B460-AC4B-5740-CCDD-D05484A67D4F}"/>
              </a:ext>
            </a:extLst>
          </p:cNvPr>
          <p:cNvSpPr/>
          <p:nvPr/>
        </p:nvSpPr>
        <p:spPr>
          <a:xfrm>
            <a:off x="4524968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2C63F139-5DE5-548A-FDAB-EB1598CDF4C8}"/>
              </a:ext>
            </a:extLst>
          </p:cNvPr>
          <p:cNvSpPr/>
          <p:nvPr/>
        </p:nvSpPr>
        <p:spPr>
          <a:xfrm>
            <a:off x="4868354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당월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43D14034-46BD-DC8F-E6DE-E1F817A17872}"/>
              </a:ext>
            </a:extLst>
          </p:cNvPr>
          <p:cNvSpPr/>
          <p:nvPr/>
        </p:nvSpPr>
        <p:spPr>
          <a:xfrm>
            <a:off x="3709627" y="1600561"/>
            <a:ext cx="4139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당해년도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64CE9094-297D-8300-9DBC-FE3FE5FF14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494777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4728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1201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견적관리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61344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4536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ED6D1436-443B-EFE6-1D47-169AA2103FBB}"/>
              </a:ext>
            </a:extLst>
          </p:cNvPr>
          <p:cNvSpPr/>
          <p:nvPr/>
        </p:nvSpPr>
        <p:spPr>
          <a:xfrm>
            <a:off x="1311467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6302287-1802-64CD-DC45-B998808BA068}"/>
              </a:ext>
            </a:extLst>
          </p:cNvPr>
          <p:cNvSpPr/>
          <p:nvPr/>
        </p:nvSpPr>
        <p:spPr>
          <a:xfrm>
            <a:off x="1432446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9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028E2C8-B0FC-6FF6-855C-684D56D6BA24}"/>
              </a:ext>
            </a:extLst>
          </p:cNvPr>
          <p:cNvSpPr/>
          <p:nvPr/>
        </p:nvSpPr>
        <p:spPr>
          <a:xfrm>
            <a:off x="1424109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전체 현장설명회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0EE24219-4EF6-B612-B198-40088B08F49F}"/>
              </a:ext>
            </a:extLst>
          </p:cNvPr>
          <p:cNvSpPr/>
          <p:nvPr/>
        </p:nvSpPr>
        <p:spPr>
          <a:xfrm>
            <a:off x="3156974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C26278A-7EE6-06E6-66C8-9A105FA93ACF}"/>
              </a:ext>
            </a:extLst>
          </p:cNvPr>
          <p:cNvSpPr/>
          <p:nvPr/>
        </p:nvSpPr>
        <p:spPr>
          <a:xfrm>
            <a:off x="3277953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EFF15FB6-6528-CF79-490B-F3AB0E4C91DC}"/>
              </a:ext>
            </a:extLst>
          </p:cNvPr>
          <p:cNvSpPr/>
          <p:nvPr/>
        </p:nvSpPr>
        <p:spPr>
          <a:xfrm>
            <a:off x="3269617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참석예정 현장설명회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101E23D9-C61F-9E41-E321-63B2AB2532AF}"/>
              </a:ext>
            </a:extLst>
          </p:cNvPr>
          <p:cNvSpPr/>
          <p:nvPr/>
        </p:nvSpPr>
        <p:spPr>
          <a:xfrm>
            <a:off x="5010012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3B2A6A34-82B3-E4BD-6394-75818A0E1A91}"/>
              </a:ext>
            </a:extLst>
          </p:cNvPr>
          <p:cNvSpPr/>
          <p:nvPr/>
        </p:nvSpPr>
        <p:spPr>
          <a:xfrm>
            <a:off x="5130991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4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546AC431-84E3-BC3A-917C-886A58CF47F2}"/>
              </a:ext>
            </a:extLst>
          </p:cNvPr>
          <p:cNvSpPr/>
          <p:nvPr/>
        </p:nvSpPr>
        <p:spPr>
          <a:xfrm>
            <a:off x="5122654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참석완료 현장설명회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5C39F333-2EDD-8CC5-4432-CDA73BF07D68}"/>
              </a:ext>
            </a:extLst>
          </p:cNvPr>
          <p:cNvSpPr/>
          <p:nvPr/>
        </p:nvSpPr>
        <p:spPr>
          <a:xfrm>
            <a:off x="6684017" y="1636933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AEBB3A33-B671-9E65-1AFB-D63010D03CCE}"/>
              </a:ext>
            </a:extLst>
          </p:cNvPr>
          <p:cNvSpPr/>
          <p:nvPr/>
        </p:nvSpPr>
        <p:spPr>
          <a:xfrm>
            <a:off x="3678757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65A49252-1981-B297-5ADD-10DF431437D2}"/>
              </a:ext>
            </a:extLst>
          </p:cNvPr>
          <p:cNvSpPr/>
          <p:nvPr/>
        </p:nvSpPr>
        <p:spPr>
          <a:xfrm>
            <a:off x="4315258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E4322A25-373E-EF68-2B29-209BEEB9B9D1}"/>
              </a:ext>
            </a:extLst>
          </p:cNvPr>
          <p:cNvSpPr/>
          <p:nvPr/>
        </p:nvSpPr>
        <p:spPr>
          <a:xfrm>
            <a:off x="4951759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D1501B40-1E14-D690-0B39-A29703A795F3}"/>
              </a:ext>
            </a:extLst>
          </p:cNvPr>
          <p:cNvSpPr/>
          <p:nvPr/>
        </p:nvSpPr>
        <p:spPr>
          <a:xfrm>
            <a:off x="5572171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6A92B0A7-B534-F87C-F88C-96DB44D678D1}"/>
              </a:ext>
            </a:extLst>
          </p:cNvPr>
          <p:cNvSpPr/>
          <p:nvPr/>
        </p:nvSpPr>
        <p:spPr>
          <a:xfrm>
            <a:off x="6176494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06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80044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FE26F-15B0-6C78-2B8D-D98164030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46AFA9DA-CEAA-2F80-9606-701EE600E9C8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현장설명회 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현장설명회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CFD9A9D4-E82B-646F-4038-03DFA9613354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현장설명회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5C693482-9D04-51F8-2596-280AF6583195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023003581"/>
              </p:ext>
            </p:extLst>
          </p:nvPr>
        </p:nvGraphicFramePr>
        <p:xfrm>
          <a:off x="7086600" y="501650"/>
          <a:ext cx="2057400" cy="1427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온라인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오프라인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참석자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사원 목록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참석예정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참석완료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불참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D733F3EC-97F4-0BA1-5784-1AF316162A93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0AA4D16-1419-70FB-E62C-E8BC5577B369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E2C59A3A-2064-45B2-0418-64D391BF8ACD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25590994-88DD-AC56-EC20-F3C1824E7DE0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85798B11-42A9-52F2-B783-40C773CF2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D60FA859-ECAB-3551-E6F3-D4F1B2698F74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BDCB8F0B-883E-84B1-FE44-D63524F6E643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F63C56E1-020B-BCDB-C7C7-22C662DCE62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07780085-7D5F-0264-F0B5-6EB2C7480D64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9CCB3604-5462-3B4C-0442-251618D5880A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B59417C9-9761-4C37-C322-24E2C64E9A1E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22E4DC28-1661-3AC4-827D-97FF104B0E7C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80CF0BC-4771-CB68-1741-8483C231C7B5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2294A1B-5550-DA5A-2D60-7CFF5C15C8D9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5A0D7AD-2A98-BC30-808C-B71C4FDE1D32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7BFAC28-984D-EA3F-3978-01F70EE50BCF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A0FC5B9-5EDD-5092-9042-EE6067164B37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1670365-09DC-45EF-5DB8-F2C20C20F84D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964D520-9D44-C12E-CC35-4069C1B38E3A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현장설명회 상세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87BD9FF-5C93-F342-6A05-F36A460F17F7}"/>
              </a:ext>
            </a:extLst>
          </p:cNvPr>
          <p:cNvSpPr/>
          <p:nvPr/>
        </p:nvSpPr>
        <p:spPr>
          <a:xfrm>
            <a:off x="1222247" y="1377162"/>
            <a:ext cx="2028521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현장설명회 상세 정보를 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등록하고 관리합니다</a:t>
            </a: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1CD5F383-5459-82B4-3B11-A4D83F00079C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4728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1201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견적관리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61344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4536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A903B1E5-95E1-25D0-BAAE-194413CC2F3F}"/>
              </a:ext>
            </a:extLst>
          </p:cNvPr>
          <p:cNvSpPr/>
          <p:nvPr/>
        </p:nvSpPr>
        <p:spPr>
          <a:xfrm>
            <a:off x="1311467" y="1901208"/>
            <a:ext cx="5433246" cy="2868395"/>
          </a:xfrm>
          <a:prstGeom prst="roundRect">
            <a:avLst>
              <a:gd name="adj" fmla="val 262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5D3E62C-1B73-F06F-25F4-D774B30AB7BB}"/>
              </a:ext>
            </a:extLst>
          </p:cNvPr>
          <p:cNvSpPr/>
          <p:nvPr/>
        </p:nvSpPr>
        <p:spPr>
          <a:xfrm>
            <a:off x="1397112" y="1998644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기본 정보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*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1F6A1E9E-7DC7-7F5A-F272-F26C9DF10C0F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수정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CA0C7B91-37C8-B7D3-F89D-C1858FC26F7D}"/>
              </a:ext>
            </a:extLst>
          </p:cNvPr>
          <p:cNvSpPr/>
          <p:nvPr/>
        </p:nvSpPr>
        <p:spPr>
          <a:xfrm>
            <a:off x="5096195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삭제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EEBFA560-F2B4-6698-F97C-6A59C770F5D8}"/>
              </a:ext>
            </a:extLst>
          </p:cNvPr>
          <p:cNvSpPr/>
          <p:nvPr/>
        </p:nvSpPr>
        <p:spPr>
          <a:xfrm>
            <a:off x="1498340" y="312081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2025-12-12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5D29FC46-D24C-1F41-EF9C-9EAFA270222D}"/>
              </a:ext>
            </a:extLst>
          </p:cNvPr>
          <p:cNvSpPr/>
          <p:nvPr/>
        </p:nvSpPr>
        <p:spPr>
          <a:xfrm>
            <a:off x="1498340" y="288044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현장설명회 일자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03A05AFC-171C-4B6F-4C22-B3C01D8C51D9}"/>
              </a:ext>
            </a:extLst>
          </p:cNvPr>
          <p:cNvSpPr/>
          <p:nvPr/>
        </p:nvSpPr>
        <p:spPr>
          <a:xfrm>
            <a:off x="4055020" y="2530579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회사명 ▼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290F8F43-55A0-AAB2-A8F3-E3A7FB8F680E}"/>
              </a:ext>
            </a:extLst>
          </p:cNvPr>
          <p:cNvSpPr/>
          <p:nvPr/>
        </p:nvSpPr>
        <p:spPr>
          <a:xfrm>
            <a:off x="405502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거래처명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BCAD9B3D-8FAA-4707-D99A-172DC0B7F5BE}"/>
              </a:ext>
            </a:extLst>
          </p:cNvPr>
          <p:cNvSpPr/>
          <p:nvPr/>
        </p:nvSpPr>
        <p:spPr>
          <a:xfrm>
            <a:off x="1498340" y="2530579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CFA5BD2-C006-A116-BD73-35B6B1DB0AD7}"/>
              </a:ext>
            </a:extLst>
          </p:cNvPr>
          <p:cNvSpPr/>
          <p:nvPr/>
        </p:nvSpPr>
        <p:spPr>
          <a:xfrm>
            <a:off x="149834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 err="1">
                <a:solidFill>
                  <a:schemeClr val="tx1"/>
                </a:solidFill>
                <a:latin typeface="+mn-ea"/>
              </a:rPr>
              <a:t>현설번호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0CD9EEDD-CBC7-FB43-BCA8-DF3BDBD51736}"/>
              </a:ext>
            </a:extLst>
          </p:cNvPr>
          <p:cNvSpPr/>
          <p:nvPr/>
        </p:nvSpPr>
        <p:spPr>
          <a:xfrm>
            <a:off x="1498340" y="4285338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홍길동 ▼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9D1DC68D-7BFC-B443-998F-4F5FE32CBB15}"/>
              </a:ext>
            </a:extLst>
          </p:cNvPr>
          <p:cNvSpPr/>
          <p:nvPr/>
        </p:nvSpPr>
        <p:spPr>
          <a:xfrm>
            <a:off x="1498340" y="404497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참석자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C8130C4B-3BF9-886A-3244-3ECAD933832B}"/>
              </a:ext>
            </a:extLst>
          </p:cNvPr>
          <p:cNvSpPr/>
          <p:nvPr/>
        </p:nvSpPr>
        <p:spPr>
          <a:xfrm>
            <a:off x="4055020" y="404497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4417DDE7-D899-9E55-C58A-506CAA95A352}"/>
              </a:ext>
            </a:extLst>
          </p:cNvPr>
          <p:cNvSpPr/>
          <p:nvPr/>
        </p:nvSpPr>
        <p:spPr>
          <a:xfrm>
            <a:off x="4055020" y="4285338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참석예정 ▼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EBAF6E7B-CB5D-A1D1-EA73-742696AB293F}"/>
              </a:ext>
            </a:extLst>
          </p:cNvPr>
          <p:cNvSpPr/>
          <p:nvPr/>
        </p:nvSpPr>
        <p:spPr>
          <a:xfrm>
            <a:off x="1311467" y="4901178"/>
            <a:ext cx="5433246" cy="1908220"/>
          </a:xfrm>
          <a:prstGeom prst="roundRect">
            <a:avLst>
              <a:gd name="adj" fmla="val 4863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24B2605B-A312-E557-FA2E-4FB96C4334F3}"/>
              </a:ext>
            </a:extLst>
          </p:cNvPr>
          <p:cNvSpPr/>
          <p:nvPr/>
        </p:nvSpPr>
        <p:spPr>
          <a:xfrm>
            <a:off x="1397112" y="4998613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입찰 정보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*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B774594D-53C8-95A5-9809-F76D3148D4DA}"/>
              </a:ext>
            </a:extLst>
          </p:cNvPr>
          <p:cNvSpPr/>
          <p:nvPr/>
        </p:nvSpPr>
        <p:spPr>
          <a:xfrm>
            <a:off x="4055020" y="6120781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2026-01-01 ~ 2026-12-10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2C668816-D624-E1C8-3B14-51EF7D3D767B}"/>
              </a:ext>
            </a:extLst>
          </p:cNvPr>
          <p:cNvSpPr/>
          <p:nvPr/>
        </p:nvSpPr>
        <p:spPr>
          <a:xfrm>
            <a:off x="4055020" y="5880417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공사기간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EA430139-D4D9-D934-8B9C-6FE3E05D7B6B}"/>
              </a:ext>
            </a:extLst>
          </p:cNvPr>
          <p:cNvSpPr/>
          <p:nvPr/>
        </p:nvSpPr>
        <p:spPr>
          <a:xfrm>
            <a:off x="1498340" y="6120781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21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4C67BFF0-F138-51F1-0EF5-CCD526088855}"/>
              </a:ext>
            </a:extLst>
          </p:cNvPr>
          <p:cNvSpPr/>
          <p:nvPr/>
        </p:nvSpPr>
        <p:spPr>
          <a:xfrm>
            <a:off x="1498340" y="5880417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개소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6774A673-8E49-5108-3149-219B65BA9957}"/>
              </a:ext>
            </a:extLst>
          </p:cNvPr>
          <p:cNvSpPr/>
          <p:nvPr/>
        </p:nvSpPr>
        <p:spPr>
          <a:xfrm>
            <a:off x="4055020" y="5530548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2025-12-12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4FAF909B-F8BD-27A5-A20A-82EF4E97E79F}"/>
              </a:ext>
            </a:extLst>
          </p:cNvPr>
          <p:cNvSpPr/>
          <p:nvPr/>
        </p:nvSpPr>
        <p:spPr>
          <a:xfrm>
            <a:off x="4055020" y="529018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입찰일자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588A99A3-1F11-1401-4AE8-C2695FF35AD7}"/>
              </a:ext>
            </a:extLst>
          </p:cNvPr>
          <p:cNvSpPr/>
          <p:nvPr/>
        </p:nvSpPr>
        <p:spPr>
          <a:xfrm>
            <a:off x="1498340" y="5530548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EB437925-4E2F-A20D-50C4-43341473883D}"/>
              </a:ext>
            </a:extLst>
          </p:cNvPr>
          <p:cNvSpPr/>
          <p:nvPr/>
        </p:nvSpPr>
        <p:spPr>
          <a:xfrm>
            <a:off x="1498340" y="529018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A7668C0F-F829-53C5-2CC4-0514E679DE39}"/>
              </a:ext>
            </a:extLst>
          </p:cNvPr>
          <p:cNvSpPr/>
          <p:nvPr/>
        </p:nvSpPr>
        <p:spPr>
          <a:xfrm>
            <a:off x="1498340" y="6462680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부가세</a:t>
            </a: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EBD42D84-F2A2-A581-57C0-B47319C02B74}"/>
              </a:ext>
            </a:extLst>
          </p:cNvPr>
          <p:cNvSpPr/>
          <p:nvPr/>
        </p:nvSpPr>
        <p:spPr>
          <a:xfrm>
            <a:off x="1497345" y="3705424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오프라인 ▼</a:t>
            </a: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ECAF6A97-04B9-2244-F33B-70512868F349}"/>
              </a:ext>
            </a:extLst>
          </p:cNvPr>
          <p:cNvSpPr/>
          <p:nvPr/>
        </p:nvSpPr>
        <p:spPr>
          <a:xfrm>
            <a:off x="1497345" y="3465060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구분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F02C8A2A-471E-30BD-2C71-0C48A9C917D2}"/>
              </a:ext>
            </a:extLst>
          </p:cNvPr>
          <p:cNvSpPr/>
          <p:nvPr/>
        </p:nvSpPr>
        <p:spPr>
          <a:xfrm>
            <a:off x="4055020" y="3705424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장소명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FB54099E-813D-DAE1-B639-B947B14FC91B}"/>
              </a:ext>
            </a:extLst>
          </p:cNvPr>
          <p:cNvSpPr/>
          <p:nvPr/>
        </p:nvSpPr>
        <p:spPr>
          <a:xfrm>
            <a:off x="4055020" y="3465060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현장설명회 장소</a:t>
            </a: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84CCC6C9-6EC5-3961-6C6B-4217AE5FFE4D}"/>
              </a:ext>
            </a:extLst>
          </p:cNvPr>
          <p:cNvSpPr/>
          <p:nvPr/>
        </p:nvSpPr>
        <p:spPr>
          <a:xfrm>
            <a:off x="4055020" y="3117747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09:00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▼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B6AEE918-4B55-BD0A-4C10-E8304787564F}"/>
              </a:ext>
            </a:extLst>
          </p:cNvPr>
          <p:cNvSpPr/>
          <p:nvPr/>
        </p:nvSpPr>
        <p:spPr>
          <a:xfrm>
            <a:off x="4055020" y="287738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현장설명회 시간</a:t>
            </a: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1289E1C6-167B-8067-3E34-E817A3CBB1E2}"/>
              </a:ext>
            </a:extLst>
          </p:cNvPr>
          <p:cNvSpPr/>
          <p:nvPr/>
        </p:nvSpPr>
        <p:spPr>
          <a:xfrm>
            <a:off x="0" y="6667500"/>
            <a:ext cx="7086600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다음페이지에서 계속    ↓↓</a:t>
            </a: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83D4275C-BB4E-2B2E-8A72-8B26F002EBE8}"/>
              </a:ext>
            </a:extLst>
          </p:cNvPr>
          <p:cNvSpPr/>
          <p:nvPr/>
        </p:nvSpPr>
        <p:spPr>
          <a:xfrm>
            <a:off x="1383924" y="3747884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208E2C66-389E-44CC-01D9-F55C3138F7CD}"/>
              </a:ext>
            </a:extLst>
          </p:cNvPr>
          <p:cNvSpPr/>
          <p:nvPr/>
        </p:nvSpPr>
        <p:spPr>
          <a:xfrm>
            <a:off x="1383924" y="432352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2BF96580-4920-4D33-8721-F9EE000B43A8}"/>
              </a:ext>
            </a:extLst>
          </p:cNvPr>
          <p:cNvSpPr/>
          <p:nvPr/>
        </p:nvSpPr>
        <p:spPr>
          <a:xfrm>
            <a:off x="3982594" y="432352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65014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25921-3B14-0C14-BAD4-AD2D91476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524E5445-7C0C-DA81-94B3-6E50494F650C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454420299"/>
              </p:ext>
            </p:extLst>
          </p:nvPr>
        </p:nvGraphicFramePr>
        <p:xfrm>
          <a:off x="7086600" y="501650"/>
          <a:ext cx="2057400" cy="1535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부가세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부가세 별도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부가세 포함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파일 업로드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파일탐색기 팝업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파일 선택 시 파일 업로드 결과 화면으로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드래그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드롭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파일 끌어오면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(2-1)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형태로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CC56C593-0D62-7E23-5647-3C9A34BA378F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CC48969-4140-E948-C985-FBD3C7900C04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C8E57E1-AA24-B67C-76F0-2D803F82ACAD}"/>
              </a:ext>
            </a:extLst>
          </p:cNvPr>
          <p:cNvSpPr/>
          <p:nvPr/>
        </p:nvSpPr>
        <p:spPr>
          <a:xfrm>
            <a:off x="87018" y="684847"/>
            <a:ext cx="1063145" cy="60588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2F22AA26-E1E6-EE43-001D-583377CAC2EE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137924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4728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1201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견적관리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61344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4536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CACA3C1-F6C0-2E36-9078-8E265BB42A4C}"/>
              </a:ext>
            </a:extLst>
          </p:cNvPr>
          <p:cNvSpPr/>
          <p:nvPr/>
        </p:nvSpPr>
        <p:spPr>
          <a:xfrm>
            <a:off x="182390" y="775429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C313DF75-9924-1674-3715-4A31C680F8DB}"/>
              </a:ext>
            </a:extLst>
          </p:cNvPr>
          <p:cNvSpPr/>
          <p:nvPr/>
        </p:nvSpPr>
        <p:spPr>
          <a:xfrm>
            <a:off x="0" y="495300"/>
            <a:ext cx="7079226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이전페이지에서 계속    ↓↓</a:t>
            </a:r>
          </a:p>
        </p:txBody>
      </p:sp>
      <p:sp>
        <p:nvSpPr>
          <p:cNvPr id="108" name="사각형: 둥근 모서리 107">
            <a:extLst>
              <a:ext uri="{FF2B5EF4-FFF2-40B4-BE49-F238E27FC236}">
                <a16:creationId xmlns:a16="http://schemas.microsoft.com/office/drawing/2014/main" id="{F6E4711C-0625-FB7E-452C-623D295D7CA9}"/>
              </a:ext>
            </a:extLst>
          </p:cNvPr>
          <p:cNvSpPr/>
          <p:nvPr/>
        </p:nvSpPr>
        <p:spPr>
          <a:xfrm>
            <a:off x="1311467" y="793306"/>
            <a:ext cx="5433246" cy="4057663"/>
          </a:xfrm>
          <a:prstGeom prst="roundRect">
            <a:avLst>
              <a:gd name="adj" fmla="val 250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03BF5DE2-1C1E-5A98-025A-B6DEE0E6BAC4}"/>
              </a:ext>
            </a:extLst>
          </p:cNvPr>
          <p:cNvSpPr/>
          <p:nvPr/>
        </p:nvSpPr>
        <p:spPr>
          <a:xfrm>
            <a:off x="1397112" y="890742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입찰 정보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*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82DFA703-DB24-3D5E-284E-2E27834F9D68}"/>
              </a:ext>
            </a:extLst>
          </p:cNvPr>
          <p:cNvSpPr/>
          <p:nvPr/>
        </p:nvSpPr>
        <p:spPr>
          <a:xfrm>
            <a:off x="4055020" y="2012910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2026-01-01 ~ 2026-12-10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A069FDCB-CCCC-40F2-3A66-BDC637A9C266}"/>
              </a:ext>
            </a:extLst>
          </p:cNvPr>
          <p:cNvSpPr/>
          <p:nvPr/>
        </p:nvSpPr>
        <p:spPr>
          <a:xfrm>
            <a:off x="4055020" y="177254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공사기간</a:t>
            </a: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7C5BFB66-499C-3FC7-7DE2-E3120F943D0E}"/>
              </a:ext>
            </a:extLst>
          </p:cNvPr>
          <p:cNvSpPr/>
          <p:nvPr/>
        </p:nvSpPr>
        <p:spPr>
          <a:xfrm>
            <a:off x="1498340" y="2012910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21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FE20F83C-4DAA-5A5C-C8F6-C2A9D8D9321C}"/>
              </a:ext>
            </a:extLst>
          </p:cNvPr>
          <p:cNvSpPr/>
          <p:nvPr/>
        </p:nvSpPr>
        <p:spPr>
          <a:xfrm>
            <a:off x="1498340" y="177254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개소</a:t>
            </a:r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11FF2B70-0628-439F-840E-1BA2B9CDA6FE}"/>
              </a:ext>
            </a:extLst>
          </p:cNvPr>
          <p:cNvSpPr/>
          <p:nvPr/>
        </p:nvSpPr>
        <p:spPr>
          <a:xfrm>
            <a:off x="4055020" y="1422677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2025-12-12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C9350FE2-3CC8-8353-46F9-18B71C2A4ED6}"/>
              </a:ext>
            </a:extLst>
          </p:cNvPr>
          <p:cNvSpPr/>
          <p:nvPr/>
        </p:nvSpPr>
        <p:spPr>
          <a:xfrm>
            <a:off x="4055020" y="118231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입찰일자</a:t>
            </a: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1937CEB6-AA2A-B11B-503F-A6CB2319641D}"/>
              </a:ext>
            </a:extLst>
          </p:cNvPr>
          <p:cNvSpPr/>
          <p:nvPr/>
        </p:nvSpPr>
        <p:spPr>
          <a:xfrm>
            <a:off x="1498340" y="1422677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21BF9655-9383-48ED-33E2-56FBF108D7A9}"/>
              </a:ext>
            </a:extLst>
          </p:cNvPr>
          <p:cNvSpPr/>
          <p:nvPr/>
        </p:nvSpPr>
        <p:spPr>
          <a:xfrm>
            <a:off x="1498340" y="118231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E289706A-9021-3101-194D-5A5B049C9024}"/>
              </a:ext>
            </a:extLst>
          </p:cNvPr>
          <p:cNvSpPr/>
          <p:nvPr/>
        </p:nvSpPr>
        <p:spPr>
          <a:xfrm>
            <a:off x="1498340" y="3852177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현장설명회 자료</a:t>
            </a:r>
          </a:p>
        </p:txBody>
      </p:sp>
      <p:sp>
        <p:nvSpPr>
          <p:cNvPr id="133" name="사각형: 둥근 모서리 132">
            <a:extLst>
              <a:ext uri="{FF2B5EF4-FFF2-40B4-BE49-F238E27FC236}">
                <a16:creationId xmlns:a16="http://schemas.microsoft.com/office/drawing/2014/main" id="{C6D08B79-09FB-41ED-7850-D5C755FC810E}"/>
              </a:ext>
            </a:extLst>
          </p:cNvPr>
          <p:cNvSpPr/>
          <p:nvPr/>
        </p:nvSpPr>
        <p:spPr>
          <a:xfrm>
            <a:off x="1311467" y="4964826"/>
            <a:ext cx="5433246" cy="1084597"/>
          </a:xfrm>
          <a:prstGeom prst="roundRect">
            <a:avLst>
              <a:gd name="adj" fmla="val 9864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39E15D71-DE80-A39E-DF81-55A6C44504FD}"/>
              </a:ext>
            </a:extLst>
          </p:cNvPr>
          <p:cNvSpPr/>
          <p:nvPr/>
        </p:nvSpPr>
        <p:spPr>
          <a:xfrm>
            <a:off x="1397112" y="5062261"/>
            <a:ext cx="2101630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현장설명회 참여업체 및 메모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6244610A-5D6C-3A60-2AF6-896481FBF52F}"/>
              </a:ext>
            </a:extLst>
          </p:cNvPr>
          <p:cNvSpPr/>
          <p:nvPr/>
        </p:nvSpPr>
        <p:spPr>
          <a:xfrm>
            <a:off x="1498340" y="5596904"/>
            <a:ext cx="28138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1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80C07240-9576-53F6-E8A8-BE9E92A4A8A4}"/>
              </a:ext>
            </a:extLst>
          </p:cNvPr>
          <p:cNvSpPr/>
          <p:nvPr/>
        </p:nvSpPr>
        <p:spPr>
          <a:xfrm>
            <a:off x="1835128" y="5355918"/>
            <a:ext cx="1011500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참여업체</a:t>
            </a:r>
          </a:p>
        </p:txBody>
      </p:sp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D38ACC3F-0145-7895-F685-446892EEADA0}"/>
              </a:ext>
            </a:extLst>
          </p:cNvPr>
          <p:cNvSpPr/>
          <p:nvPr/>
        </p:nvSpPr>
        <p:spPr>
          <a:xfrm>
            <a:off x="1840273" y="5596282"/>
            <a:ext cx="124090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6" name="직사각형 155">
            <a:extLst>
              <a:ext uri="{FF2B5EF4-FFF2-40B4-BE49-F238E27FC236}">
                <a16:creationId xmlns:a16="http://schemas.microsoft.com/office/drawing/2014/main" id="{64E41457-C3C2-8252-076D-287C1D47F5E5}"/>
              </a:ext>
            </a:extLst>
          </p:cNvPr>
          <p:cNvSpPr/>
          <p:nvPr/>
        </p:nvSpPr>
        <p:spPr>
          <a:xfrm>
            <a:off x="3118353" y="5596282"/>
            <a:ext cx="311282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1" name="직사각형 160">
            <a:extLst>
              <a:ext uri="{FF2B5EF4-FFF2-40B4-BE49-F238E27FC236}">
                <a16:creationId xmlns:a16="http://schemas.microsoft.com/office/drawing/2014/main" id="{121F7375-65D1-2731-C7D3-5BAEAC2DAB95}"/>
              </a:ext>
            </a:extLst>
          </p:cNvPr>
          <p:cNvSpPr/>
          <p:nvPr/>
        </p:nvSpPr>
        <p:spPr>
          <a:xfrm>
            <a:off x="3119351" y="5360968"/>
            <a:ext cx="813576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메모</a:t>
            </a:r>
          </a:p>
        </p:txBody>
      </p: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6945C2E9-3011-66C6-B532-DBB776F1EF28}"/>
              </a:ext>
            </a:extLst>
          </p:cNvPr>
          <p:cNvGrpSpPr/>
          <p:nvPr/>
        </p:nvGrpSpPr>
        <p:grpSpPr>
          <a:xfrm rot="2700000">
            <a:off x="6312701" y="5622309"/>
            <a:ext cx="182172" cy="178473"/>
            <a:chOff x="6543991" y="4024834"/>
            <a:chExt cx="314961" cy="308569"/>
          </a:xfrm>
        </p:grpSpPr>
        <p:sp>
          <p:nvSpPr>
            <p:cNvPr id="165" name="타원 108">
              <a:extLst>
                <a:ext uri="{FF2B5EF4-FFF2-40B4-BE49-F238E27FC236}">
                  <a16:creationId xmlns:a16="http://schemas.microsoft.com/office/drawing/2014/main" id="{1480B28C-9767-183B-CD94-92963759A1FD}"/>
                </a:ext>
              </a:extLst>
            </p:cNvPr>
            <p:cNvSpPr/>
            <p:nvPr/>
          </p:nvSpPr>
          <p:spPr>
            <a:xfrm rot="2700000">
              <a:off x="6547187" y="4021638"/>
              <a:ext cx="308569" cy="314961"/>
            </a:xfrm>
            <a:prstGeom prst="roundRect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r>
                <a:rPr lang="ko-KR" altLang="en-US" sz="700" b="1" dirty="0">
                  <a:solidFill>
                    <a:schemeClr val="tx1"/>
                  </a:solidFill>
                </a:rPr>
                <a:t>       </a:t>
              </a:r>
            </a:p>
          </p:txBody>
        </p:sp>
        <p:pic>
          <p:nvPicPr>
            <p:cNvPr id="166" name="그래픽 165" descr="닫기">
              <a:extLst>
                <a:ext uri="{FF2B5EF4-FFF2-40B4-BE49-F238E27FC236}">
                  <a16:creationId xmlns:a16="http://schemas.microsoft.com/office/drawing/2014/main" id="{D4F2EFCD-FDFB-09FD-E8C8-E9638A0CA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900000">
              <a:off x="6608755" y="4083589"/>
              <a:ext cx="182445" cy="182445"/>
            </a:xfrm>
            <a:prstGeom prst="roundRect">
              <a:avLst/>
            </a:prstGeom>
          </p:spPr>
        </p:pic>
      </p:grpSp>
      <p:sp>
        <p:nvSpPr>
          <p:cNvPr id="167" name="사각형: 둥근 모서리 166">
            <a:extLst>
              <a:ext uri="{FF2B5EF4-FFF2-40B4-BE49-F238E27FC236}">
                <a16:creationId xmlns:a16="http://schemas.microsoft.com/office/drawing/2014/main" id="{BEB32130-1C9D-3EEF-4797-E3EFEBFBE4AB}"/>
              </a:ext>
            </a:extLst>
          </p:cNvPr>
          <p:cNvSpPr/>
          <p:nvPr/>
        </p:nvSpPr>
        <p:spPr>
          <a:xfrm>
            <a:off x="6164104" y="5384257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추가</a:t>
            </a:r>
          </a:p>
        </p:txBody>
      </p:sp>
      <p:sp>
        <p:nvSpPr>
          <p:cNvPr id="173" name="직사각형 172">
            <a:extLst>
              <a:ext uri="{FF2B5EF4-FFF2-40B4-BE49-F238E27FC236}">
                <a16:creationId xmlns:a16="http://schemas.microsoft.com/office/drawing/2014/main" id="{704122BD-07D0-F924-9D26-11800AB78E2E}"/>
              </a:ext>
            </a:extLst>
          </p:cNvPr>
          <p:cNvSpPr/>
          <p:nvPr/>
        </p:nvSpPr>
        <p:spPr>
          <a:xfrm>
            <a:off x="1498340" y="3182088"/>
            <a:ext cx="5070782" cy="55623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업무 보고 내용을 입력해주세요</a:t>
            </a:r>
          </a:p>
        </p:txBody>
      </p:sp>
      <p:sp>
        <p:nvSpPr>
          <p:cNvPr id="174" name="직사각형 173">
            <a:extLst>
              <a:ext uri="{FF2B5EF4-FFF2-40B4-BE49-F238E27FC236}">
                <a16:creationId xmlns:a16="http://schemas.microsoft.com/office/drawing/2014/main" id="{94160610-5752-5D85-C4C0-5F82085A0114}"/>
              </a:ext>
            </a:extLst>
          </p:cNvPr>
          <p:cNvSpPr/>
          <p:nvPr/>
        </p:nvSpPr>
        <p:spPr>
          <a:xfrm>
            <a:off x="1498340" y="294172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업무 보고</a:t>
            </a:r>
          </a:p>
        </p:txBody>
      </p:sp>
      <p:sp>
        <p:nvSpPr>
          <p:cNvPr id="175" name="사각형: 둥근 모서리 174">
            <a:extLst>
              <a:ext uri="{FF2B5EF4-FFF2-40B4-BE49-F238E27FC236}">
                <a16:creationId xmlns:a16="http://schemas.microsoft.com/office/drawing/2014/main" id="{306A9F26-2914-D5AE-C293-30AF27374E64}"/>
              </a:ext>
            </a:extLst>
          </p:cNvPr>
          <p:cNvSpPr/>
          <p:nvPr/>
        </p:nvSpPr>
        <p:spPr>
          <a:xfrm>
            <a:off x="6112252" y="3529242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녹음</a:t>
            </a:r>
          </a:p>
        </p:txBody>
      </p:sp>
      <p:sp>
        <p:nvSpPr>
          <p:cNvPr id="177" name="직사각형 176">
            <a:extLst>
              <a:ext uri="{FF2B5EF4-FFF2-40B4-BE49-F238E27FC236}">
                <a16:creationId xmlns:a16="http://schemas.microsoft.com/office/drawing/2014/main" id="{3AD32B8B-C8C0-439C-7B0E-803E7FC0906D}"/>
              </a:ext>
            </a:extLst>
          </p:cNvPr>
          <p:cNvSpPr/>
          <p:nvPr/>
        </p:nvSpPr>
        <p:spPr>
          <a:xfrm>
            <a:off x="1498340" y="2597499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부가세 별도 ▼</a:t>
            </a:r>
          </a:p>
        </p:txBody>
      </p:sp>
      <p:sp>
        <p:nvSpPr>
          <p:cNvPr id="178" name="직사각형 177">
            <a:extLst>
              <a:ext uri="{FF2B5EF4-FFF2-40B4-BE49-F238E27FC236}">
                <a16:creationId xmlns:a16="http://schemas.microsoft.com/office/drawing/2014/main" id="{A895F25C-59DF-AA97-EF1E-B55816DED762}"/>
              </a:ext>
            </a:extLst>
          </p:cNvPr>
          <p:cNvSpPr/>
          <p:nvPr/>
        </p:nvSpPr>
        <p:spPr>
          <a:xfrm>
            <a:off x="1498340" y="235713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부가세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94283E3-17B7-90F1-2058-FC64A76E7A58}"/>
              </a:ext>
            </a:extLst>
          </p:cNvPr>
          <p:cNvSpPr/>
          <p:nvPr/>
        </p:nvSpPr>
        <p:spPr>
          <a:xfrm>
            <a:off x="1498340" y="4124602"/>
            <a:ext cx="5062803" cy="49034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클릭하여 파일을 찾거나</a:t>
            </a: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,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마우스로 파일을 끌어오세요</a:t>
            </a: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7FC297D-95DF-B5B4-A11C-0DE36BA743F1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현장설명회 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현장설명회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7EE82FC-7B0D-C2B2-1D08-015A95D6BE3A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현장설명회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4A6E846E-C74C-2F07-A2D8-6B6C6F975F5E}"/>
              </a:ext>
            </a:extLst>
          </p:cNvPr>
          <p:cNvSpPr/>
          <p:nvPr/>
        </p:nvSpPr>
        <p:spPr>
          <a:xfrm>
            <a:off x="1532521" y="4161452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CDEE124D-5248-7FDE-D2DD-3B83233460A8}"/>
              </a:ext>
            </a:extLst>
          </p:cNvPr>
          <p:cNvSpPr/>
          <p:nvPr/>
        </p:nvSpPr>
        <p:spPr>
          <a:xfrm>
            <a:off x="1399856" y="262657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9E90C97-6D18-B366-324E-A1284E7205B9}"/>
              </a:ext>
            </a:extLst>
          </p:cNvPr>
          <p:cNvSpPr/>
          <p:nvPr/>
        </p:nvSpPr>
        <p:spPr>
          <a:xfrm>
            <a:off x="6714216" y="4124602"/>
            <a:ext cx="2342766" cy="49034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4530ED2-2A12-A21E-1E48-C30AB71B8A43}"/>
              </a:ext>
            </a:extLst>
          </p:cNvPr>
          <p:cNvSpPr/>
          <p:nvPr/>
        </p:nvSpPr>
        <p:spPr>
          <a:xfrm>
            <a:off x="6842937" y="4251319"/>
            <a:ext cx="69068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u="sng" dirty="0">
                <a:solidFill>
                  <a:schemeClr val="tx1"/>
                </a:solidFill>
                <a:latin typeface="+mn-ea"/>
              </a:rPr>
              <a:t>abc.pdf</a:t>
            </a:r>
            <a:endParaRPr lang="ko-KR" altLang="en-US" sz="700" u="sng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8023759B-E525-D443-CCAF-70C0A05C3A96}"/>
              </a:ext>
            </a:extLst>
          </p:cNvPr>
          <p:cNvGrpSpPr/>
          <p:nvPr/>
        </p:nvGrpSpPr>
        <p:grpSpPr>
          <a:xfrm>
            <a:off x="7280997" y="4335928"/>
            <a:ext cx="92361" cy="92361"/>
            <a:chOff x="5177063" y="5354108"/>
            <a:chExt cx="144000" cy="144000"/>
          </a:xfrm>
        </p:grpSpPr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4CD9A9CB-B33F-86FB-5804-67BF79C0E7CB}"/>
                </a:ext>
              </a:extLst>
            </p:cNvPr>
            <p:cNvSpPr/>
            <p:nvPr/>
          </p:nvSpPr>
          <p:spPr>
            <a:xfrm>
              <a:off x="5177063" y="5354108"/>
              <a:ext cx="144000" cy="14400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</a:t>
              </a:r>
              <a:endPara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pic>
          <p:nvPicPr>
            <p:cNvPr id="17" name="그래픽 16" descr="닫기">
              <a:extLst>
                <a:ext uri="{FF2B5EF4-FFF2-40B4-BE49-F238E27FC236}">
                  <a16:creationId xmlns:a16="http://schemas.microsoft.com/office/drawing/2014/main" id="{47B245A0-A2DE-83C3-54A7-58D81D3CF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00660" y="5379034"/>
              <a:ext cx="101600" cy="101600"/>
            </a:xfrm>
            <a:prstGeom prst="rect">
              <a:avLst/>
            </a:prstGeom>
          </p:spPr>
        </p:pic>
      </p:grp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D6AB317-47DC-A64B-9E5D-B53DE53C562C}"/>
              </a:ext>
            </a:extLst>
          </p:cNvPr>
          <p:cNvSpPr/>
          <p:nvPr/>
        </p:nvSpPr>
        <p:spPr>
          <a:xfrm>
            <a:off x="7567483" y="4251319"/>
            <a:ext cx="69068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u="sng" dirty="0">
                <a:solidFill>
                  <a:schemeClr val="tx1"/>
                </a:solidFill>
                <a:latin typeface="+mn-ea"/>
              </a:rPr>
              <a:t>abc.pdf</a:t>
            </a:r>
            <a:endParaRPr lang="ko-KR" altLang="en-US" sz="700" u="sng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41990C73-1543-2664-3516-178667159B30}"/>
              </a:ext>
            </a:extLst>
          </p:cNvPr>
          <p:cNvGrpSpPr/>
          <p:nvPr/>
        </p:nvGrpSpPr>
        <p:grpSpPr>
          <a:xfrm>
            <a:off x="8005543" y="4335928"/>
            <a:ext cx="92361" cy="92361"/>
            <a:chOff x="5177063" y="5354108"/>
            <a:chExt cx="144000" cy="144000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068D7144-A93C-2F2B-88FC-FD0355EAFECA}"/>
                </a:ext>
              </a:extLst>
            </p:cNvPr>
            <p:cNvSpPr/>
            <p:nvPr/>
          </p:nvSpPr>
          <p:spPr>
            <a:xfrm>
              <a:off x="5177063" y="5354108"/>
              <a:ext cx="144000" cy="14400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</a:t>
              </a:r>
              <a:endPara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pic>
          <p:nvPicPr>
            <p:cNvPr id="22" name="그래픽 21" descr="닫기">
              <a:extLst>
                <a:ext uri="{FF2B5EF4-FFF2-40B4-BE49-F238E27FC236}">
                  <a16:creationId xmlns:a16="http://schemas.microsoft.com/office/drawing/2014/main" id="{A5E714C9-803A-F79E-AF8A-2AD4CFE96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00660" y="5379034"/>
              <a:ext cx="101600" cy="101600"/>
            </a:xfrm>
            <a:prstGeom prst="rect">
              <a:avLst/>
            </a:prstGeom>
          </p:spPr>
        </p:pic>
      </p:grpSp>
      <p:sp>
        <p:nvSpPr>
          <p:cNvPr id="23" name="타원 22">
            <a:extLst>
              <a:ext uri="{FF2B5EF4-FFF2-40B4-BE49-F238E27FC236}">
                <a16:creationId xmlns:a16="http://schemas.microsoft.com/office/drawing/2014/main" id="{5F2BE0AC-4744-0168-7DFC-95BCB1C9B1D8}"/>
              </a:ext>
            </a:extLst>
          </p:cNvPr>
          <p:cNvSpPr/>
          <p:nvPr/>
        </p:nvSpPr>
        <p:spPr>
          <a:xfrm>
            <a:off x="6668407" y="4098686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2-1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66115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6B3D8-24A9-3249-B505-26AEBEB8D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AA364ABB-F572-6F6E-55D3-CD314290C693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견적관리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DF414E2D-D972-218F-9704-730C054D7870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견적관리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F9C84C13-3AA1-1D96-2094-7798D0EBC048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754283852"/>
              </p:ext>
            </p:extLst>
          </p:nvPr>
        </p:nvGraphicFramePr>
        <p:xfrm>
          <a:off x="7086600" y="501650"/>
          <a:ext cx="2057400" cy="4250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 자동 등록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참석완료 시 견적 자동 등록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426087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거래처 필터 </a:t>
                      </a: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셀렉트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종류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전체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거래처 목록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디폴트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전체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견적자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사원 목록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등록된 견적 기준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승인대기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반려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보류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견적이 실수로 자동 등록된 경우에 처리하기 위함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반려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반려 상태에서 상신을 하면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‘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승인대기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’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상태로 변경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정렬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 </a:t>
                      </a:r>
                      <a:r>
                        <a:rPr lang="en-US" altLang="ko-KR" sz="700" dirty="0"/>
                        <a:t>(</a:t>
                      </a:r>
                      <a:r>
                        <a:rPr lang="ko-KR" altLang="en-US" sz="700" dirty="0"/>
                        <a:t>견적완료일</a:t>
                      </a:r>
                      <a:r>
                        <a:rPr lang="en-US" altLang="ko-KR" sz="700" dirty="0"/>
                        <a:t>), </a:t>
                      </a:r>
                      <a:r>
                        <a:rPr lang="ko-KR" altLang="en-US" sz="700" dirty="0" err="1"/>
                        <a:t>등록순</a:t>
                      </a:r>
                      <a:r>
                        <a:rPr lang="ko-KR" altLang="en-US" sz="700" dirty="0"/>
                        <a:t> </a:t>
                      </a:r>
                      <a:r>
                        <a:rPr lang="en-US" altLang="ko-KR" sz="700" dirty="0"/>
                        <a:t>(</a:t>
                      </a:r>
                      <a:r>
                        <a:rPr lang="ko-KR" altLang="en-US" sz="700" dirty="0"/>
                        <a:t>견적완료일</a:t>
                      </a:r>
                      <a:r>
                        <a:rPr lang="en-US" altLang="ko-KR" sz="700" dirty="0"/>
                        <a:t>), </a:t>
                      </a:r>
                      <a:r>
                        <a:rPr lang="ko-KR" altLang="en-US" sz="700" dirty="0"/>
                        <a:t>입찰일 최신순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거래처명 오름차순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거래처명 내림차순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현장명</a:t>
                      </a:r>
                      <a:r>
                        <a:rPr lang="ko-KR" altLang="en-US" sz="700" dirty="0"/>
                        <a:t> 오름차순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현장명</a:t>
                      </a:r>
                      <a:r>
                        <a:rPr lang="ko-KR" altLang="en-US" sz="700" dirty="0"/>
                        <a:t> 내림차순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endParaRPr lang="ko-KR" alt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2E2B2AC8-A6D9-C1F0-632A-66A3EB4628D3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5A7BD65-BE96-E7EE-5A01-64BADBD7BBC4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C95C9096-045B-A2DD-7D1A-AD8D8A40C2E5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9F33650E-F423-81B2-040C-5F5BC6B79B25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0F6D441B-9104-3F25-2DBD-865868DF1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847432E3-830C-34DD-9894-DC26E7179990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0CA8910A-F258-C4E9-6B95-F94D87795C74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1F3F2F2E-F6F9-A595-F533-A53E600642A7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C7F3E79-5150-EE3C-81EF-0784F40338E6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BE8CCB52-A42F-CBC1-41CC-B4BCEF6722E3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282DF6C1-9F71-7B68-C3FC-BF94A0E4430F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595B67BD-5443-CCEF-485D-95A1E383BA27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1A416925-EEA1-0BB5-9817-63FED4815007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DAA5ECC-1F77-0937-18BD-65E03A35C77C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9B0B960A-B9AE-00F9-4F67-4A3520911BD2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2457CC4-0CFF-2909-87EA-3BD192EF3BD9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1526985-B271-7F87-D3F6-3AF2F1356346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CB5ADF0-90B2-4E33-8291-5B8F57A75892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66867B56-DB2F-1DB8-8A02-680CFEB9943A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견적관리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54EB534-E70B-E6E6-765F-645D436309C9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견적을 관리합니다</a:t>
            </a:r>
          </a:p>
        </p:txBody>
      </p:sp>
      <p:sp>
        <p:nvSpPr>
          <p:cNvPr id="124" name="사각형: 둥근 모서리 123">
            <a:extLst>
              <a:ext uri="{FF2B5EF4-FFF2-40B4-BE49-F238E27FC236}">
                <a16:creationId xmlns:a16="http://schemas.microsoft.com/office/drawing/2014/main" id="{3BCFD1B4-B129-BC07-84EC-9D7EC6E658C7}"/>
              </a:ext>
            </a:extLst>
          </p:cNvPr>
          <p:cNvSpPr/>
          <p:nvPr/>
        </p:nvSpPr>
        <p:spPr>
          <a:xfrm>
            <a:off x="1308713" y="2596151"/>
            <a:ext cx="2248189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25" name="그래픽 124" descr="돋보기">
            <a:extLst>
              <a:ext uri="{FF2B5EF4-FFF2-40B4-BE49-F238E27FC236}">
                <a16:creationId xmlns:a16="http://schemas.microsoft.com/office/drawing/2014/main" id="{B0B369D2-A32C-EED7-95C5-48A55C10C4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69780" y="2621841"/>
            <a:ext cx="150640" cy="150640"/>
          </a:xfrm>
          <a:prstGeom prst="rect">
            <a:avLst/>
          </a:prstGeom>
        </p:spPr>
      </p:pic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F0A25246-F486-2471-A9CE-AB9F4F188AC2}"/>
              </a:ext>
            </a:extLst>
          </p:cNvPr>
          <p:cNvSpPr/>
          <p:nvPr/>
        </p:nvSpPr>
        <p:spPr>
          <a:xfrm>
            <a:off x="1341789" y="2929012"/>
            <a:ext cx="813661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총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7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128" name="표 127">
            <a:extLst>
              <a:ext uri="{FF2B5EF4-FFF2-40B4-BE49-F238E27FC236}">
                <a16:creationId xmlns:a16="http://schemas.microsoft.com/office/drawing/2014/main" id="{CEC4D982-60E4-554B-F25A-F3FEB8966C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618704"/>
              </p:ext>
            </p:extLst>
          </p:nvPr>
        </p:nvGraphicFramePr>
        <p:xfrm>
          <a:off x="1308713" y="3186041"/>
          <a:ext cx="5435997" cy="226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7">
                  <a:extLst>
                    <a:ext uri="{9D8B030D-6E8A-4147-A177-3AD203B41FA5}">
                      <a16:colId xmlns:a16="http://schemas.microsoft.com/office/drawing/2014/main" val="3884967201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3502778086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2035864825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2997232966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1563148779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1418908639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3561233505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1298914459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3608927207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견적자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총 개소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견적금액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견적완료일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견적대기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견적완료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견적대기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견적완료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견적대기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승인대기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견적대기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9" name="사각형: 둥근 모서리 128">
            <a:extLst>
              <a:ext uri="{FF2B5EF4-FFF2-40B4-BE49-F238E27FC236}">
                <a16:creationId xmlns:a16="http://schemas.microsoft.com/office/drawing/2014/main" id="{7F420619-5759-8DFE-BB2A-BFDAB3311681}"/>
              </a:ext>
            </a:extLst>
          </p:cNvPr>
          <p:cNvSpPr/>
          <p:nvPr/>
        </p:nvSpPr>
        <p:spPr>
          <a:xfrm>
            <a:off x="5540988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5A9FD364-6379-F8F5-8077-EA9610CE159B}"/>
              </a:ext>
            </a:extLst>
          </p:cNvPr>
          <p:cNvSpPr/>
          <p:nvPr/>
        </p:nvSpPr>
        <p:spPr>
          <a:xfrm>
            <a:off x="6161400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최신순 ▼</a:t>
            </a:r>
          </a:p>
        </p:txBody>
      </p:sp>
      <p:sp>
        <p:nvSpPr>
          <p:cNvPr id="135" name="사각형: 둥근 모서리 134">
            <a:extLst>
              <a:ext uri="{FF2B5EF4-FFF2-40B4-BE49-F238E27FC236}">
                <a16:creationId xmlns:a16="http://schemas.microsoft.com/office/drawing/2014/main" id="{7CB03068-6A2C-2398-B370-EB9A4E60A1B0}"/>
              </a:ext>
            </a:extLst>
          </p:cNvPr>
          <p:cNvSpPr/>
          <p:nvPr/>
        </p:nvSpPr>
        <p:spPr>
          <a:xfrm>
            <a:off x="4920576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36" name="사각형: 둥근 모서리 135">
            <a:extLst>
              <a:ext uri="{FF2B5EF4-FFF2-40B4-BE49-F238E27FC236}">
                <a16:creationId xmlns:a16="http://schemas.microsoft.com/office/drawing/2014/main" id="{52F7F99C-2AD6-A061-2849-04A5C8C1A2F1}"/>
              </a:ext>
            </a:extLst>
          </p:cNvPr>
          <p:cNvSpPr/>
          <p:nvPr/>
        </p:nvSpPr>
        <p:spPr>
          <a:xfrm>
            <a:off x="4300164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05F1432-E518-738E-C1DA-6A0269E9B62F}"/>
              </a:ext>
            </a:extLst>
          </p:cNvPr>
          <p:cNvSpPr/>
          <p:nvPr/>
        </p:nvSpPr>
        <p:spPr>
          <a:xfrm>
            <a:off x="3269617" y="1634423"/>
            <a:ext cx="1265152" cy="1905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b="1" dirty="0">
                <a:solidFill>
                  <a:schemeClr val="tx1"/>
                </a:solidFill>
              </a:rPr>
              <a:t>2025-09-01 ~ 2025-09-03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19" name="Picture 2" descr="C:\Users\t-dantay\Documents\First24\calendar1.png">
            <a:extLst>
              <a:ext uri="{FF2B5EF4-FFF2-40B4-BE49-F238E27FC236}">
                <a16:creationId xmlns:a16="http://schemas.microsoft.com/office/drawing/2014/main" id="{EED62098-1703-B185-B36C-47A1D71D2742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902" y="1666173"/>
            <a:ext cx="118794" cy="1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BAD860D-4A01-05E9-D65B-01B316F22A62}"/>
              </a:ext>
            </a:extLst>
          </p:cNvPr>
          <p:cNvSpPr/>
          <p:nvPr/>
        </p:nvSpPr>
        <p:spPr>
          <a:xfrm>
            <a:off x="5020249" y="1600561"/>
            <a:ext cx="3513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전전월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1E5FB5A9-E2F8-C874-5280-76DC952F61E9}"/>
              </a:ext>
            </a:extLst>
          </p:cNvPr>
          <p:cNvSpPr/>
          <p:nvPr/>
        </p:nvSpPr>
        <p:spPr>
          <a:xfrm>
            <a:off x="6077497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어제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F8C64A38-B4D1-8F49-38F7-F3689C78BE7B}"/>
              </a:ext>
            </a:extLst>
          </p:cNvPr>
          <p:cNvSpPr/>
          <p:nvPr/>
        </p:nvSpPr>
        <p:spPr>
          <a:xfrm>
            <a:off x="6420883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오늘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5B303A8D-35DD-6E15-CF68-A3CD2F463BD0}"/>
              </a:ext>
            </a:extLst>
          </p:cNvPr>
          <p:cNvSpPr/>
          <p:nvPr/>
        </p:nvSpPr>
        <p:spPr>
          <a:xfrm>
            <a:off x="5394560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BFC2056A-B4BF-A514-019D-3D754D86A286}"/>
              </a:ext>
            </a:extLst>
          </p:cNvPr>
          <p:cNvSpPr/>
          <p:nvPr/>
        </p:nvSpPr>
        <p:spPr>
          <a:xfrm>
            <a:off x="5737946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당월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BB0F305E-2D39-2032-FF91-E1920C8711D6}"/>
              </a:ext>
            </a:extLst>
          </p:cNvPr>
          <p:cNvSpPr/>
          <p:nvPr/>
        </p:nvSpPr>
        <p:spPr>
          <a:xfrm>
            <a:off x="4579219" y="1600561"/>
            <a:ext cx="4139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당해년도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E1B5CDB2-91AE-6380-E5CC-9E892D802F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494777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4728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1201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견적관리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61344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4536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D147742A-5A08-7D7D-A825-6B4737752AE8}"/>
              </a:ext>
            </a:extLst>
          </p:cNvPr>
          <p:cNvSpPr/>
          <p:nvPr/>
        </p:nvSpPr>
        <p:spPr>
          <a:xfrm>
            <a:off x="1311467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EBE4D45-C21B-8BAC-6097-4A0D8B30B58F}"/>
              </a:ext>
            </a:extLst>
          </p:cNvPr>
          <p:cNvSpPr/>
          <p:nvPr/>
        </p:nvSpPr>
        <p:spPr>
          <a:xfrm>
            <a:off x="1432446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9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0BDCE36-E23F-662C-D5D2-37715C6B2E9B}"/>
              </a:ext>
            </a:extLst>
          </p:cNvPr>
          <p:cNvSpPr/>
          <p:nvPr/>
        </p:nvSpPr>
        <p:spPr>
          <a:xfrm>
            <a:off x="1424109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전체 견적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3F4575A-D8E7-CA4A-A4C1-D6F17B530B3D}"/>
              </a:ext>
            </a:extLst>
          </p:cNvPr>
          <p:cNvSpPr/>
          <p:nvPr/>
        </p:nvSpPr>
        <p:spPr>
          <a:xfrm>
            <a:off x="3156974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D466219-2053-E2BE-F62E-9EF46CE60EEA}"/>
              </a:ext>
            </a:extLst>
          </p:cNvPr>
          <p:cNvSpPr/>
          <p:nvPr/>
        </p:nvSpPr>
        <p:spPr>
          <a:xfrm>
            <a:off x="3277953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55372A3-4986-ED4F-86D3-54D8E80F9BBD}"/>
              </a:ext>
            </a:extLst>
          </p:cNvPr>
          <p:cNvSpPr/>
          <p:nvPr/>
        </p:nvSpPr>
        <p:spPr>
          <a:xfrm>
            <a:off x="3269617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견적대기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2A9E5FD4-6DAB-746C-6DE0-DCED3C357741}"/>
              </a:ext>
            </a:extLst>
          </p:cNvPr>
          <p:cNvSpPr/>
          <p:nvPr/>
        </p:nvSpPr>
        <p:spPr>
          <a:xfrm>
            <a:off x="5010012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01E2407-390E-3859-C253-24A5C27A68E0}"/>
              </a:ext>
            </a:extLst>
          </p:cNvPr>
          <p:cNvSpPr/>
          <p:nvPr/>
        </p:nvSpPr>
        <p:spPr>
          <a:xfrm>
            <a:off x="5130991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4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C4AA809E-7010-895A-8755-919C32611F01}"/>
              </a:ext>
            </a:extLst>
          </p:cNvPr>
          <p:cNvSpPr/>
          <p:nvPr/>
        </p:nvSpPr>
        <p:spPr>
          <a:xfrm>
            <a:off x="5122654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견적완료</a:t>
            </a:r>
          </a:p>
        </p:txBody>
      </p:sp>
      <p:pic>
        <p:nvPicPr>
          <p:cNvPr id="42" name="그래픽 41" descr="연필">
            <a:extLst>
              <a:ext uri="{FF2B5EF4-FFF2-40B4-BE49-F238E27FC236}">
                <a16:creationId xmlns:a16="http://schemas.microsoft.com/office/drawing/2014/main" id="{161FDC69-FBA9-5B09-9CAF-E9335B72AC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33158" y="3562243"/>
            <a:ext cx="98363" cy="98363"/>
          </a:xfrm>
          <a:prstGeom prst="rect">
            <a:avLst/>
          </a:prstGeom>
        </p:spPr>
      </p:pic>
      <p:sp>
        <p:nvSpPr>
          <p:cNvPr id="44" name="타원 43">
            <a:extLst>
              <a:ext uri="{FF2B5EF4-FFF2-40B4-BE49-F238E27FC236}">
                <a16:creationId xmlns:a16="http://schemas.microsoft.com/office/drawing/2014/main" id="{47846314-44D6-AAEA-66F4-328AE910111E}"/>
              </a:ext>
            </a:extLst>
          </p:cNvPr>
          <p:cNvSpPr/>
          <p:nvPr/>
        </p:nvSpPr>
        <p:spPr>
          <a:xfrm>
            <a:off x="4961115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D5C1654A-6E05-5869-267B-2050549F51CE}"/>
              </a:ext>
            </a:extLst>
          </p:cNvPr>
          <p:cNvSpPr/>
          <p:nvPr/>
        </p:nvSpPr>
        <p:spPr>
          <a:xfrm>
            <a:off x="5597616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ABF7E814-6A31-D69D-C2A1-90092625291F}"/>
              </a:ext>
            </a:extLst>
          </p:cNvPr>
          <p:cNvSpPr/>
          <p:nvPr/>
        </p:nvSpPr>
        <p:spPr>
          <a:xfrm>
            <a:off x="6234117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66CF8918-DFAB-3D72-2C66-3D5B3DC788B3}"/>
              </a:ext>
            </a:extLst>
          </p:cNvPr>
          <p:cNvSpPr/>
          <p:nvPr/>
        </p:nvSpPr>
        <p:spPr>
          <a:xfrm>
            <a:off x="4305590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59883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5DF2D-D65E-D657-1FC3-9E244955D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1DB5ADAD-BD47-248D-482E-1D9D70A93AB3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견적관리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견적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93E137B5-C21E-1A67-5590-94E90C3B6606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견적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7C0C06B-5A96-B6A4-633A-F120080F3AFB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753109176"/>
              </p:ext>
            </p:extLst>
          </p:nvPr>
        </p:nvGraphicFramePr>
        <p:xfrm>
          <a:off x="7086600" y="501650"/>
          <a:ext cx="2057400" cy="2438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 자동 등록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참석완료 시 견적 자동 등록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00627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견적서 보기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</a:rPr>
                        <a:t>문서 상세</a:t>
                      </a:r>
                      <a:r>
                        <a:rPr lang="en-US" altLang="ko-KR" sz="7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</a:rPr>
                        <a:t>견적서 팝업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표시</a:t>
                      </a:r>
                      <a:endParaRPr lang="en-US" altLang="ko-KR" sz="7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 팝업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승인대기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반려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보류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상신 후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‘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승인대기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’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상태로 있다가 승인 완료 시에만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‘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’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상태로 변경 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27871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D2B3280A-6EC2-A9BB-39C5-6083E31ABC30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9F10F76-CFCA-9A83-7424-40E8D12F4906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7285B103-0BB0-78D3-F1F1-57D7BF4B371C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319364DD-84B0-889A-DDBD-299C13A20DB6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61BFF451-C05C-2DDA-615E-44B4C65B9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99D4F0B7-B4EC-5F6B-8C21-06FEC514D3DD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28461E1E-F99D-BD09-6A8F-70C2BFB049E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901D0043-7318-CE0C-C0D4-3BEBFF48E380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8C6A162E-F9A9-C3A6-BA9D-C4BEB14AA83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FCE6792-2412-4FA3-F1BB-E16DE9E463CE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298EF702-6C35-8182-7612-AA8436EFD424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EEDED15E-C8C0-B060-1FD1-2D2D603EBD4F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F2FB0C81-DB5F-D591-5F9E-8082D900DE9F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B72044EF-6222-1453-9BA1-07A44B9AA6F7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0FD17CA-E780-3247-A165-5A277C4F70E9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0218A964-84E6-9F37-9B35-9A2869BED553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2E794F4-4D02-A298-7926-AFDD835F8A1B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874BD621-520B-FDC0-0840-0344AE36BFAC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23E6B2C-5778-8680-F145-3F647FB5ED6D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견적 상세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743C3ED-00BC-13C3-5566-DF86FDB19DC7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견적 정보를 등록하고 관리합니다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D22BB064-C646-812F-5EA2-0527ACF3DBE7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4728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1201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견적관리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61344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4536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F3026895-17AF-9293-9BEE-DB9DB734C94D}"/>
              </a:ext>
            </a:extLst>
          </p:cNvPr>
          <p:cNvSpPr/>
          <p:nvPr/>
        </p:nvSpPr>
        <p:spPr>
          <a:xfrm>
            <a:off x="1311467" y="3646067"/>
            <a:ext cx="5433246" cy="1678900"/>
          </a:xfrm>
          <a:prstGeom prst="roundRect">
            <a:avLst>
              <a:gd name="adj" fmla="val 4706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A5CF310-1CB5-5F6E-ECAD-F3A7EFFCA755}"/>
              </a:ext>
            </a:extLst>
          </p:cNvPr>
          <p:cNvSpPr/>
          <p:nvPr/>
        </p:nvSpPr>
        <p:spPr>
          <a:xfrm>
            <a:off x="1397112" y="3743502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현장설명회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997B7EBC-3AD4-6102-5077-9D6666DB8840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수정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8B20052F-D118-6771-2F56-10BA0A1DBCD6}"/>
              </a:ext>
            </a:extLst>
          </p:cNvPr>
          <p:cNvSpPr/>
          <p:nvPr/>
        </p:nvSpPr>
        <p:spPr>
          <a:xfrm>
            <a:off x="5096195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전자결재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D6B239B-D801-C565-EFAD-C2D93B8DCB3D}"/>
              </a:ext>
            </a:extLst>
          </p:cNvPr>
          <p:cNvSpPr/>
          <p:nvPr/>
        </p:nvSpPr>
        <p:spPr>
          <a:xfrm>
            <a:off x="1498340" y="4865670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2025-12-12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FE21579-E023-3A2B-FF28-19E37791E735}"/>
              </a:ext>
            </a:extLst>
          </p:cNvPr>
          <p:cNvSpPr/>
          <p:nvPr/>
        </p:nvSpPr>
        <p:spPr>
          <a:xfrm>
            <a:off x="1498340" y="462530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현장설명회 일자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12AD114-1748-2C0F-534C-54F3BA3214C6}"/>
              </a:ext>
            </a:extLst>
          </p:cNvPr>
          <p:cNvSpPr/>
          <p:nvPr/>
        </p:nvSpPr>
        <p:spPr>
          <a:xfrm>
            <a:off x="4055020" y="4275437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회사명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A3737B8-CC23-6AC9-AA54-CDCB098D83B9}"/>
              </a:ext>
            </a:extLst>
          </p:cNvPr>
          <p:cNvSpPr/>
          <p:nvPr/>
        </p:nvSpPr>
        <p:spPr>
          <a:xfrm>
            <a:off x="4055020" y="403507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거래처명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57033C68-71F8-F1FD-8E13-3627E817B86D}"/>
              </a:ext>
            </a:extLst>
          </p:cNvPr>
          <p:cNvSpPr/>
          <p:nvPr/>
        </p:nvSpPr>
        <p:spPr>
          <a:xfrm>
            <a:off x="1498340" y="4275437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2ED2D111-2ECD-6445-9A90-270E7764FF77}"/>
              </a:ext>
            </a:extLst>
          </p:cNvPr>
          <p:cNvSpPr/>
          <p:nvPr/>
        </p:nvSpPr>
        <p:spPr>
          <a:xfrm>
            <a:off x="1498340" y="403507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 err="1">
                <a:solidFill>
                  <a:schemeClr val="tx1"/>
                </a:solidFill>
                <a:latin typeface="+mn-ea"/>
              </a:rPr>
              <a:t>현설번호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C8D1B946-F9EB-DC87-16EC-0DC2B4373A2D}"/>
              </a:ext>
            </a:extLst>
          </p:cNvPr>
          <p:cNvSpPr/>
          <p:nvPr/>
        </p:nvSpPr>
        <p:spPr>
          <a:xfrm>
            <a:off x="4055020" y="4862605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이름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7C7FF82B-2ED4-8AB2-8BBE-A88B75608968}"/>
              </a:ext>
            </a:extLst>
          </p:cNvPr>
          <p:cNvSpPr/>
          <p:nvPr/>
        </p:nvSpPr>
        <p:spPr>
          <a:xfrm>
            <a:off x="4055020" y="462224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참석자</a:t>
            </a: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C7126207-833D-8E81-8C64-C07931206EFE}"/>
              </a:ext>
            </a:extLst>
          </p:cNvPr>
          <p:cNvSpPr/>
          <p:nvPr/>
        </p:nvSpPr>
        <p:spPr>
          <a:xfrm>
            <a:off x="4243706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견적서 보기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2D129A11-1AC6-776D-3145-F37F2DD8E5BD}"/>
              </a:ext>
            </a:extLst>
          </p:cNvPr>
          <p:cNvSpPr/>
          <p:nvPr/>
        </p:nvSpPr>
        <p:spPr>
          <a:xfrm>
            <a:off x="1311467" y="1903767"/>
            <a:ext cx="5433246" cy="1625484"/>
          </a:xfrm>
          <a:prstGeom prst="roundRect">
            <a:avLst>
              <a:gd name="adj" fmla="val 4774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E3DE714D-A896-FA5B-4FA1-8FFD04592202}"/>
              </a:ext>
            </a:extLst>
          </p:cNvPr>
          <p:cNvSpPr/>
          <p:nvPr/>
        </p:nvSpPr>
        <p:spPr>
          <a:xfrm>
            <a:off x="1397112" y="2001202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견적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6FC3DA8A-7541-CE1C-EB31-1A467F5C1DA2}"/>
              </a:ext>
            </a:extLst>
          </p:cNvPr>
          <p:cNvSpPr/>
          <p:nvPr/>
        </p:nvSpPr>
        <p:spPr>
          <a:xfrm>
            <a:off x="1498340" y="3123370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1,420,000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9244DAE9-14F5-02E3-F024-5E728751B047}"/>
              </a:ext>
            </a:extLst>
          </p:cNvPr>
          <p:cNvSpPr/>
          <p:nvPr/>
        </p:nvSpPr>
        <p:spPr>
          <a:xfrm>
            <a:off x="1498340" y="288300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견적금액</a:t>
            </a: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8739A993-39D0-EB8C-8434-EC7E05641B77}"/>
              </a:ext>
            </a:extLst>
          </p:cNvPr>
          <p:cNvSpPr/>
          <p:nvPr/>
        </p:nvSpPr>
        <p:spPr>
          <a:xfrm>
            <a:off x="4055020" y="2533137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이름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5DA093B0-813D-753F-F37C-179E1858D889}"/>
              </a:ext>
            </a:extLst>
          </p:cNvPr>
          <p:cNvSpPr/>
          <p:nvPr/>
        </p:nvSpPr>
        <p:spPr>
          <a:xfrm>
            <a:off x="4055020" y="229277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 err="1">
                <a:solidFill>
                  <a:schemeClr val="tx1"/>
                </a:solidFill>
                <a:latin typeface="+mn-ea"/>
              </a:rPr>
              <a:t>견적자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AFA10679-8F1B-E704-A5A9-9C37BD1A6869}"/>
              </a:ext>
            </a:extLst>
          </p:cNvPr>
          <p:cNvSpPr/>
          <p:nvPr/>
        </p:nvSpPr>
        <p:spPr>
          <a:xfrm>
            <a:off x="1498340" y="2533137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FE2309CD-D824-5D2D-3240-A81C3C0B3A0C}"/>
              </a:ext>
            </a:extLst>
          </p:cNvPr>
          <p:cNvSpPr/>
          <p:nvPr/>
        </p:nvSpPr>
        <p:spPr>
          <a:xfrm>
            <a:off x="1498340" y="229277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견적번호</a:t>
            </a: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5D0498C3-9A8A-81C6-DDB7-0DD24D8415B5}"/>
              </a:ext>
            </a:extLst>
          </p:cNvPr>
          <p:cNvSpPr/>
          <p:nvPr/>
        </p:nvSpPr>
        <p:spPr>
          <a:xfrm>
            <a:off x="4055020" y="3120305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견적대기</a:t>
            </a: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5C7C3AA7-0166-967F-A933-B6560FB87CA0}"/>
              </a:ext>
            </a:extLst>
          </p:cNvPr>
          <p:cNvSpPr/>
          <p:nvPr/>
        </p:nvSpPr>
        <p:spPr>
          <a:xfrm>
            <a:off x="4055020" y="287994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B04E42E1-6367-A5A0-42D4-AC5FD6BC1CB7}"/>
              </a:ext>
            </a:extLst>
          </p:cNvPr>
          <p:cNvSpPr/>
          <p:nvPr/>
        </p:nvSpPr>
        <p:spPr>
          <a:xfrm>
            <a:off x="1311467" y="5449773"/>
            <a:ext cx="5433246" cy="1350548"/>
          </a:xfrm>
          <a:prstGeom prst="roundRect">
            <a:avLst>
              <a:gd name="adj" fmla="val 709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9A61DF26-E1AD-6D3B-FE4E-C03CD7775A2F}"/>
              </a:ext>
            </a:extLst>
          </p:cNvPr>
          <p:cNvSpPr/>
          <p:nvPr/>
        </p:nvSpPr>
        <p:spPr>
          <a:xfrm>
            <a:off x="1397112" y="5547208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입찰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2A649256-CF38-4935-DF84-D66303CC965F}"/>
              </a:ext>
            </a:extLst>
          </p:cNvPr>
          <p:cNvSpPr/>
          <p:nvPr/>
        </p:nvSpPr>
        <p:spPr>
          <a:xfrm>
            <a:off x="4055020" y="6429012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공사기간</a:t>
            </a: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F717CB3C-1C8D-4A88-C18E-3F607AC8E7F5}"/>
              </a:ext>
            </a:extLst>
          </p:cNvPr>
          <p:cNvSpPr/>
          <p:nvPr/>
        </p:nvSpPr>
        <p:spPr>
          <a:xfrm>
            <a:off x="1498340" y="6429012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개소</a:t>
            </a: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639A6B5A-F3FE-A328-D30C-B4400BCF1405}"/>
              </a:ext>
            </a:extLst>
          </p:cNvPr>
          <p:cNvSpPr/>
          <p:nvPr/>
        </p:nvSpPr>
        <p:spPr>
          <a:xfrm>
            <a:off x="4055020" y="6079143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2025-12-12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174DB0E9-AB34-B947-D80D-BCA7EA7F9611}"/>
              </a:ext>
            </a:extLst>
          </p:cNvPr>
          <p:cNvSpPr/>
          <p:nvPr/>
        </p:nvSpPr>
        <p:spPr>
          <a:xfrm>
            <a:off x="4055020" y="5838779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입찰일자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4567F3E3-6E6C-0067-6A58-1359E658690B}"/>
              </a:ext>
            </a:extLst>
          </p:cNvPr>
          <p:cNvSpPr/>
          <p:nvPr/>
        </p:nvSpPr>
        <p:spPr>
          <a:xfrm>
            <a:off x="1498340" y="6079143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88AD4FED-BE6E-3DE8-15F1-AC017E6EDB89}"/>
              </a:ext>
            </a:extLst>
          </p:cNvPr>
          <p:cNvSpPr/>
          <p:nvPr/>
        </p:nvSpPr>
        <p:spPr>
          <a:xfrm>
            <a:off x="1498340" y="5838779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E9A1C709-A72F-54ED-3488-6E8192D68EB2}"/>
              </a:ext>
            </a:extLst>
          </p:cNvPr>
          <p:cNvSpPr/>
          <p:nvPr/>
        </p:nvSpPr>
        <p:spPr>
          <a:xfrm>
            <a:off x="0" y="6667500"/>
            <a:ext cx="7086600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다음페이지에서 계속    ↓↓</a:t>
            </a: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88E33971-F9CB-4456-4D97-3B42161D2A57}"/>
              </a:ext>
            </a:extLst>
          </p:cNvPr>
          <p:cNvSpPr/>
          <p:nvPr/>
        </p:nvSpPr>
        <p:spPr>
          <a:xfrm>
            <a:off x="4300185" y="147606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67445257-F2C8-2ABC-FD2C-ED6695BC9CD2}"/>
              </a:ext>
            </a:extLst>
          </p:cNvPr>
          <p:cNvSpPr/>
          <p:nvPr/>
        </p:nvSpPr>
        <p:spPr>
          <a:xfrm>
            <a:off x="5170164" y="147606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B1F6C0E-0B2E-941D-49E2-FEB648AD140F}"/>
              </a:ext>
            </a:extLst>
          </p:cNvPr>
          <p:cNvSpPr/>
          <p:nvPr/>
        </p:nvSpPr>
        <p:spPr>
          <a:xfrm>
            <a:off x="3966120" y="317141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88387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2F3D9-B729-F257-00A3-443CB779B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2FFCCE75-2DC1-C3B2-808F-CFF2FCE41F3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17864091"/>
              </p:ext>
            </p:extLst>
          </p:nvPr>
        </p:nvGraphicFramePr>
        <p:xfrm>
          <a:off x="7086600" y="501650"/>
          <a:ext cx="2057400" cy="1004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 요약 정보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명칭 빈 인풋박스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수량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단위 식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재료비와 노무비는 견적 및 공과 정보가 반영되어 각각 표시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수정 가능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4A354900-A858-898D-31C0-6B270B4E28FD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11113C4-997E-13D7-539F-375C3F40210B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9A3AC80-25D7-AC9C-EA81-09592450352F}"/>
              </a:ext>
            </a:extLst>
          </p:cNvPr>
          <p:cNvSpPr/>
          <p:nvPr/>
        </p:nvSpPr>
        <p:spPr>
          <a:xfrm>
            <a:off x="87018" y="684847"/>
            <a:ext cx="1063145" cy="60588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4599C557-BEDD-379E-E2B6-E63027255CD4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137924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4728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1201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견적관리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61344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4536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D7498D08-23AF-C0D0-7CFC-1C268AA44FF9}"/>
              </a:ext>
            </a:extLst>
          </p:cNvPr>
          <p:cNvSpPr/>
          <p:nvPr/>
        </p:nvSpPr>
        <p:spPr>
          <a:xfrm>
            <a:off x="182390" y="775429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E93F010-1C79-E689-A184-8904CD75F7C3}"/>
              </a:ext>
            </a:extLst>
          </p:cNvPr>
          <p:cNvSpPr/>
          <p:nvPr/>
        </p:nvSpPr>
        <p:spPr>
          <a:xfrm>
            <a:off x="0" y="495300"/>
            <a:ext cx="7079226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이전페이지에서 계속    ↓↓</a:t>
            </a:r>
          </a:p>
        </p:txBody>
      </p:sp>
      <p:sp>
        <p:nvSpPr>
          <p:cNvPr id="121" name="사각형: 둥근 모서리 120">
            <a:extLst>
              <a:ext uri="{FF2B5EF4-FFF2-40B4-BE49-F238E27FC236}">
                <a16:creationId xmlns:a16="http://schemas.microsoft.com/office/drawing/2014/main" id="{E00EFB18-1820-A626-BE40-070890820712}"/>
              </a:ext>
            </a:extLst>
          </p:cNvPr>
          <p:cNvSpPr/>
          <p:nvPr/>
        </p:nvSpPr>
        <p:spPr>
          <a:xfrm>
            <a:off x="1311467" y="762816"/>
            <a:ext cx="5433246" cy="4006319"/>
          </a:xfrm>
          <a:prstGeom prst="roundRect">
            <a:avLst>
              <a:gd name="adj" fmla="val 2502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00779C79-7EC7-911A-F45F-33C7ACFDDDBC}"/>
              </a:ext>
            </a:extLst>
          </p:cNvPr>
          <p:cNvSpPr/>
          <p:nvPr/>
        </p:nvSpPr>
        <p:spPr>
          <a:xfrm>
            <a:off x="1397112" y="860251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입찰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53189C6C-67E3-F2D2-4295-69901BD31C42}"/>
              </a:ext>
            </a:extLst>
          </p:cNvPr>
          <p:cNvSpPr/>
          <p:nvPr/>
        </p:nvSpPr>
        <p:spPr>
          <a:xfrm>
            <a:off x="4055020" y="1982419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2026-01-01 ~ 2026-12-10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63C60CD3-2C20-DF46-A2F4-0D77BB7A32C9}"/>
              </a:ext>
            </a:extLst>
          </p:cNvPr>
          <p:cNvSpPr/>
          <p:nvPr/>
        </p:nvSpPr>
        <p:spPr>
          <a:xfrm>
            <a:off x="4055020" y="174205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공사기간</a:t>
            </a:r>
          </a:p>
        </p:txBody>
      </p: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B27DB3A3-9B3E-887C-0744-51228644B0B5}"/>
              </a:ext>
            </a:extLst>
          </p:cNvPr>
          <p:cNvSpPr/>
          <p:nvPr/>
        </p:nvSpPr>
        <p:spPr>
          <a:xfrm>
            <a:off x="1498340" y="1982419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21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A911D943-770D-5836-6D33-104FB7E20818}"/>
              </a:ext>
            </a:extLst>
          </p:cNvPr>
          <p:cNvSpPr/>
          <p:nvPr/>
        </p:nvSpPr>
        <p:spPr>
          <a:xfrm>
            <a:off x="1498340" y="174205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개소</a:t>
            </a:r>
          </a:p>
        </p:txBody>
      </p: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EE4857B7-1D36-D25A-B303-BADEDDC7C328}"/>
              </a:ext>
            </a:extLst>
          </p:cNvPr>
          <p:cNvSpPr/>
          <p:nvPr/>
        </p:nvSpPr>
        <p:spPr>
          <a:xfrm>
            <a:off x="4055020" y="1392186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2025-12-12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CF2C9345-4075-7840-C71F-BE23F59A4A95}"/>
              </a:ext>
            </a:extLst>
          </p:cNvPr>
          <p:cNvSpPr/>
          <p:nvPr/>
        </p:nvSpPr>
        <p:spPr>
          <a:xfrm>
            <a:off x="4055020" y="1151822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입찰일자</a:t>
            </a:r>
          </a:p>
        </p:txBody>
      </p: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4F9EF6D3-C1D9-E9C0-8CB3-D4C72F8AC001}"/>
              </a:ext>
            </a:extLst>
          </p:cNvPr>
          <p:cNvSpPr/>
          <p:nvPr/>
        </p:nvSpPr>
        <p:spPr>
          <a:xfrm>
            <a:off x="1498340" y="1392186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3CAFCBD2-5714-1FB4-F756-9A7CCE12A4A4}"/>
              </a:ext>
            </a:extLst>
          </p:cNvPr>
          <p:cNvSpPr/>
          <p:nvPr/>
        </p:nvSpPr>
        <p:spPr>
          <a:xfrm>
            <a:off x="1498340" y="1151822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65401229-025B-9FF1-8771-2EA6D3400BE6}"/>
              </a:ext>
            </a:extLst>
          </p:cNvPr>
          <p:cNvSpPr/>
          <p:nvPr/>
        </p:nvSpPr>
        <p:spPr>
          <a:xfrm>
            <a:off x="1498340" y="2575401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부가세 별도</a:t>
            </a:r>
          </a:p>
        </p:txBody>
      </p: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AACE4AC4-30AC-32F6-859E-BB14B6FCD93C}"/>
              </a:ext>
            </a:extLst>
          </p:cNvPr>
          <p:cNvSpPr/>
          <p:nvPr/>
        </p:nvSpPr>
        <p:spPr>
          <a:xfrm>
            <a:off x="1498340" y="2335037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부가세</a:t>
            </a: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501E44EB-6418-19AF-3980-E9D9090CBAA9}"/>
              </a:ext>
            </a:extLst>
          </p:cNvPr>
          <p:cNvSpPr/>
          <p:nvPr/>
        </p:nvSpPr>
        <p:spPr>
          <a:xfrm>
            <a:off x="1498340" y="378596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현장설명회 자료</a:t>
            </a:r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CDF33D97-C152-8EF5-0313-2B357B31B83B}"/>
              </a:ext>
            </a:extLst>
          </p:cNvPr>
          <p:cNvSpPr/>
          <p:nvPr/>
        </p:nvSpPr>
        <p:spPr>
          <a:xfrm>
            <a:off x="1498340" y="3161814"/>
            <a:ext cx="5070782" cy="55623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업무 보고 내용</a:t>
            </a:r>
          </a:p>
        </p:txBody>
      </p: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7BF94398-91A9-DDD8-7432-5DAA1B62C859}"/>
              </a:ext>
            </a:extLst>
          </p:cNvPr>
          <p:cNvSpPr/>
          <p:nvPr/>
        </p:nvSpPr>
        <p:spPr>
          <a:xfrm>
            <a:off x="1498340" y="2921450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업무 보고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A925AB2-FD81-FA38-3A49-F43E6B59E7AE}"/>
              </a:ext>
            </a:extLst>
          </p:cNvPr>
          <p:cNvSpPr/>
          <p:nvPr/>
        </p:nvSpPr>
        <p:spPr>
          <a:xfrm>
            <a:off x="0" y="6667500"/>
            <a:ext cx="7086600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다음페이지에서 계속    ↓↓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0217A1E-7660-2FDB-30A1-D7E914830FA0}"/>
              </a:ext>
            </a:extLst>
          </p:cNvPr>
          <p:cNvSpPr/>
          <p:nvPr/>
        </p:nvSpPr>
        <p:spPr>
          <a:xfrm>
            <a:off x="1498340" y="4068107"/>
            <a:ext cx="5062803" cy="49034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A0703C1-5091-163E-6ADB-278DB67B6B9F}"/>
              </a:ext>
            </a:extLst>
          </p:cNvPr>
          <p:cNvSpPr/>
          <p:nvPr/>
        </p:nvSpPr>
        <p:spPr>
          <a:xfrm>
            <a:off x="1560704" y="4072423"/>
            <a:ext cx="4190620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u="sng" dirty="0">
                <a:solidFill>
                  <a:schemeClr val="tx1"/>
                </a:solidFill>
                <a:latin typeface="+mn-ea"/>
              </a:rPr>
              <a:t>abc.zip</a:t>
            </a:r>
            <a:endParaRPr lang="ko-KR" altLang="en-US" sz="700" u="sng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9928B4F0-A2CF-4690-0E5C-5541E22541C7}"/>
              </a:ext>
            </a:extLst>
          </p:cNvPr>
          <p:cNvSpPr/>
          <p:nvPr/>
        </p:nvSpPr>
        <p:spPr>
          <a:xfrm>
            <a:off x="1311467" y="4891842"/>
            <a:ext cx="5433246" cy="1718507"/>
          </a:xfrm>
          <a:prstGeom prst="roundRect">
            <a:avLst>
              <a:gd name="adj" fmla="val 5814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3201654-281C-B458-76DD-DDEF625404D9}"/>
              </a:ext>
            </a:extLst>
          </p:cNvPr>
          <p:cNvSpPr/>
          <p:nvPr/>
        </p:nvSpPr>
        <p:spPr>
          <a:xfrm>
            <a:off x="1397112" y="4989278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견적 요약 정보</a:t>
            </a: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95A01978-766D-A6A9-C3A7-5DC0C94881CC}"/>
              </a:ext>
            </a:extLst>
          </p:cNvPr>
          <p:cNvGrpSpPr/>
          <p:nvPr/>
        </p:nvGrpSpPr>
        <p:grpSpPr>
          <a:xfrm rot="2700000">
            <a:off x="6312701" y="5539676"/>
            <a:ext cx="182172" cy="178473"/>
            <a:chOff x="6543991" y="4024834"/>
            <a:chExt cx="314961" cy="308569"/>
          </a:xfrm>
        </p:grpSpPr>
        <p:sp>
          <p:nvSpPr>
            <p:cNvPr id="45" name="타원 108">
              <a:extLst>
                <a:ext uri="{FF2B5EF4-FFF2-40B4-BE49-F238E27FC236}">
                  <a16:creationId xmlns:a16="http://schemas.microsoft.com/office/drawing/2014/main" id="{35196E5B-395B-C99B-C726-E2F1A1285066}"/>
                </a:ext>
              </a:extLst>
            </p:cNvPr>
            <p:cNvSpPr/>
            <p:nvPr/>
          </p:nvSpPr>
          <p:spPr>
            <a:xfrm rot="2700000">
              <a:off x="6547187" y="4021638"/>
              <a:ext cx="308569" cy="314961"/>
            </a:xfrm>
            <a:prstGeom prst="roundRect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r>
                <a:rPr lang="ko-KR" altLang="en-US" sz="700" b="1" dirty="0">
                  <a:solidFill>
                    <a:schemeClr val="tx1"/>
                  </a:solidFill>
                </a:rPr>
                <a:t>       </a:t>
              </a:r>
            </a:p>
          </p:txBody>
        </p:sp>
        <p:pic>
          <p:nvPicPr>
            <p:cNvPr id="46" name="그래픽 45" descr="닫기">
              <a:extLst>
                <a:ext uri="{FF2B5EF4-FFF2-40B4-BE49-F238E27FC236}">
                  <a16:creationId xmlns:a16="http://schemas.microsoft.com/office/drawing/2014/main" id="{AB91260F-8DCC-3EC2-0371-0C3E39F22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900000">
              <a:off x="6608755" y="4083589"/>
              <a:ext cx="182445" cy="182445"/>
            </a:xfrm>
            <a:prstGeom prst="roundRect">
              <a:avLst/>
            </a:prstGeom>
          </p:spPr>
        </p:pic>
      </p:grp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AEA38F70-010E-3289-0508-E85D228FAC86}"/>
              </a:ext>
            </a:extLst>
          </p:cNvPr>
          <p:cNvSpPr/>
          <p:nvPr/>
        </p:nvSpPr>
        <p:spPr>
          <a:xfrm>
            <a:off x="6164104" y="5301624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추가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B660EE9-15BA-D58A-63BE-AC04ABD20AA1}"/>
              </a:ext>
            </a:extLst>
          </p:cNvPr>
          <p:cNvSpPr/>
          <p:nvPr/>
        </p:nvSpPr>
        <p:spPr>
          <a:xfrm>
            <a:off x="1498340" y="5512061"/>
            <a:ext cx="28138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1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2F765C21-EDDE-4CF5-B03F-A8B91FF1CC3A}"/>
              </a:ext>
            </a:extLst>
          </p:cNvPr>
          <p:cNvSpPr/>
          <p:nvPr/>
        </p:nvSpPr>
        <p:spPr>
          <a:xfrm>
            <a:off x="1835128" y="5271075"/>
            <a:ext cx="1011500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명칭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A2951BEF-DDE8-1C57-9748-D938A174B111}"/>
              </a:ext>
            </a:extLst>
          </p:cNvPr>
          <p:cNvSpPr/>
          <p:nvPr/>
        </p:nvSpPr>
        <p:spPr>
          <a:xfrm>
            <a:off x="1840274" y="5511439"/>
            <a:ext cx="813576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63083841-A094-5F50-CC98-A66DB2025D12}"/>
              </a:ext>
            </a:extLst>
          </p:cNvPr>
          <p:cNvSpPr/>
          <p:nvPr/>
        </p:nvSpPr>
        <p:spPr>
          <a:xfrm>
            <a:off x="2704872" y="5271075"/>
            <a:ext cx="1011500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수량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D1A4E348-2CD4-D98B-B430-DE5D81854082}"/>
              </a:ext>
            </a:extLst>
          </p:cNvPr>
          <p:cNvSpPr/>
          <p:nvPr/>
        </p:nvSpPr>
        <p:spPr>
          <a:xfrm>
            <a:off x="2710017" y="5511439"/>
            <a:ext cx="352169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580F7921-5270-4A18-0D12-E2A2AE150EDB}"/>
              </a:ext>
            </a:extLst>
          </p:cNvPr>
          <p:cNvSpPr/>
          <p:nvPr/>
        </p:nvSpPr>
        <p:spPr>
          <a:xfrm>
            <a:off x="3110865" y="5271075"/>
            <a:ext cx="813576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단위</a:t>
            </a: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4DF02E7F-AD2E-7963-6E93-FAECA746981F}"/>
              </a:ext>
            </a:extLst>
          </p:cNvPr>
          <p:cNvSpPr/>
          <p:nvPr/>
        </p:nvSpPr>
        <p:spPr>
          <a:xfrm>
            <a:off x="3116011" y="5511439"/>
            <a:ext cx="352168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FA40B687-91DB-2F92-71AE-9852CAFED9E9}"/>
              </a:ext>
            </a:extLst>
          </p:cNvPr>
          <p:cNvSpPr/>
          <p:nvPr/>
        </p:nvSpPr>
        <p:spPr>
          <a:xfrm>
            <a:off x="3519201" y="5271075"/>
            <a:ext cx="813576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재료비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31CA1699-9CD9-DE51-C573-8DF2BEBA6442}"/>
              </a:ext>
            </a:extLst>
          </p:cNvPr>
          <p:cNvSpPr/>
          <p:nvPr/>
        </p:nvSpPr>
        <p:spPr>
          <a:xfrm>
            <a:off x="3524347" y="5511439"/>
            <a:ext cx="813576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96F3167C-A86D-6A9C-A139-2222C374FD14}"/>
              </a:ext>
            </a:extLst>
          </p:cNvPr>
          <p:cNvSpPr/>
          <p:nvPr/>
        </p:nvSpPr>
        <p:spPr>
          <a:xfrm>
            <a:off x="4379691" y="5271075"/>
            <a:ext cx="813576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노무비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E00C80BC-8EDF-81A6-D66A-99C812F889E4}"/>
              </a:ext>
            </a:extLst>
          </p:cNvPr>
          <p:cNvSpPr/>
          <p:nvPr/>
        </p:nvSpPr>
        <p:spPr>
          <a:xfrm>
            <a:off x="4384837" y="5511439"/>
            <a:ext cx="813576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440145F-FC53-D418-1B8E-782E0B747C24}"/>
              </a:ext>
            </a:extLst>
          </p:cNvPr>
          <p:cNvSpPr/>
          <p:nvPr/>
        </p:nvSpPr>
        <p:spPr>
          <a:xfrm>
            <a:off x="2241269" y="5821605"/>
            <a:ext cx="412728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합계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DBE44B33-6B8E-9646-DEB7-229D15EC9801}"/>
              </a:ext>
            </a:extLst>
          </p:cNvPr>
          <p:cNvSpPr/>
          <p:nvPr/>
        </p:nvSpPr>
        <p:spPr>
          <a:xfrm>
            <a:off x="2707821" y="5821605"/>
            <a:ext cx="352168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167A68B-AEAA-5A0C-A7C9-95A2C314684D}"/>
              </a:ext>
            </a:extLst>
          </p:cNvPr>
          <p:cNvSpPr/>
          <p:nvPr/>
        </p:nvSpPr>
        <p:spPr>
          <a:xfrm>
            <a:off x="5764381" y="5271075"/>
            <a:ext cx="38110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비고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43F6469A-38DE-8DE0-922F-76738399C2CA}"/>
              </a:ext>
            </a:extLst>
          </p:cNvPr>
          <p:cNvSpPr/>
          <p:nvPr/>
        </p:nvSpPr>
        <p:spPr>
          <a:xfrm>
            <a:off x="5827124" y="5511439"/>
            <a:ext cx="448755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0D972487-6F9B-DB12-FE0E-7E1668315258}"/>
              </a:ext>
            </a:extLst>
          </p:cNvPr>
          <p:cNvSpPr/>
          <p:nvPr/>
        </p:nvSpPr>
        <p:spPr>
          <a:xfrm>
            <a:off x="5193267" y="5271075"/>
            <a:ext cx="38110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합계</a:t>
            </a: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C9839102-7E0D-929E-FACD-A2ED1A861204}"/>
              </a:ext>
            </a:extLst>
          </p:cNvPr>
          <p:cNvSpPr/>
          <p:nvPr/>
        </p:nvSpPr>
        <p:spPr>
          <a:xfrm>
            <a:off x="5250491" y="5511439"/>
            <a:ext cx="524556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EFB19EB0-098D-A62D-8645-BC2DD1478E8C}"/>
              </a:ext>
            </a:extLst>
          </p:cNvPr>
          <p:cNvSpPr/>
          <p:nvPr/>
        </p:nvSpPr>
        <p:spPr>
          <a:xfrm>
            <a:off x="3116011" y="5821605"/>
            <a:ext cx="352168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ADC3384F-3D4D-9AFD-05F7-285030B4E7B3}"/>
              </a:ext>
            </a:extLst>
          </p:cNvPr>
          <p:cNvSpPr/>
          <p:nvPr/>
        </p:nvSpPr>
        <p:spPr>
          <a:xfrm>
            <a:off x="3524347" y="5821605"/>
            <a:ext cx="813576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551DFD82-7A6C-E65A-648A-39D5B7DD506A}"/>
              </a:ext>
            </a:extLst>
          </p:cNvPr>
          <p:cNvSpPr/>
          <p:nvPr/>
        </p:nvSpPr>
        <p:spPr>
          <a:xfrm>
            <a:off x="4384837" y="5821605"/>
            <a:ext cx="813576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37080A3E-56A4-1729-61FC-1D62C3A3D533}"/>
              </a:ext>
            </a:extLst>
          </p:cNvPr>
          <p:cNvSpPr/>
          <p:nvPr/>
        </p:nvSpPr>
        <p:spPr>
          <a:xfrm>
            <a:off x="5250491" y="5821605"/>
            <a:ext cx="524556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249EAE04-48C7-1CEE-A914-4D568D79FF8B}"/>
              </a:ext>
            </a:extLst>
          </p:cNvPr>
          <p:cNvSpPr/>
          <p:nvPr/>
        </p:nvSpPr>
        <p:spPr>
          <a:xfrm>
            <a:off x="1498340" y="6322206"/>
            <a:ext cx="473283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4E0D1EF7-14B3-9F8C-5B27-EC2081353A6E}"/>
              </a:ext>
            </a:extLst>
          </p:cNvPr>
          <p:cNvSpPr/>
          <p:nvPr/>
        </p:nvSpPr>
        <p:spPr>
          <a:xfrm>
            <a:off x="1498340" y="6081842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메모</a:t>
            </a:r>
          </a:p>
        </p:txBody>
      </p: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0F6FCBB7-5DCE-4276-DA68-D34F6D1E2466}"/>
              </a:ext>
            </a:extLst>
          </p:cNvPr>
          <p:cNvGrpSpPr/>
          <p:nvPr/>
        </p:nvGrpSpPr>
        <p:grpSpPr>
          <a:xfrm rot="2700000">
            <a:off x="6312701" y="6352486"/>
            <a:ext cx="182172" cy="178473"/>
            <a:chOff x="6543991" y="4024834"/>
            <a:chExt cx="314961" cy="308569"/>
          </a:xfrm>
        </p:grpSpPr>
        <p:sp>
          <p:nvSpPr>
            <p:cNvPr id="78" name="타원 108">
              <a:extLst>
                <a:ext uri="{FF2B5EF4-FFF2-40B4-BE49-F238E27FC236}">
                  <a16:creationId xmlns:a16="http://schemas.microsoft.com/office/drawing/2014/main" id="{8AA4B104-3ECC-DF58-6ECD-C187AECCA3A0}"/>
                </a:ext>
              </a:extLst>
            </p:cNvPr>
            <p:cNvSpPr/>
            <p:nvPr/>
          </p:nvSpPr>
          <p:spPr>
            <a:xfrm rot="2700000">
              <a:off x="6547187" y="4021638"/>
              <a:ext cx="308569" cy="314961"/>
            </a:xfrm>
            <a:prstGeom prst="roundRect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r>
                <a:rPr lang="ko-KR" altLang="en-US" sz="700" b="1" dirty="0">
                  <a:solidFill>
                    <a:schemeClr val="tx1"/>
                  </a:solidFill>
                </a:rPr>
                <a:t>       </a:t>
              </a:r>
            </a:p>
          </p:txBody>
        </p:sp>
        <p:pic>
          <p:nvPicPr>
            <p:cNvPr id="79" name="그래픽 78" descr="닫기">
              <a:extLst>
                <a:ext uri="{FF2B5EF4-FFF2-40B4-BE49-F238E27FC236}">
                  <a16:creationId xmlns:a16="http://schemas.microsoft.com/office/drawing/2014/main" id="{C41FB4E5-3C13-37FE-7475-BAC0F5698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900000">
              <a:off x="6608755" y="4083589"/>
              <a:ext cx="182445" cy="182445"/>
            </a:xfrm>
            <a:prstGeom prst="roundRect">
              <a:avLst/>
            </a:prstGeom>
          </p:spPr>
        </p:pic>
      </p:grp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650D2ABC-63EA-C2B4-9F9C-50A250536342}"/>
              </a:ext>
            </a:extLst>
          </p:cNvPr>
          <p:cNvSpPr/>
          <p:nvPr/>
        </p:nvSpPr>
        <p:spPr>
          <a:xfrm>
            <a:off x="6164104" y="6114434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추가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EC07D77-F4F0-24A1-6DCF-5399AED3C598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견적관리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견적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FEEF54C-2D4B-28E1-5C46-2BAFC4973525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견적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5A54B661-1B67-C9DF-7882-A0E16624318B}"/>
              </a:ext>
            </a:extLst>
          </p:cNvPr>
          <p:cNvSpPr/>
          <p:nvPr/>
        </p:nvSpPr>
        <p:spPr>
          <a:xfrm>
            <a:off x="1237181" y="5032454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49866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4A004-A4E6-A301-7B3E-DE0B0EB2A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6B931E82-4F6B-81CC-343C-B2DFC611209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891603"/>
              </p:ext>
            </p:extLst>
          </p:nvPr>
        </p:nvGraphicFramePr>
        <p:xfrm>
          <a:off x="7086600" y="501650"/>
          <a:ext cx="2057400" cy="6260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추가 행 인풋박스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- 1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이상 숫자만 입력 가능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추가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(2-1)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최하단에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숫자만큼 행 추가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2-2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품목관리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품목유형이 공과인 목록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첫번째 공과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066747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품목 단가 조정 영역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품목관리의 정보가 연동되어 표시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저장 버튼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해당 견적 상세에서만 저장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 적용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(8)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 상세 영역에 해당 품목에 조정단가 기준으로 일괄 적용 처리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초기화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(7)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조정단가가 판매단가로 초기화 처리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품목별 조정단가 인풋박스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419486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500074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8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 상세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등록된 정보로 견적서 작성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3014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9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 단가 적용 버튼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클릭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선택 행에 대해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(3)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조정단가로 적용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572358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93E3BFAD-464C-B3E7-7B54-8A322E44F9AB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46C6B1E-0FE0-3316-449D-9E3A11257727}"/>
              </a:ext>
            </a:extLst>
          </p:cNvPr>
          <p:cNvSpPr/>
          <p:nvPr/>
        </p:nvSpPr>
        <p:spPr>
          <a:xfrm>
            <a:off x="84136" y="609158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F93853A-D9BA-6C74-C607-FEE29AD8A831}"/>
              </a:ext>
            </a:extLst>
          </p:cNvPr>
          <p:cNvSpPr/>
          <p:nvPr/>
        </p:nvSpPr>
        <p:spPr>
          <a:xfrm>
            <a:off x="87018" y="684847"/>
            <a:ext cx="1063145" cy="60588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D516FFCF-F86C-DE1C-F977-6F313E6CC396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137924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4728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1201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견적관리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61344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4536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9491DD05-9989-52AE-A331-C48AA23096A8}"/>
              </a:ext>
            </a:extLst>
          </p:cNvPr>
          <p:cNvSpPr/>
          <p:nvPr/>
        </p:nvSpPr>
        <p:spPr>
          <a:xfrm>
            <a:off x="182390" y="775429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5798673-0F13-FAE1-A452-F958D55E6512}"/>
              </a:ext>
            </a:extLst>
          </p:cNvPr>
          <p:cNvSpPr/>
          <p:nvPr/>
        </p:nvSpPr>
        <p:spPr>
          <a:xfrm>
            <a:off x="0" y="495300"/>
            <a:ext cx="7079226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이전페이지에서 계속    ↓↓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75E27922-46BC-473A-DBCA-6E58400474EF}"/>
              </a:ext>
            </a:extLst>
          </p:cNvPr>
          <p:cNvSpPr/>
          <p:nvPr/>
        </p:nvSpPr>
        <p:spPr>
          <a:xfrm>
            <a:off x="1311467" y="4286187"/>
            <a:ext cx="5433246" cy="1693169"/>
          </a:xfrm>
          <a:prstGeom prst="roundRect">
            <a:avLst>
              <a:gd name="adj" fmla="val 753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D6610E0-2940-D490-A626-9829F0D05A91}"/>
              </a:ext>
            </a:extLst>
          </p:cNvPr>
          <p:cNvSpPr/>
          <p:nvPr/>
        </p:nvSpPr>
        <p:spPr>
          <a:xfrm>
            <a:off x="1397112" y="4383623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견적 상세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23392745-3E3A-025F-AAC1-D7CA5AC89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771188"/>
              </p:ext>
            </p:extLst>
          </p:nvPr>
        </p:nvGraphicFramePr>
        <p:xfrm>
          <a:off x="1498339" y="4649176"/>
          <a:ext cx="7219457" cy="1127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799">
                  <a:extLst>
                    <a:ext uri="{9D8B030D-6E8A-4147-A177-3AD203B41FA5}">
                      <a16:colId xmlns:a16="http://schemas.microsoft.com/office/drawing/2014/main" val="3626369766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560390928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1496310808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2909412019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1240251595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1093072852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3915431215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1351793494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665310558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2408313767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939848713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2156808909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2087364684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2594615260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3140448171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1524629058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3739529567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3969350380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1843618054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2695578000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3060618469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3923665283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1530207785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3807055972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4194267152"/>
                    </a:ext>
                  </a:extLst>
                </a:gridCol>
                <a:gridCol w="271333">
                  <a:extLst>
                    <a:ext uri="{9D8B030D-6E8A-4147-A177-3AD203B41FA5}">
                      <a16:colId xmlns:a16="http://schemas.microsoft.com/office/drawing/2014/main" val="3645180161"/>
                    </a:ext>
                  </a:extLst>
                </a:gridCol>
              </a:tblGrid>
              <a:tr h="277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명칭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세로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무게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면적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철제</a:t>
                      </a:r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스크린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코킹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레일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하장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박스</a:t>
                      </a:r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보강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샤프트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도장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모터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제어기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</a:t>
                      </a:r>
                      <a:endParaRPr lang="en-US" altLang="ko-KR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시공비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세로</a:t>
                      </a:r>
                      <a:endParaRPr lang="en-US" altLang="ko-KR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시공비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단가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공과율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수량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원가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원가실행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마진원가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마진원가실행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</a:t>
                      </a:r>
                      <a:endParaRPr lang="en-US" altLang="ko-KR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실행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 gridSpan="5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합계     </a:t>
                      </a:r>
                      <a:r>
                        <a:rPr lang="en-US" altLang="ko-KR" sz="700" b="1" spc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>
            <a:extLst>
              <a:ext uri="{FF2B5EF4-FFF2-40B4-BE49-F238E27FC236}">
                <a16:creationId xmlns:a16="http://schemas.microsoft.com/office/drawing/2014/main" id="{C55BB3C9-5F95-EE69-0F8A-7BDF0E50029D}"/>
              </a:ext>
            </a:extLst>
          </p:cNvPr>
          <p:cNvSpPr/>
          <p:nvPr/>
        </p:nvSpPr>
        <p:spPr>
          <a:xfrm>
            <a:off x="2212561" y="4398248"/>
            <a:ext cx="567905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 선택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C84E4EC4-BA9D-E5A7-B8F5-C369798FE53C}"/>
              </a:ext>
            </a:extLst>
          </p:cNvPr>
          <p:cNvSpPr/>
          <p:nvPr/>
        </p:nvSpPr>
        <p:spPr>
          <a:xfrm>
            <a:off x="2705208" y="4411299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삭제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AA53339B-AC1B-2FCE-8A52-A4B92295FE60}"/>
              </a:ext>
            </a:extLst>
          </p:cNvPr>
          <p:cNvSpPr/>
          <p:nvPr/>
        </p:nvSpPr>
        <p:spPr>
          <a:xfrm>
            <a:off x="5612443" y="4411299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추가</a:t>
            </a: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C539D320-F150-1467-D775-E5BC2289ED2F}"/>
              </a:ext>
            </a:extLst>
          </p:cNvPr>
          <p:cNvSpPr/>
          <p:nvPr/>
        </p:nvSpPr>
        <p:spPr>
          <a:xfrm>
            <a:off x="6096595" y="4411299"/>
            <a:ext cx="4645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초기화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CD912EFB-B420-F8A2-14A5-35601CE6CEF3}"/>
              </a:ext>
            </a:extLst>
          </p:cNvPr>
          <p:cNvSpPr/>
          <p:nvPr/>
        </p:nvSpPr>
        <p:spPr>
          <a:xfrm>
            <a:off x="5250383" y="4404623"/>
            <a:ext cx="296921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600" dirty="0">
                <a:solidFill>
                  <a:schemeClr val="tx1"/>
                </a:solidFill>
                <a:latin typeface="+mn-ea"/>
              </a:rPr>
              <a:t>1</a:t>
            </a:r>
            <a:endParaRPr lang="ko-KR" altLang="en-US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168700B0-A764-ADAA-FE47-DD9E64338B8E}"/>
              </a:ext>
            </a:extLst>
          </p:cNvPr>
          <p:cNvSpPr/>
          <p:nvPr/>
        </p:nvSpPr>
        <p:spPr>
          <a:xfrm>
            <a:off x="1311467" y="2467906"/>
            <a:ext cx="5433246" cy="1693169"/>
          </a:xfrm>
          <a:prstGeom prst="roundRect">
            <a:avLst>
              <a:gd name="adj" fmla="val 753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45825A15-19EE-F150-6E1F-E7486B1C9C20}"/>
              </a:ext>
            </a:extLst>
          </p:cNvPr>
          <p:cNvSpPr/>
          <p:nvPr/>
        </p:nvSpPr>
        <p:spPr>
          <a:xfrm>
            <a:off x="1397112" y="2565342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품목 단가 조정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145418B-F744-58A5-90A3-9CDD95D817C1}"/>
              </a:ext>
            </a:extLst>
          </p:cNvPr>
          <p:cNvSpPr/>
          <p:nvPr/>
        </p:nvSpPr>
        <p:spPr>
          <a:xfrm>
            <a:off x="6096595" y="2593018"/>
            <a:ext cx="4645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초기화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AF502D94-969F-2DF8-6A95-49AA8BF09C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206146"/>
              </p:ext>
            </p:extLst>
          </p:nvPr>
        </p:nvGraphicFramePr>
        <p:xfrm>
          <a:off x="1498339" y="2839124"/>
          <a:ext cx="5062806" cy="11265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534">
                  <a:extLst>
                    <a:ext uri="{9D8B030D-6E8A-4147-A177-3AD203B41FA5}">
                      <a16:colId xmlns:a16="http://schemas.microsoft.com/office/drawing/2014/main" val="560390928"/>
                    </a:ext>
                  </a:extLst>
                </a:gridCol>
                <a:gridCol w="562534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562534">
                  <a:extLst>
                    <a:ext uri="{9D8B030D-6E8A-4147-A177-3AD203B41FA5}">
                      <a16:colId xmlns:a16="http://schemas.microsoft.com/office/drawing/2014/main" val="665310558"/>
                    </a:ext>
                  </a:extLst>
                </a:gridCol>
                <a:gridCol w="562534">
                  <a:extLst>
                    <a:ext uri="{9D8B030D-6E8A-4147-A177-3AD203B41FA5}">
                      <a16:colId xmlns:a16="http://schemas.microsoft.com/office/drawing/2014/main" val="2408313767"/>
                    </a:ext>
                  </a:extLst>
                </a:gridCol>
                <a:gridCol w="562534">
                  <a:extLst>
                    <a:ext uri="{9D8B030D-6E8A-4147-A177-3AD203B41FA5}">
                      <a16:colId xmlns:a16="http://schemas.microsoft.com/office/drawing/2014/main" val="939848713"/>
                    </a:ext>
                  </a:extLst>
                </a:gridCol>
                <a:gridCol w="562534">
                  <a:extLst>
                    <a:ext uri="{9D8B030D-6E8A-4147-A177-3AD203B41FA5}">
                      <a16:colId xmlns:a16="http://schemas.microsoft.com/office/drawing/2014/main" val="2156808909"/>
                    </a:ext>
                  </a:extLst>
                </a:gridCol>
                <a:gridCol w="562534">
                  <a:extLst>
                    <a:ext uri="{9D8B030D-6E8A-4147-A177-3AD203B41FA5}">
                      <a16:colId xmlns:a16="http://schemas.microsoft.com/office/drawing/2014/main" val="2087364684"/>
                    </a:ext>
                  </a:extLst>
                </a:gridCol>
                <a:gridCol w="562534">
                  <a:extLst>
                    <a:ext uri="{9D8B030D-6E8A-4147-A177-3AD203B41FA5}">
                      <a16:colId xmlns:a16="http://schemas.microsoft.com/office/drawing/2014/main" val="2594615260"/>
                    </a:ext>
                  </a:extLst>
                </a:gridCol>
                <a:gridCol w="562534">
                  <a:extLst>
                    <a:ext uri="{9D8B030D-6E8A-4147-A177-3AD203B41FA5}">
                      <a16:colId xmlns:a16="http://schemas.microsoft.com/office/drawing/2014/main" val="3140448171"/>
                    </a:ext>
                  </a:extLst>
                </a:gridCol>
              </a:tblGrid>
              <a:tr h="221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단가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코킹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레일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하장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박스</a:t>
                      </a:r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보강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샤프트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도장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모터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제어기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1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매입단가</a:t>
                      </a:r>
                      <a:endParaRPr lang="en-US" altLang="ko-KR" sz="600" b="1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002177"/>
                  </a:ext>
                </a:extLst>
              </a:tr>
              <a:tr h="2261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마진율</a:t>
                      </a:r>
                      <a:endParaRPr lang="en-US" altLang="ko-KR" sz="600" b="1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3.0%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3.0%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3.0%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3.0%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3.0%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3.0%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3.0%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3.0%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24152"/>
                  </a:ext>
                </a:extLst>
              </a:tr>
              <a:tr h="2261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판매단가</a:t>
                      </a:r>
                      <a:endParaRPr lang="en-US" altLang="ko-KR" sz="600" b="1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10,300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10,300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10,300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10,300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10,300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10,300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10,300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10,300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1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조정단가</a:t>
                      </a:r>
                      <a:endParaRPr lang="en-US" altLang="ko-KR" sz="600" b="1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10,300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10,300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10,300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10,300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10,300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10,300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10,300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10,300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262C1136-8312-2FCC-F614-77A98AF21E2E}"/>
              </a:ext>
            </a:extLst>
          </p:cNvPr>
          <p:cNvSpPr/>
          <p:nvPr/>
        </p:nvSpPr>
        <p:spPr>
          <a:xfrm>
            <a:off x="1311467" y="817829"/>
            <a:ext cx="5433246" cy="1536219"/>
          </a:xfrm>
          <a:prstGeom prst="roundRect">
            <a:avLst>
              <a:gd name="adj" fmla="val 753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B8BA6400-13E0-07E8-9DA1-5B462F88649B}"/>
              </a:ext>
            </a:extLst>
          </p:cNvPr>
          <p:cNvSpPr/>
          <p:nvPr/>
        </p:nvSpPr>
        <p:spPr>
          <a:xfrm>
            <a:off x="1397112" y="915265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공과 상세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D47094C4-C3A9-3058-29C4-CEE368FA69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136089"/>
              </p:ext>
            </p:extLst>
          </p:nvPr>
        </p:nvGraphicFramePr>
        <p:xfrm>
          <a:off x="1498339" y="1180818"/>
          <a:ext cx="5062804" cy="1004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44">
                  <a:extLst>
                    <a:ext uri="{9D8B030D-6E8A-4147-A177-3AD203B41FA5}">
                      <a16:colId xmlns:a16="http://schemas.microsoft.com/office/drawing/2014/main" val="3626369766"/>
                    </a:ext>
                  </a:extLst>
                </a:gridCol>
                <a:gridCol w="2402980">
                  <a:extLst>
                    <a:ext uri="{9D8B030D-6E8A-4147-A177-3AD203B41FA5}">
                      <a16:colId xmlns:a16="http://schemas.microsoft.com/office/drawing/2014/main" val="560390928"/>
                    </a:ext>
                  </a:extLst>
                </a:gridCol>
                <a:gridCol w="2402980">
                  <a:extLst>
                    <a:ext uri="{9D8B030D-6E8A-4147-A177-3AD203B41FA5}">
                      <a16:colId xmlns:a16="http://schemas.microsoft.com/office/drawing/2014/main" val="1093072852"/>
                    </a:ext>
                  </a:extLst>
                </a:gridCol>
              </a:tblGrid>
              <a:tr h="2475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금액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3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공과명</a:t>
                      </a:r>
                      <a:r>
                        <a:rPr lang="ko-KR" altLang="en-US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▼</a:t>
                      </a:r>
                      <a:endParaRPr lang="en-US" altLang="ko-KR" sz="600" b="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3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공과명</a:t>
                      </a:r>
                      <a:r>
                        <a:rPr lang="ko-KR" altLang="en-US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▼</a:t>
                      </a:r>
                      <a:endParaRPr lang="en-US" altLang="ko-KR" sz="600" b="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382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합계     </a:t>
                      </a:r>
                      <a:r>
                        <a:rPr lang="en-US" altLang="ko-KR" sz="700" b="1" spc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" name="직사각형 32">
            <a:extLst>
              <a:ext uri="{FF2B5EF4-FFF2-40B4-BE49-F238E27FC236}">
                <a16:creationId xmlns:a16="http://schemas.microsoft.com/office/drawing/2014/main" id="{62037D85-436F-EACE-ED8F-F99303DBF65F}"/>
              </a:ext>
            </a:extLst>
          </p:cNvPr>
          <p:cNvSpPr/>
          <p:nvPr/>
        </p:nvSpPr>
        <p:spPr>
          <a:xfrm>
            <a:off x="2212561" y="929890"/>
            <a:ext cx="567905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 선택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FB09BD7B-95B9-6E74-B3C5-BC1BABEF6589}"/>
              </a:ext>
            </a:extLst>
          </p:cNvPr>
          <p:cNvSpPr/>
          <p:nvPr/>
        </p:nvSpPr>
        <p:spPr>
          <a:xfrm>
            <a:off x="2705208" y="942941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삭제</a:t>
            </a: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C6746B4E-E4A3-0A6D-3C41-2B62C8C8D644}"/>
              </a:ext>
            </a:extLst>
          </p:cNvPr>
          <p:cNvSpPr/>
          <p:nvPr/>
        </p:nvSpPr>
        <p:spPr>
          <a:xfrm>
            <a:off x="6146895" y="942941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추가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85C7306F-F92E-9C81-B3CE-5F5A277D6E7B}"/>
              </a:ext>
            </a:extLst>
          </p:cNvPr>
          <p:cNvSpPr/>
          <p:nvPr/>
        </p:nvSpPr>
        <p:spPr>
          <a:xfrm>
            <a:off x="5784835" y="936265"/>
            <a:ext cx="296921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600" dirty="0">
                <a:solidFill>
                  <a:schemeClr val="tx1"/>
                </a:solidFill>
                <a:latin typeface="+mn-ea"/>
              </a:rPr>
              <a:t>1</a:t>
            </a:r>
            <a:endParaRPr lang="ko-KR" altLang="en-US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8AE60E77-666B-CB58-ECAA-E0DC14A2CFD6}"/>
              </a:ext>
            </a:extLst>
          </p:cNvPr>
          <p:cNvSpPr/>
          <p:nvPr/>
        </p:nvSpPr>
        <p:spPr>
          <a:xfrm>
            <a:off x="3151016" y="4411299"/>
            <a:ext cx="66616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조정 단가 적용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B5A0657E-95C3-C53B-BA6A-A3F67987A991}"/>
              </a:ext>
            </a:extLst>
          </p:cNvPr>
          <p:cNvSpPr/>
          <p:nvPr/>
        </p:nvSpPr>
        <p:spPr>
          <a:xfrm>
            <a:off x="5024018" y="2593018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저장</a:t>
            </a: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F5C3F5A4-8CCF-98D8-F4FE-79499312AFAB}"/>
              </a:ext>
            </a:extLst>
          </p:cNvPr>
          <p:cNvSpPr/>
          <p:nvPr/>
        </p:nvSpPr>
        <p:spPr>
          <a:xfrm>
            <a:off x="5484087" y="2593018"/>
            <a:ext cx="569427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>
                <a:solidFill>
                  <a:schemeClr val="bg1"/>
                </a:solidFill>
              </a:rPr>
              <a:t>전체 적용</a:t>
            </a:r>
            <a:endParaRPr lang="ko-KR" altLang="en-US" sz="600" b="1" dirty="0">
              <a:solidFill>
                <a:schemeClr val="bg1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50DFB5D-37DF-4ECD-5F4C-969B0C4410EF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견적관리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견적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2FEFFC-0A4D-1CF4-8567-F7B007944389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견적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9AEDACC2-DE72-32B0-F58A-E0F6B9089730}"/>
              </a:ext>
            </a:extLst>
          </p:cNvPr>
          <p:cNvSpPr/>
          <p:nvPr/>
        </p:nvSpPr>
        <p:spPr>
          <a:xfrm>
            <a:off x="5859092" y="81782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3C562AB3-FEF3-7C48-3647-787F28A65F5C}"/>
              </a:ext>
            </a:extLst>
          </p:cNvPr>
          <p:cNvSpPr/>
          <p:nvPr/>
        </p:nvSpPr>
        <p:spPr>
          <a:xfrm>
            <a:off x="6279720" y="81782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DBA280B7-01FC-7DFB-0CB0-DDA792749755}"/>
              </a:ext>
            </a:extLst>
          </p:cNvPr>
          <p:cNvSpPr/>
          <p:nvPr/>
        </p:nvSpPr>
        <p:spPr>
          <a:xfrm>
            <a:off x="1687591" y="136460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2-1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705F2963-4AE7-E55E-019F-B2904E6DB769}"/>
              </a:ext>
            </a:extLst>
          </p:cNvPr>
          <p:cNvSpPr/>
          <p:nvPr/>
        </p:nvSpPr>
        <p:spPr>
          <a:xfrm>
            <a:off x="1278363" y="241069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C23E4937-FB6A-529C-75D8-8E042270DF6C}"/>
              </a:ext>
            </a:extLst>
          </p:cNvPr>
          <p:cNvSpPr/>
          <p:nvPr/>
        </p:nvSpPr>
        <p:spPr>
          <a:xfrm>
            <a:off x="5043825" y="247424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2B00937E-2C55-72B3-BC09-EF1FD12A49E5}"/>
              </a:ext>
            </a:extLst>
          </p:cNvPr>
          <p:cNvSpPr/>
          <p:nvPr/>
        </p:nvSpPr>
        <p:spPr>
          <a:xfrm>
            <a:off x="5481347" y="247424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86040312-305D-545F-210D-C4E764ADC7B5}"/>
              </a:ext>
            </a:extLst>
          </p:cNvPr>
          <p:cNvSpPr/>
          <p:nvPr/>
        </p:nvSpPr>
        <p:spPr>
          <a:xfrm>
            <a:off x="6096595" y="247424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06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72048810-0910-0C54-AFFE-44EF16CEB517}"/>
              </a:ext>
            </a:extLst>
          </p:cNvPr>
          <p:cNvSpPr/>
          <p:nvPr/>
        </p:nvSpPr>
        <p:spPr>
          <a:xfrm>
            <a:off x="1964246" y="377134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07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15A6B9AD-ECC9-4D76-FC29-B7EDE0E35D0E}"/>
              </a:ext>
            </a:extLst>
          </p:cNvPr>
          <p:cNvSpPr/>
          <p:nvPr/>
        </p:nvSpPr>
        <p:spPr>
          <a:xfrm>
            <a:off x="3187674" y="428466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09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D64BFBA1-F4F8-B8F4-3BC4-D3A969D33A36}"/>
              </a:ext>
            </a:extLst>
          </p:cNvPr>
          <p:cNvSpPr/>
          <p:nvPr/>
        </p:nvSpPr>
        <p:spPr>
          <a:xfrm>
            <a:off x="1280816" y="428466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08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67F2F93B-571A-8E35-22A5-495170F14309}"/>
              </a:ext>
            </a:extLst>
          </p:cNvPr>
          <p:cNvSpPr/>
          <p:nvPr/>
        </p:nvSpPr>
        <p:spPr>
          <a:xfrm>
            <a:off x="3187673" y="147394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2-2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80070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F5124-9C25-426B-C139-92F279B68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C544D2CA-DD2D-611F-E08D-8DC261A6C657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18070862"/>
              </p:ext>
            </p:extLst>
          </p:nvPr>
        </p:nvGraphicFramePr>
        <p:xfrm>
          <a:off x="87993" y="2145842"/>
          <a:ext cx="2057400" cy="4347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공통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각 인풋박스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계산값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수정 가능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110927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명칭 인풋박스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품목관리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품목유형이 제품인 목록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첫번째 제품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가로 인풋박스 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단위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M,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소수점 둘째 자리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세로 인풋박스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단위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M,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소수점 둘째 자리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무게 인풋박스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면적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*25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면적 인풋박스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+0.16)*(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세로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+0.5)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철제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스크린 인풋박스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면적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*47500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419486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8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코킹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인풋박스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세로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*4)*9500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3014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9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레일 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인풋박스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=(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세로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+0.2)*85000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5723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하장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인풋박스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=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가로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*13000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58982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B248A91-A845-9006-949D-EE40F8FECA4E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CC6C237-EE73-6B16-F836-A58F6A7CA4FB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견적관리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견적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F264BA0-BD10-7810-88EE-669987175602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견적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30D1EA7B-CBC8-8A85-901A-4B06350D12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20941"/>
              </p:ext>
            </p:extLst>
          </p:nvPr>
        </p:nvGraphicFramePr>
        <p:xfrm>
          <a:off x="87993" y="762976"/>
          <a:ext cx="7796783" cy="1127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977">
                  <a:extLst>
                    <a:ext uri="{9D8B030D-6E8A-4147-A177-3AD203B41FA5}">
                      <a16:colId xmlns:a16="http://schemas.microsoft.com/office/drawing/2014/main" val="3626369766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560390928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1496310808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2909412019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1240251595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1093072852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3915431215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1351793494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665310558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2408313767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939848713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2156808909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2087364684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2594615260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3140448171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472696571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1524629058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3969350380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4283883829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1580651613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3060618469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3923665283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1530207785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3807055972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4194267152"/>
                    </a:ext>
                  </a:extLst>
                </a:gridCol>
                <a:gridCol w="293031">
                  <a:extLst>
                    <a:ext uri="{9D8B030D-6E8A-4147-A177-3AD203B41FA5}">
                      <a16:colId xmlns:a16="http://schemas.microsoft.com/office/drawing/2014/main" val="3645180161"/>
                    </a:ext>
                  </a:extLst>
                </a:gridCol>
              </a:tblGrid>
              <a:tr h="277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명칭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세로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무게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면적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철제</a:t>
                      </a:r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스크린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코킹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레일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하장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박스</a:t>
                      </a:r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보강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샤프트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도장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모터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제어기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</a:t>
                      </a:r>
                      <a:endParaRPr lang="en-US" altLang="ko-KR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시공비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세로</a:t>
                      </a:r>
                      <a:endParaRPr lang="en-US" altLang="ko-KR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시공비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단가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공과율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수량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원가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원가실행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마진원가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마진원가실행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</a:t>
                      </a:r>
                      <a:endParaRPr lang="en-US" altLang="ko-KR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실행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 gridSpan="5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합계     </a:t>
                      </a:r>
                      <a:r>
                        <a:rPr lang="en-US" altLang="ko-KR" sz="700" b="1" spc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타원 7">
            <a:extLst>
              <a:ext uri="{FF2B5EF4-FFF2-40B4-BE49-F238E27FC236}">
                <a16:creationId xmlns:a16="http://schemas.microsoft.com/office/drawing/2014/main" id="{4BF5EFF5-1BCD-D130-2607-D8C3A5FECC03}"/>
              </a:ext>
            </a:extLst>
          </p:cNvPr>
          <p:cNvSpPr/>
          <p:nvPr/>
        </p:nvSpPr>
        <p:spPr>
          <a:xfrm>
            <a:off x="318448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D4B0A6C5-BE2F-5F32-F692-BD09ACF1DF18}"/>
              </a:ext>
            </a:extLst>
          </p:cNvPr>
          <p:cNvSpPr/>
          <p:nvPr/>
        </p:nvSpPr>
        <p:spPr>
          <a:xfrm>
            <a:off x="623201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3C7AE0B5-D270-897A-2F07-1C3938504C58}"/>
              </a:ext>
            </a:extLst>
          </p:cNvPr>
          <p:cNvSpPr/>
          <p:nvPr/>
        </p:nvSpPr>
        <p:spPr>
          <a:xfrm>
            <a:off x="1511746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FF53DF07-E1F7-EDB7-B71B-1160914ACA34}"/>
              </a:ext>
            </a:extLst>
          </p:cNvPr>
          <p:cNvSpPr/>
          <p:nvPr/>
        </p:nvSpPr>
        <p:spPr>
          <a:xfrm>
            <a:off x="1808749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06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42EBDF8D-1A59-9277-14A1-08D6D8B88B59}"/>
              </a:ext>
            </a:extLst>
          </p:cNvPr>
          <p:cNvSpPr/>
          <p:nvPr/>
        </p:nvSpPr>
        <p:spPr>
          <a:xfrm>
            <a:off x="2105752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07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4E74CD97-69AE-78C7-FD6B-4E9DBF4A2184}"/>
              </a:ext>
            </a:extLst>
          </p:cNvPr>
          <p:cNvSpPr/>
          <p:nvPr/>
        </p:nvSpPr>
        <p:spPr>
          <a:xfrm>
            <a:off x="2387331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08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CFA444FC-6D5E-0491-4E99-DD1E3D1E293A}"/>
              </a:ext>
            </a:extLst>
          </p:cNvPr>
          <p:cNvSpPr/>
          <p:nvPr/>
        </p:nvSpPr>
        <p:spPr>
          <a:xfrm>
            <a:off x="2674058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09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BD13746C-91C1-5A29-32C4-9F4C0E891A68}"/>
              </a:ext>
            </a:extLst>
          </p:cNvPr>
          <p:cNvSpPr/>
          <p:nvPr/>
        </p:nvSpPr>
        <p:spPr>
          <a:xfrm>
            <a:off x="2972410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10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39DFE98D-047B-4C0B-F37D-1BADC5D2C130}"/>
              </a:ext>
            </a:extLst>
          </p:cNvPr>
          <p:cNvSpPr/>
          <p:nvPr/>
        </p:nvSpPr>
        <p:spPr>
          <a:xfrm>
            <a:off x="3275928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11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FAA841F4-EDD4-008F-850D-E2CF4FCC4379}"/>
              </a:ext>
            </a:extLst>
          </p:cNvPr>
          <p:cNvSpPr/>
          <p:nvPr/>
        </p:nvSpPr>
        <p:spPr>
          <a:xfrm>
            <a:off x="3572931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12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D9BD6C24-B543-9685-94A2-79A323934D6F}"/>
              </a:ext>
            </a:extLst>
          </p:cNvPr>
          <p:cNvSpPr/>
          <p:nvPr/>
        </p:nvSpPr>
        <p:spPr>
          <a:xfrm>
            <a:off x="3869934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13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B7B17368-4078-2B0E-88C4-87F085D43A22}"/>
              </a:ext>
            </a:extLst>
          </p:cNvPr>
          <p:cNvSpPr/>
          <p:nvPr/>
        </p:nvSpPr>
        <p:spPr>
          <a:xfrm>
            <a:off x="4151513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14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B4BBE949-C753-24FB-2AFD-777AB6C0B2BB}"/>
              </a:ext>
            </a:extLst>
          </p:cNvPr>
          <p:cNvSpPr/>
          <p:nvPr/>
        </p:nvSpPr>
        <p:spPr>
          <a:xfrm>
            <a:off x="4438240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15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99BC24E2-402C-CFB3-1419-CB9FBAF8C645}"/>
              </a:ext>
            </a:extLst>
          </p:cNvPr>
          <p:cNvSpPr/>
          <p:nvPr/>
        </p:nvSpPr>
        <p:spPr>
          <a:xfrm>
            <a:off x="4736592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16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FF773FA5-8D8B-8143-C767-6606C5380ACF}"/>
              </a:ext>
            </a:extLst>
          </p:cNvPr>
          <p:cNvSpPr/>
          <p:nvPr/>
        </p:nvSpPr>
        <p:spPr>
          <a:xfrm>
            <a:off x="5034944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17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609CA19A-C432-6451-9AB5-F6DB614584AF}"/>
              </a:ext>
            </a:extLst>
          </p:cNvPr>
          <p:cNvSpPr/>
          <p:nvPr/>
        </p:nvSpPr>
        <p:spPr>
          <a:xfrm>
            <a:off x="5331947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18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5CBE65F5-EB4A-04AE-AE61-0BF664CDAC7F}"/>
              </a:ext>
            </a:extLst>
          </p:cNvPr>
          <p:cNvSpPr/>
          <p:nvPr/>
        </p:nvSpPr>
        <p:spPr>
          <a:xfrm>
            <a:off x="5628950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19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6C1CF4AE-E66C-90F7-2BB7-A7D8A09DCDC6}"/>
              </a:ext>
            </a:extLst>
          </p:cNvPr>
          <p:cNvSpPr/>
          <p:nvPr/>
        </p:nvSpPr>
        <p:spPr>
          <a:xfrm>
            <a:off x="5910529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20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4E2B2EE3-61E4-0D51-F134-19A54D355F97}"/>
              </a:ext>
            </a:extLst>
          </p:cNvPr>
          <p:cNvSpPr/>
          <p:nvPr/>
        </p:nvSpPr>
        <p:spPr>
          <a:xfrm>
            <a:off x="6197256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21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B464AE78-7FF3-51CC-C1EC-DD4BE5404C92}"/>
              </a:ext>
            </a:extLst>
          </p:cNvPr>
          <p:cNvSpPr/>
          <p:nvPr/>
        </p:nvSpPr>
        <p:spPr>
          <a:xfrm>
            <a:off x="6495608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22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8CEF32A7-A4F6-E7A7-AF1F-7C894AA1B864}"/>
              </a:ext>
            </a:extLst>
          </p:cNvPr>
          <p:cNvSpPr/>
          <p:nvPr/>
        </p:nvSpPr>
        <p:spPr>
          <a:xfrm>
            <a:off x="6782335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23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ACBE06C0-4A9A-1A8F-CFBA-874C8CF462DB}"/>
              </a:ext>
            </a:extLst>
          </p:cNvPr>
          <p:cNvSpPr/>
          <p:nvPr/>
        </p:nvSpPr>
        <p:spPr>
          <a:xfrm>
            <a:off x="928016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B3888FA5-E3B7-556F-3053-F71009A7111F}"/>
              </a:ext>
            </a:extLst>
          </p:cNvPr>
          <p:cNvSpPr/>
          <p:nvPr/>
        </p:nvSpPr>
        <p:spPr>
          <a:xfrm>
            <a:off x="1225019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69" name="표 68">
            <a:extLst>
              <a:ext uri="{FF2B5EF4-FFF2-40B4-BE49-F238E27FC236}">
                <a16:creationId xmlns:a16="http://schemas.microsoft.com/office/drawing/2014/main" id="{AA6CC7C6-9542-9FEB-55EC-85AF89DF78B9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059103807"/>
              </p:ext>
            </p:extLst>
          </p:nvPr>
        </p:nvGraphicFramePr>
        <p:xfrm>
          <a:off x="2395825" y="2145842"/>
          <a:ext cx="2057400" cy="3988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보강 인풋박스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*110000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샤프트 인풋박스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*14000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도장 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인풋박스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=(0.78+0.78+0.65+0.65)*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가로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*11000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모터 </a:t>
                      </a: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셀렉트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박스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품목관리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품목유형이 부품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품목명이 모터인 목록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금액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직접입력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첫번째 부품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금액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표기 예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모터명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직접입력 선택 시 금액만 입력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제어기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품목관리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품목유형이 부품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품목명이 제어기인 목록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금액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첫번째 부품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금액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표기 예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제어기명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직접입력 선택 시 금액만 입력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시공비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노임관리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가로인 최소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~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최대값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금액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직접입력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(3)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가로에 해당하는 범위 값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표기 예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6.01~7.0M 500,000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</a:tbl>
          </a:graphicData>
        </a:graphic>
      </p:graphicFrame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FE33130B-2E8D-A981-686E-22A4604B6912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85657620"/>
              </p:ext>
            </p:extLst>
          </p:nvPr>
        </p:nvGraphicFramePr>
        <p:xfrm>
          <a:off x="4724935" y="2145842"/>
          <a:ext cx="2057400" cy="4354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세로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시공비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노임관리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세로 할증인 최소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~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최대값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금액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직접입력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(4)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세로에 해당하는 범위 값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표기 예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3.51~4.5M 50,000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18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단가 인풋박스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(7)~(17)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의 합계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19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공과율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인풋박스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소수점 첫째자리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%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입력 시 모든 인풋박스에 일괄 적용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공과 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=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단가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*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공과율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211986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수량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= 1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원가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원가 실행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)*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수량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마진원가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)*1.03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22583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마진원가 실행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마진원가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*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수량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6406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 실행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공과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*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수량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146630"/>
                  </a:ext>
                </a:extLst>
              </a:tr>
            </a:tbl>
          </a:graphicData>
        </a:graphic>
      </p:graphicFrame>
      <p:sp>
        <p:nvSpPr>
          <p:cNvPr id="71" name="타원 70">
            <a:extLst>
              <a:ext uri="{FF2B5EF4-FFF2-40B4-BE49-F238E27FC236}">
                <a16:creationId xmlns:a16="http://schemas.microsoft.com/office/drawing/2014/main" id="{BEB8A3E7-C089-621D-BD81-28CA006C5BDF}"/>
              </a:ext>
            </a:extLst>
          </p:cNvPr>
          <p:cNvSpPr/>
          <p:nvPr/>
        </p:nvSpPr>
        <p:spPr>
          <a:xfrm>
            <a:off x="7069062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24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7E6AE48B-B202-4C55-603F-1DDF904CEB1A}"/>
              </a:ext>
            </a:extLst>
          </p:cNvPr>
          <p:cNvSpPr/>
          <p:nvPr/>
        </p:nvSpPr>
        <p:spPr>
          <a:xfrm>
            <a:off x="7355789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25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42F8777E-7DA7-C60D-6450-B454993ADB13}"/>
              </a:ext>
            </a:extLst>
          </p:cNvPr>
          <p:cNvSpPr/>
          <p:nvPr/>
        </p:nvSpPr>
        <p:spPr>
          <a:xfrm>
            <a:off x="7642516" y="109679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26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73802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E352D-6D47-0145-9FDD-6065801B5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1A1BC962-D27E-7E96-8718-BB8D05882DBE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견적관리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견적 상세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전자결재 팝업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955E40CF-9835-87A5-F4FC-DFBD3D3BABD5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전자결재 팝업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290A9459-451D-2A42-6690-EF09D3C67CE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510265481"/>
              </p:ext>
            </p:extLst>
          </p:nvPr>
        </p:nvGraphicFramePr>
        <p:xfrm>
          <a:off x="7086600" y="501650"/>
          <a:ext cx="2057400" cy="1695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결재자 </a:t>
                      </a: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셀렉트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박스</a:t>
                      </a:r>
                      <a:r>
                        <a:rPr kumimoji="0" lang="en-US" altLang="ko-KR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_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검색</a:t>
                      </a:r>
                      <a:r>
                        <a:rPr kumimoji="0" lang="en-US" altLang="ko-KR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&amp;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다중 선택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항목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부서명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직책명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사원명 표시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종류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전체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모든 사원 목록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디폴트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전체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참조자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셀렉트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박스</a:t>
                      </a:r>
                      <a:r>
                        <a:rPr kumimoji="0" lang="en-US" altLang="ko-KR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_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검색</a:t>
                      </a:r>
                      <a:r>
                        <a:rPr kumimoji="0" lang="en-US" altLang="ko-KR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&amp;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다중 선택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항목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부서명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직책명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사원명 표시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종류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전체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모든 사원 목록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디폴트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전체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39DE1359-FBE0-6538-1E36-CF09BF40C1FC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1411F150-5046-CB00-7AF2-8F3C1C73E12C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D419EF5-7642-A53A-FEA3-34BCC60E69E7}"/>
              </a:ext>
            </a:extLst>
          </p:cNvPr>
          <p:cNvSpPr/>
          <p:nvPr/>
        </p:nvSpPr>
        <p:spPr>
          <a:xfrm>
            <a:off x="84138" y="609156"/>
            <a:ext cx="6913562" cy="6134543"/>
          </a:xfrm>
          <a:prstGeom prst="rect">
            <a:avLst/>
          </a:prstGeom>
          <a:solidFill>
            <a:schemeClr val="tx1">
              <a:alpha val="7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CD00D21-D96E-828E-8C3D-F45C354FB4BA}"/>
              </a:ext>
            </a:extLst>
          </p:cNvPr>
          <p:cNvSpPr/>
          <p:nvPr/>
        </p:nvSpPr>
        <p:spPr>
          <a:xfrm>
            <a:off x="2098413" y="1360360"/>
            <a:ext cx="2802278" cy="375408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A75BD10-DC26-841F-2D0E-C78C27FED942}"/>
              </a:ext>
            </a:extLst>
          </p:cNvPr>
          <p:cNvSpPr/>
          <p:nvPr/>
        </p:nvSpPr>
        <p:spPr>
          <a:xfrm>
            <a:off x="2098413" y="1346439"/>
            <a:ext cx="2802278" cy="2413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전자결재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BF6361-4ADF-B042-3EEF-77CED84E33F3}"/>
              </a:ext>
            </a:extLst>
          </p:cNvPr>
          <p:cNvSpPr txBox="1"/>
          <p:nvPr/>
        </p:nvSpPr>
        <p:spPr>
          <a:xfrm>
            <a:off x="4768825" y="1387975"/>
            <a:ext cx="76944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X</a:t>
            </a:r>
            <a:endParaRPr kumimoji="0" lang="ko-KR" altLang="en-US" sz="9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EA9CAC46-53F6-2306-88D8-58F1BA014E69}"/>
              </a:ext>
            </a:extLst>
          </p:cNvPr>
          <p:cNvSpPr/>
          <p:nvPr/>
        </p:nvSpPr>
        <p:spPr>
          <a:xfrm>
            <a:off x="2689282" y="4681124"/>
            <a:ext cx="832851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취소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F3CC5052-261F-D9E2-6FE2-AAF26F181500}"/>
              </a:ext>
            </a:extLst>
          </p:cNvPr>
          <p:cNvSpPr/>
          <p:nvPr/>
        </p:nvSpPr>
        <p:spPr>
          <a:xfrm>
            <a:off x="2183880" y="1702072"/>
            <a:ext cx="2624469" cy="1344142"/>
          </a:xfrm>
          <a:prstGeom prst="roundRect">
            <a:avLst>
              <a:gd name="adj" fmla="val 5814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D7656D90-6C3F-7F63-0EBB-CFB691D70B50}"/>
              </a:ext>
            </a:extLst>
          </p:cNvPr>
          <p:cNvSpPr/>
          <p:nvPr/>
        </p:nvSpPr>
        <p:spPr>
          <a:xfrm>
            <a:off x="2269525" y="1799507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결재선</a:t>
            </a: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73CDED0E-B778-A418-9086-B2DD05BA8837}"/>
              </a:ext>
            </a:extLst>
          </p:cNvPr>
          <p:cNvSpPr/>
          <p:nvPr/>
        </p:nvSpPr>
        <p:spPr>
          <a:xfrm>
            <a:off x="2370753" y="208130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부서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직책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이름</a:t>
            </a: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BDAA8A57-D851-0DC7-CAF4-43587924DF5E}"/>
              </a:ext>
            </a:extLst>
          </p:cNvPr>
          <p:cNvSpPr/>
          <p:nvPr/>
        </p:nvSpPr>
        <p:spPr>
          <a:xfrm>
            <a:off x="2712837" y="2321668"/>
            <a:ext cx="1667187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부서명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직책명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이름 ▼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980FD025-CFD6-7F46-83BC-A64E5D8E347F}"/>
              </a:ext>
            </a:extLst>
          </p:cNvPr>
          <p:cNvSpPr/>
          <p:nvPr/>
        </p:nvSpPr>
        <p:spPr>
          <a:xfrm>
            <a:off x="2712837" y="2617150"/>
            <a:ext cx="1667187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부서명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직책명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이름 ▼</a:t>
            </a:r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42B39E1E-E038-F65E-5CF7-67BCFA834CBD}"/>
              </a:ext>
            </a:extLst>
          </p:cNvPr>
          <p:cNvGrpSpPr/>
          <p:nvPr/>
        </p:nvGrpSpPr>
        <p:grpSpPr>
          <a:xfrm rot="2700000">
            <a:off x="4472366" y="2349905"/>
            <a:ext cx="182172" cy="178473"/>
            <a:chOff x="6543991" y="4024834"/>
            <a:chExt cx="314961" cy="308569"/>
          </a:xfrm>
        </p:grpSpPr>
        <p:sp>
          <p:nvSpPr>
            <p:cNvPr id="58" name="타원 108">
              <a:extLst>
                <a:ext uri="{FF2B5EF4-FFF2-40B4-BE49-F238E27FC236}">
                  <a16:creationId xmlns:a16="http://schemas.microsoft.com/office/drawing/2014/main" id="{903C64FC-66C4-7021-5223-2F421DBF45D7}"/>
                </a:ext>
              </a:extLst>
            </p:cNvPr>
            <p:cNvSpPr/>
            <p:nvPr/>
          </p:nvSpPr>
          <p:spPr>
            <a:xfrm rot="2700000">
              <a:off x="6547187" y="4021638"/>
              <a:ext cx="308569" cy="314961"/>
            </a:xfrm>
            <a:prstGeom prst="roundRect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r>
                <a:rPr lang="ko-KR" altLang="en-US" sz="700" b="1" dirty="0">
                  <a:solidFill>
                    <a:schemeClr val="tx1"/>
                  </a:solidFill>
                </a:rPr>
                <a:t>       </a:t>
              </a:r>
            </a:p>
          </p:txBody>
        </p:sp>
        <p:pic>
          <p:nvPicPr>
            <p:cNvPr id="59" name="그래픽 58" descr="닫기">
              <a:extLst>
                <a:ext uri="{FF2B5EF4-FFF2-40B4-BE49-F238E27FC236}">
                  <a16:creationId xmlns:a16="http://schemas.microsoft.com/office/drawing/2014/main" id="{1334E1B0-25B0-990E-45C1-D73B3F396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900000">
              <a:off x="6608755" y="4083589"/>
              <a:ext cx="182445" cy="182445"/>
            </a:xfrm>
            <a:prstGeom prst="roundRect">
              <a:avLst/>
            </a:prstGeom>
          </p:spPr>
        </p:pic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53169213-48FB-036A-4EA4-E806B2C75AD5}"/>
              </a:ext>
            </a:extLst>
          </p:cNvPr>
          <p:cNvGrpSpPr/>
          <p:nvPr/>
        </p:nvGrpSpPr>
        <p:grpSpPr>
          <a:xfrm rot="2700000">
            <a:off x="4472366" y="2645387"/>
            <a:ext cx="182172" cy="178473"/>
            <a:chOff x="6543991" y="4024834"/>
            <a:chExt cx="314961" cy="308569"/>
          </a:xfrm>
        </p:grpSpPr>
        <p:sp>
          <p:nvSpPr>
            <p:cNvPr id="61" name="타원 108">
              <a:extLst>
                <a:ext uri="{FF2B5EF4-FFF2-40B4-BE49-F238E27FC236}">
                  <a16:creationId xmlns:a16="http://schemas.microsoft.com/office/drawing/2014/main" id="{A3901D84-3033-C9DD-5F90-5969EA8DC613}"/>
                </a:ext>
              </a:extLst>
            </p:cNvPr>
            <p:cNvSpPr/>
            <p:nvPr/>
          </p:nvSpPr>
          <p:spPr>
            <a:xfrm rot="2700000">
              <a:off x="6547187" y="4021638"/>
              <a:ext cx="308569" cy="314961"/>
            </a:xfrm>
            <a:prstGeom prst="roundRect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r>
                <a:rPr lang="ko-KR" altLang="en-US" sz="700" b="1" dirty="0">
                  <a:solidFill>
                    <a:schemeClr val="tx1"/>
                  </a:solidFill>
                </a:rPr>
                <a:t>       </a:t>
              </a:r>
            </a:p>
          </p:txBody>
        </p:sp>
        <p:pic>
          <p:nvPicPr>
            <p:cNvPr id="62" name="그래픽 61" descr="닫기">
              <a:extLst>
                <a:ext uri="{FF2B5EF4-FFF2-40B4-BE49-F238E27FC236}">
                  <a16:creationId xmlns:a16="http://schemas.microsoft.com/office/drawing/2014/main" id="{65CE57BC-AE97-E761-8311-35579CC40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900000">
              <a:off x="6608755" y="4083589"/>
              <a:ext cx="182445" cy="182445"/>
            </a:xfrm>
            <a:prstGeom prst="roundRect">
              <a:avLst/>
            </a:prstGeom>
          </p:spPr>
        </p:pic>
      </p:grp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CC5FB78D-B6B6-3C4F-A398-A433C32D814B}"/>
              </a:ext>
            </a:extLst>
          </p:cNvPr>
          <p:cNvSpPr/>
          <p:nvPr/>
        </p:nvSpPr>
        <p:spPr>
          <a:xfrm>
            <a:off x="4323769" y="2111853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추가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BF906F43-C05E-7065-4767-EB6F7DBF7D0E}"/>
              </a:ext>
            </a:extLst>
          </p:cNvPr>
          <p:cNvSpPr/>
          <p:nvPr/>
        </p:nvSpPr>
        <p:spPr>
          <a:xfrm>
            <a:off x="2370753" y="2322290"/>
            <a:ext cx="28138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1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EE69A4F2-F5CD-7522-52DD-44E6EC6AD561}"/>
              </a:ext>
            </a:extLst>
          </p:cNvPr>
          <p:cNvSpPr/>
          <p:nvPr/>
        </p:nvSpPr>
        <p:spPr>
          <a:xfrm>
            <a:off x="2370753" y="2617150"/>
            <a:ext cx="28138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2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D1ADD413-98F7-449D-FE88-3C07A2F964D6}"/>
              </a:ext>
            </a:extLst>
          </p:cNvPr>
          <p:cNvSpPr/>
          <p:nvPr/>
        </p:nvSpPr>
        <p:spPr>
          <a:xfrm>
            <a:off x="2183880" y="3153721"/>
            <a:ext cx="2624469" cy="1344142"/>
          </a:xfrm>
          <a:prstGeom prst="roundRect">
            <a:avLst>
              <a:gd name="adj" fmla="val 5814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24478A33-04C2-0855-3CC5-C4F929C945FC}"/>
              </a:ext>
            </a:extLst>
          </p:cNvPr>
          <p:cNvSpPr/>
          <p:nvPr/>
        </p:nvSpPr>
        <p:spPr>
          <a:xfrm>
            <a:off x="2269525" y="3251156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참조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85A7A110-B1E5-F0F6-9FC5-33CEB46DABE2}"/>
              </a:ext>
            </a:extLst>
          </p:cNvPr>
          <p:cNvSpPr/>
          <p:nvPr/>
        </p:nvSpPr>
        <p:spPr>
          <a:xfrm>
            <a:off x="2370753" y="353295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부서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직책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이름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BF95947E-2BE1-EAD5-9F5F-4E416F3F05DD}"/>
              </a:ext>
            </a:extLst>
          </p:cNvPr>
          <p:cNvSpPr/>
          <p:nvPr/>
        </p:nvSpPr>
        <p:spPr>
          <a:xfrm>
            <a:off x="2712837" y="3773317"/>
            <a:ext cx="1667187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부서명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직책명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이름 ▼</a:t>
            </a: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909CA2A9-6AFB-4AA9-F4B4-90779BB4E4D1}"/>
              </a:ext>
            </a:extLst>
          </p:cNvPr>
          <p:cNvSpPr/>
          <p:nvPr/>
        </p:nvSpPr>
        <p:spPr>
          <a:xfrm>
            <a:off x="2712837" y="4068799"/>
            <a:ext cx="1667187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부서명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직책명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/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이름 ▼</a:t>
            </a:r>
          </a:p>
        </p:txBody>
      </p: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E6AF244C-334E-1F1B-F949-B44B4E86C742}"/>
              </a:ext>
            </a:extLst>
          </p:cNvPr>
          <p:cNvGrpSpPr/>
          <p:nvPr/>
        </p:nvGrpSpPr>
        <p:grpSpPr>
          <a:xfrm rot="2700000">
            <a:off x="4472366" y="3801554"/>
            <a:ext cx="182172" cy="178473"/>
            <a:chOff x="6543991" y="4024834"/>
            <a:chExt cx="314961" cy="308569"/>
          </a:xfrm>
        </p:grpSpPr>
        <p:sp>
          <p:nvSpPr>
            <p:cNvPr id="72" name="타원 108">
              <a:extLst>
                <a:ext uri="{FF2B5EF4-FFF2-40B4-BE49-F238E27FC236}">
                  <a16:creationId xmlns:a16="http://schemas.microsoft.com/office/drawing/2014/main" id="{2031EEB8-7289-8AE8-E870-095C29004835}"/>
                </a:ext>
              </a:extLst>
            </p:cNvPr>
            <p:cNvSpPr/>
            <p:nvPr/>
          </p:nvSpPr>
          <p:spPr>
            <a:xfrm rot="2700000">
              <a:off x="6547187" y="4021638"/>
              <a:ext cx="308569" cy="314961"/>
            </a:xfrm>
            <a:prstGeom prst="roundRect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r>
                <a:rPr lang="ko-KR" altLang="en-US" sz="700" b="1" dirty="0">
                  <a:solidFill>
                    <a:schemeClr val="tx1"/>
                  </a:solidFill>
                </a:rPr>
                <a:t>       </a:t>
              </a:r>
            </a:p>
          </p:txBody>
        </p:sp>
        <p:pic>
          <p:nvPicPr>
            <p:cNvPr id="74" name="그래픽 73" descr="닫기">
              <a:extLst>
                <a:ext uri="{FF2B5EF4-FFF2-40B4-BE49-F238E27FC236}">
                  <a16:creationId xmlns:a16="http://schemas.microsoft.com/office/drawing/2014/main" id="{0F34EA21-AEDF-A6AE-BC1D-1E718C15F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900000">
              <a:off x="6608755" y="4083589"/>
              <a:ext cx="182445" cy="182445"/>
            </a:xfrm>
            <a:prstGeom prst="roundRect">
              <a:avLst/>
            </a:prstGeom>
          </p:spPr>
        </p:pic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63FE1ECE-B5B5-FF55-E9BA-4BD537907361}"/>
              </a:ext>
            </a:extLst>
          </p:cNvPr>
          <p:cNvGrpSpPr/>
          <p:nvPr/>
        </p:nvGrpSpPr>
        <p:grpSpPr>
          <a:xfrm rot="2700000">
            <a:off x="4472366" y="4097036"/>
            <a:ext cx="182172" cy="178473"/>
            <a:chOff x="6543991" y="4024834"/>
            <a:chExt cx="314961" cy="308569"/>
          </a:xfrm>
        </p:grpSpPr>
        <p:sp>
          <p:nvSpPr>
            <p:cNvPr id="76" name="타원 108">
              <a:extLst>
                <a:ext uri="{FF2B5EF4-FFF2-40B4-BE49-F238E27FC236}">
                  <a16:creationId xmlns:a16="http://schemas.microsoft.com/office/drawing/2014/main" id="{43059C24-569A-C2C2-558B-BA505042994E}"/>
                </a:ext>
              </a:extLst>
            </p:cNvPr>
            <p:cNvSpPr/>
            <p:nvPr/>
          </p:nvSpPr>
          <p:spPr>
            <a:xfrm rot="2700000">
              <a:off x="6547187" y="4021638"/>
              <a:ext cx="308569" cy="314961"/>
            </a:xfrm>
            <a:prstGeom prst="roundRect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r>
                <a:rPr lang="ko-KR" altLang="en-US" sz="700" b="1" dirty="0">
                  <a:solidFill>
                    <a:schemeClr val="tx1"/>
                  </a:solidFill>
                </a:rPr>
                <a:t>       </a:t>
              </a:r>
            </a:p>
          </p:txBody>
        </p:sp>
        <p:pic>
          <p:nvPicPr>
            <p:cNvPr id="78" name="그래픽 77" descr="닫기">
              <a:extLst>
                <a:ext uri="{FF2B5EF4-FFF2-40B4-BE49-F238E27FC236}">
                  <a16:creationId xmlns:a16="http://schemas.microsoft.com/office/drawing/2014/main" id="{80CF3F81-1CE9-A349-EDF2-5ED063F84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900000">
              <a:off x="6608755" y="4083589"/>
              <a:ext cx="182445" cy="182445"/>
            </a:xfrm>
            <a:prstGeom prst="roundRect">
              <a:avLst/>
            </a:prstGeom>
          </p:spPr>
        </p:pic>
      </p:grp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B394885C-58EB-587C-0D91-0B5CABEAB2D5}"/>
              </a:ext>
            </a:extLst>
          </p:cNvPr>
          <p:cNvSpPr/>
          <p:nvPr/>
        </p:nvSpPr>
        <p:spPr>
          <a:xfrm>
            <a:off x="4323769" y="3563502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추가</a:t>
            </a: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531DB17D-1E8C-D762-734E-045CB620C0FB}"/>
              </a:ext>
            </a:extLst>
          </p:cNvPr>
          <p:cNvSpPr/>
          <p:nvPr/>
        </p:nvSpPr>
        <p:spPr>
          <a:xfrm>
            <a:off x="2370753" y="3773939"/>
            <a:ext cx="28138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1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3F8738F5-5706-75A3-552D-73314DCE0E4B}"/>
              </a:ext>
            </a:extLst>
          </p:cNvPr>
          <p:cNvSpPr/>
          <p:nvPr/>
        </p:nvSpPr>
        <p:spPr>
          <a:xfrm>
            <a:off x="2370753" y="4068799"/>
            <a:ext cx="28138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2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AEE6DC94-DCD9-EC25-1ADE-BAB841139214}"/>
              </a:ext>
            </a:extLst>
          </p:cNvPr>
          <p:cNvSpPr/>
          <p:nvPr/>
        </p:nvSpPr>
        <p:spPr>
          <a:xfrm>
            <a:off x="2618802" y="237083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3" name="타원 102">
            <a:extLst>
              <a:ext uri="{FF2B5EF4-FFF2-40B4-BE49-F238E27FC236}">
                <a16:creationId xmlns:a16="http://schemas.microsoft.com/office/drawing/2014/main" id="{5B5177D7-2094-DB58-1144-8BB88706577F}"/>
              </a:ext>
            </a:extLst>
          </p:cNvPr>
          <p:cNvSpPr/>
          <p:nvPr/>
        </p:nvSpPr>
        <p:spPr>
          <a:xfrm>
            <a:off x="2618802" y="3828280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4" name="사각형: 둥근 모서리 103">
            <a:extLst>
              <a:ext uri="{FF2B5EF4-FFF2-40B4-BE49-F238E27FC236}">
                <a16:creationId xmlns:a16="http://schemas.microsoft.com/office/drawing/2014/main" id="{9B9B55D1-1530-D289-A02F-02D6669F8E27}"/>
              </a:ext>
            </a:extLst>
          </p:cNvPr>
          <p:cNvSpPr/>
          <p:nvPr/>
        </p:nvSpPr>
        <p:spPr>
          <a:xfrm>
            <a:off x="3610374" y="4681124"/>
            <a:ext cx="832851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저장</a:t>
            </a:r>
          </a:p>
        </p:txBody>
      </p:sp>
    </p:spTree>
    <p:extLst>
      <p:ext uri="{BB962C8B-B14F-4D97-AF65-F5344CB8AC3E}">
        <p14:creationId xmlns:p14="http://schemas.microsoft.com/office/powerpoint/2010/main" val="1116138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A5D34-4F5B-9D42-898D-ABD647337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F321206A-E4B9-E610-8EB0-C8C7A893A8CE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</a:rPr>
              <a:t>입찰관리</a:t>
            </a:r>
            <a:r>
              <a:rPr lang="en-US" altLang="ko-KR" sz="700" dirty="0">
                <a:solidFill>
                  <a:schemeClr val="tx1"/>
                </a:solidFill>
              </a:rPr>
              <a:t>&gt; </a:t>
            </a:r>
            <a:r>
              <a:rPr lang="ko-KR" altLang="en-US" sz="700" dirty="0">
                <a:solidFill>
                  <a:schemeClr val="tx1"/>
                </a:solidFill>
              </a:rPr>
              <a:t>견적관리</a:t>
            </a:r>
            <a:r>
              <a:rPr lang="en-US" altLang="ko-KR" sz="700" dirty="0">
                <a:solidFill>
                  <a:schemeClr val="tx1"/>
                </a:solidFill>
              </a:rPr>
              <a:t>&gt; </a:t>
            </a:r>
            <a:r>
              <a:rPr lang="ko-KR" altLang="en-US" sz="700" dirty="0">
                <a:solidFill>
                  <a:schemeClr val="tx1"/>
                </a:solidFill>
              </a:rPr>
              <a:t>견적 상세</a:t>
            </a:r>
            <a:r>
              <a:rPr lang="en-US" altLang="ko-KR" sz="700" dirty="0">
                <a:solidFill>
                  <a:schemeClr val="tx1"/>
                </a:solidFill>
              </a:rPr>
              <a:t>&gt; </a:t>
            </a:r>
            <a:r>
              <a:rPr lang="ko-KR" altLang="en-US" sz="700" dirty="0">
                <a:solidFill>
                  <a:schemeClr val="tx1"/>
                </a:solidFill>
              </a:rPr>
              <a:t>전자결재 팝업</a:t>
            </a:r>
            <a:r>
              <a:rPr lang="en-US" altLang="ko-KR" sz="700" dirty="0">
                <a:solidFill>
                  <a:schemeClr val="tx1"/>
                </a:solidFill>
              </a:rPr>
              <a:t>&gt; </a:t>
            </a:r>
            <a:r>
              <a:rPr lang="ko-KR" altLang="en-US" sz="700" dirty="0">
                <a:solidFill>
                  <a:schemeClr val="tx1"/>
                </a:solidFill>
              </a:rPr>
              <a:t>문서 상세</a:t>
            </a:r>
            <a:r>
              <a:rPr lang="en-US" altLang="ko-KR" sz="700" dirty="0">
                <a:solidFill>
                  <a:schemeClr val="tx1"/>
                </a:solidFill>
              </a:rPr>
              <a:t>_</a:t>
            </a:r>
            <a:r>
              <a:rPr lang="ko-KR" altLang="en-US" sz="700" dirty="0">
                <a:solidFill>
                  <a:schemeClr val="tx1"/>
                </a:solidFill>
              </a:rPr>
              <a:t>견적서 팝업</a:t>
            </a:r>
            <a:endParaRPr lang="en-US" altLang="ko-KR" sz="7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364B3514-5681-9F29-C86C-59832976687B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문서 상세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견적서 팝업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F9D062F6-1EBD-92C5-6E9D-3F4CC9BAB29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539895596"/>
              </p:ext>
            </p:extLst>
          </p:nvPr>
        </p:nvGraphicFramePr>
        <p:xfrm>
          <a:off x="7086600" y="501650"/>
          <a:ext cx="2057400" cy="168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견적서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인쇄 시에는 결재 라인 제거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801444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 요약 정보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 상세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노무비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시공비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세로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시공비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단가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1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개 가격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금액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수량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*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단가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30467FA-A76F-3E58-6A1E-B8A2110844E5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6BE8F2E-E9CD-0DBF-5F93-E83D821B0416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29B317D-18B6-D9AE-85F7-6FA69AAF9444}"/>
              </a:ext>
            </a:extLst>
          </p:cNvPr>
          <p:cNvSpPr/>
          <p:nvPr/>
        </p:nvSpPr>
        <p:spPr>
          <a:xfrm>
            <a:off x="84138" y="609156"/>
            <a:ext cx="6913562" cy="6134543"/>
          </a:xfrm>
          <a:prstGeom prst="rect">
            <a:avLst/>
          </a:prstGeom>
          <a:solidFill>
            <a:schemeClr val="tx1">
              <a:alpha val="7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8365659-C58C-1950-556F-B214C387933A}"/>
              </a:ext>
            </a:extLst>
          </p:cNvPr>
          <p:cNvSpPr/>
          <p:nvPr/>
        </p:nvSpPr>
        <p:spPr>
          <a:xfrm>
            <a:off x="1324498" y="906412"/>
            <a:ext cx="4357537" cy="539364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367CFD0-7AD6-8E3D-E67B-3C92CE2B6FE6}"/>
              </a:ext>
            </a:extLst>
          </p:cNvPr>
          <p:cNvSpPr/>
          <p:nvPr/>
        </p:nvSpPr>
        <p:spPr>
          <a:xfrm>
            <a:off x="1324498" y="906414"/>
            <a:ext cx="4357537" cy="2413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83D63FA3-47CA-B0BD-5248-A63842235ADC}"/>
              </a:ext>
            </a:extLst>
          </p:cNvPr>
          <p:cNvSpPr/>
          <p:nvPr/>
        </p:nvSpPr>
        <p:spPr>
          <a:xfrm>
            <a:off x="5065173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닫기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CF86B853-0A52-B4C7-30C0-9EF5E27DA0C2}"/>
              </a:ext>
            </a:extLst>
          </p:cNvPr>
          <p:cNvCxnSpPr>
            <a:cxnSpLocks/>
          </p:cNvCxnSpPr>
          <p:nvPr/>
        </p:nvCxnSpPr>
        <p:spPr>
          <a:xfrm>
            <a:off x="1450738" y="1985041"/>
            <a:ext cx="414105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874269F2-718B-0721-AED1-03D887DAE85B}"/>
              </a:ext>
            </a:extLst>
          </p:cNvPr>
          <p:cNvSpPr/>
          <p:nvPr/>
        </p:nvSpPr>
        <p:spPr>
          <a:xfrm>
            <a:off x="4730741" y="1215945"/>
            <a:ext cx="430522" cy="1955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작성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A73F663-FAA2-2602-7C28-1B74C673D969}"/>
              </a:ext>
            </a:extLst>
          </p:cNvPr>
          <p:cNvSpPr/>
          <p:nvPr/>
        </p:nvSpPr>
        <p:spPr>
          <a:xfrm>
            <a:off x="4730741" y="1408901"/>
            <a:ext cx="430522" cy="30989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홍길동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CFCF8DA-3AF6-E829-3655-BDCD142FD536}"/>
              </a:ext>
            </a:extLst>
          </p:cNvPr>
          <p:cNvSpPr/>
          <p:nvPr/>
        </p:nvSpPr>
        <p:spPr>
          <a:xfrm>
            <a:off x="5161263" y="1215945"/>
            <a:ext cx="430522" cy="1955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승인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B3C6D35-6CF3-365D-89AD-0BC72EE9DA13}"/>
              </a:ext>
            </a:extLst>
          </p:cNvPr>
          <p:cNvSpPr/>
          <p:nvPr/>
        </p:nvSpPr>
        <p:spPr>
          <a:xfrm>
            <a:off x="5161263" y="1408901"/>
            <a:ext cx="430522" cy="30989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이름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7D62531-AAD2-4BAB-FFBC-07E68390E94A}"/>
              </a:ext>
            </a:extLst>
          </p:cNvPr>
          <p:cNvSpPr/>
          <p:nvPr/>
        </p:nvSpPr>
        <p:spPr>
          <a:xfrm>
            <a:off x="4730741" y="1716173"/>
            <a:ext cx="430522" cy="1955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부서명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3168E00-F90A-FDF4-DC06-FB7137DBE6C9}"/>
              </a:ext>
            </a:extLst>
          </p:cNvPr>
          <p:cNvSpPr/>
          <p:nvPr/>
        </p:nvSpPr>
        <p:spPr>
          <a:xfrm>
            <a:off x="5161263" y="1716173"/>
            <a:ext cx="430522" cy="1955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부서명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65F168DE-0DD5-A3E6-62FA-CC0760D345D3}"/>
              </a:ext>
            </a:extLst>
          </p:cNvPr>
          <p:cNvSpPr/>
          <p:nvPr/>
        </p:nvSpPr>
        <p:spPr>
          <a:xfrm>
            <a:off x="2623707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인쇄</a:t>
            </a: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C588B15D-F4CB-EF67-79C7-C5AA2275F4F1}"/>
              </a:ext>
            </a:extLst>
          </p:cNvPr>
          <p:cNvSpPr/>
          <p:nvPr/>
        </p:nvSpPr>
        <p:spPr>
          <a:xfrm>
            <a:off x="2040335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상신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38F0C139-5E41-18D2-191A-9B9D0ECE45EB}"/>
              </a:ext>
            </a:extLst>
          </p:cNvPr>
          <p:cNvSpPr/>
          <p:nvPr/>
        </p:nvSpPr>
        <p:spPr>
          <a:xfrm>
            <a:off x="4551820" y="1215945"/>
            <a:ext cx="178921" cy="69580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결재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9C5BCF0-03EE-E8B6-92AD-73AD1E9D1BF1}"/>
              </a:ext>
            </a:extLst>
          </p:cNvPr>
          <p:cNvSpPr/>
          <p:nvPr/>
        </p:nvSpPr>
        <p:spPr>
          <a:xfrm>
            <a:off x="3207079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공유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7B5E1435-81EE-765C-B098-5032A045F408}"/>
              </a:ext>
            </a:extLst>
          </p:cNvPr>
          <p:cNvSpPr/>
          <p:nvPr/>
        </p:nvSpPr>
        <p:spPr>
          <a:xfrm>
            <a:off x="1822569" y="1350759"/>
            <a:ext cx="2003732" cy="203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견적서</a:t>
            </a:r>
            <a:endParaRPr lang="en-US" altLang="ko-KR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B816414-3681-1C2B-F482-54C553202E20}"/>
              </a:ext>
            </a:extLst>
          </p:cNvPr>
          <p:cNvSpPr/>
          <p:nvPr/>
        </p:nvSpPr>
        <p:spPr>
          <a:xfrm>
            <a:off x="1450738" y="1614071"/>
            <a:ext cx="3009336" cy="203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문서번호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ABC123  l  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작성일자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2025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년 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11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월 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11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일</a:t>
            </a:r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42" name="표 41">
            <a:extLst>
              <a:ext uri="{FF2B5EF4-FFF2-40B4-BE49-F238E27FC236}">
                <a16:creationId xmlns:a16="http://schemas.microsoft.com/office/drawing/2014/main" id="{6AA838A9-0EDE-57E8-5B9F-5B7D8FB3F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36039"/>
              </p:ext>
            </p:extLst>
          </p:nvPr>
        </p:nvGraphicFramePr>
        <p:xfrm>
          <a:off x="1450737" y="2092548"/>
          <a:ext cx="4141048" cy="10691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514">
                  <a:extLst>
                    <a:ext uri="{9D8B030D-6E8A-4147-A177-3AD203B41FA5}">
                      <a16:colId xmlns:a16="http://schemas.microsoft.com/office/drawing/2014/main" val="1714514527"/>
                    </a:ext>
                  </a:extLst>
                </a:gridCol>
                <a:gridCol w="1243010">
                  <a:extLst>
                    <a:ext uri="{9D8B030D-6E8A-4147-A177-3AD203B41FA5}">
                      <a16:colId xmlns:a16="http://schemas.microsoft.com/office/drawing/2014/main" val="683653036"/>
                    </a:ext>
                  </a:extLst>
                </a:gridCol>
                <a:gridCol w="775644">
                  <a:extLst>
                    <a:ext uri="{9D8B030D-6E8A-4147-A177-3AD203B41FA5}">
                      <a16:colId xmlns:a16="http://schemas.microsoft.com/office/drawing/2014/main" val="2987609057"/>
                    </a:ext>
                  </a:extLst>
                </a:gridCol>
                <a:gridCol w="1294880">
                  <a:extLst>
                    <a:ext uri="{9D8B030D-6E8A-4147-A177-3AD203B41FA5}">
                      <a16:colId xmlns:a16="http://schemas.microsoft.com/office/drawing/2014/main" val="3291951161"/>
                    </a:ext>
                  </a:extLst>
                </a:gridCol>
              </a:tblGrid>
              <a:tr h="213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귀중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회사명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회사명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주일기업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838291"/>
                  </a:ext>
                </a:extLst>
              </a:tr>
              <a:tr h="213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 err="1"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 err="1"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주소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 err="1">
                          <a:latin typeface="+mn-ea"/>
                          <a:ea typeface="+mn-ea"/>
                        </a:rPr>
                        <a:t>주소명</a:t>
                      </a: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03122"/>
                  </a:ext>
                </a:extLst>
              </a:tr>
              <a:tr h="213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금액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dirty="0" err="1">
                          <a:latin typeface="+mn-ea"/>
                          <a:ea typeface="+mn-ea"/>
                        </a:rPr>
                        <a:t>金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600" dirty="0" err="1">
                          <a:latin typeface="+mn-ea"/>
                          <a:ea typeface="+mn-ea"/>
                        </a:rPr>
                        <a:t>구천삼백구십오만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 원정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일자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2025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월 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일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909222"/>
                  </a:ext>
                </a:extLst>
              </a:tr>
              <a:tr h="213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연락처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연락처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H . P : 010-3679-2188</a:t>
                      </a:r>
                      <a:br>
                        <a:rPr lang="en-US" altLang="ko-KR" sz="600" dirty="0">
                          <a:latin typeface="+mn-ea"/>
                          <a:ea typeface="+mn-ea"/>
                        </a:rPr>
                      </a:br>
                      <a:r>
                        <a:rPr lang="de-DE" altLang="ko-KR" sz="600" dirty="0">
                          <a:latin typeface="+mn-ea"/>
                          <a:ea typeface="+mn-ea"/>
                        </a:rPr>
                        <a:t>T E L : (02) 849-5130</a:t>
                      </a:r>
                      <a:br>
                        <a:rPr lang="de-DE" altLang="ko-KR" sz="600" dirty="0">
                          <a:latin typeface="+mn-ea"/>
                          <a:ea typeface="+mn-ea"/>
                        </a:rPr>
                      </a:br>
                      <a:r>
                        <a:rPr lang="de-DE" altLang="ko-KR" sz="600" dirty="0">
                          <a:latin typeface="+mn-ea"/>
                          <a:ea typeface="+mn-ea"/>
                        </a:rPr>
                        <a:t>F A X : (02) 6911-6315</a:t>
                      </a: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041438"/>
                  </a:ext>
                </a:extLst>
              </a:tr>
              <a:tr h="21382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하기와 같이 見積합니다</a:t>
                      </a:r>
                      <a:r>
                        <a:rPr lang="en-US" altLang="ko-KR" sz="600" b="1" dirty="0"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771216"/>
                  </a:ext>
                </a:extLst>
              </a:tr>
            </a:tbl>
          </a:graphicData>
        </a:graphic>
      </p:graphicFrame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1E9EC81F-F0DA-00C1-0F6F-194453A5DB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950854"/>
              </p:ext>
            </p:extLst>
          </p:nvPr>
        </p:nvGraphicFramePr>
        <p:xfrm>
          <a:off x="1453355" y="3252425"/>
          <a:ext cx="4138429" cy="120721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48737">
                  <a:extLst>
                    <a:ext uri="{9D8B030D-6E8A-4147-A177-3AD203B41FA5}">
                      <a16:colId xmlns:a16="http://schemas.microsoft.com/office/drawing/2014/main" val="3555550671"/>
                    </a:ext>
                  </a:extLst>
                </a:gridCol>
                <a:gridCol w="217745">
                  <a:extLst>
                    <a:ext uri="{9D8B030D-6E8A-4147-A177-3AD203B41FA5}">
                      <a16:colId xmlns:a16="http://schemas.microsoft.com/office/drawing/2014/main" val="3708895939"/>
                    </a:ext>
                  </a:extLst>
                </a:gridCol>
                <a:gridCol w="217745">
                  <a:extLst>
                    <a:ext uri="{9D8B030D-6E8A-4147-A177-3AD203B41FA5}">
                      <a16:colId xmlns:a16="http://schemas.microsoft.com/office/drawing/2014/main" val="1229634749"/>
                    </a:ext>
                  </a:extLst>
                </a:gridCol>
                <a:gridCol w="699344">
                  <a:extLst>
                    <a:ext uri="{9D8B030D-6E8A-4147-A177-3AD203B41FA5}">
                      <a16:colId xmlns:a16="http://schemas.microsoft.com/office/drawing/2014/main" val="2872893783"/>
                    </a:ext>
                  </a:extLst>
                </a:gridCol>
                <a:gridCol w="699344">
                  <a:extLst>
                    <a:ext uri="{9D8B030D-6E8A-4147-A177-3AD203B41FA5}">
                      <a16:colId xmlns:a16="http://schemas.microsoft.com/office/drawing/2014/main" val="837176899"/>
                    </a:ext>
                  </a:extLst>
                </a:gridCol>
                <a:gridCol w="699344">
                  <a:extLst>
                    <a:ext uri="{9D8B030D-6E8A-4147-A177-3AD203B41FA5}">
                      <a16:colId xmlns:a16="http://schemas.microsoft.com/office/drawing/2014/main" val="4031547235"/>
                    </a:ext>
                  </a:extLst>
                </a:gridCol>
                <a:gridCol w="256170">
                  <a:extLst>
                    <a:ext uri="{9D8B030D-6E8A-4147-A177-3AD203B41FA5}">
                      <a16:colId xmlns:a16="http://schemas.microsoft.com/office/drawing/2014/main" val="2504484854"/>
                    </a:ext>
                  </a:extLst>
                </a:gridCol>
              </a:tblGrid>
              <a:tr h="1594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     칭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재  료  비 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노 무 비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합   계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107329"/>
                  </a:ext>
                </a:extLst>
              </a:tr>
              <a:tr h="15943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1. </a:t>
                      </a: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셔터설치공사</a:t>
                      </a:r>
                      <a:endParaRPr lang="ko-KR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6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</a:t>
                      </a:r>
                      <a:endParaRPr lang="en-US" altLang="ko-KR" sz="6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식</a:t>
                      </a:r>
                      <a:endParaRPr lang="ko-KR" altLang="en-US" sz="6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78,540,000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15,410,000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ko-KR" altLang="en-US" sz="6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₩</a:t>
                      </a:r>
                      <a:r>
                        <a:rPr lang="en-US" altLang="ko-KR" sz="6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93,950,000 </a:t>
                      </a:r>
                      <a:endParaRPr lang="en-US" altLang="ko-KR" sz="6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6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5753362"/>
                  </a:ext>
                </a:extLst>
              </a:tr>
              <a:tr h="1594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합     계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₩</a:t>
                      </a:r>
                      <a:r>
                        <a:rPr lang="en-US" altLang="ko-KR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93,950,000 </a:t>
                      </a:r>
                      <a:endParaRPr lang="en-US" altLang="ko-KR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877330"/>
                  </a:ext>
                </a:extLst>
              </a:tr>
              <a:tr h="728910">
                <a:tc gridSpan="7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 특기사항 </a:t>
                      </a: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부가세 별도 </a:t>
                      </a: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600" b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현설조건에</a:t>
                      </a: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따름</a:t>
                      </a:r>
                      <a:endParaRPr lang="en-US" altLang="ko-KR" sz="600" b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buNone/>
                      </a:pPr>
                      <a:endParaRPr lang="en-US" altLang="ko-KR" sz="600" b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buNone/>
                      </a:pPr>
                      <a:endParaRPr lang="en-US" altLang="ko-KR" sz="600" b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buNone/>
                      </a:pPr>
                      <a:endParaRPr lang="en-US" altLang="ko-KR" sz="600" b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buNone/>
                      </a:pPr>
                      <a:endParaRPr lang="en-US" altLang="ko-KR" sz="600" b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buNone/>
                      </a:pPr>
                      <a:endParaRPr lang="ko-KR" altLang="en-US" sz="600" b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21305401"/>
                  </a:ext>
                </a:extLst>
              </a:tr>
            </a:tbl>
          </a:graphicData>
        </a:graphic>
      </p:graphicFrame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B1F77858-57EB-9AAC-5E5E-9E4B78DCF3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101107"/>
              </p:ext>
            </p:extLst>
          </p:nvPr>
        </p:nvGraphicFramePr>
        <p:xfrm>
          <a:off x="1450732" y="4550409"/>
          <a:ext cx="4141058" cy="117410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0749">
                  <a:extLst>
                    <a:ext uri="{9D8B030D-6E8A-4147-A177-3AD203B41FA5}">
                      <a16:colId xmlns:a16="http://schemas.microsoft.com/office/drawing/2014/main" val="3547554801"/>
                    </a:ext>
                  </a:extLst>
                </a:gridCol>
                <a:gridCol w="493136">
                  <a:extLst>
                    <a:ext uri="{9D8B030D-6E8A-4147-A177-3AD203B41FA5}">
                      <a16:colId xmlns:a16="http://schemas.microsoft.com/office/drawing/2014/main" val="2663071980"/>
                    </a:ext>
                  </a:extLst>
                </a:gridCol>
                <a:gridCol w="421607">
                  <a:extLst>
                    <a:ext uri="{9D8B030D-6E8A-4147-A177-3AD203B41FA5}">
                      <a16:colId xmlns:a16="http://schemas.microsoft.com/office/drawing/2014/main" val="3002150973"/>
                    </a:ext>
                  </a:extLst>
                </a:gridCol>
                <a:gridCol w="322472">
                  <a:extLst>
                    <a:ext uri="{9D8B030D-6E8A-4147-A177-3AD203B41FA5}">
                      <a16:colId xmlns:a16="http://schemas.microsoft.com/office/drawing/2014/main" val="282985071"/>
                    </a:ext>
                  </a:extLst>
                </a:gridCol>
                <a:gridCol w="322472">
                  <a:extLst>
                    <a:ext uri="{9D8B030D-6E8A-4147-A177-3AD203B41FA5}">
                      <a16:colId xmlns:a16="http://schemas.microsoft.com/office/drawing/2014/main" val="3296135085"/>
                    </a:ext>
                  </a:extLst>
                </a:gridCol>
                <a:gridCol w="180899">
                  <a:extLst>
                    <a:ext uri="{9D8B030D-6E8A-4147-A177-3AD203B41FA5}">
                      <a16:colId xmlns:a16="http://schemas.microsoft.com/office/drawing/2014/main" val="912857729"/>
                    </a:ext>
                  </a:extLst>
                </a:gridCol>
                <a:gridCol w="187724">
                  <a:extLst>
                    <a:ext uri="{9D8B030D-6E8A-4147-A177-3AD203B41FA5}">
                      <a16:colId xmlns:a16="http://schemas.microsoft.com/office/drawing/2014/main" val="80572021"/>
                    </a:ext>
                  </a:extLst>
                </a:gridCol>
                <a:gridCol w="306278">
                  <a:extLst>
                    <a:ext uri="{9D8B030D-6E8A-4147-A177-3AD203B41FA5}">
                      <a16:colId xmlns:a16="http://schemas.microsoft.com/office/drawing/2014/main" val="3886139553"/>
                    </a:ext>
                  </a:extLst>
                </a:gridCol>
                <a:gridCol w="306278">
                  <a:extLst>
                    <a:ext uri="{9D8B030D-6E8A-4147-A177-3AD203B41FA5}">
                      <a16:colId xmlns:a16="http://schemas.microsoft.com/office/drawing/2014/main" val="4009545406"/>
                    </a:ext>
                  </a:extLst>
                </a:gridCol>
                <a:gridCol w="306278">
                  <a:extLst>
                    <a:ext uri="{9D8B030D-6E8A-4147-A177-3AD203B41FA5}">
                      <a16:colId xmlns:a16="http://schemas.microsoft.com/office/drawing/2014/main" val="1296577581"/>
                    </a:ext>
                  </a:extLst>
                </a:gridCol>
                <a:gridCol w="306278">
                  <a:extLst>
                    <a:ext uri="{9D8B030D-6E8A-4147-A177-3AD203B41FA5}">
                      <a16:colId xmlns:a16="http://schemas.microsoft.com/office/drawing/2014/main" val="4104151584"/>
                    </a:ext>
                  </a:extLst>
                </a:gridCol>
                <a:gridCol w="306278">
                  <a:extLst>
                    <a:ext uri="{9D8B030D-6E8A-4147-A177-3AD203B41FA5}">
                      <a16:colId xmlns:a16="http://schemas.microsoft.com/office/drawing/2014/main" val="347978353"/>
                    </a:ext>
                  </a:extLst>
                </a:gridCol>
                <a:gridCol w="306278">
                  <a:extLst>
                    <a:ext uri="{9D8B030D-6E8A-4147-A177-3AD203B41FA5}">
                      <a16:colId xmlns:a16="http://schemas.microsoft.com/office/drawing/2014/main" val="1880213543"/>
                    </a:ext>
                  </a:extLst>
                </a:gridCol>
                <a:gridCol w="214331">
                  <a:extLst>
                    <a:ext uri="{9D8B030D-6E8A-4147-A177-3AD203B41FA5}">
                      <a16:colId xmlns:a16="http://schemas.microsoft.com/office/drawing/2014/main" val="1360125278"/>
                    </a:ext>
                  </a:extLst>
                </a:gridCol>
              </a:tblGrid>
              <a:tr h="17546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NO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     칭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제품</a:t>
                      </a: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    격</a:t>
                      </a:r>
                      <a:r>
                        <a:rPr lang="en-US" altLang="ko-KR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mm)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재  료  비 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노 무 비</a:t>
                      </a:r>
                      <a:endParaRPr lang="ko-KR" altLang="en-US" sz="600" b="1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합 계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600" b="1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210931"/>
                  </a:ext>
                </a:extLst>
              </a:tr>
              <a:tr h="1754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가로</a:t>
                      </a:r>
                      <a:r>
                        <a:rPr lang="en-US" altLang="ko-KR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W)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높이</a:t>
                      </a:r>
                      <a:r>
                        <a:rPr lang="en-US" altLang="ko-KR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H)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단가 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금액 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단가 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금액 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단가 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금액 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894992"/>
                  </a:ext>
                </a:extLst>
              </a:tr>
              <a:tr h="3078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FSSB01(</a:t>
                      </a: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주차장</a:t>
                      </a: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제품명</a:t>
                      </a:r>
                      <a:endParaRPr lang="en-US" altLang="ko-KR" sz="6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2,530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2,550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600" b="0" u="none" strike="noStrike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altLang="ko-KR" sz="600" b="0" i="0" u="none" strike="noStrike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0" u="none" strike="noStrike">
                          <a:solidFill>
                            <a:srgbClr val="000000"/>
                          </a:solidFill>
                          <a:effectLst/>
                        </a:rPr>
                        <a:t> SET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1,420,000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1,420,000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600" b="0" u="none" strike="noStrike">
                          <a:solidFill>
                            <a:srgbClr val="000000"/>
                          </a:solidFill>
                          <a:effectLst/>
                        </a:rPr>
                        <a:t>510,000 </a:t>
                      </a:r>
                      <a:endParaRPr lang="en-US" altLang="ko-KR" sz="600" b="0" i="0" u="none" strike="noStrike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510,000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1,930,000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1,930,000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>
                          <a:solidFill>
                            <a:srgbClr val="000000"/>
                          </a:solidFill>
                          <a:effectLst/>
                        </a:rPr>
                        <a:t>　</a:t>
                      </a:r>
                      <a:endParaRPr lang="ko-KR" altLang="en-US" sz="600" b="0" i="0" u="none" strike="noStrike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369909"/>
                  </a:ext>
                </a:extLst>
              </a:tr>
              <a:tr h="3078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600" b="0" u="none" strike="noStrike">
                          <a:solidFill>
                            <a:srgbClr val="000000"/>
                          </a:solidFill>
                          <a:effectLst/>
                        </a:rPr>
                        <a:t>2 </a:t>
                      </a:r>
                      <a:endParaRPr lang="en-US" altLang="ko-KR" sz="600" b="0" i="0" u="none" strike="noStrike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FSSB02(</a:t>
                      </a: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주차장</a:t>
                      </a: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제품명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7,500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2,550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SET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4,720,000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4,720,000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780,000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780,000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5,500,000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5,500,000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>
                          <a:solidFill>
                            <a:srgbClr val="000000"/>
                          </a:solidFill>
                          <a:effectLst/>
                        </a:rPr>
                        <a:t>　</a:t>
                      </a:r>
                      <a:endParaRPr lang="ko-KR" altLang="en-US" sz="600" b="0" i="0" u="none" strike="noStrike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5912066"/>
                  </a:ext>
                </a:extLst>
              </a:tr>
              <a:tr h="207452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합   계 </a:t>
                      </a:r>
                      <a:r>
                        <a:rPr lang="en-US" altLang="ko-KR" sz="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endParaRPr lang="en-US" altLang="ko-KR" sz="600" b="1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ko-KR" sz="600" b="1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　</a:t>
                      </a:r>
                      <a:endParaRPr lang="ko-KR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　</a:t>
                      </a:r>
                      <a:endParaRPr lang="ko-KR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24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0" u="none" strike="noStrike">
                          <a:solidFill>
                            <a:srgbClr val="000000"/>
                          </a:solidFill>
                          <a:effectLst/>
                        </a:rPr>
                        <a:t> SET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　</a:t>
                      </a:r>
                      <a:endParaRPr lang="ko-KR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78,540,000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　</a:t>
                      </a:r>
                      <a:endParaRPr lang="ko-KR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15,410,000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　</a:t>
                      </a:r>
                      <a:endParaRPr lang="ko-KR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93,950,000 </a:t>
                      </a:r>
                      <a:endParaRPr lang="en-US" altLang="ko-KR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　</a:t>
                      </a:r>
                      <a:endParaRPr lang="ko-KR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6043" marR="6043" marT="6043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98294"/>
                  </a:ext>
                </a:extLst>
              </a:tr>
            </a:tbl>
          </a:graphicData>
        </a:graphic>
      </p:graphicFrame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B2412AEC-3A52-4736-B889-631008C82E42}"/>
              </a:ext>
            </a:extLst>
          </p:cNvPr>
          <p:cNvSpPr/>
          <p:nvPr/>
        </p:nvSpPr>
        <p:spPr>
          <a:xfrm>
            <a:off x="1450732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수정</a:t>
            </a: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DDB19F9A-320F-69BF-4568-1195FDB73C53}"/>
              </a:ext>
            </a:extLst>
          </p:cNvPr>
          <p:cNvSpPr/>
          <p:nvPr/>
        </p:nvSpPr>
        <p:spPr>
          <a:xfrm>
            <a:off x="1288805" y="317812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2B8D860E-45FD-18D9-59CA-009BBEFF966F}"/>
              </a:ext>
            </a:extLst>
          </p:cNvPr>
          <p:cNvSpPr/>
          <p:nvPr/>
        </p:nvSpPr>
        <p:spPr>
          <a:xfrm>
            <a:off x="1288805" y="4522604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504341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F76FB-4CCA-1FAB-CD12-0707A33DF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5C6BAD2F-4DEC-BA32-5322-FB3679948F35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EB060AA0-65B6-6C54-5254-AFB5E4B86DB6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C04045D4-7957-E991-F474-1B4BFD71375B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64781910"/>
              </p:ext>
            </p:extLst>
          </p:nvPr>
        </p:nvGraphicFramePr>
        <p:xfrm>
          <a:off x="7086600" y="501650"/>
          <a:ext cx="2057400" cy="3450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 자동 등록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견적완료 시 입찰 자동 등록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923354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 목록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입찰자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사원 목록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등록된 입찰자 기준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투찰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탈락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유찰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낙찰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보류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정렬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 </a:t>
                      </a:r>
                      <a:r>
                        <a:rPr lang="en-US" altLang="ko-KR" sz="700" dirty="0"/>
                        <a:t>(</a:t>
                      </a:r>
                      <a:r>
                        <a:rPr lang="ko-KR" altLang="en-US" sz="700" dirty="0"/>
                        <a:t>입찰일</a:t>
                      </a:r>
                      <a:r>
                        <a:rPr lang="en-US" altLang="ko-KR" sz="700" dirty="0"/>
                        <a:t>), </a:t>
                      </a:r>
                      <a:r>
                        <a:rPr lang="ko-KR" altLang="en-US" sz="700" dirty="0" err="1"/>
                        <a:t>등록순</a:t>
                      </a:r>
                      <a:r>
                        <a:rPr lang="ko-KR" altLang="en-US" sz="700" dirty="0"/>
                        <a:t> </a:t>
                      </a:r>
                      <a:r>
                        <a:rPr lang="en-US" altLang="ko-KR" sz="700" dirty="0"/>
                        <a:t>(</a:t>
                      </a:r>
                      <a:r>
                        <a:rPr lang="ko-KR" altLang="en-US" sz="700" dirty="0"/>
                        <a:t>입찰일</a:t>
                      </a:r>
                      <a:r>
                        <a:rPr lang="en-US" altLang="ko-KR" sz="700" dirty="0"/>
                        <a:t>), </a:t>
                      </a:r>
                      <a:r>
                        <a:rPr lang="ko-KR" altLang="en-US" sz="700" dirty="0" err="1"/>
                        <a:t>투찰일</a:t>
                      </a:r>
                      <a:r>
                        <a:rPr lang="ko-KR" altLang="en-US" sz="700" dirty="0"/>
                        <a:t> 최신순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확정일 최신순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거래처명 오름차순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거래처명 내림차순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현장명</a:t>
                      </a:r>
                      <a:r>
                        <a:rPr lang="ko-KR" altLang="en-US" sz="700" dirty="0"/>
                        <a:t> 오름차순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현장명</a:t>
                      </a:r>
                      <a:r>
                        <a:rPr lang="ko-KR" altLang="en-US" sz="700" dirty="0"/>
                        <a:t> 내림차순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endParaRPr lang="ko-KR" alt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0F3C1AB5-05F2-66D8-BA59-712BC4824FC4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F04AD70-E005-7CD3-243B-63B091F7BF20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36134C13-4D9B-CA70-C7DD-36BA535E8D3C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94C56809-E584-BA78-F61C-29A63B96FA0D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1165B264-C4CF-82A5-0CEF-5F69D709F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5B4D03AF-673C-D056-7904-A71A6023F384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E1346770-A78B-DF4A-BC6C-ADA61E090C9B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E01FD188-0CED-4A35-761D-D719B21629DB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15D025F4-1326-B4C5-C8DF-7781C8C970C2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6BD5B0D1-EFF6-0191-F221-513409989603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83C1FB8E-99E0-8673-B87B-EA994042CB2E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A65483FD-1614-2A40-5FF4-E6242E04A74C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FAA4CBBE-6358-C234-986C-780F65B95957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C7F5C79B-B434-5D16-2A1E-70159FE873C0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D66702D3-E69E-E20C-9FF2-1E690A2EA465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B068EF19-78B0-9FF9-3FE9-70A235115F55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9D69D67-F595-FFFC-A1F6-B13956326E23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D6982F7F-D245-B55A-D56B-ED372C0ED604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6B42BD45-7F95-9FC7-E956-3A5E1371F192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입찰관리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38737F3-201E-CB37-80A5-52B6426D252E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입찰을 관리합니다</a:t>
            </a:r>
          </a:p>
        </p:txBody>
      </p:sp>
      <p:sp>
        <p:nvSpPr>
          <p:cNvPr id="124" name="사각형: 둥근 모서리 123">
            <a:extLst>
              <a:ext uri="{FF2B5EF4-FFF2-40B4-BE49-F238E27FC236}">
                <a16:creationId xmlns:a16="http://schemas.microsoft.com/office/drawing/2014/main" id="{F5E4749D-C8B9-A38D-0021-DF19A4B4F557}"/>
              </a:ext>
            </a:extLst>
          </p:cNvPr>
          <p:cNvSpPr/>
          <p:nvPr/>
        </p:nvSpPr>
        <p:spPr>
          <a:xfrm>
            <a:off x="1308713" y="2596151"/>
            <a:ext cx="2248189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25" name="그래픽 124" descr="돋보기">
            <a:extLst>
              <a:ext uri="{FF2B5EF4-FFF2-40B4-BE49-F238E27FC236}">
                <a16:creationId xmlns:a16="http://schemas.microsoft.com/office/drawing/2014/main" id="{C8C23EC8-36BE-CF25-3DEF-C60429F151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69780" y="2621841"/>
            <a:ext cx="150640" cy="150640"/>
          </a:xfrm>
          <a:prstGeom prst="rect">
            <a:avLst/>
          </a:prstGeom>
        </p:spPr>
      </p:pic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BC9D8E11-7A3D-9448-2030-F14C199E8EE7}"/>
              </a:ext>
            </a:extLst>
          </p:cNvPr>
          <p:cNvSpPr/>
          <p:nvPr/>
        </p:nvSpPr>
        <p:spPr>
          <a:xfrm>
            <a:off x="1341789" y="2929012"/>
            <a:ext cx="813661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총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7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128" name="표 127">
            <a:extLst>
              <a:ext uri="{FF2B5EF4-FFF2-40B4-BE49-F238E27FC236}">
                <a16:creationId xmlns:a16="http://schemas.microsoft.com/office/drawing/2014/main" id="{828302C0-E65B-D82C-7879-1A662EEAA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957767"/>
              </p:ext>
            </p:extLst>
          </p:nvPr>
        </p:nvGraphicFramePr>
        <p:xfrm>
          <a:off x="1308713" y="3186041"/>
          <a:ext cx="5435991" cy="226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555">
                  <a:extLst>
                    <a:ext uri="{9D8B030D-6E8A-4147-A177-3AD203B41FA5}">
                      <a16:colId xmlns:a16="http://schemas.microsoft.com/office/drawing/2014/main" val="3884967201"/>
                    </a:ext>
                  </a:extLst>
                </a:gridCol>
                <a:gridCol w="437953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437953">
                  <a:extLst>
                    <a:ext uri="{9D8B030D-6E8A-4147-A177-3AD203B41FA5}">
                      <a16:colId xmlns:a16="http://schemas.microsoft.com/office/drawing/2014/main" val="3502778086"/>
                    </a:ext>
                  </a:extLst>
                </a:gridCol>
                <a:gridCol w="437953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437953">
                  <a:extLst>
                    <a:ext uri="{9D8B030D-6E8A-4147-A177-3AD203B41FA5}">
                      <a16:colId xmlns:a16="http://schemas.microsoft.com/office/drawing/2014/main" val="2035864825"/>
                    </a:ext>
                  </a:extLst>
                </a:gridCol>
                <a:gridCol w="437953">
                  <a:extLst>
                    <a:ext uri="{9D8B030D-6E8A-4147-A177-3AD203B41FA5}">
                      <a16:colId xmlns:a16="http://schemas.microsoft.com/office/drawing/2014/main" val="2997232966"/>
                    </a:ext>
                  </a:extLst>
                </a:gridCol>
                <a:gridCol w="437953">
                  <a:extLst>
                    <a:ext uri="{9D8B030D-6E8A-4147-A177-3AD203B41FA5}">
                      <a16:colId xmlns:a16="http://schemas.microsoft.com/office/drawing/2014/main" val="1563148779"/>
                    </a:ext>
                  </a:extLst>
                </a:gridCol>
                <a:gridCol w="437953">
                  <a:extLst>
                    <a:ext uri="{9D8B030D-6E8A-4147-A177-3AD203B41FA5}">
                      <a16:colId xmlns:a16="http://schemas.microsoft.com/office/drawing/2014/main" val="3427971842"/>
                    </a:ext>
                  </a:extLst>
                </a:gridCol>
                <a:gridCol w="437953">
                  <a:extLst>
                    <a:ext uri="{9D8B030D-6E8A-4147-A177-3AD203B41FA5}">
                      <a16:colId xmlns:a16="http://schemas.microsoft.com/office/drawing/2014/main" val="1418908639"/>
                    </a:ext>
                  </a:extLst>
                </a:gridCol>
                <a:gridCol w="437953">
                  <a:extLst>
                    <a:ext uri="{9D8B030D-6E8A-4147-A177-3AD203B41FA5}">
                      <a16:colId xmlns:a16="http://schemas.microsoft.com/office/drawing/2014/main" val="3561233505"/>
                    </a:ext>
                  </a:extLst>
                </a:gridCol>
                <a:gridCol w="437953">
                  <a:extLst>
                    <a:ext uri="{9D8B030D-6E8A-4147-A177-3AD203B41FA5}">
                      <a16:colId xmlns:a16="http://schemas.microsoft.com/office/drawing/2014/main" val="1298914459"/>
                    </a:ext>
                  </a:extLst>
                </a:gridCol>
                <a:gridCol w="437953">
                  <a:extLst>
                    <a:ext uri="{9D8B030D-6E8A-4147-A177-3AD203B41FA5}">
                      <a16:colId xmlns:a16="http://schemas.microsoft.com/office/drawing/2014/main" val="3898538432"/>
                    </a:ext>
                  </a:extLst>
                </a:gridCol>
                <a:gridCol w="437953">
                  <a:extLst>
                    <a:ext uri="{9D8B030D-6E8A-4147-A177-3AD203B41FA5}">
                      <a16:colId xmlns:a16="http://schemas.microsoft.com/office/drawing/2014/main" val="3608927207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입찰자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총 개소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입찰금액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투찰일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확정일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입찰대기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내용</a:t>
                      </a: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…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투찰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내용</a:t>
                      </a: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…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탈락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내용</a:t>
                      </a: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…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유찰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내용</a:t>
                      </a: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…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낙찰</a:t>
                      </a:r>
                      <a:endParaRPr lang="en-US" altLang="ko-KR" sz="600" b="0" spc="0" dirty="0">
                        <a:solidFill>
                          <a:schemeClr val="accent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내용</a:t>
                      </a: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…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입찰대기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내용</a:t>
                      </a: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…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투찰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내용</a:t>
                      </a: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…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9" name="사각형: 둥근 모서리 128">
            <a:extLst>
              <a:ext uri="{FF2B5EF4-FFF2-40B4-BE49-F238E27FC236}">
                <a16:creationId xmlns:a16="http://schemas.microsoft.com/office/drawing/2014/main" id="{3A9AA652-BDAA-0BFD-E9EB-6A1D6145040B}"/>
              </a:ext>
            </a:extLst>
          </p:cNvPr>
          <p:cNvSpPr/>
          <p:nvPr/>
        </p:nvSpPr>
        <p:spPr>
          <a:xfrm>
            <a:off x="5540988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AA6AAD68-7A2F-3871-D978-2FF8CE801BAC}"/>
              </a:ext>
            </a:extLst>
          </p:cNvPr>
          <p:cNvSpPr/>
          <p:nvPr/>
        </p:nvSpPr>
        <p:spPr>
          <a:xfrm>
            <a:off x="6161400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최신순 ▼</a:t>
            </a:r>
          </a:p>
        </p:txBody>
      </p:sp>
      <p:pic>
        <p:nvPicPr>
          <p:cNvPr id="133" name="그래픽 132" descr="연필">
            <a:extLst>
              <a:ext uri="{FF2B5EF4-FFF2-40B4-BE49-F238E27FC236}">
                <a16:creationId xmlns:a16="http://schemas.microsoft.com/office/drawing/2014/main" id="{C1409BF9-12F0-B531-EBF8-74030EFD2F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5780" y="3562243"/>
            <a:ext cx="98363" cy="98363"/>
          </a:xfrm>
          <a:prstGeom prst="rect">
            <a:avLst/>
          </a:prstGeom>
        </p:spPr>
      </p:pic>
      <p:sp>
        <p:nvSpPr>
          <p:cNvPr id="135" name="사각형: 둥근 모서리 134">
            <a:extLst>
              <a:ext uri="{FF2B5EF4-FFF2-40B4-BE49-F238E27FC236}">
                <a16:creationId xmlns:a16="http://schemas.microsoft.com/office/drawing/2014/main" id="{E248B941-0F8B-F383-DCBA-79A244235237}"/>
              </a:ext>
            </a:extLst>
          </p:cNvPr>
          <p:cNvSpPr/>
          <p:nvPr/>
        </p:nvSpPr>
        <p:spPr>
          <a:xfrm>
            <a:off x="4920576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36" name="사각형: 둥근 모서리 135">
            <a:extLst>
              <a:ext uri="{FF2B5EF4-FFF2-40B4-BE49-F238E27FC236}">
                <a16:creationId xmlns:a16="http://schemas.microsoft.com/office/drawing/2014/main" id="{380DD36D-8B27-5A6F-C3B2-34B02D3A39D4}"/>
              </a:ext>
            </a:extLst>
          </p:cNvPr>
          <p:cNvSpPr/>
          <p:nvPr/>
        </p:nvSpPr>
        <p:spPr>
          <a:xfrm>
            <a:off x="4300164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F60A6DF-A834-554B-7151-FA4C89B2C31F}"/>
              </a:ext>
            </a:extLst>
          </p:cNvPr>
          <p:cNvSpPr/>
          <p:nvPr/>
        </p:nvSpPr>
        <p:spPr>
          <a:xfrm>
            <a:off x="3277953" y="1634423"/>
            <a:ext cx="1265152" cy="1905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b="1" dirty="0">
                <a:solidFill>
                  <a:schemeClr val="tx1"/>
                </a:solidFill>
              </a:rPr>
              <a:t>2025-09-01 ~ 2025-09-03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19" name="Picture 2" descr="C:\Users\t-dantay\Documents\First24\calendar1.png">
            <a:extLst>
              <a:ext uri="{FF2B5EF4-FFF2-40B4-BE49-F238E27FC236}">
                <a16:creationId xmlns:a16="http://schemas.microsoft.com/office/drawing/2014/main" id="{9D907F38-2220-368B-5805-818D75335251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238" y="1666173"/>
            <a:ext cx="118794" cy="1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68410EB4-7B05-3E61-80B7-A35BA1A264F6}"/>
              </a:ext>
            </a:extLst>
          </p:cNvPr>
          <p:cNvSpPr/>
          <p:nvPr/>
        </p:nvSpPr>
        <p:spPr>
          <a:xfrm>
            <a:off x="5028585" y="1600561"/>
            <a:ext cx="3513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전전월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12A9F41B-8425-6AA6-0A4F-C4B59F91141A}"/>
              </a:ext>
            </a:extLst>
          </p:cNvPr>
          <p:cNvSpPr/>
          <p:nvPr/>
        </p:nvSpPr>
        <p:spPr>
          <a:xfrm>
            <a:off x="6085833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어제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4F532164-D06F-8294-C77D-400410E7BBA8}"/>
              </a:ext>
            </a:extLst>
          </p:cNvPr>
          <p:cNvSpPr/>
          <p:nvPr/>
        </p:nvSpPr>
        <p:spPr>
          <a:xfrm>
            <a:off x="6429219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오늘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2ADD89FB-C381-B00A-156D-A61807280676}"/>
              </a:ext>
            </a:extLst>
          </p:cNvPr>
          <p:cNvSpPr/>
          <p:nvPr/>
        </p:nvSpPr>
        <p:spPr>
          <a:xfrm>
            <a:off x="5402896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D8E93DAC-D072-0E4C-37DF-F38D512680BF}"/>
              </a:ext>
            </a:extLst>
          </p:cNvPr>
          <p:cNvSpPr/>
          <p:nvPr/>
        </p:nvSpPr>
        <p:spPr>
          <a:xfrm>
            <a:off x="5746282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당월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1933C7AB-2353-5628-C79B-7CCFAF6C88CF}"/>
              </a:ext>
            </a:extLst>
          </p:cNvPr>
          <p:cNvSpPr/>
          <p:nvPr/>
        </p:nvSpPr>
        <p:spPr>
          <a:xfrm>
            <a:off x="4587555" y="1600561"/>
            <a:ext cx="4139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당해년도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D6D55EE0-53ED-352E-AFFB-6723690006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494777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4728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1201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견적관리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61344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4536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BB8777CB-C0A0-28E6-905F-F4C7D3C24D01}"/>
              </a:ext>
            </a:extLst>
          </p:cNvPr>
          <p:cNvSpPr/>
          <p:nvPr/>
        </p:nvSpPr>
        <p:spPr>
          <a:xfrm>
            <a:off x="1311467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833C9CD-5E2D-29E8-8688-C01457D597C9}"/>
              </a:ext>
            </a:extLst>
          </p:cNvPr>
          <p:cNvSpPr/>
          <p:nvPr/>
        </p:nvSpPr>
        <p:spPr>
          <a:xfrm>
            <a:off x="1432446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9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BB53621-6798-3DA4-2609-881B57F171E5}"/>
              </a:ext>
            </a:extLst>
          </p:cNvPr>
          <p:cNvSpPr/>
          <p:nvPr/>
        </p:nvSpPr>
        <p:spPr>
          <a:xfrm>
            <a:off x="1424109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전체 입찰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A2A88D8-A52B-1081-71EC-839AED835DBA}"/>
              </a:ext>
            </a:extLst>
          </p:cNvPr>
          <p:cNvSpPr/>
          <p:nvPr/>
        </p:nvSpPr>
        <p:spPr>
          <a:xfrm>
            <a:off x="3156974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E7F0A46-E11F-2170-FF9C-BB1236F36287}"/>
              </a:ext>
            </a:extLst>
          </p:cNvPr>
          <p:cNvSpPr/>
          <p:nvPr/>
        </p:nvSpPr>
        <p:spPr>
          <a:xfrm>
            <a:off x="3277953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A3F7A8F-AD8B-185B-078C-33BF4BD30444}"/>
              </a:ext>
            </a:extLst>
          </p:cNvPr>
          <p:cNvSpPr/>
          <p:nvPr/>
        </p:nvSpPr>
        <p:spPr>
          <a:xfrm>
            <a:off x="3269617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입찰대기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C0DE98CC-0158-68D4-F80B-9CA7875D958A}"/>
              </a:ext>
            </a:extLst>
          </p:cNvPr>
          <p:cNvSpPr/>
          <p:nvPr/>
        </p:nvSpPr>
        <p:spPr>
          <a:xfrm>
            <a:off x="5010012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3A97B3D-3799-D817-C1EE-40B7D611EE4D}"/>
              </a:ext>
            </a:extLst>
          </p:cNvPr>
          <p:cNvSpPr/>
          <p:nvPr/>
        </p:nvSpPr>
        <p:spPr>
          <a:xfrm>
            <a:off x="5130991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4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3FF3B3FA-6D10-F4F7-7484-9D35E5146001}"/>
              </a:ext>
            </a:extLst>
          </p:cNvPr>
          <p:cNvSpPr/>
          <p:nvPr/>
        </p:nvSpPr>
        <p:spPr>
          <a:xfrm>
            <a:off x="5122654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낙찰</a:t>
            </a: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36A9AD89-CA5B-B34D-E327-CB503FCD5E02}"/>
              </a:ext>
            </a:extLst>
          </p:cNvPr>
          <p:cNvSpPr/>
          <p:nvPr/>
        </p:nvSpPr>
        <p:spPr>
          <a:xfrm>
            <a:off x="4918817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35408A6F-F2A1-2C49-0DBC-CD45AE0A68CB}"/>
              </a:ext>
            </a:extLst>
          </p:cNvPr>
          <p:cNvSpPr/>
          <p:nvPr/>
        </p:nvSpPr>
        <p:spPr>
          <a:xfrm>
            <a:off x="5555318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7D3EF8F6-8092-B058-1FA1-A8B7B64CFF60}"/>
              </a:ext>
            </a:extLst>
          </p:cNvPr>
          <p:cNvSpPr/>
          <p:nvPr/>
        </p:nvSpPr>
        <p:spPr>
          <a:xfrm>
            <a:off x="6191819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21392A19-666D-736C-A627-BD49156C3D93}"/>
              </a:ext>
            </a:extLst>
          </p:cNvPr>
          <p:cNvSpPr/>
          <p:nvPr/>
        </p:nvSpPr>
        <p:spPr>
          <a:xfrm>
            <a:off x="4306599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361138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457FD-7414-0545-EBA1-B4E43CFF7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D2172FD7-3DC3-39F3-2DAD-30C42948F07D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입찰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4F142043-B9B0-64B9-7686-73128B94FA06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EA86D965-62AF-23A9-F369-E4B6B8E17CFC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686694691"/>
              </p:ext>
            </p:extLst>
          </p:nvPr>
        </p:nvGraphicFramePr>
        <p:xfrm>
          <a:off x="7086600" y="501650"/>
          <a:ext cx="2057400" cy="1215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 자동 등록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견적완료 시 입찰 자동 등록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016495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투찰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탈락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유찰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낙찰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보류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C83792A4-29EF-A33B-40FD-3505110FE63E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B5A0366-BF3F-E821-F8B4-DE45B8ECBE96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89883C86-FD2B-39AD-BF2A-84BFB53C91C4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6D46386F-1F91-A6C3-5EB0-DDA0239FF985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8AF5ECB9-CF41-A8A3-CD67-3BD84278F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52D9685D-A353-FF37-E72F-C23487926F43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5CD38CC9-EA54-9B14-6DEF-4F950D3C1BE1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1A3609E7-F285-0C4D-DEFE-26CA05891A61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B12DFC8B-3391-C9C3-A106-1B875E55F097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897F9F3-193E-9EFB-11DF-156F53A6F625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80E3FB43-1CF0-E392-230A-CEE9ABADC97D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C82A8776-C15C-9174-8AAD-D9730685F8D0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1AA5CE2A-122C-1021-D928-CDE565639495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79A169C6-965E-ABBA-1E65-91E43BFADE21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207249B-113C-F5C3-839B-7E88AF6B1626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8582C0A7-AB47-0127-D751-7E1FA71AA87A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956E386-98C5-1DC6-8D90-04A8DA4AE655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CDAD78DC-251B-6F8A-389C-5E706007BB56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9B1CCCC-6685-8203-8FAF-FEEDB9231990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입찰 상세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329844F-35C7-CFEB-08A8-D9D5571C7753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입찰 정보를 등록하고 관리합니다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30F02184-CB88-6FAD-3615-940295C80113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4728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1201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견적관리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61344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4536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C071B1FC-328E-EE20-221C-2A50C14E75B2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수정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558DD75E-485B-C6F2-AF24-1621C2B0A33B}"/>
              </a:ext>
            </a:extLst>
          </p:cNvPr>
          <p:cNvSpPr/>
          <p:nvPr/>
        </p:nvSpPr>
        <p:spPr>
          <a:xfrm>
            <a:off x="1311467" y="1903766"/>
            <a:ext cx="5433246" cy="4597773"/>
          </a:xfrm>
          <a:prstGeom prst="roundRect">
            <a:avLst>
              <a:gd name="adj" fmla="val 246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31ABC3A9-32CF-7D3A-63AD-97189D47FB4E}"/>
              </a:ext>
            </a:extLst>
          </p:cNvPr>
          <p:cNvSpPr/>
          <p:nvPr/>
        </p:nvSpPr>
        <p:spPr>
          <a:xfrm>
            <a:off x="1397112" y="2001202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입찰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A759A550-AA7E-D8A1-3345-54A0983692E3}"/>
              </a:ext>
            </a:extLst>
          </p:cNvPr>
          <p:cNvSpPr/>
          <p:nvPr/>
        </p:nvSpPr>
        <p:spPr>
          <a:xfrm>
            <a:off x="1498340" y="4810130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1,420,000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2A3AEB0-5580-E265-7FF4-2988F61C0078}"/>
              </a:ext>
            </a:extLst>
          </p:cNvPr>
          <p:cNvSpPr/>
          <p:nvPr/>
        </p:nvSpPr>
        <p:spPr>
          <a:xfrm>
            <a:off x="1498340" y="456976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입찰금액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2A6FDF6-EE18-9D63-D231-2A645F09C0A0}"/>
              </a:ext>
            </a:extLst>
          </p:cNvPr>
          <p:cNvSpPr/>
          <p:nvPr/>
        </p:nvSpPr>
        <p:spPr>
          <a:xfrm>
            <a:off x="4055020" y="2533137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이름</a:t>
            </a: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63F7F20A-4932-F717-4B06-D97B11D9B35B}"/>
              </a:ext>
            </a:extLst>
          </p:cNvPr>
          <p:cNvSpPr/>
          <p:nvPr/>
        </p:nvSpPr>
        <p:spPr>
          <a:xfrm>
            <a:off x="4055020" y="229277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입찰자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FB7CD766-BC15-79EB-A335-C15DE255867D}"/>
              </a:ext>
            </a:extLst>
          </p:cNvPr>
          <p:cNvSpPr/>
          <p:nvPr/>
        </p:nvSpPr>
        <p:spPr>
          <a:xfrm>
            <a:off x="1498340" y="2533137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0484F90-8440-B447-B24C-EB7208723194}"/>
              </a:ext>
            </a:extLst>
          </p:cNvPr>
          <p:cNvSpPr/>
          <p:nvPr/>
        </p:nvSpPr>
        <p:spPr>
          <a:xfrm>
            <a:off x="1498340" y="229277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입찰번호</a:t>
            </a: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898DD4E8-5833-43E3-1506-8E9629669756}"/>
              </a:ext>
            </a:extLst>
          </p:cNvPr>
          <p:cNvSpPr/>
          <p:nvPr/>
        </p:nvSpPr>
        <p:spPr>
          <a:xfrm>
            <a:off x="4055020" y="4807065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입찰대기 ▼</a:t>
            </a: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1160178D-8579-F144-79EE-27D441C53C54}"/>
              </a:ext>
            </a:extLst>
          </p:cNvPr>
          <p:cNvSpPr/>
          <p:nvPr/>
        </p:nvSpPr>
        <p:spPr>
          <a:xfrm>
            <a:off x="4055020" y="456670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08E68A65-D570-3613-71A2-7B80899DCFDF}"/>
              </a:ext>
            </a:extLst>
          </p:cNvPr>
          <p:cNvSpPr/>
          <p:nvPr/>
        </p:nvSpPr>
        <p:spPr>
          <a:xfrm>
            <a:off x="1498339" y="4192552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2026-01-01 ~ 2026-12-10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27941423-6419-9728-E7DA-487A6DA38E97}"/>
              </a:ext>
            </a:extLst>
          </p:cNvPr>
          <p:cNvSpPr/>
          <p:nvPr/>
        </p:nvSpPr>
        <p:spPr>
          <a:xfrm>
            <a:off x="1498339" y="395218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공사기간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076969D8-95D5-79E5-6485-3B86E8F1BF58}"/>
              </a:ext>
            </a:extLst>
          </p:cNvPr>
          <p:cNvSpPr/>
          <p:nvPr/>
        </p:nvSpPr>
        <p:spPr>
          <a:xfrm>
            <a:off x="4055020" y="3660558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21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2BEE7DBE-08AC-29FA-4268-6FE639993837}"/>
              </a:ext>
            </a:extLst>
          </p:cNvPr>
          <p:cNvSpPr/>
          <p:nvPr/>
        </p:nvSpPr>
        <p:spPr>
          <a:xfrm>
            <a:off x="4055020" y="342019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개소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9F0A325B-9408-769D-90CA-CC383C6E27B7}"/>
              </a:ext>
            </a:extLst>
          </p:cNvPr>
          <p:cNvSpPr/>
          <p:nvPr/>
        </p:nvSpPr>
        <p:spPr>
          <a:xfrm>
            <a:off x="1498339" y="3649439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2025-12-12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4F84B224-9458-6ADE-6948-128FF14F50BF}"/>
              </a:ext>
            </a:extLst>
          </p:cNvPr>
          <p:cNvSpPr/>
          <p:nvPr/>
        </p:nvSpPr>
        <p:spPr>
          <a:xfrm>
            <a:off x="1498339" y="340907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입찰일자</a:t>
            </a: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C58DA02E-00A6-0E15-92E1-AAB2B8EE27B2}"/>
              </a:ext>
            </a:extLst>
          </p:cNvPr>
          <p:cNvSpPr/>
          <p:nvPr/>
        </p:nvSpPr>
        <p:spPr>
          <a:xfrm>
            <a:off x="4055020" y="3103264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7BE9D460-1689-826E-980E-D7CE0C9DAE56}"/>
              </a:ext>
            </a:extLst>
          </p:cNvPr>
          <p:cNvSpPr/>
          <p:nvPr/>
        </p:nvSpPr>
        <p:spPr>
          <a:xfrm>
            <a:off x="4055020" y="2862900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84C784F3-BB51-ADD1-3886-17A830D65A19}"/>
              </a:ext>
            </a:extLst>
          </p:cNvPr>
          <p:cNvSpPr/>
          <p:nvPr/>
        </p:nvSpPr>
        <p:spPr>
          <a:xfrm>
            <a:off x="4055020" y="4189102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부가세 별도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CFE1DEC3-1298-E585-EF25-D685847E198C}"/>
              </a:ext>
            </a:extLst>
          </p:cNvPr>
          <p:cNvSpPr/>
          <p:nvPr/>
        </p:nvSpPr>
        <p:spPr>
          <a:xfrm>
            <a:off x="4055020" y="394873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부가세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CDA6E81-1D2E-AFED-7FB9-9F53ED408112}"/>
              </a:ext>
            </a:extLst>
          </p:cNvPr>
          <p:cNvSpPr/>
          <p:nvPr/>
        </p:nvSpPr>
        <p:spPr>
          <a:xfrm>
            <a:off x="1500520" y="3103264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회사명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02B21E5-D086-E495-E2BD-E416481D0049}"/>
              </a:ext>
            </a:extLst>
          </p:cNvPr>
          <p:cNvSpPr/>
          <p:nvPr/>
        </p:nvSpPr>
        <p:spPr>
          <a:xfrm>
            <a:off x="1500520" y="2862900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거래처명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A10A815-7C1F-673B-2392-D8E1E1BD6F1A}"/>
              </a:ext>
            </a:extLst>
          </p:cNvPr>
          <p:cNvSpPr/>
          <p:nvPr/>
        </p:nvSpPr>
        <p:spPr>
          <a:xfrm>
            <a:off x="1498339" y="5408077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2025-12-12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03538FD-9862-DC00-45FC-83CA5497E797}"/>
              </a:ext>
            </a:extLst>
          </p:cNvPr>
          <p:cNvSpPr/>
          <p:nvPr/>
        </p:nvSpPr>
        <p:spPr>
          <a:xfrm>
            <a:off x="1498339" y="516771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 err="1">
                <a:solidFill>
                  <a:schemeClr val="tx1"/>
                </a:solidFill>
                <a:latin typeface="+mn-ea"/>
              </a:rPr>
              <a:t>투찰일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475210A-4010-8931-20DE-CAB2A15B754E}"/>
              </a:ext>
            </a:extLst>
          </p:cNvPr>
          <p:cNvSpPr/>
          <p:nvPr/>
        </p:nvSpPr>
        <p:spPr>
          <a:xfrm>
            <a:off x="4055020" y="5408077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2025-12-12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A8A0B7B-DDC3-677F-75F9-411F1EF1F2BB}"/>
              </a:ext>
            </a:extLst>
          </p:cNvPr>
          <p:cNvSpPr/>
          <p:nvPr/>
        </p:nvSpPr>
        <p:spPr>
          <a:xfrm>
            <a:off x="4055020" y="516771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확정일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3C0F88C-FCAB-AB71-1C29-53BFCC5E6D0B}"/>
              </a:ext>
            </a:extLst>
          </p:cNvPr>
          <p:cNvSpPr/>
          <p:nvPr/>
        </p:nvSpPr>
        <p:spPr>
          <a:xfrm>
            <a:off x="1498340" y="5994774"/>
            <a:ext cx="507078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비고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779565C-F5EE-0388-D8F1-F80EAB42E203}"/>
              </a:ext>
            </a:extLst>
          </p:cNvPr>
          <p:cNvSpPr/>
          <p:nvPr/>
        </p:nvSpPr>
        <p:spPr>
          <a:xfrm>
            <a:off x="1498340" y="5754410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비고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41ECD5C-D034-636F-EC4B-F812B678FC40}"/>
              </a:ext>
            </a:extLst>
          </p:cNvPr>
          <p:cNvSpPr/>
          <p:nvPr/>
        </p:nvSpPr>
        <p:spPr>
          <a:xfrm>
            <a:off x="0" y="6667500"/>
            <a:ext cx="7086600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다음페이지에서 계속    ↓↓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1B1863DA-7808-6194-3D91-D7ED13214166}"/>
              </a:ext>
            </a:extLst>
          </p:cNvPr>
          <p:cNvSpPr/>
          <p:nvPr/>
        </p:nvSpPr>
        <p:spPr>
          <a:xfrm>
            <a:off x="3979726" y="4824600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922263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9A927-0EB4-05F8-D763-0CE984A92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853DE926-C731-278D-740B-1FCC4F611CF7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185313624"/>
              </p:ext>
            </p:extLst>
          </p:nvPr>
        </p:nvGraphicFramePr>
        <p:xfrm>
          <a:off x="7086600" y="501650"/>
          <a:ext cx="2057400" cy="1055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 상세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 시 등록한 공과 상세 정보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 상세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 시 등록한 견적 상세 정보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29034BA1-ADC9-9885-9AB1-5FDD8163E06C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5F6382B-A9F8-AB52-4E2A-35ACA55CD79F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E5BFF56-A43A-F014-C12C-F25531CEB42A}"/>
              </a:ext>
            </a:extLst>
          </p:cNvPr>
          <p:cNvSpPr/>
          <p:nvPr/>
        </p:nvSpPr>
        <p:spPr>
          <a:xfrm>
            <a:off x="87018" y="684847"/>
            <a:ext cx="1063145" cy="60588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93C74A90-6AFF-401E-1DA3-317C05A9C2D9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137924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47288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현장설명회관리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1201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견적관리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61344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45366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8D4E1AEC-5B99-49DB-D1D9-1566D5BFA8A9}"/>
              </a:ext>
            </a:extLst>
          </p:cNvPr>
          <p:cNvSpPr/>
          <p:nvPr/>
        </p:nvSpPr>
        <p:spPr>
          <a:xfrm>
            <a:off x="182390" y="775429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B9EF4571-2A72-A8C6-C274-DD20F80592A2}"/>
              </a:ext>
            </a:extLst>
          </p:cNvPr>
          <p:cNvSpPr/>
          <p:nvPr/>
        </p:nvSpPr>
        <p:spPr>
          <a:xfrm>
            <a:off x="0" y="495300"/>
            <a:ext cx="7079226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이전페이지에서 계속    ↓↓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1E2A4426-A255-5566-26E4-1B6958DFF35E}"/>
              </a:ext>
            </a:extLst>
          </p:cNvPr>
          <p:cNvSpPr/>
          <p:nvPr/>
        </p:nvSpPr>
        <p:spPr>
          <a:xfrm>
            <a:off x="1311467" y="817829"/>
            <a:ext cx="5433246" cy="1536219"/>
          </a:xfrm>
          <a:prstGeom prst="roundRect">
            <a:avLst>
              <a:gd name="adj" fmla="val 753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849C7D-6222-4D28-56CF-2A2CB72A2D47}"/>
              </a:ext>
            </a:extLst>
          </p:cNvPr>
          <p:cNvSpPr/>
          <p:nvPr/>
        </p:nvSpPr>
        <p:spPr>
          <a:xfrm>
            <a:off x="1397112" y="915265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공과 상세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8737C3F8-4DE7-12F0-D2C7-CF95D71F39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995394"/>
              </p:ext>
            </p:extLst>
          </p:nvPr>
        </p:nvGraphicFramePr>
        <p:xfrm>
          <a:off x="1498339" y="1180818"/>
          <a:ext cx="5062804" cy="1004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1402">
                  <a:extLst>
                    <a:ext uri="{9D8B030D-6E8A-4147-A177-3AD203B41FA5}">
                      <a16:colId xmlns:a16="http://schemas.microsoft.com/office/drawing/2014/main" val="560390928"/>
                    </a:ext>
                  </a:extLst>
                </a:gridCol>
                <a:gridCol w="2531402">
                  <a:extLst>
                    <a:ext uri="{9D8B030D-6E8A-4147-A177-3AD203B41FA5}">
                      <a16:colId xmlns:a16="http://schemas.microsoft.com/office/drawing/2014/main" val="1093072852"/>
                    </a:ext>
                  </a:extLst>
                </a:gridCol>
              </a:tblGrid>
              <a:tr h="2475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금액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3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공과명</a:t>
                      </a:r>
                      <a:endParaRPr lang="en-US" altLang="ko-KR" sz="600" b="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100,000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3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공과명</a:t>
                      </a:r>
                      <a:endParaRPr lang="en-US" altLang="ko-KR" sz="600" b="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100,000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38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합계     </a:t>
                      </a:r>
                      <a:r>
                        <a:rPr lang="en-US" altLang="ko-KR" sz="700" b="1" spc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200,000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FCCD383-4A5C-C338-92D3-D3D8465C2F92}"/>
              </a:ext>
            </a:extLst>
          </p:cNvPr>
          <p:cNvSpPr/>
          <p:nvPr/>
        </p:nvSpPr>
        <p:spPr>
          <a:xfrm>
            <a:off x="1311467" y="2486077"/>
            <a:ext cx="5433246" cy="1693169"/>
          </a:xfrm>
          <a:prstGeom prst="roundRect">
            <a:avLst>
              <a:gd name="adj" fmla="val 753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71AF9C4-2C9B-4BBA-4EAE-B701B0D067F4}"/>
              </a:ext>
            </a:extLst>
          </p:cNvPr>
          <p:cNvSpPr/>
          <p:nvPr/>
        </p:nvSpPr>
        <p:spPr>
          <a:xfrm>
            <a:off x="1397112" y="2583513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견적 상세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41810D89-5F9C-ADBE-A204-64E2027290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162503"/>
              </p:ext>
            </p:extLst>
          </p:nvPr>
        </p:nvGraphicFramePr>
        <p:xfrm>
          <a:off x="1498339" y="2849066"/>
          <a:ext cx="6983106" cy="1127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581">
                  <a:extLst>
                    <a:ext uri="{9D8B030D-6E8A-4147-A177-3AD203B41FA5}">
                      <a16:colId xmlns:a16="http://schemas.microsoft.com/office/drawing/2014/main" val="560390928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1496310808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2909412019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1240251595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1093072852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3915431215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1351793494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665310558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2408313767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939848713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2156808909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2087364684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2594615260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3140448171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1524629058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3969350380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3060618469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3765320231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3923665283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1530207785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3807055972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4194267152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3645180161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1533771931"/>
                    </a:ext>
                  </a:extLst>
                </a:gridCol>
                <a:gridCol w="268581">
                  <a:extLst>
                    <a:ext uri="{9D8B030D-6E8A-4147-A177-3AD203B41FA5}">
                      <a16:colId xmlns:a16="http://schemas.microsoft.com/office/drawing/2014/main" val="1638551256"/>
                    </a:ext>
                  </a:extLst>
                </a:gridCol>
              </a:tblGrid>
              <a:tr h="277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명칭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세로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무게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면적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철제</a:t>
                      </a:r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스크린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코킹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레일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하장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박스</a:t>
                      </a:r>
                      <a:r>
                        <a:rPr lang="en-US" altLang="ko-KR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보강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샤프트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도장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모터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제어기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</a:t>
                      </a:r>
                      <a:endParaRPr lang="en-US" altLang="ko-KR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시공비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세로</a:t>
                      </a:r>
                      <a:endParaRPr lang="en-US" altLang="ko-KR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시공비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단가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공과율</a:t>
                      </a:r>
                      <a:endParaRPr lang="ko-KR" altLang="en-US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 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수량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원가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원가실행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마진원가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마진원가실행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</a:t>
                      </a:r>
                      <a:endParaRPr lang="en-US" altLang="ko-KR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실행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명칭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1,000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1,000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lang="en-US" altLang="ko-KR" sz="600" b="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26.8%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명칭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1,000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1,000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lang="en-US" altLang="ko-KR" sz="600" b="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26.8%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합계     </a:t>
                      </a:r>
                      <a:r>
                        <a:rPr lang="en-US" altLang="ko-KR" sz="700" b="1" spc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2,000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53255E5D-4537-4E16-1EC5-9F1319FE04A2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입찰관리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입찰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1704154-3773-61D8-2158-3363DE7C7FF7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입찰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4E342EE7-2CEC-4D87-BEE4-244428097F06}"/>
              </a:ext>
            </a:extLst>
          </p:cNvPr>
          <p:cNvSpPr/>
          <p:nvPr/>
        </p:nvSpPr>
        <p:spPr>
          <a:xfrm>
            <a:off x="1222567" y="817828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63588A57-8299-C2CB-C894-5F7355EAD3CA}"/>
              </a:ext>
            </a:extLst>
          </p:cNvPr>
          <p:cNvSpPr/>
          <p:nvPr/>
        </p:nvSpPr>
        <p:spPr>
          <a:xfrm>
            <a:off x="1222567" y="255239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474895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944ED-D2D4-D54A-231E-1E03709BE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6161E0-15DE-215D-F675-F3C88A324808}"/>
              </a:ext>
            </a:extLst>
          </p:cNvPr>
          <p:cNvSpPr txBox="1"/>
          <p:nvPr/>
        </p:nvSpPr>
        <p:spPr>
          <a:xfrm>
            <a:off x="0" y="0"/>
            <a:ext cx="9144000" cy="3554819"/>
          </a:xfrm>
          <a:prstGeom prst="rect">
            <a:avLst/>
          </a:prstGeom>
          <a:solidFill>
            <a:srgbClr val="94C13B"/>
          </a:solidFill>
        </p:spPr>
        <p:txBody>
          <a:bodyPr wrap="square" rtlCol="0">
            <a:spAutoFit/>
          </a:bodyPr>
          <a:lstStyle/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r>
              <a:rPr lang="en-US" altLang="ko-KR" sz="2500" b="1" dirty="0">
                <a:solidFill>
                  <a:schemeClr val="bg1"/>
                </a:solidFill>
                <a:latin typeface="+mn-ea"/>
              </a:rPr>
              <a:t>    </a:t>
            </a:r>
            <a:r>
              <a:rPr lang="ko-KR" altLang="en-US" sz="2500" b="1" dirty="0">
                <a:solidFill>
                  <a:schemeClr val="bg1"/>
                </a:solidFill>
                <a:latin typeface="+mn-ea"/>
              </a:rPr>
              <a:t>계약관리</a:t>
            </a:r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219445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DD597-D631-FA50-4AEF-A96113FFA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5234E95E-7BAF-101C-60AB-61A982F5DD2D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계약관리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계약관리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4874B4F0-2E47-E757-386A-6087D8D37F02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계약관리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82133C85-BBA9-61F5-4B1B-67581DAFB1D3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540623977"/>
              </p:ext>
            </p:extLst>
          </p:nvPr>
        </p:nvGraphicFramePr>
        <p:xfrm>
          <a:off x="7086600" y="501650"/>
          <a:ext cx="2057400" cy="4301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 자동 등록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낙찰 시 계약 자동 등록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138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 목록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계약담당자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사원 목록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등록된 계약담당자 기준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PM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사원 목록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등록된 공사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PM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기준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승인대기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반려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정렬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 </a:t>
                      </a:r>
                      <a:r>
                        <a:rPr lang="en-US" altLang="ko-KR" sz="700" dirty="0"/>
                        <a:t>(</a:t>
                      </a:r>
                      <a:r>
                        <a:rPr lang="ko-KR" altLang="en-US" sz="700" dirty="0"/>
                        <a:t>계약시작일</a:t>
                      </a:r>
                      <a:r>
                        <a:rPr lang="en-US" altLang="ko-KR" sz="700" dirty="0"/>
                        <a:t>), </a:t>
                      </a:r>
                      <a:r>
                        <a:rPr lang="ko-KR" altLang="en-US" sz="700" dirty="0" err="1"/>
                        <a:t>등록순</a:t>
                      </a:r>
                      <a:r>
                        <a:rPr lang="ko-KR" altLang="en-US" sz="700" dirty="0"/>
                        <a:t> </a:t>
                      </a:r>
                      <a:r>
                        <a:rPr lang="en-US" altLang="ko-KR" sz="700" dirty="0"/>
                        <a:t>(</a:t>
                      </a:r>
                      <a:r>
                        <a:rPr lang="ko-KR" altLang="en-US" sz="700" dirty="0"/>
                        <a:t>계약시작일</a:t>
                      </a:r>
                      <a:r>
                        <a:rPr lang="en-US" altLang="ko-KR" sz="700" dirty="0"/>
                        <a:t>), </a:t>
                      </a:r>
                      <a:r>
                        <a:rPr lang="ko-KR" altLang="en-US" sz="700" dirty="0"/>
                        <a:t>거래처명 오름차순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거래처명 내림차순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현장명</a:t>
                      </a:r>
                      <a:r>
                        <a:rPr lang="ko-KR" altLang="en-US" sz="700" dirty="0"/>
                        <a:t> 오름차순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현장명</a:t>
                      </a:r>
                      <a:r>
                        <a:rPr lang="ko-KR" altLang="en-US" sz="700" dirty="0"/>
                        <a:t> 내림차순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endParaRPr lang="ko-KR" alt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D999D6BA-8FEF-0F76-4625-4B409D922513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AC4F585-6AD1-C87D-BAC1-E8B06EC86A93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4F62F674-3AC4-92C3-7D65-2C8F0DBAB740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34442554-B57F-174A-4A24-27A1FB678586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09FAC59B-2C47-45AA-EE25-38AFCF268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D1879891-A698-D303-5AA5-6857F0A31670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91C1CEB5-EFA1-A49F-28E6-B8020A4E9552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1D0ECB75-B97D-6D57-A870-441236AB91A1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19F6CA0A-4BC1-396B-D55B-381BC4A4BEF7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DFCB822E-A9CF-FD38-D8D5-33DE9E11DF96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394D8780-DEA2-B1CF-EBB4-109CCF4C6E56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86F9B5EF-E02C-9E60-7215-88B555DEACE1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D79B458E-CDB2-E540-9AA9-0A0F35DDD4B5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29785C1A-496B-06BF-C29D-26ADA05D0DD3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180E14B-F15B-7ADD-EAC6-6E68A29D1B7B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F8A21790-A08A-D882-C49E-B0C1F388643A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1BECAA2-7535-4E0D-C515-FBCC7431B390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DEAEF54B-AF0C-3EBF-7FB8-F225ACD26810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D538F59-EAF8-F40E-ACCA-63AD89B85D90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계약관리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D1A5BE5-4227-448D-DC12-3221E1DDC42D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계약 정보를 관리합니다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58A9F5C5-E66E-B008-B366-55309E55B8E1}"/>
              </a:ext>
            </a:extLst>
          </p:cNvPr>
          <p:cNvSpPr/>
          <p:nvPr/>
        </p:nvSpPr>
        <p:spPr>
          <a:xfrm>
            <a:off x="1308713" y="2596151"/>
            <a:ext cx="2248189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5" name="그래픽 14" descr="돋보기">
            <a:extLst>
              <a:ext uri="{FF2B5EF4-FFF2-40B4-BE49-F238E27FC236}">
                <a16:creationId xmlns:a16="http://schemas.microsoft.com/office/drawing/2014/main" id="{0B82294C-660C-30F0-5B33-DF5076F612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69780" y="2621841"/>
            <a:ext cx="150640" cy="150640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F85B74C4-27E0-AF2D-7C19-B45A0347CE68}"/>
              </a:ext>
            </a:extLst>
          </p:cNvPr>
          <p:cNvSpPr/>
          <p:nvPr/>
        </p:nvSpPr>
        <p:spPr>
          <a:xfrm>
            <a:off x="1341789" y="2929012"/>
            <a:ext cx="813661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총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7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2537C45C-F67E-C834-C391-D1DD2C7486F2}"/>
              </a:ext>
            </a:extLst>
          </p:cNvPr>
          <p:cNvSpPr/>
          <p:nvPr/>
        </p:nvSpPr>
        <p:spPr>
          <a:xfrm>
            <a:off x="5540988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A54EA31A-D79C-3462-6791-72814BE5383B}"/>
              </a:ext>
            </a:extLst>
          </p:cNvPr>
          <p:cNvSpPr/>
          <p:nvPr/>
        </p:nvSpPr>
        <p:spPr>
          <a:xfrm>
            <a:off x="6161400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최신순 ▼</a:t>
            </a: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28296CC8-BD45-CB4F-197A-09D6C7FC5AAD}"/>
              </a:ext>
            </a:extLst>
          </p:cNvPr>
          <p:cNvSpPr/>
          <p:nvPr/>
        </p:nvSpPr>
        <p:spPr>
          <a:xfrm>
            <a:off x="4920576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BF5210A7-8F67-2C43-310D-B688E282435A}"/>
              </a:ext>
            </a:extLst>
          </p:cNvPr>
          <p:cNvSpPr/>
          <p:nvPr/>
        </p:nvSpPr>
        <p:spPr>
          <a:xfrm>
            <a:off x="4300164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5DC913B3-FCCD-9BD5-834E-54022D528A14}"/>
              </a:ext>
            </a:extLst>
          </p:cNvPr>
          <p:cNvSpPr/>
          <p:nvPr/>
        </p:nvSpPr>
        <p:spPr>
          <a:xfrm>
            <a:off x="3679752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3680EAF7-CD43-761E-1660-C70FF9E70AF4}"/>
              </a:ext>
            </a:extLst>
          </p:cNvPr>
          <p:cNvSpPr/>
          <p:nvPr/>
        </p:nvSpPr>
        <p:spPr>
          <a:xfrm>
            <a:off x="3277953" y="1634423"/>
            <a:ext cx="1265152" cy="1905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b="1" dirty="0">
                <a:solidFill>
                  <a:schemeClr val="tx1"/>
                </a:solidFill>
              </a:rPr>
              <a:t>2025-09-01 ~ 2025-09-03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54" name="Picture 2" descr="C:\Users\t-dantay\Documents\First24\calendar1.png">
            <a:extLst>
              <a:ext uri="{FF2B5EF4-FFF2-40B4-BE49-F238E27FC236}">
                <a16:creationId xmlns:a16="http://schemas.microsoft.com/office/drawing/2014/main" id="{46A65155-5F4F-7D19-44E3-EE9DF8BA579F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238" y="1666173"/>
            <a:ext cx="118794" cy="1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9EFD2579-AAFE-997F-6E0D-EFE1B8AD0B1C}"/>
              </a:ext>
            </a:extLst>
          </p:cNvPr>
          <p:cNvSpPr/>
          <p:nvPr/>
        </p:nvSpPr>
        <p:spPr>
          <a:xfrm>
            <a:off x="5028585" y="1600561"/>
            <a:ext cx="3513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전전월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AEBCB469-2F33-9F96-F6C2-EA8B16EE9793}"/>
              </a:ext>
            </a:extLst>
          </p:cNvPr>
          <p:cNvSpPr/>
          <p:nvPr/>
        </p:nvSpPr>
        <p:spPr>
          <a:xfrm>
            <a:off x="6085833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어제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80265533-6A8B-17C8-2419-19B832B25629}"/>
              </a:ext>
            </a:extLst>
          </p:cNvPr>
          <p:cNvSpPr/>
          <p:nvPr/>
        </p:nvSpPr>
        <p:spPr>
          <a:xfrm>
            <a:off x="6429219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오늘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509B82F9-55AB-BFB4-709C-701F7550B641}"/>
              </a:ext>
            </a:extLst>
          </p:cNvPr>
          <p:cNvSpPr/>
          <p:nvPr/>
        </p:nvSpPr>
        <p:spPr>
          <a:xfrm>
            <a:off x="5402896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FFDDFF4F-5834-1F5C-88A4-CAE56EAB5C5E}"/>
              </a:ext>
            </a:extLst>
          </p:cNvPr>
          <p:cNvSpPr/>
          <p:nvPr/>
        </p:nvSpPr>
        <p:spPr>
          <a:xfrm>
            <a:off x="5746282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당월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046A412A-5619-2B3D-6BD5-B61DA79DAF2D}"/>
              </a:ext>
            </a:extLst>
          </p:cNvPr>
          <p:cNvSpPr/>
          <p:nvPr/>
        </p:nvSpPr>
        <p:spPr>
          <a:xfrm>
            <a:off x="4587555" y="1600561"/>
            <a:ext cx="4139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당해년도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46C290FD-EA87-57C9-0367-509F8620D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103510"/>
              </p:ext>
            </p:extLst>
          </p:nvPr>
        </p:nvGraphicFramePr>
        <p:xfrm>
          <a:off x="1308713" y="3186041"/>
          <a:ext cx="5435997" cy="226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7">
                  <a:extLst>
                    <a:ext uri="{9D8B030D-6E8A-4147-A177-3AD203B41FA5}">
                      <a16:colId xmlns:a16="http://schemas.microsoft.com/office/drawing/2014/main" val="3884967201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3502778086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2035864825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1192753769"/>
                    </a:ext>
                  </a:extLst>
                </a:gridCol>
                <a:gridCol w="370336">
                  <a:extLst>
                    <a:ext uri="{9D8B030D-6E8A-4147-A177-3AD203B41FA5}">
                      <a16:colId xmlns:a16="http://schemas.microsoft.com/office/drawing/2014/main" val="2997232966"/>
                    </a:ext>
                  </a:extLst>
                </a:gridCol>
                <a:gridCol w="492072">
                  <a:extLst>
                    <a:ext uri="{9D8B030D-6E8A-4147-A177-3AD203B41FA5}">
                      <a16:colId xmlns:a16="http://schemas.microsoft.com/office/drawing/2014/main" val="1563148779"/>
                    </a:ext>
                  </a:extLst>
                </a:gridCol>
                <a:gridCol w="703583">
                  <a:extLst>
                    <a:ext uri="{9D8B030D-6E8A-4147-A177-3AD203B41FA5}">
                      <a16:colId xmlns:a16="http://schemas.microsoft.com/office/drawing/2014/main" val="3561233505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1298914459"/>
                    </a:ext>
                  </a:extLst>
                </a:gridCol>
                <a:gridCol w="521997">
                  <a:extLst>
                    <a:ext uri="{9D8B030D-6E8A-4147-A177-3AD203B41FA5}">
                      <a16:colId xmlns:a16="http://schemas.microsoft.com/office/drawing/2014/main" val="3608927207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계약담당자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</a:t>
                      </a:r>
                      <a:r>
                        <a:rPr lang="en-US" altLang="ko-KR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PM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총 개소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계약금액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계약기간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2026-12-12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계약대기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2026-12-12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계약완료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2026-12-12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차계약대기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2026-12-12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차계약완료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2026-12-12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차계약대기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2026-12-12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차계약완료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2026-12-12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승인대기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7DD031B8-12B2-B837-94EC-D3A599374E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284102"/>
              </p:ext>
            </p:extLst>
          </p:nvPr>
        </p:nvGraphicFramePr>
        <p:xfrm>
          <a:off x="182390" y="1483843"/>
          <a:ext cx="872399" cy="2539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9547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인수인계보고서관리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15084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23A7932-A855-CAB6-6C1C-FE8CB4CE1AD9}"/>
              </a:ext>
            </a:extLst>
          </p:cNvPr>
          <p:cNvSpPr/>
          <p:nvPr/>
        </p:nvSpPr>
        <p:spPr>
          <a:xfrm>
            <a:off x="1311467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14054415-AA23-4E99-9638-A556C839924C}"/>
              </a:ext>
            </a:extLst>
          </p:cNvPr>
          <p:cNvSpPr/>
          <p:nvPr/>
        </p:nvSpPr>
        <p:spPr>
          <a:xfrm>
            <a:off x="1432446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9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0745B102-FE78-4412-CFA2-1596B13B3E04}"/>
              </a:ext>
            </a:extLst>
          </p:cNvPr>
          <p:cNvSpPr/>
          <p:nvPr/>
        </p:nvSpPr>
        <p:spPr>
          <a:xfrm>
            <a:off x="1424109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전체 계약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9E5D7686-A4A4-6E81-30FB-987C802837BA}"/>
              </a:ext>
            </a:extLst>
          </p:cNvPr>
          <p:cNvSpPr/>
          <p:nvPr/>
        </p:nvSpPr>
        <p:spPr>
          <a:xfrm>
            <a:off x="3156974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095C47F-1821-19EE-71D9-B55740B8BC3B}"/>
              </a:ext>
            </a:extLst>
          </p:cNvPr>
          <p:cNvSpPr/>
          <p:nvPr/>
        </p:nvSpPr>
        <p:spPr>
          <a:xfrm>
            <a:off x="3277953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8FE143B-F28D-B8F2-470C-4D190F0606C7}"/>
              </a:ext>
            </a:extLst>
          </p:cNvPr>
          <p:cNvSpPr/>
          <p:nvPr/>
        </p:nvSpPr>
        <p:spPr>
          <a:xfrm>
            <a:off x="3269617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계약대기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07F16180-B32D-455D-B9C0-8C0FE1E081CC}"/>
              </a:ext>
            </a:extLst>
          </p:cNvPr>
          <p:cNvSpPr/>
          <p:nvPr/>
        </p:nvSpPr>
        <p:spPr>
          <a:xfrm>
            <a:off x="5010012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BE6DC0DB-5E0D-AECA-3837-35DD689785FE}"/>
              </a:ext>
            </a:extLst>
          </p:cNvPr>
          <p:cNvSpPr/>
          <p:nvPr/>
        </p:nvSpPr>
        <p:spPr>
          <a:xfrm>
            <a:off x="5130991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4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9E897098-E795-C57E-51B7-962D75981C9E}"/>
              </a:ext>
            </a:extLst>
          </p:cNvPr>
          <p:cNvSpPr/>
          <p:nvPr/>
        </p:nvSpPr>
        <p:spPr>
          <a:xfrm>
            <a:off x="5122654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계약완료</a:t>
            </a:r>
          </a:p>
        </p:txBody>
      </p:sp>
      <p:pic>
        <p:nvPicPr>
          <p:cNvPr id="49" name="그래픽 48" descr="연필">
            <a:extLst>
              <a:ext uri="{FF2B5EF4-FFF2-40B4-BE49-F238E27FC236}">
                <a16:creationId xmlns:a16="http://schemas.microsoft.com/office/drawing/2014/main" id="{49D34244-CB78-8F7C-3D00-2BD540F557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37030" y="3562243"/>
            <a:ext cx="98363" cy="98363"/>
          </a:xfrm>
          <a:prstGeom prst="rect">
            <a:avLst/>
          </a:prstGeom>
        </p:spPr>
      </p:pic>
      <p:sp>
        <p:nvSpPr>
          <p:cNvPr id="50" name="타원 49">
            <a:extLst>
              <a:ext uri="{FF2B5EF4-FFF2-40B4-BE49-F238E27FC236}">
                <a16:creationId xmlns:a16="http://schemas.microsoft.com/office/drawing/2014/main" id="{85C7F652-DC76-8AB3-CB8A-D9803C9D87EC}"/>
              </a:ext>
            </a:extLst>
          </p:cNvPr>
          <p:cNvSpPr/>
          <p:nvPr/>
        </p:nvSpPr>
        <p:spPr>
          <a:xfrm>
            <a:off x="4334024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9A45B619-DBD2-11AD-25D6-82468CD05DD2}"/>
              </a:ext>
            </a:extLst>
          </p:cNvPr>
          <p:cNvSpPr/>
          <p:nvPr/>
        </p:nvSpPr>
        <p:spPr>
          <a:xfrm>
            <a:off x="4970525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7595814A-7B6D-090F-54C8-ACD2A0EB6206}"/>
              </a:ext>
            </a:extLst>
          </p:cNvPr>
          <p:cNvSpPr/>
          <p:nvPr/>
        </p:nvSpPr>
        <p:spPr>
          <a:xfrm>
            <a:off x="5607026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BDECFE62-6D37-DBB7-F91F-AE9FEC3C85BA}"/>
              </a:ext>
            </a:extLst>
          </p:cNvPr>
          <p:cNvSpPr/>
          <p:nvPr/>
        </p:nvSpPr>
        <p:spPr>
          <a:xfrm>
            <a:off x="6227438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DBF34A2C-EFEA-A6B1-E6BF-45ADCA27909D}"/>
              </a:ext>
            </a:extLst>
          </p:cNvPr>
          <p:cNvSpPr/>
          <p:nvPr/>
        </p:nvSpPr>
        <p:spPr>
          <a:xfrm>
            <a:off x="3713612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770039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87BBF-7394-D021-1131-D7A320B61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B9031C3A-36B6-3812-1481-0D986559890A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계약관리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계약관리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계약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BA42EBD3-055D-7ADD-662B-9A9C746ED514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계약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461FB3F-B813-36D6-A87D-CC4697C3C9EA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0E1D594-632C-54C3-8007-D32B602A0741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E1A4B6D0-4AA0-1684-07EA-E47E6D7A7BD7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7AAB24FF-A61B-DD45-ED0E-D6408106DF23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DBB18ADA-AC9E-057C-461D-8B3E1392A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B485F824-AEDB-8B6F-B44E-1988B4046730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6A58E33C-00F2-3C46-F742-D4EE8BFFEDA6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43614412-0355-D0BC-6F64-52E4B247C808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0E65B55-B5E4-0F02-9465-1ED2647D5C9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83B81BA-75E3-8F0E-8AD1-615B0A9446A8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049C6739-0266-0C86-2826-204ABEC75CAF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6FFD158B-E854-9DF0-ADF8-42D8AB4CF74F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310A0A0-42ED-60CD-80D9-2970544D3BC2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E6FFFEC-5160-8C92-6054-E7B25DF879A4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766B89A1-E888-7AD2-1C10-8C038CC12C32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6C62596A-7FE1-47D5-F6CA-3A49451C4E08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AA0D0AF-3E43-D776-749E-697752BC031F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72C4012-ACBC-471F-AEB4-8630D799DD96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D1DF07A2-0F27-23AA-6343-20AADB7DBB3F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계약 상세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C3D3F11-6BAD-5CC6-0D64-0691879A360A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계약을 등록하고 관리합니다</a:t>
            </a: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359BC64-FB0C-7FF0-000B-D09103C64705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483843"/>
          <a:ext cx="872399" cy="2539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9547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인수인계보고서관리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15084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D4C32D20-1E91-4AA7-FC39-8974D278B14C}"/>
              </a:ext>
            </a:extLst>
          </p:cNvPr>
          <p:cNvSpPr/>
          <p:nvPr/>
        </p:nvSpPr>
        <p:spPr>
          <a:xfrm>
            <a:off x="1311467" y="1903766"/>
            <a:ext cx="5433246" cy="3816759"/>
          </a:xfrm>
          <a:prstGeom prst="roundRect">
            <a:avLst>
              <a:gd name="adj" fmla="val 246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36B08973-330B-4D8C-B2CA-8E3361D4BA15}"/>
              </a:ext>
            </a:extLst>
          </p:cNvPr>
          <p:cNvSpPr/>
          <p:nvPr/>
        </p:nvSpPr>
        <p:spPr>
          <a:xfrm>
            <a:off x="1397112" y="2001202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계약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5F77817A-15F3-3320-9389-F11E66B8CC0E}"/>
              </a:ext>
            </a:extLst>
          </p:cNvPr>
          <p:cNvSpPr/>
          <p:nvPr/>
        </p:nvSpPr>
        <p:spPr>
          <a:xfrm>
            <a:off x="1498340" y="4810130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1,420,000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136FBAB3-77F3-349D-D15F-FA7DF51EC1F6}"/>
              </a:ext>
            </a:extLst>
          </p:cNvPr>
          <p:cNvSpPr/>
          <p:nvPr/>
        </p:nvSpPr>
        <p:spPr>
          <a:xfrm>
            <a:off x="1498340" y="456976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계약금액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A448DA7-BE6E-B707-EE0A-4E8C5C71B324}"/>
              </a:ext>
            </a:extLst>
          </p:cNvPr>
          <p:cNvSpPr/>
          <p:nvPr/>
        </p:nvSpPr>
        <p:spPr>
          <a:xfrm>
            <a:off x="4055020" y="2533137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이름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5BBE4B5-0D5C-9F4B-BA6F-C714997492F4}"/>
              </a:ext>
            </a:extLst>
          </p:cNvPr>
          <p:cNvSpPr/>
          <p:nvPr/>
        </p:nvSpPr>
        <p:spPr>
          <a:xfrm>
            <a:off x="4055020" y="229277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계약담당자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751EA78F-591D-64C2-2B28-17BEC55F5E35}"/>
              </a:ext>
            </a:extLst>
          </p:cNvPr>
          <p:cNvSpPr/>
          <p:nvPr/>
        </p:nvSpPr>
        <p:spPr>
          <a:xfrm>
            <a:off x="1498340" y="2533137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761CC2A9-EE2A-03F1-63F3-A58F283B60B0}"/>
              </a:ext>
            </a:extLst>
          </p:cNvPr>
          <p:cNvSpPr/>
          <p:nvPr/>
        </p:nvSpPr>
        <p:spPr>
          <a:xfrm>
            <a:off x="1498340" y="229277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계약번호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EB143ED5-8818-3621-A85D-A62F1AD23E5C}"/>
              </a:ext>
            </a:extLst>
          </p:cNvPr>
          <p:cNvSpPr/>
          <p:nvPr/>
        </p:nvSpPr>
        <p:spPr>
          <a:xfrm>
            <a:off x="4055020" y="4807065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계약대기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A922834B-58F6-4BD4-6063-182FB4504CF1}"/>
              </a:ext>
            </a:extLst>
          </p:cNvPr>
          <p:cNvSpPr/>
          <p:nvPr/>
        </p:nvSpPr>
        <p:spPr>
          <a:xfrm>
            <a:off x="4055020" y="456670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24048C3-A06B-0D6F-3D61-87FA54F24A0F}"/>
              </a:ext>
            </a:extLst>
          </p:cNvPr>
          <p:cNvSpPr/>
          <p:nvPr/>
        </p:nvSpPr>
        <p:spPr>
          <a:xfrm>
            <a:off x="1498339" y="4192552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2026-01-01 ~ 2026-12-10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94CE89E-3095-B9E8-3C4B-A332EE7B297E}"/>
              </a:ext>
            </a:extLst>
          </p:cNvPr>
          <p:cNvSpPr/>
          <p:nvPr/>
        </p:nvSpPr>
        <p:spPr>
          <a:xfrm>
            <a:off x="1498339" y="395218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계약기간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656FB510-D071-2AB7-B990-FAF8E703D8BE}"/>
              </a:ext>
            </a:extLst>
          </p:cNvPr>
          <p:cNvSpPr/>
          <p:nvPr/>
        </p:nvSpPr>
        <p:spPr>
          <a:xfrm>
            <a:off x="4055020" y="3660558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21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C375BD58-2E9C-88F2-D564-DF5029219143}"/>
              </a:ext>
            </a:extLst>
          </p:cNvPr>
          <p:cNvSpPr/>
          <p:nvPr/>
        </p:nvSpPr>
        <p:spPr>
          <a:xfrm>
            <a:off x="4055020" y="342019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개소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C15C8293-F37D-A94D-FD8E-E723F23CA8D0}"/>
              </a:ext>
            </a:extLst>
          </p:cNvPr>
          <p:cNvSpPr/>
          <p:nvPr/>
        </p:nvSpPr>
        <p:spPr>
          <a:xfrm>
            <a:off x="1498339" y="3649439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2025-12-12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887DBB8B-28D2-7C9B-158A-CC60B2BE87C1}"/>
              </a:ext>
            </a:extLst>
          </p:cNvPr>
          <p:cNvSpPr/>
          <p:nvPr/>
        </p:nvSpPr>
        <p:spPr>
          <a:xfrm>
            <a:off x="1498339" y="340907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계약일자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66E98231-40F0-216A-EC6E-BB95F4ADB1B3}"/>
              </a:ext>
            </a:extLst>
          </p:cNvPr>
          <p:cNvSpPr/>
          <p:nvPr/>
        </p:nvSpPr>
        <p:spPr>
          <a:xfrm>
            <a:off x="4055020" y="3103264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71006738-7A5E-72DE-2118-F488CF0D7CC3}"/>
              </a:ext>
            </a:extLst>
          </p:cNvPr>
          <p:cNvSpPr/>
          <p:nvPr/>
        </p:nvSpPr>
        <p:spPr>
          <a:xfrm>
            <a:off x="4055020" y="2862900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C8771AA7-8604-36B2-9169-F5D6FD99E44A}"/>
              </a:ext>
            </a:extLst>
          </p:cNvPr>
          <p:cNvSpPr/>
          <p:nvPr/>
        </p:nvSpPr>
        <p:spPr>
          <a:xfrm>
            <a:off x="4055020" y="4189102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부가세 별도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9FF0C64D-1741-6F10-06CF-D80C36865F0B}"/>
              </a:ext>
            </a:extLst>
          </p:cNvPr>
          <p:cNvSpPr/>
          <p:nvPr/>
        </p:nvSpPr>
        <p:spPr>
          <a:xfrm>
            <a:off x="4055020" y="394873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부가세</a:t>
            </a: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C6875082-5B03-9703-B829-C71AEA18066D}"/>
              </a:ext>
            </a:extLst>
          </p:cNvPr>
          <p:cNvSpPr/>
          <p:nvPr/>
        </p:nvSpPr>
        <p:spPr>
          <a:xfrm>
            <a:off x="1500520" y="3103264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회사명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440E1BD1-1BB4-2942-395C-8753F2229617}"/>
              </a:ext>
            </a:extLst>
          </p:cNvPr>
          <p:cNvSpPr/>
          <p:nvPr/>
        </p:nvSpPr>
        <p:spPr>
          <a:xfrm>
            <a:off x="1500520" y="2862900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거래처명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4007DE69-4F24-64D9-9CD7-87FCB38DAF49}"/>
              </a:ext>
            </a:extLst>
          </p:cNvPr>
          <p:cNvSpPr/>
          <p:nvPr/>
        </p:nvSpPr>
        <p:spPr>
          <a:xfrm>
            <a:off x="1498340" y="5389886"/>
            <a:ext cx="507078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비고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1120BACB-45A7-BFAA-6D32-3CF5BD814DE6}"/>
              </a:ext>
            </a:extLst>
          </p:cNvPr>
          <p:cNvSpPr/>
          <p:nvPr/>
        </p:nvSpPr>
        <p:spPr>
          <a:xfrm>
            <a:off x="1498340" y="5149522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비고</a:t>
            </a: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3B297EC3-6651-2BCF-02F6-F2E2776289C2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수정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CAE50036-ADE5-89B4-1597-742946E614AE}"/>
              </a:ext>
            </a:extLst>
          </p:cNvPr>
          <p:cNvSpPr/>
          <p:nvPr/>
        </p:nvSpPr>
        <p:spPr>
          <a:xfrm>
            <a:off x="5096195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전자결재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33C1C536-C426-B465-03D3-ACAF19BC487C}"/>
              </a:ext>
            </a:extLst>
          </p:cNvPr>
          <p:cNvSpPr/>
          <p:nvPr/>
        </p:nvSpPr>
        <p:spPr>
          <a:xfrm>
            <a:off x="1311467" y="5819442"/>
            <a:ext cx="5433246" cy="794431"/>
          </a:xfrm>
          <a:prstGeom prst="roundRect">
            <a:avLst>
              <a:gd name="adj" fmla="val 1016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2B2A002-92AF-C6CF-02A0-E74D4B2040CC}"/>
              </a:ext>
            </a:extLst>
          </p:cNvPr>
          <p:cNvSpPr/>
          <p:nvPr/>
        </p:nvSpPr>
        <p:spPr>
          <a:xfrm>
            <a:off x="1397112" y="5916878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계약서 관리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0A35378-277E-BAB1-6C84-36D1362108E4}"/>
              </a:ext>
            </a:extLst>
          </p:cNvPr>
          <p:cNvSpPr/>
          <p:nvPr/>
        </p:nvSpPr>
        <p:spPr>
          <a:xfrm>
            <a:off x="1498339" y="6229327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찾기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D0F50D5-7CA5-D66A-2EBE-14C232F0E427}"/>
              </a:ext>
            </a:extLst>
          </p:cNvPr>
          <p:cNvSpPr/>
          <p:nvPr/>
        </p:nvSpPr>
        <p:spPr>
          <a:xfrm>
            <a:off x="2378502" y="6228712"/>
            <a:ext cx="4182641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PDF </a:t>
            </a:r>
            <a:r>
              <a:rPr lang="ko-KR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파일만 업로드 가능합니다</a:t>
            </a:r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AE40BA3-F66E-B540-8A94-9014EAC9E42C}"/>
              </a:ext>
            </a:extLst>
          </p:cNvPr>
          <p:cNvSpPr/>
          <p:nvPr/>
        </p:nvSpPr>
        <p:spPr>
          <a:xfrm>
            <a:off x="0" y="6667500"/>
            <a:ext cx="7086600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다음페이지에서 계속    ↓↓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E8EBD05A-A17B-2902-7B5C-6C05A438B6A8}"/>
              </a:ext>
            </a:extLst>
          </p:cNvPr>
          <p:cNvSpPr/>
          <p:nvPr/>
        </p:nvSpPr>
        <p:spPr>
          <a:xfrm>
            <a:off x="4243706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계약서 보기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8D183986-03B6-0D2D-58CF-126033B47457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237130606"/>
              </p:ext>
            </p:extLst>
          </p:nvPr>
        </p:nvGraphicFramePr>
        <p:xfrm>
          <a:off x="7086600" y="501650"/>
          <a:ext cx="2057400" cy="2278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 자동 등록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낙찰 시 계약 자동 등록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00627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계약서 보기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</a:rPr>
                        <a:t>문서 상세</a:t>
                      </a:r>
                      <a:r>
                        <a:rPr lang="en-US" altLang="ko-KR" sz="7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</a:rPr>
                        <a:t>계약서 팝업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표시</a:t>
                      </a:r>
                      <a:endParaRPr lang="en-US" altLang="ko-KR" sz="7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 팝업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승인대기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반려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상신 후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‘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승인대기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’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상태로 있다가 승인 완료 시에만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‘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’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상태로 변경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27871"/>
                  </a:ext>
                </a:extLst>
              </a:tr>
            </a:tbl>
          </a:graphicData>
        </a:graphic>
      </p:graphicFrame>
      <p:sp>
        <p:nvSpPr>
          <p:cNvPr id="17" name="타원 16">
            <a:extLst>
              <a:ext uri="{FF2B5EF4-FFF2-40B4-BE49-F238E27FC236}">
                <a16:creationId xmlns:a16="http://schemas.microsoft.com/office/drawing/2014/main" id="{A44F1E8E-D773-164B-7B31-AACC1E4D4938}"/>
              </a:ext>
            </a:extLst>
          </p:cNvPr>
          <p:cNvSpPr/>
          <p:nvPr/>
        </p:nvSpPr>
        <p:spPr>
          <a:xfrm>
            <a:off x="4300185" y="147606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6B197ED2-15C8-AF8E-D91E-EA167FD8F503}"/>
              </a:ext>
            </a:extLst>
          </p:cNvPr>
          <p:cNvSpPr/>
          <p:nvPr/>
        </p:nvSpPr>
        <p:spPr>
          <a:xfrm>
            <a:off x="5170164" y="147606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0397F807-9F2C-F0D3-D29B-76BD6D843A3C}"/>
              </a:ext>
            </a:extLst>
          </p:cNvPr>
          <p:cNvSpPr/>
          <p:nvPr/>
        </p:nvSpPr>
        <p:spPr>
          <a:xfrm>
            <a:off x="3966120" y="483485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835288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532CE-1C55-E196-7462-7077C5CFA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1E231943-AE02-DA49-40EB-FE5B03F27E48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357172642"/>
              </p:ext>
            </p:extLst>
          </p:nvPr>
        </p:nvGraphicFramePr>
        <p:xfrm>
          <a:off x="7086600" y="501650"/>
          <a:ext cx="2057401" cy="1215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계약서 관리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계약서 문서 관리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PDF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파일만 가능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 첨부 문서 관리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계약과 관련된 첨부 문서 관리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767598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5FDD2E4-A542-087C-B90A-7048E388A0DB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D590A04B-52E9-B3C0-52A1-385EBC68645F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6BDBB90-2D48-A4AE-0697-55C02B485A9A}"/>
              </a:ext>
            </a:extLst>
          </p:cNvPr>
          <p:cNvSpPr/>
          <p:nvPr/>
        </p:nvSpPr>
        <p:spPr>
          <a:xfrm>
            <a:off x="87018" y="685800"/>
            <a:ext cx="1063145" cy="60579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54B8A763-50EC-12FB-35CD-C30A56546BD9}"/>
              </a:ext>
            </a:extLst>
          </p:cNvPr>
          <p:cNvSpPr/>
          <p:nvPr/>
        </p:nvSpPr>
        <p:spPr>
          <a:xfrm>
            <a:off x="182390" y="776382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7A96A92A-5961-F572-91C0-4FFDDE1E8B7C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138877"/>
          <a:ext cx="872399" cy="2539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9547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인수인계보고서관리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15084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4" name="직사각형 13">
            <a:extLst>
              <a:ext uri="{FF2B5EF4-FFF2-40B4-BE49-F238E27FC236}">
                <a16:creationId xmlns:a16="http://schemas.microsoft.com/office/drawing/2014/main" id="{A2DF423A-5BDB-679C-1878-DD2EA94B9B20}"/>
              </a:ext>
            </a:extLst>
          </p:cNvPr>
          <p:cNvSpPr/>
          <p:nvPr/>
        </p:nvSpPr>
        <p:spPr>
          <a:xfrm>
            <a:off x="0" y="495300"/>
            <a:ext cx="7079226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이전페이지에서 계속    ↓↓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2A17089F-DE3F-7831-D654-0E5311EEC733}"/>
              </a:ext>
            </a:extLst>
          </p:cNvPr>
          <p:cNvSpPr/>
          <p:nvPr/>
        </p:nvSpPr>
        <p:spPr>
          <a:xfrm>
            <a:off x="1311467" y="1736284"/>
            <a:ext cx="5433246" cy="956669"/>
          </a:xfrm>
          <a:prstGeom prst="roundRect">
            <a:avLst>
              <a:gd name="adj" fmla="val 772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9274143-3326-6545-2D3F-AABA7DB194EE}"/>
              </a:ext>
            </a:extLst>
          </p:cNvPr>
          <p:cNvSpPr/>
          <p:nvPr/>
        </p:nvSpPr>
        <p:spPr>
          <a:xfrm>
            <a:off x="1397112" y="1833720"/>
            <a:ext cx="148944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계약 첨부 문서 관리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D279528-165C-B2D4-27BF-1228A949DB1D}"/>
              </a:ext>
            </a:extLst>
          </p:cNvPr>
          <p:cNvSpPr/>
          <p:nvPr/>
        </p:nvSpPr>
        <p:spPr>
          <a:xfrm>
            <a:off x="1498340" y="2085003"/>
            <a:ext cx="5062803" cy="49034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클릭하여 파일을 찾거나</a:t>
            </a: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,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마우스로 파일을 끌어오세요</a:t>
            </a: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F878E14E-6274-A1FB-EE16-F29A1F8926EA}"/>
              </a:ext>
            </a:extLst>
          </p:cNvPr>
          <p:cNvSpPr/>
          <p:nvPr/>
        </p:nvSpPr>
        <p:spPr>
          <a:xfrm>
            <a:off x="1311467" y="799657"/>
            <a:ext cx="5433246" cy="794431"/>
          </a:xfrm>
          <a:prstGeom prst="roundRect">
            <a:avLst>
              <a:gd name="adj" fmla="val 772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6975FC8E-B866-DCF4-7690-8557849276BA}"/>
              </a:ext>
            </a:extLst>
          </p:cNvPr>
          <p:cNvSpPr/>
          <p:nvPr/>
        </p:nvSpPr>
        <p:spPr>
          <a:xfrm>
            <a:off x="1397112" y="897093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계약서 관리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07A3E55B-8A30-1B50-3A42-2789F8D9265C}"/>
              </a:ext>
            </a:extLst>
          </p:cNvPr>
          <p:cNvSpPr/>
          <p:nvPr/>
        </p:nvSpPr>
        <p:spPr>
          <a:xfrm>
            <a:off x="1498339" y="1209542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찾기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60263E6C-7602-A5B5-5BA5-26FC92E1F561}"/>
              </a:ext>
            </a:extLst>
          </p:cNvPr>
          <p:cNvSpPr/>
          <p:nvPr/>
        </p:nvSpPr>
        <p:spPr>
          <a:xfrm>
            <a:off x="2378502" y="1208927"/>
            <a:ext cx="4182641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PDF 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파일만 업로드 가능합니다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81F4146-3ABE-742C-E8D3-72C377FCC203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계약관리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계약관리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계약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9826F33-805F-612E-BD10-A15990D067E1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계약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F027042E-BA8F-C704-F35F-714B5C5DBBF4}"/>
              </a:ext>
            </a:extLst>
          </p:cNvPr>
          <p:cNvSpPr/>
          <p:nvPr/>
        </p:nvSpPr>
        <p:spPr>
          <a:xfrm>
            <a:off x="1278364" y="187689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CF1E7F80-071D-5CB2-BD89-6355ABA0E8AE}"/>
              </a:ext>
            </a:extLst>
          </p:cNvPr>
          <p:cNvSpPr/>
          <p:nvPr/>
        </p:nvSpPr>
        <p:spPr>
          <a:xfrm>
            <a:off x="1278364" y="94026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036252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4A892-E571-6864-606F-ACC516288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286DC7B1-4293-259F-260C-E24A543BF9A0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</a:rPr>
              <a:t>계약관리</a:t>
            </a:r>
            <a:r>
              <a:rPr lang="en-US" altLang="ko-KR" sz="700" dirty="0">
                <a:solidFill>
                  <a:schemeClr val="tx1"/>
                </a:solidFill>
              </a:rPr>
              <a:t>&gt; </a:t>
            </a:r>
            <a:r>
              <a:rPr lang="ko-KR" altLang="en-US" sz="700" dirty="0">
                <a:solidFill>
                  <a:schemeClr val="tx1"/>
                </a:solidFill>
              </a:rPr>
              <a:t>계약관리</a:t>
            </a:r>
            <a:r>
              <a:rPr lang="en-US" altLang="ko-KR" sz="700" dirty="0">
                <a:solidFill>
                  <a:schemeClr val="tx1"/>
                </a:solidFill>
              </a:rPr>
              <a:t>&gt; </a:t>
            </a:r>
            <a:r>
              <a:rPr lang="ko-KR" altLang="en-US" sz="700" dirty="0">
                <a:solidFill>
                  <a:schemeClr val="tx1"/>
                </a:solidFill>
              </a:rPr>
              <a:t>계약 상세</a:t>
            </a:r>
            <a:r>
              <a:rPr lang="en-US" altLang="ko-KR" sz="700" dirty="0">
                <a:solidFill>
                  <a:schemeClr val="tx1"/>
                </a:solidFill>
              </a:rPr>
              <a:t>&gt; </a:t>
            </a:r>
            <a:r>
              <a:rPr lang="ko-KR" altLang="en-US" sz="700" dirty="0">
                <a:solidFill>
                  <a:schemeClr val="tx1"/>
                </a:solidFill>
              </a:rPr>
              <a:t>전자결재 팝업</a:t>
            </a:r>
            <a:r>
              <a:rPr lang="en-US" altLang="ko-KR" sz="700" dirty="0">
                <a:solidFill>
                  <a:schemeClr val="tx1"/>
                </a:solidFill>
              </a:rPr>
              <a:t>&gt; </a:t>
            </a:r>
            <a:r>
              <a:rPr lang="ko-KR" altLang="en-US" sz="700" dirty="0">
                <a:solidFill>
                  <a:schemeClr val="tx1"/>
                </a:solidFill>
              </a:rPr>
              <a:t>문서 상세</a:t>
            </a:r>
            <a:r>
              <a:rPr lang="en-US" altLang="ko-KR" sz="700" dirty="0">
                <a:solidFill>
                  <a:schemeClr val="tx1"/>
                </a:solidFill>
              </a:rPr>
              <a:t>_</a:t>
            </a:r>
            <a:r>
              <a:rPr lang="ko-KR" altLang="en-US" sz="700" dirty="0">
                <a:solidFill>
                  <a:schemeClr val="tx1"/>
                </a:solidFill>
              </a:rPr>
              <a:t>계약서 팝업</a:t>
            </a:r>
            <a:endParaRPr lang="en-US" altLang="ko-KR" sz="7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820249AB-8552-6F97-1F87-89315BE4819B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문서 상세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계약서 팝업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927D1C0B-62BC-84E0-30E7-2D10B533FD2B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28094374"/>
              </p:ext>
            </p:extLst>
          </p:nvPr>
        </p:nvGraphicFramePr>
        <p:xfrm>
          <a:off x="7086600" y="501650"/>
          <a:ext cx="2057400" cy="1055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계약서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인쇄 시에는 제목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결재 라인 제거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4994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계약서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계약서 관리에 등록된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PDF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파일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07EFF6D1-6701-11F2-EED9-0AAC50CFF2CE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911DA40-CAEE-FA90-3F6B-B2A6AAB74B24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87C57C9-EDE0-9B5D-D19E-4691A0067E52}"/>
              </a:ext>
            </a:extLst>
          </p:cNvPr>
          <p:cNvSpPr/>
          <p:nvPr/>
        </p:nvSpPr>
        <p:spPr>
          <a:xfrm>
            <a:off x="84138" y="609156"/>
            <a:ext cx="6913562" cy="6134543"/>
          </a:xfrm>
          <a:prstGeom prst="rect">
            <a:avLst/>
          </a:prstGeom>
          <a:solidFill>
            <a:schemeClr val="tx1">
              <a:alpha val="7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EE14C7D-11B3-9874-8FE9-02BD5F835A7F}"/>
              </a:ext>
            </a:extLst>
          </p:cNvPr>
          <p:cNvSpPr/>
          <p:nvPr/>
        </p:nvSpPr>
        <p:spPr>
          <a:xfrm>
            <a:off x="1324498" y="906412"/>
            <a:ext cx="4357537" cy="539364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4F8A272-F693-6709-480C-48500C38F9B2}"/>
              </a:ext>
            </a:extLst>
          </p:cNvPr>
          <p:cNvSpPr/>
          <p:nvPr/>
        </p:nvSpPr>
        <p:spPr>
          <a:xfrm>
            <a:off x="1324498" y="906414"/>
            <a:ext cx="4357537" cy="2413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94F91626-483B-D5A0-2116-121928794DCA}"/>
              </a:ext>
            </a:extLst>
          </p:cNvPr>
          <p:cNvSpPr/>
          <p:nvPr/>
        </p:nvSpPr>
        <p:spPr>
          <a:xfrm>
            <a:off x="5065173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닫기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DC5A5EC-1F17-22E3-AD14-CB01E26683FC}"/>
              </a:ext>
            </a:extLst>
          </p:cNvPr>
          <p:cNvCxnSpPr>
            <a:cxnSpLocks/>
          </p:cNvCxnSpPr>
          <p:nvPr/>
        </p:nvCxnSpPr>
        <p:spPr>
          <a:xfrm>
            <a:off x="1450738" y="1985041"/>
            <a:ext cx="414105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66A86339-E6FB-E422-5D61-2EABC4BD5B4D}"/>
              </a:ext>
            </a:extLst>
          </p:cNvPr>
          <p:cNvSpPr/>
          <p:nvPr/>
        </p:nvSpPr>
        <p:spPr>
          <a:xfrm>
            <a:off x="4730741" y="1215945"/>
            <a:ext cx="430522" cy="1955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작성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28AD574-40CB-EFF3-B3BC-8C4B29023890}"/>
              </a:ext>
            </a:extLst>
          </p:cNvPr>
          <p:cNvSpPr/>
          <p:nvPr/>
        </p:nvSpPr>
        <p:spPr>
          <a:xfrm>
            <a:off x="4730741" y="1408901"/>
            <a:ext cx="430522" cy="30989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홍길동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45D9FC0-BF57-744B-14D1-B3B25BB2BE17}"/>
              </a:ext>
            </a:extLst>
          </p:cNvPr>
          <p:cNvSpPr/>
          <p:nvPr/>
        </p:nvSpPr>
        <p:spPr>
          <a:xfrm>
            <a:off x="5161263" y="1215945"/>
            <a:ext cx="430522" cy="1955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승인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AAC48E6-1FFA-D8E8-F5C1-E10599C5E1A0}"/>
              </a:ext>
            </a:extLst>
          </p:cNvPr>
          <p:cNvSpPr/>
          <p:nvPr/>
        </p:nvSpPr>
        <p:spPr>
          <a:xfrm>
            <a:off x="5161263" y="1408901"/>
            <a:ext cx="430522" cy="30989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이름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58E41BE-4D2B-0C58-E229-7AC3E17A9242}"/>
              </a:ext>
            </a:extLst>
          </p:cNvPr>
          <p:cNvSpPr/>
          <p:nvPr/>
        </p:nvSpPr>
        <p:spPr>
          <a:xfrm>
            <a:off x="4730741" y="1716173"/>
            <a:ext cx="430522" cy="1955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부서명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A6E58C0-ABE8-0C81-DBC8-9367D868D265}"/>
              </a:ext>
            </a:extLst>
          </p:cNvPr>
          <p:cNvSpPr/>
          <p:nvPr/>
        </p:nvSpPr>
        <p:spPr>
          <a:xfrm>
            <a:off x="5161263" y="1716173"/>
            <a:ext cx="430522" cy="1955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부서명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784F052C-01CA-AB41-5377-7CA1CAF11F2B}"/>
              </a:ext>
            </a:extLst>
          </p:cNvPr>
          <p:cNvSpPr/>
          <p:nvPr/>
        </p:nvSpPr>
        <p:spPr>
          <a:xfrm>
            <a:off x="4551820" y="1215945"/>
            <a:ext cx="178921" cy="69580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결재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2FFAC02C-2698-5856-04EE-5C2ED24D11B0}"/>
              </a:ext>
            </a:extLst>
          </p:cNvPr>
          <p:cNvSpPr/>
          <p:nvPr/>
        </p:nvSpPr>
        <p:spPr>
          <a:xfrm>
            <a:off x="1822569" y="1350759"/>
            <a:ext cx="2003732" cy="203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계약서</a:t>
            </a:r>
            <a:endParaRPr lang="en-US" altLang="ko-KR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718B592-3452-802C-5975-B5A46EF41A53}"/>
              </a:ext>
            </a:extLst>
          </p:cNvPr>
          <p:cNvSpPr/>
          <p:nvPr/>
        </p:nvSpPr>
        <p:spPr>
          <a:xfrm>
            <a:off x="1450738" y="1614071"/>
            <a:ext cx="3009336" cy="203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문서번호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ABC123  l  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작성일자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2025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년 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11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월 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11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일</a:t>
            </a:r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42D5461-C58D-F34B-5671-4E88C8FC3EF5}"/>
              </a:ext>
            </a:extLst>
          </p:cNvPr>
          <p:cNvSpPr/>
          <p:nvPr/>
        </p:nvSpPr>
        <p:spPr>
          <a:xfrm>
            <a:off x="1450737" y="2067184"/>
            <a:ext cx="4141048" cy="405076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F6CE7B79-071D-6842-0BF7-31A5DDC15557}"/>
              </a:ext>
            </a:extLst>
          </p:cNvPr>
          <p:cNvSpPr/>
          <p:nvPr/>
        </p:nvSpPr>
        <p:spPr>
          <a:xfrm>
            <a:off x="2623707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인쇄</a:t>
            </a: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02999668-E5A1-CC5C-2A7F-85B42AB55C76}"/>
              </a:ext>
            </a:extLst>
          </p:cNvPr>
          <p:cNvSpPr/>
          <p:nvPr/>
        </p:nvSpPr>
        <p:spPr>
          <a:xfrm>
            <a:off x="2040335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상신</a:t>
            </a: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FD53A861-A36D-BB96-28D6-D98F75FCC7FA}"/>
              </a:ext>
            </a:extLst>
          </p:cNvPr>
          <p:cNvSpPr/>
          <p:nvPr/>
        </p:nvSpPr>
        <p:spPr>
          <a:xfrm>
            <a:off x="3207079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공유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AAD0FAB2-E843-1230-EFB5-8B04BBAB7805}"/>
              </a:ext>
            </a:extLst>
          </p:cNvPr>
          <p:cNvSpPr/>
          <p:nvPr/>
        </p:nvSpPr>
        <p:spPr>
          <a:xfrm>
            <a:off x="1450732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수정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80EB8D0A-9B6D-0D2C-BEC2-D487CDE87886}"/>
              </a:ext>
            </a:extLst>
          </p:cNvPr>
          <p:cNvSpPr/>
          <p:nvPr/>
        </p:nvSpPr>
        <p:spPr>
          <a:xfrm>
            <a:off x="1376433" y="2058263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904891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AED2E-175A-AD32-9B3F-771010C96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C05561BB-7DF2-4939-9160-53A017730DEE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계약관리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인수인계보고서관리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8BA3323A-A617-1216-A826-3EE0620BCAAB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인수인계보고서관리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D8830B85-9340-B082-23D5-8E5239D57216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045593717"/>
              </p:ext>
            </p:extLst>
          </p:nvPr>
        </p:nvGraphicFramePr>
        <p:xfrm>
          <a:off x="7086600" y="501650"/>
          <a:ext cx="2057400" cy="4461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인수인계보고서 자동 등록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계약완료 시 인수인계보고서 자동 등록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144104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 목록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계약담당자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사원 목록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등록된 계약담당자 기준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PM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사원 목록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등록된 공사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PM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기준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인수인계대기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승인대기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인수인계완료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반려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정렬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 </a:t>
                      </a:r>
                      <a:r>
                        <a:rPr lang="en-US" altLang="ko-KR" sz="700" dirty="0"/>
                        <a:t>(</a:t>
                      </a:r>
                      <a:r>
                        <a:rPr lang="ko-KR" altLang="en-US" sz="700" dirty="0"/>
                        <a:t>계약시작일</a:t>
                      </a:r>
                      <a:r>
                        <a:rPr lang="en-US" altLang="ko-KR" sz="700" dirty="0"/>
                        <a:t>), </a:t>
                      </a:r>
                      <a:r>
                        <a:rPr lang="ko-KR" altLang="en-US" sz="700" dirty="0" err="1"/>
                        <a:t>등록순</a:t>
                      </a:r>
                      <a:r>
                        <a:rPr lang="ko-KR" altLang="en-US" sz="700" dirty="0"/>
                        <a:t> </a:t>
                      </a:r>
                      <a:r>
                        <a:rPr lang="en-US" altLang="ko-KR" sz="700" dirty="0"/>
                        <a:t>(</a:t>
                      </a:r>
                      <a:r>
                        <a:rPr lang="ko-KR" altLang="en-US" sz="700" dirty="0"/>
                        <a:t>계약시작일</a:t>
                      </a:r>
                      <a:r>
                        <a:rPr lang="en-US" altLang="ko-KR" sz="700" dirty="0"/>
                        <a:t>), </a:t>
                      </a:r>
                      <a:r>
                        <a:rPr lang="ko-KR" altLang="en-US" sz="700" dirty="0"/>
                        <a:t>거래처명 오름차순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거래처명 내림차순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현장명</a:t>
                      </a:r>
                      <a:r>
                        <a:rPr lang="ko-KR" altLang="en-US" sz="700" dirty="0"/>
                        <a:t> 오름차순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현장명</a:t>
                      </a:r>
                      <a:r>
                        <a:rPr lang="ko-KR" altLang="en-US" sz="700" dirty="0"/>
                        <a:t> 내림차순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endParaRPr lang="ko-KR" alt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DFB074F5-4708-24A0-E0F5-AE2AF760C980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9577B19-1358-6837-6737-2615B7A89A93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6C6D2571-D737-14E7-E96A-ED72B435D660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A92477-EF11-7DAF-7097-5758BBF78186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6E6A1C63-BC0D-61B4-E9AC-1FA08072F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52E26281-3691-E90A-6CFA-ECCBB17E7E0F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9E34CDA2-74D6-B295-BCF0-B54CDB7B8659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E99AF97A-9DC5-4873-2EA6-063E1DEC7739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77CE0893-29B8-A791-4D41-4DDE215792B2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D829B884-84BE-405D-D0E7-A0B6D939D099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FFC69F15-85BC-E0E2-3DF0-6D23A23DE70F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526D84B-D3D7-9B24-B807-0DBBD4F9E044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B0B00E1F-2ECB-217B-E6DB-33EF9C75B7B1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14D08BA-AA8C-8271-B480-E1096739D5E6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D35DEA5-E91C-0502-39C8-DB6E229B4793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56F9D6B-2B73-67AE-FD20-6057D6CEB862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A35FA8F-F5DA-D9FE-3042-49B5B12841C8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885FE1A-911C-E7A7-50C9-AC52D107DDA7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9811FFE-A586-4473-D4BA-DFE87DD5C8BC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인수인계보고서관리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C779E58-25FF-0804-E48D-894B3102FABF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인수인계 정보를 관리합니다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5F457A0F-4685-93B0-0258-4AC4BFEF053C}"/>
              </a:ext>
            </a:extLst>
          </p:cNvPr>
          <p:cNvSpPr/>
          <p:nvPr/>
        </p:nvSpPr>
        <p:spPr>
          <a:xfrm>
            <a:off x="1308713" y="2596151"/>
            <a:ext cx="2248189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5" name="그래픽 14" descr="돋보기">
            <a:extLst>
              <a:ext uri="{FF2B5EF4-FFF2-40B4-BE49-F238E27FC236}">
                <a16:creationId xmlns:a16="http://schemas.microsoft.com/office/drawing/2014/main" id="{AB5F32BA-C9D2-B2A0-BFDB-E1718B0E40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69780" y="2621841"/>
            <a:ext cx="150640" cy="150640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056F0DDF-05D4-A119-DB48-A225630047A7}"/>
              </a:ext>
            </a:extLst>
          </p:cNvPr>
          <p:cNvSpPr/>
          <p:nvPr/>
        </p:nvSpPr>
        <p:spPr>
          <a:xfrm>
            <a:off x="1341789" y="2929012"/>
            <a:ext cx="813661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총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7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97DF8FF-D936-09AB-649E-748D7F0F5ABA}"/>
              </a:ext>
            </a:extLst>
          </p:cNvPr>
          <p:cNvSpPr/>
          <p:nvPr/>
        </p:nvSpPr>
        <p:spPr>
          <a:xfrm>
            <a:off x="5540988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F24BCB0C-221B-9BC3-AE7E-F4B573C24563}"/>
              </a:ext>
            </a:extLst>
          </p:cNvPr>
          <p:cNvSpPr/>
          <p:nvPr/>
        </p:nvSpPr>
        <p:spPr>
          <a:xfrm>
            <a:off x="6161400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최신순 ▼</a:t>
            </a: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1B57413E-D70C-2C6E-E07E-DB27EBDE5DCC}"/>
              </a:ext>
            </a:extLst>
          </p:cNvPr>
          <p:cNvSpPr/>
          <p:nvPr/>
        </p:nvSpPr>
        <p:spPr>
          <a:xfrm>
            <a:off x="4920576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B214E3A5-BF60-4E7D-49AE-707D7AABBC88}"/>
              </a:ext>
            </a:extLst>
          </p:cNvPr>
          <p:cNvSpPr/>
          <p:nvPr/>
        </p:nvSpPr>
        <p:spPr>
          <a:xfrm>
            <a:off x="4300164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F02C192B-C22C-726D-0F4C-27AE682556CD}"/>
              </a:ext>
            </a:extLst>
          </p:cNvPr>
          <p:cNvSpPr/>
          <p:nvPr/>
        </p:nvSpPr>
        <p:spPr>
          <a:xfrm>
            <a:off x="3679752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D3996456-EC05-6DB3-2F5F-ADDF9A5D9BB4}"/>
              </a:ext>
            </a:extLst>
          </p:cNvPr>
          <p:cNvSpPr/>
          <p:nvPr/>
        </p:nvSpPr>
        <p:spPr>
          <a:xfrm>
            <a:off x="3277953" y="1634423"/>
            <a:ext cx="1265152" cy="1905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b="1" dirty="0">
                <a:solidFill>
                  <a:schemeClr val="tx1"/>
                </a:solidFill>
              </a:rPr>
              <a:t>2025-09-01 ~ 2025-09-03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54" name="Picture 2" descr="C:\Users\t-dantay\Documents\First24\calendar1.png">
            <a:extLst>
              <a:ext uri="{FF2B5EF4-FFF2-40B4-BE49-F238E27FC236}">
                <a16:creationId xmlns:a16="http://schemas.microsoft.com/office/drawing/2014/main" id="{A9660124-1905-74AA-C9DC-0A58185083D8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238" y="1666173"/>
            <a:ext cx="118794" cy="1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ABF501C8-BB71-0A50-B1D7-B10C07B7EA7F}"/>
              </a:ext>
            </a:extLst>
          </p:cNvPr>
          <p:cNvSpPr/>
          <p:nvPr/>
        </p:nvSpPr>
        <p:spPr>
          <a:xfrm>
            <a:off x="5028585" y="1600561"/>
            <a:ext cx="3513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전전월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DC335DE6-AD0F-A6FB-3B4E-712CC1F1E30F}"/>
              </a:ext>
            </a:extLst>
          </p:cNvPr>
          <p:cNvSpPr/>
          <p:nvPr/>
        </p:nvSpPr>
        <p:spPr>
          <a:xfrm>
            <a:off x="6085833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어제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73116680-610B-792D-4E13-91F18280B834}"/>
              </a:ext>
            </a:extLst>
          </p:cNvPr>
          <p:cNvSpPr/>
          <p:nvPr/>
        </p:nvSpPr>
        <p:spPr>
          <a:xfrm>
            <a:off x="6429219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오늘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AB6FFF81-5C97-E94A-7055-17A40E2AABDE}"/>
              </a:ext>
            </a:extLst>
          </p:cNvPr>
          <p:cNvSpPr/>
          <p:nvPr/>
        </p:nvSpPr>
        <p:spPr>
          <a:xfrm>
            <a:off x="5402896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30109CEF-A97D-C260-DF2D-479F193E5F27}"/>
              </a:ext>
            </a:extLst>
          </p:cNvPr>
          <p:cNvSpPr/>
          <p:nvPr/>
        </p:nvSpPr>
        <p:spPr>
          <a:xfrm>
            <a:off x="5746282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당월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30DEBF03-D4C3-867F-789A-F7201E894B06}"/>
              </a:ext>
            </a:extLst>
          </p:cNvPr>
          <p:cNvSpPr/>
          <p:nvPr/>
        </p:nvSpPr>
        <p:spPr>
          <a:xfrm>
            <a:off x="4587555" y="1600561"/>
            <a:ext cx="4139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당해년도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graphicFrame>
        <p:nvGraphicFramePr>
          <p:cNvPr id="61" name="표 60">
            <a:extLst>
              <a:ext uri="{FF2B5EF4-FFF2-40B4-BE49-F238E27FC236}">
                <a16:creationId xmlns:a16="http://schemas.microsoft.com/office/drawing/2014/main" id="{57C10F81-BBD9-6A8A-0D33-C332E5E2E5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249829"/>
              </p:ext>
            </p:extLst>
          </p:nvPr>
        </p:nvGraphicFramePr>
        <p:xfrm>
          <a:off x="1308713" y="3186041"/>
          <a:ext cx="5436000" cy="226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75">
                  <a:extLst>
                    <a:ext uri="{9D8B030D-6E8A-4147-A177-3AD203B41FA5}">
                      <a16:colId xmlns:a16="http://schemas.microsoft.com/office/drawing/2014/main" val="3884967201"/>
                    </a:ext>
                  </a:extLst>
                </a:gridCol>
                <a:gridCol w="533955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533955">
                  <a:extLst>
                    <a:ext uri="{9D8B030D-6E8A-4147-A177-3AD203B41FA5}">
                      <a16:colId xmlns:a16="http://schemas.microsoft.com/office/drawing/2014/main" val="3502778086"/>
                    </a:ext>
                  </a:extLst>
                </a:gridCol>
                <a:gridCol w="533955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533955">
                  <a:extLst>
                    <a:ext uri="{9D8B030D-6E8A-4147-A177-3AD203B41FA5}">
                      <a16:colId xmlns:a16="http://schemas.microsoft.com/office/drawing/2014/main" val="2035864825"/>
                    </a:ext>
                  </a:extLst>
                </a:gridCol>
                <a:gridCol w="533955">
                  <a:extLst>
                    <a:ext uri="{9D8B030D-6E8A-4147-A177-3AD203B41FA5}">
                      <a16:colId xmlns:a16="http://schemas.microsoft.com/office/drawing/2014/main" val="1192753769"/>
                    </a:ext>
                  </a:extLst>
                </a:gridCol>
                <a:gridCol w="378820">
                  <a:extLst>
                    <a:ext uri="{9D8B030D-6E8A-4147-A177-3AD203B41FA5}">
                      <a16:colId xmlns:a16="http://schemas.microsoft.com/office/drawing/2014/main" val="2997232966"/>
                    </a:ext>
                  </a:extLst>
                </a:gridCol>
                <a:gridCol w="540032">
                  <a:extLst>
                    <a:ext uri="{9D8B030D-6E8A-4147-A177-3AD203B41FA5}">
                      <a16:colId xmlns:a16="http://schemas.microsoft.com/office/drawing/2014/main" val="1326590581"/>
                    </a:ext>
                  </a:extLst>
                </a:gridCol>
                <a:gridCol w="558488">
                  <a:extLst>
                    <a:ext uri="{9D8B030D-6E8A-4147-A177-3AD203B41FA5}">
                      <a16:colId xmlns:a16="http://schemas.microsoft.com/office/drawing/2014/main" val="3561233505"/>
                    </a:ext>
                  </a:extLst>
                </a:gridCol>
                <a:gridCol w="533955">
                  <a:extLst>
                    <a:ext uri="{9D8B030D-6E8A-4147-A177-3AD203B41FA5}">
                      <a16:colId xmlns:a16="http://schemas.microsoft.com/office/drawing/2014/main" val="1298914459"/>
                    </a:ext>
                  </a:extLst>
                </a:gridCol>
                <a:gridCol w="533955">
                  <a:extLst>
                    <a:ext uri="{9D8B030D-6E8A-4147-A177-3AD203B41FA5}">
                      <a16:colId xmlns:a16="http://schemas.microsoft.com/office/drawing/2014/main" val="3608927207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보고서번호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계약담당자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</a:t>
                      </a:r>
                      <a:r>
                        <a:rPr lang="en-US" altLang="ko-KR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PM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총 개소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계약금액</a:t>
                      </a:r>
                      <a:br>
                        <a:rPr lang="en-US" altLang="ko-KR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공급가액</a:t>
                      </a:r>
                      <a:r>
                        <a:rPr lang="en-US" altLang="ko-KR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계약기간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2026-12-12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인수인계대기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2026-12-12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인수인계완료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2026-12-12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인수인계대기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2026-12-12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인수인계완료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2026-12-12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인수인계대기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2026-12-12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승인대기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100,000,000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2025-12-12~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2026-12-12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인수인계대기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8C5F7067-DD8B-AE2C-3E35-6098AE48EE5C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483843"/>
          <a:ext cx="872399" cy="2539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9547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인수인계보고서관리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15084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45CE67C0-D198-3002-A9F9-D6ACA2E2502C}"/>
              </a:ext>
            </a:extLst>
          </p:cNvPr>
          <p:cNvSpPr/>
          <p:nvPr/>
        </p:nvSpPr>
        <p:spPr>
          <a:xfrm>
            <a:off x="1311467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2BD8E28B-03D0-C739-6ECD-DF183DB6DA9F}"/>
              </a:ext>
            </a:extLst>
          </p:cNvPr>
          <p:cNvSpPr/>
          <p:nvPr/>
        </p:nvSpPr>
        <p:spPr>
          <a:xfrm>
            <a:off x="1432446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9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6CD9DB4-C730-1DAA-3AD9-72FF0A6F9983}"/>
              </a:ext>
            </a:extLst>
          </p:cNvPr>
          <p:cNvSpPr/>
          <p:nvPr/>
        </p:nvSpPr>
        <p:spPr>
          <a:xfrm>
            <a:off x="1424109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전체 인수인계보고서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25C49874-FDDA-5FD5-3445-1A9DBEE88D9F}"/>
              </a:ext>
            </a:extLst>
          </p:cNvPr>
          <p:cNvSpPr/>
          <p:nvPr/>
        </p:nvSpPr>
        <p:spPr>
          <a:xfrm>
            <a:off x="3156974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72B790E-EE13-F664-64D4-C4CF34ACF442}"/>
              </a:ext>
            </a:extLst>
          </p:cNvPr>
          <p:cNvSpPr/>
          <p:nvPr/>
        </p:nvSpPr>
        <p:spPr>
          <a:xfrm>
            <a:off x="3277953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94638C24-1432-5051-F1CE-2EC94D8A7CF3}"/>
              </a:ext>
            </a:extLst>
          </p:cNvPr>
          <p:cNvSpPr/>
          <p:nvPr/>
        </p:nvSpPr>
        <p:spPr>
          <a:xfrm>
            <a:off x="3269617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인수인계대기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0E52AF79-7E76-1D42-9C11-2CE942770A9A}"/>
              </a:ext>
            </a:extLst>
          </p:cNvPr>
          <p:cNvSpPr/>
          <p:nvPr/>
        </p:nvSpPr>
        <p:spPr>
          <a:xfrm>
            <a:off x="5010012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C8277CB9-9BEB-E632-1D55-3EBA0FED8A07}"/>
              </a:ext>
            </a:extLst>
          </p:cNvPr>
          <p:cNvSpPr/>
          <p:nvPr/>
        </p:nvSpPr>
        <p:spPr>
          <a:xfrm>
            <a:off x="5130991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4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1182F2C7-D909-39CD-3858-37FDB26AAD0D}"/>
              </a:ext>
            </a:extLst>
          </p:cNvPr>
          <p:cNvSpPr/>
          <p:nvPr/>
        </p:nvSpPr>
        <p:spPr>
          <a:xfrm>
            <a:off x="5122654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인수인계완료</a:t>
            </a:r>
          </a:p>
        </p:txBody>
      </p:sp>
      <p:pic>
        <p:nvPicPr>
          <p:cNvPr id="49" name="그래픽 48" descr="연필">
            <a:extLst>
              <a:ext uri="{FF2B5EF4-FFF2-40B4-BE49-F238E27FC236}">
                <a16:creationId xmlns:a16="http://schemas.microsoft.com/office/drawing/2014/main" id="{A1B07203-6397-6B06-CFE5-A7500CB496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33155" y="3562243"/>
            <a:ext cx="98363" cy="98363"/>
          </a:xfrm>
          <a:prstGeom prst="rect">
            <a:avLst/>
          </a:prstGeom>
        </p:spPr>
      </p:pic>
      <p:sp>
        <p:nvSpPr>
          <p:cNvPr id="50" name="타원 49">
            <a:extLst>
              <a:ext uri="{FF2B5EF4-FFF2-40B4-BE49-F238E27FC236}">
                <a16:creationId xmlns:a16="http://schemas.microsoft.com/office/drawing/2014/main" id="{3844FA2A-4EC6-8B24-39FF-407E488633C7}"/>
              </a:ext>
            </a:extLst>
          </p:cNvPr>
          <p:cNvSpPr/>
          <p:nvPr/>
        </p:nvSpPr>
        <p:spPr>
          <a:xfrm>
            <a:off x="4334024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F74DF9CB-C5AA-7CB0-B031-37503E2C7528}"/>
              </a:ext>
            </a:extLst>
          </p:cNvPr>
          <p:cNvSpPr/>
          <p:nvPr/>
        </p:nvSpPr>
        <p:spPr>
          <a:xfrm>
            <a:off x="4970525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B01D3907-44C9-7D7D-D811-6B61BC620C7A}"/>
              </a:ext>
            </a:extLst>
          </p:cNvPr>
          <p:cNvSpPr/>
          <p:nvPr/>
        </p:nvSpPr>
        <p:spPr>
          <a:xfrm>
            <a:off x="5607026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E71F2820-4AF2-3474-4DB1-041B22D935B5}"/>
              </a:ext>
            </a:extLst>
          </p:cNvPr>
          <p:cNvSpPr/>
          <p:nvPr/>
        </p:nvSpPr>
        <p:spPr>
          <a:xfrm>
            <a:off x="6227438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B1A5713D-DA3D-6A79-EF91-2D0625E50998}"/>
              </a:ext>
            </a:extLst>
          </p:cNvPr>
          <p:cNvSpPr/>
          <p:nvPr/>
        </p:nvSpPr>
        <p:spPr>
          <a:xfrm>
            <a:off x="3713612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016428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51219-2A1A-5C55-3F48-0D2965F29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059A3B6D-9713-5A5B-ADE9-11DDDB37A2CD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계약관리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인수인계보고서관리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인수인계보고서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9FCFFC2B-0069-0041-A37A-131F9ED880A5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인수인계보고서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24CAAB6-B432-6B26-E452-C48C7B5297BF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72A206C-5DE5-1B17-8B25-061D3E3BF4E4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30BCC746-56F1-2F5C-B9D2-BDDC2EE6D2E8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A2607736-A9F7-7575-D01A-E328E72CC83C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0B6DE8A7-6CDA-ADA0-4DE0-AA10A0536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8538020E-986F-63E2-F4BF-087F6B7074C6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4CB02124-10B1-0DC3-1221-961AC4BC77C9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35873323-CA03-F84D-977D-3CC5D0D5605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0E46B8C0-89C0-649D-8A08-33B98E0FBB5A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60501D22-B552-79A8-AB15-860E32D644F1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FCCD5F5-3EEF-BD96-80CC-EEDB1AD63FC5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185FAE5A-FBA2-E050-21EE-24A3580556FB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1AEB782-1AED-F1DB-1421-6B7815B8DA12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F0FC3E4F-F7AE-07DD-5AAB-65F7397BB189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E8C75A82-0EF7-CE0B-604E-92A4639DE5C5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EE60EEF-F043-A728-3F88-E62C511E2AD2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B318774-FA17-437C-F6E6-7F61A07E6581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DFB29B97-7B56-B1B8-1C48-967844182E48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F7C3F18C-A86C-1562-64F1-29E1DBE37DE5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483843"/>
          <a:ext cx="872399" cy="2539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9547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인수인계보고서관리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15084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85" name="직사각형 84">
            <a:extLst>
              <a:ext uri="{FF2B5EF4-FFF2-40B4-BE49-F238E27FC236}">
                <a16:creationId xmlns:a16="http://schemas.microsoft.com/office/drawing/2014/main" id="{323E2DE1-69F2-4A8E-FB5B-BCF8398012AE}"/>
              </a:ext>
            </a:extLst>
          </p:cNvPr>
          <p:cNvSpPr/>
          <p:nvPr/>
        </p:nvSpPr>
        <p:spPr>
          <a:xfrm>
            <a:off x="0" y="6667500"/>
            <a:ext cx="7086600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다음페이지에서 계속    ↓↓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6119016-2554-30F8-5C00-AC466CE483F4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인수인계보고서 상세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A225B95-3BF9-83A7-48A9-61C87A94B836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인수인계 정보를 등록하고 관리합니다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F3DDD4C-9CCD-4666-35CA-B7C9B0B772B5}"/>
              </a:ext>
            </a:extLst>
          </p:cNvPr>
          <p:cNvSpPr/>
          <p:nvPr/>
        </p:nvSpPr>
        <p:spPr>
          <a:xfrm>
            <a:off x="1311467" y="1903767"/>
            <a:ext cx="5433246" cy="3352708"/>
          </a:xfrm>
          <a:prstGeom prst="roundRect">
            <a:avLst>
              <a:gd name="adj" fmla="val 246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3AC5657-2B57-2D78-06C8-885ACCD4C5CA}"/>
              </a:ext>
            </a:extLst>
          </p:cNvPr>
          <p:cNvSpPr/>
          <p:nvPr/>
        </p:nvSpPr>
        <p:spPr>
          <a:xfrm>
            <a:off x="1397112" y="2001202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인수인계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D430861-A30F-6D9F-6463-32FC811F025F}"/>
              </a:ext>
            </a:extLst>
          </p:cNvPr>
          <p:cNvSpPr/>
          <p:nvPr/>
        </p:nvSpPr>
        <p:spPr>
          <a:xfrm>
            <a:off x="1498340" y="4810130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이름 ▼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BD44025-B77F-0B68-4499-5D0D3AB88D61}"/>
              </a:ext>
            </a:extLst>
          </p:cNvPr>
          <p:cNvSpPr/>
          <p:nvPr/>
        </p:nvSpPr>
        <p:spPr>
          <a:xfrm>
            <a:off x="1498340" y="456976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공사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PM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58E66B2-3BB6-F311-0F27-1F1531C4E40C}"/>
              </a:ext>
            </a:extLst>
          </p:cNvPr>
          <p:cNvSpPr/>
          <p:nvPr/>
        </p:nvSpPr>
        <p:spPr>
          <a:xfrm>
            <a:off x="4055020" y="2533137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이름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3CD9488-EA00-F093-81DF-3E85146F3D4A}"/>
              </a:ext>
            </a:extLst>
          </p:cNvPr>
          <p:cNvSpPr/>
          <p:nvPr/>
        </p:nvSpPr>
        <p:spPr>
          <a:xfrm>
            <a:off x="4055020" y="229277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계약담당자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239B722-370D-6B8E-F01C-E251AE972299}"/>
              </a:ext>
            </a:extLst>
          </p:cNvPr>
          <p:cNvSpPr/>
          <p:nvPr/>
        </p:nvSpPr>
        <p:spPr>
          <a:xfrm>
            <a:off x="1498340" y="2533137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DCBECD8-1A02-2CAF-6103-C991FEDFDEB1}"/>
              </a:ext>
            </a:extLst>
          </p:cNvPr>
          <p:cNvSpPr/>
          <p:nvPr/>
        </p:nvSpPr>
        <p:spPr>
          <a:xfrm>
            <a:off x="1498340" y="229277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보고서번호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6F1FC773-5B62-1935-C52A-C443FCEE1719}"/>
              </a:ext>
            </a:extLst>
          </p:cNvPr>
          <p:cNvSpPr/>
          <p:nvPr/>
        </p:nvSpPr>
        <p:spPr>
          <a:xfrm>
            <a:off x="1498339" y="4192552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2026-01-01 ~ 2026-12-10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DE65DD70-FA23-C17D-48CA-F457395F3A6B}"/>
              </a:ext>
            </a:extLst>
          </p:cNvPr>
          <p:cNvSpPr/>
          <p:nvPr/>
        </p:nvSpPr>
        <p:spPr>
          <a:xfrm>
            <a:off x="1498339" y="395218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계약기간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48C8965-B8AB-7DA5-5956-08CE3FBB3AEB}"/>
              </a:ext>
            </a:extLst>
          </p:cNvPr>
          <p:cNvSpPr/>
          <p:nvPr/>
        </p:nvSpPr>
        <p:spPr>
          <a:xfrm>
            <a:off x="4055020" y="3660558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21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1232F0A0-CFB4-5F9C-CF73-A6D18948F97C}"/>
              </a:ext>
            </a:extLst>
          </p:cNvPr>
          <p:cNvSpPr/>
          <p:nvPr/>
        </p:nvSpPr>
        <p:spPr>
          <a:xfrm>
            <a:off x="4055020" y="342019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개소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D2A56CA1-6030-B118-0A4C-6D2F8BF113C6}"/>
              </a:ext>
            </a:extLst>
          </p:cNvPr>
          <p:cNvSpPr/>
          <p:nvPr/>
        </p:nvSpPr>
        <p:spPr>
          <a:xfrm>
            <a:off x="1498339" y="3649439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2025-12-12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56520CEF-543D-09CB-AAE2-526F6246E56F}"/>
              </a:ext>
            </a:extLst>
          </p:cNvPr>
          <p:cNvSpPr/>
          <p:nvPr/>
        </p:nvSpPr>
        <p:spPr>
          <a:xfrm>
            <a:off x="1498339" y="340907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계약일자</a:t>
            </a: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11B14A6B-A423-2E3B-D517-7AA44736B218}"/>
              </a:ext>
            </a:extLst>
          </p:cNvPr>
          <p:cNvSpPr/>
          <p:nvPr/>
        </p:nvSpPr>
        <p:spPr>
          <a:xfrm>
            <a:off x="4055020" y="3103264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47AE93CA-B32E-D9F0-12E4-E69B4B1DA6C0}"/>
              </a:ext>
            </a:extLst>
          </p:cNvPr>
          <p:cNvSpPr/>
          <p:nvPr/>
        </p:nvSpPr>
        <p:spPr>
          <a:xfrm>
            <a:off x="4055020" y="2862900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A491BE77-C3DB-0250-9D7E-0D6E14379B47}"/>
              </a:ext>
            </a:extLst>
          </p:cNvPr>
          <p:cNvSpPr/>
          <p:nvPr/>
        </p:nvSpPr>
        <p:spPr>
          <a:xfrm>
            <a:off x="4055020" y="4189102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100,000,000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5DDBEC66-72E1-AAF3-20FF-5B12026B5895}"/>
              </a:ext>
            </a:extLst>
          </p:cNvPr>
          <p:cNvSpPr/>
          <p:nvPr/>
        </p:nvSpPr>
        <p:spPr>
          <a:xfrm>
            <a:off x="4055020" y="394873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계약금액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공급가액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48862CCE-BCDE-D231-5F6E-FE93B6280F68}"/>
              </a:ext>
            </a:extLst>
          </p:cNvPr>
          <p:cNvSpPr/>
          <p:nvPr/>
        </p:nvSpPr>
        <p:spPr>
          <a:xfrm>
            <a:off x="1500520" y="3103264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회사명</a:t>
            </a: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7CF44DEB-8087-5F17-0FBA-CD8E2165124A}"/>
              </a:ext>
            </a:extLst>
          </p:cNvPr>
          <p:cNvSpPr/>
          <p:nvPr/>
        </p:nvSpPr>
        <p:spPr>
          <a:xfrm>
            <a:off x="1500520" y="2862900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거래처명</a:t>
            </a:r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9766AD41-CF48-A451-B277-182A40094602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수정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CD7F4949-A898-24A7-6FE6-7C7B43DDFD64}"/>
              </a:ext>
            </a:extLst>
          </p:cNvPr>
          <p:cNvSpPr/>
          <p:nvPr/>
        </p:nvSpPr>
        <p:spPr>
          <a:xfrm>
            <a:off x="5096195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전자결재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8613C70C-89FE-E5A4-70BD-A444EF0BA81E}"/>
              </a:ext>
            </a:extLst>
          </p:cNvPr>
          <p:cNvSpPr/>
          <p:nvPr/>
        </p:nvSpPr>
        <p:spPr>
          <a:xfrm>
            <a:off x="3976586" y="1600561"/>
            <a:ext cx="106314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인수인계보고서 보기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444CA0A-2BF5-810C-E8B5-B2C7F722746C}"/>
              </a:ext>
            </a:extLst>
          </p:cNvPr>
          <p:cNvSpPr/>
          <p:nvPr/>
        </p:nvSpPr>
        <p:spPr>
          <a:xfrm>
            <a:off x="4055020" y="4807280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인수인계대기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D9F6B12-087D-DAD2-8A05-4EC82BB9433B}"/>
              </a:ext>
            </a:extLst>
          </p:cNvPr>
          <p:cNvSpPr/>
          <p:nvPr/>
        </p:nvSpPr>
        <p:spPr>
          <a:xfrm>
            <a:off x="4055020" y="456691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A22E4B17-D55E-1EF5-BF41-16A3920629B5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658833333"/>
              </p:ext>
            </p:extLst>
          </p:nvPr>
        </p:nvGraphicFramePr>
        <p:xfrm>
          <a:off x="7086600" y="501650"/>
          <a:ext cx="2057400" cy="3821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인수인계보고서 자동 등록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계약완료 시 인수인계보고서 자동 등록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00627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인수인계보고서 보기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</a:rPr>
                        <a:t>문서 상세</a:t>
                      </a:r>
                      <a:r>
                        <a:rPr lang="en-US" altLang="ko-KR" sz="7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</a:rPr>
                        <a:t>인수인계보고서 팝업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표시</a:t>
                      </a:r>
                      <a:endParaRPr lang="en-US" altLang="ko-KR" sz="7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전자결재 팝업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결재선에 공사담당자 모두와 공사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PM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자동 추가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PM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사원 목록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878927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인수인계대기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승인대기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인수인계완료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반려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상신 후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‘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승인대기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’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상태로 있다가 승인 완료 시에만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‘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인수인계완료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’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상태로 변경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62222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공사담당자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사원 목록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PM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과 중복 가능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092791"/>
                  </a:ext>
                </a:extLst>
              </a:tr>
            </a:tbl>
          </a:graphicData>
        </a:graphic>
      </p:graphicFrame>
      <p:sp>
        <p:nvSpPr>
          <p:cNvPr id="39" name="타원 38">
            <a:extLst>
              <a:ext uri="{FF2B5EF4-FFF2-40B4-BE49-F238E27FC236}">
                <a16:creationId xmlns:a16="http://schemas.microsoft.com/office/drawing/2014/main" id="{E520AEE1-D5A1-82AA-E3A0-7C6AFE818064}"/>
              </a:ext>
            </a:extLst>
          </p:cNvPr>
          <p:cNvSpPr/>
          <p:nvPr/>
        </p:nvSpPr>
        <p:spPr>
          <a:xfrm>
            <a:off x="4047806" y="147606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9C9BCAC7-E545-F0B6-83B1-5FF95A269DA8}"/>
              </a:ext>
            </a:extLst>
          </p:cNvPr>
          <p:cNvSpPr/>
          <p:nvPr/>
        </p:nvSpPr>
        <p:spPr>
          <a:xfrm>
            <a:off x="5170164" y="147606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F03248A4-5F96-D66D-512C-B3EF51E04A5F}"/>
              </a:ext>
            </a:extLst>
          </p:cNvPr>
          <p:cNvSpPr/>
          <p:nvPr/>
        </p:nvSpPr>
        <p:spPr>
          <a:xfrm>
            <a:off x="3949002" y="4852158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486B57B1-5DFE-2B38-53AA-D08819476BAE}"/>
              </a:ext>
            </a:extLst>
          </p:cNvPr>
          <p:cNvSpPr/>
          <p:nvPr/>
        </p:nvSpPr>
        <p:spPr>
          <a:xfrm>
            <a:off x="1392321" y="4842922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6963D555-6218-E2DE-A56E-A331FEE03CD3}"/>
              </a:ext>
            </a:extLst>
          </p:cNvPr>
          <p:cNvSpPr/>
          <p:nvPr/>
        </p:nvSpPr>
        <p:spPr>
          <a:xfrm>
            <a:off x="1311467" y="5401662"/>
            <a:ext cx="5433246" cy="1033906"/>
          </a:xfrm>
          <a:prstGeom prst="roundRect">
            <a:avLst>
              <a:gd name="adj" fmla="val 9936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5D7ABFF7-7EFB-3BE7-BA89-EE374377065D}"/>
              </a:ext>
            </a:extLst>
          </p:cNvPr>
          <p:cNvSpPr/>
          <p:nvPr/>
        </p:nvSpPr>
        <p:spPr>
          <a:xfrm>
            <a:off x="1397112" y="5499097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공사담당자</a:t>
            </a:r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256A0084-2384-AC82-EEBF-6800484B15E1}"/>
              </a:ext>
            </a:extLst>
          </p:cNvPr>
          <p:cNvGrpSpPr/>
          <p:nvPr/>
        </p:nvGrpSpPr>
        <p:grpSpPr>
          <a:xfrm rot="2700000">
            <a:off x="6312701" y="6049495"/>
            <a:ext cx="182172" cy="178473"/>
            <a:chOff x="6543991" y="4024834"/>
            <a:chExt cx="314961" cy="308569"/>
          </a:xfrm>
        </p:grpSpPr>
        <p:sp>
          <p:nvSpPr>
            <p:cNvPr id="60" name="타원 108">
              <a:extLst>
                <a:ext uri="{FF2B5EF4-FFF2-40B4-BE49-F238E27FC236}">
                  <a16:creationId xmlns:a16="http://schemas.microsoft.com/office/drawing/2014/main" id="{A351267A-4CA8-6C27-D353-86D453F47FC5}"/>
                </a:ext>
              </a:extLst>
            </p:cNvPr>
            <p:cNvSpPr/>
            <p:nvPr/>
          </p:nvSpPr>
          <p:spPr>
            <a:xfrm rot="2700000">
              <a:off x="6547187" y="4021638"/>
              <a:ext cx="308569" cy="314961"/>
            </a:xfrm>
            <a:prstGeom prst="roundRect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r>
                <a:rPr lang="ko-KR" altLang="en-US" sz="700" b="1" dirty="0">
                  <a:solidFill>
                    <a:schemeClr val="tx1"/>
                  </a:solidFill>
                </a:rPr>
                <a:t>       </a:t>
              </a:r>
            </a:p>
          </p:txBody>
        </p:sp>
        <p:pic>
          <p:nvPicPr>
            <p:cNvPr id="61" name="그래픽 60" descr="닫기">
              <a:extLst>
                <a:ext uri="{FF2B5EF4-FFF2-40B4-BE49-F238E27FC236}">
                  <a16:creationId xmlns:a16="http://schemas.microsoft.com/office/drawing/2014/main" id="{530D1851-A721-76A5-64C3-EFBD61456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900000">
              <a:off x="6608755" y="4083589"/>
              <a:ext cx="182445" cy="182445"/>
            </a:xfrm>
            <a:prstGeom prst="roundRect">
              <a:avLst/>
            </a:prstGeom>
          </p:spPr>
        </p:pic>
      </p:grp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3563A513-D15A-92A5-A33D-1BE56306D2A2}"/>
              </a:ext>
            </a:extLst>
          </p:cNvPr>
          <p:cNvSpPr/>
          <p:nvPr/>
        </p:nvSpPr>
        <p:spPr>
          <a:xfrm>
            <a:off x="6164104" y="5811443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추가</a:t>
            </a: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74C6BD5B-012F-46BF-6183-47C23F07FDB5}"/>
              </a:ext>
            </a:extLst>
          </p:cNvPr>
          <p:cNvSpPr/>
          <p:nvPr/>
        </p:nvSpPr>
        <p:spPr>
          <a:xfrm>
            <a:off x="1498340" y="6021880"/>
            <a:ext cx="28138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1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CECFFDD4-DF9F-B814-E80B-7D6CE2EFAC47}"/>
              </a:ext>
            </a:extLst>
          </p:cNvPr>
          <p:cNvSpPr/>
          <p:nvPr/>
        </p:nvSpPr>
        <p:spPr>
          <a:xfrm>
            <a:off x="1835128" y="5780894"/>
            <a:ext cx="1011500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공사담당자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CF17F26-A914-80F9-17B1-9E922CD8A7A5}"/>
              </a:ext>
            </a:extLst>
          </p:cNvPr>
          <p:cNvSpPr/>
          <p:nvPr/>
        </p:nvSpPr>
        <p:spPr>
          <a:xfrm>
            <a:off x="1840273" y="6021258"/>
            <a:ext cx="1419083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>
                <a:solidFill>
                  <a:schemeClr val="tx1"/>
                </a:solidFill>
                <a:latin typeface="+mn-ea"/>
              </a:rPr>
              <a:t>이름 ▼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B5DD7248-C20F-D6BB-3DA3-54F5AE8825D3}"/>
              </a:ext>
            </a:extLst>
          </p:cNvPr>
          <p:cNvSpPr/>
          <p:nvPr/>
        </p:nvSpPr>
        <p:spPr>
          <a:xfrm>
            <a:off x="3308035" y="5780894"/>
            <a:ext cx="874661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 err="1">
                <a:solidFill>
                  <a:schemeClr val="tx1"/>
                </a:solidFill>
                <a:latin typeface="+mn-ea"/>
              </a:rPr>
              <a:t>미이행</a:t>
            </a: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 사유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CCA63EFB-DFEA-DB0F-BF52-520CB44D8BF0}"/>
              </a:ext>
            </a:extLst>
          </p:cNvPr>
          <p:cNvSpPr/>
          <p:nvPr/>
        </p:nvSpPr>
        <p:spPr>
          <a:xfrm>
            <a:off x="3298830" y="6021258"/>
            <a:ext cx="2924971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DDF2A1B4-1D4E-F5E1-A18A-C3B40891A691}"/>
              </a:ext>
            </a:extLst>
          </p:cNvPr>
          <p:cNvSpPr/>
          <p:nvPr/>
        </p:nvSpPr>
        <p:spPr>
          <a:xfrm>
            <a:off x="1322317" y="5535786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796185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112FF-52A7-2E8A-A75B-F11F2F431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44CF4CFC-2709-741B-47C0-FB889A471E12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25632782"/>
              </p:ext>
            </p:extLst>
          </p:nvPr>
        </p:nvGraphicFramePr>
        <p:xfrm>
          <a:off x="7086600" y="501650"/>
          <a:ext cx="2057400" cy="1740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 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ITEM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견적 시 등록한 견적 정보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비고 인풋박스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금액 인풋박스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(3-1)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포함일 경우에만 활성화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장비 외 실행금액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견적 시 등록한 공과 목록 표시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E82D8DEA-244F-1709-F134-ED45ACB4AC03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15245F06-3FF7-8B8E-19E5-D450642CF143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D8753F1-20F3-9910-4894-57091F53B39D}"/>
              </a:ext>
            </a:extLst>
          </p:cNvPr>
          <p:cNvSpPr/>
          <p:nvPr/>
        </p:nvSpPr>
        <p:spPr>
          <a:xfrm>
            <a:off x="87018" y="685800"/>
            <a:ext cx="1063145" cy="60579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57776EF-CE2C-CEA5-3ED1-1BA00D5B1D9F}"/>
              </a:ext>
            </a:extLst>
          </p:cNvPr>
          <p:cNvSpPr/>
          <p:nvPr/>
        </p:nvSpPr>
        <p:spPr>
          <a:xfrm>
            <a:off x="182390" y="776382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DAE11CEC-EE25-0B09-ED6E-2B124DC5E22E}"/>
              </a:ext>
            </a:extLst>
          </p:cNvPr>
          <p:cNvGraphicFramePr>
            <a:graphicFrameLocks noGrp="1"/>
          </p:cNvGraphicFramePr>
          <p:nvPr/>
        </p:nvGraphicFramePr>
        <p:xfrm>
          <a:off x="182390" y="1138877"/>
          <a:ext cx="872399" cy="2539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9547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인수인계보고서관리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15084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id="{AF47D366-D88A-CD50-75FC-405C11E9DA51}"/>
              </a:ext>
            </a:extLst>
          </p:cNvPr>
          <p:cNvSpPr/>
          <p:nvPr/>
        </p:nvSpPr>
        <p:spPr>
          <a:xfrm>
            <a:off x="0" y="495300"/>
            <a:ext cx="7079226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이전페이지에서 계속    ↓↓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A6EA9F10-92AE-B924-CD0D-986741664E59}"/>
              </a:ext>
            </a:extLst>
          </p:cNvPr>
          <p:cNvSpPr/>
          <p:nvPr/>
        </p:nvSpPr>
        <p:spPr>
          <a:xfrm>
            <a:off x="1311467" y="2278536"/>
            <a:ext cx="5433246" cy="2556935"/>
          </a:xfrm>
          <a:prstGeom prst="roundRect">
            <a:avLst>
              <a:gd name="adj" fmla="val 347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ACFF45-9DAB-E4D1-B780-082A8A085BA9}"/>
              </a:ext>
            </a:extLst>
          </p:cNvPr>
          <p:cNvSpPr/>
          <p:nvPr/>
        </p:nvSpPr>
        <p:spPr>
          <a:xfrm>
            <a:off x="1397112" y="2375972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상세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5727569-9488-50B0-AE89-2C8F5D81515E}"/>
              </a:ext>
            </a:extLst>
          </p:cNvPr>
          <p:cNvSpPr/>
          <p:nvPr/>
        </p:nvSpPr>
        <p:spPr>
          <a:xfrm>
            <a:off x="1498339" y="3498140"/>
            <a:ext cx="5070781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  <a:sym typeface="Wingdings" panose="05000000000000000000" pitchFamily="2" charset="2"/>
              </a:rPr>
              <a:t> 운반비       고소작업대       </a:t>
            </a:r>
            <a:r>
              <a:rPr lang="ko-KR" altLang="en-US" sz="700" dirty="0" err="1">
                <a:solidFill>
                  <a:schemeClr val="tx1"/>
                </a:solidFill>
                <a:latin typeface="+mn-ea"/>
                <a:sym typeface="Wingdings" panose="05000000000000000000" pitchFamily="2" charset="2"/>
              </a:rPr>
              <a:t>공과명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47DB851-EA26-BC9D-30C1-3759E46415F9}"/>
              </a:ext>
            </a:extLst>
          </p:cNvPr>
          <p:cNvSpPr/>
          <p:nvPr/>
        </p:nvSpPr>
        <p:spPr>
          <a:xfrm>
            <a:off x="1498340" y="325777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장비 외 실행금액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4744AB8-0983-D266-A2A5-8A043BCF2B96}"/>
              </a:ext>
            </a:extLst>
          </p:cNvPr>
          <p:cNvSpPr/>
          <p:nvPr/>
        </p:nvSpPr>
        <p:spPr>
          <a:xfrm>
            <a:off x="4055020" y="2907907"/>
            <a:ext cx="1040180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  <a:sym typeface="Wingdings" panose="05000000000000000000" pitchFamily="2" charset="2"/>
              </a:rPr>
              <a:t> 미포함     포함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EA95DC3-8C3D-8C1D-1A7D-1CF9BDCD7EC7}"/>
              </a:ext>
            </a:extLst>
          </p:cNvPr>
          <p:cNvSpPr/>
          <p:nvPr/>
        </p:nvSpPr>
        <p:spPr>
          <a:xfrm>
            <a:off x="4055020" y="266754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도장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&amp; </a:t>
            </a:r>
            <a:r>
              <a:rPr lang="ko-KR" altLang="en-US" sz="700" b="1" dirty="0" err="1">
                <a:solidFill>
                  <a:schemeClr val="tx1"/>
                </a:solidFill>
                <a:latin typeface="+mn-ea"/>
              </a:rPr>
              <a:t>코킹</a:t>
            </a: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 유무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6C1B77D-3E15-2CAB-0F1A-36C4105EB435}"/>
              </a:ext>
            </a:extLst>
          </p:cNvPr>
          <p:cNvSpPr/>
          <p:nvPr/>
        </p:nvSpPr>
        <p:spPr>
          <a:xfrm>
            <a:off x="1498340" y="2907907"/>
            <a:ext cx="1040180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  <a:sym typeface="Wingdings" panose="05000000000000000000" pitchFamily="2" charset="2"/>
              </a:rPr>
              <a:t> 미포함     포함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C5D8B43-FFD4-B2D9-E1FC-A394B3FE2D85}"/>
              </a:ext>
            </a:extLst>
          </p:cNvPr>
          <p:cNvSpPr/>
          <p:nvPr/>
        </p:nvSpPr>
        <p:spPr>
          <a:xfrm>
            <a:off x="1498340" y="266754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2</a:t>
            </a:r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차 배관 유무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E98DC24-560F-F697-579B-EF69A05F4233}"/>
              </a:ext>
            </a:extLst>
          </p:cNvPr>
          <p:cNvSpPr/>
          <p:nvPr/>
        </p:nvSpPr>
        <p:spPr>
          <a:xfrm>
            <a:off x="1497344" y="4082752"/>
            <a:ext cx="5071777" cy="53755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AA2A89B8-00C8-35AA-ED50-DB7A9541C6D8}"/>
              </a:ext>
            </a:extLst>
          </p:cNvPr>
          <p:cNvSpPr/>
          <p:nvPr/>
        </p:nvSpPr>
        <p:spPr>
          <a:xfrm>
            <a:off x="1497345" y="384238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특이사항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90663541-A767-85D7-3777-C4181112CFBC}"/>
              </a:ext>
            </a:extLst>
          </p:cNvPr>
          <p:cNvSpPr/>
          <p:nvPr/>
        </p:nvSpPr>
        <p:spPr>
          <a:xfrm>
            <a:off x="1311467" y="823487"/>
            <a:ext cx="5433246" cy="1334144"/>
          </a:xfrm>
          <a:prstGeom prst="roundRect">
            <a:avLst>
              <a:gd name="adj" fmla="val 753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20F4FE8-F5EA-4788-9879-4CE309725093}"/>
              </a:ext>
            </a:extLst>
          </p:cNvPr>
          <p:cNvSpPr/>
          <p:nvPr/>
        </p:nvSpPr>
        <p:spPr>
          <a:xfrm>
            <a:off x="1397112" y="920922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계약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ITEM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4AE6BA30-7797-2464-7A97-02D9BD1CC1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312710"/>
              </p:ext>
            </p:extLst>
          </p:nvPr>
        </p:nvGraphicFramePr>
        <p:xfrm>
          <a:off x="1498339" y="1186475"/>
          <a:ext cx="5070784" cy="759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7696">
                  <a:extLst>
                    <a:ext uri="{9D8B030D-6E8A-4147-A177-3AD203B41FA5}">
                      <a16:colId xmlns:a16="http://schemas.microsoft.com/office/drawing/2014/main" val="560390928"/>
                    </a:ext>
                  </a:extLst>
                </a:gridCol>
                <a:gridCol w="1267696">
                  <a:extLst>
                    <a:ext uri="{9D8B030D-6E8A-4147-A177-3AD203B41FA5}">
                      <a16:colId xmlns:a16="http://schemas.microsoft.com/office/drawing/2014/main" val="1496310808"/>
                    </a:ext>
                  </a:extLst>
                </a:gridCol>
                <a:gridCol w="1267696">
                  <a:extLst>
                    <a:ext uri="{9D8B030D-6E8A-4147-A177-3AD203B41FA5}">
                      <a16:colId xmlns:a16="http://schemas.microsoft.com/office/drawing/2014/main" val="1093072852"/>
                    </a:ext>
                  </a:extLst>
                </a:gridCol>
                <a:gridCol w="1267696">
                  <a:extLst>
                    <a:ext uri="{9D8B030D-6E8A-4147-A177-3AD203B41FA5}">
                      <a16:colId xmlns:a16="http://schemas.microsoft.com/office/drawing/2014/main" val="3915431215"/>
                    </a:ext>
                  </a:extLst>
                </a:gridCol>
              </a:tblGrid>
              <a:tr h="2498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명칭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수량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6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명칭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6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명칭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79B32369-CA09-284E-CD90-F6D24290113A}"/>
              </a:ext>
            </a:extLst>
          </p:cNvPr>
          <p:cNvSpPr/>
          <p:nvPr/>
        </p:nvSpPr>
        <p:spPr>
          <a:xfrm>
            <a:off x="6112252" y="4410929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녹음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7EEC137-13CA-7B31-FC73-0541E264EFDF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계약관리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인수인계보고서관리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인수인계보고서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42A508F-8DC3-C9D7-58AC-EC623DF0A4F9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인수인계보고서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5783F8E0-9DB2-E721-04B6-50113D021B5E}"/>
              </a:ext>
            </a:extLst>
          </p:cNvPr>
          <p:cNvSpPr/>
          <p:nvPr/>
        </p:nvSpPr>
        <p:spPr>
          <a:xfrm>
            <a:off x="1348747" y="1138194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23C9FB0B-677A-75CB-B4B1-0DFA63884E56}"/>
              </a:ext>
            </a:extLst>
          </p:cNvPr>
          <p:cNvSpPr/>
          <p:nvPr/>
        </p:nvSpPr>
        <p:spPr>
          <a:xfrm>
            <a:off x="5347310" y="149055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CFF43551-6714-3368-3846-57D394AAC3C4}"/>
              </a:ext>
            </a:extLst>
          </p:cNvPr>
          <p:cNvSpPr/>
          <p:nvPr/>
        </p:nvSpPr>
        <p:spPr>
          <a:xfrm>
            <a:off x="1348747" y="3369918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F7DDB741-978A-14C7-F390-4AB3A8A03A71}"/>
              </a:ext>
            </a:extLst>
          </p:cNvPr>
          <p:cNvSpPr/>
          <p:nvPr/>
        </p:nvSpPr>
        <p:spPr>
          <a:xfrm>
            <a:off x="2582093" y="2910718"/>
            <a:ext cx="1430349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2950447-7AF9-3955-E73C-275E4CE4E9C7}"/>
              </a:ext>
            </a:extLst>
          </p:cNvPr>
          <p:cNvSpPr/>
          <p:nvPr/>
        </p:nvSpPr>
        <p:spPr>
          <a:xfrm>
            <a:off x="5131560" y="2910718"/>
            <a:ext cx="1430349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5F973DB3-84F0-70E6-2940-C2BA6EDCFA54}"/>
              </a:ext>
            </a:extLst>
          </p:cNvPr>
          <p:cNvSpPr/>
          <p:nvPr/>
        </p:nvSpPr>
        <p:spPr>
          <a:xfrm>
            <a:off x="5073096" y="2953894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6B26DA1B-ADCC-498B-F924-1FF81BF641D3}"/>
              </a:ext>
            </a:extLst>
          </p:cNvPr>
          <p:cNvSpPr/>
          <p:nvPr/>
        </p:nvSpPr>
        <p:spPr>
          <a:xfrm>
            <a:off x="3990338" y="283641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3-1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893414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AFC01-3ED0-D12F-69A7-93588E0D3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2E863841-FBF0-03D7-D62A-672284F6B422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/>
                </a:solidFill>
              </a:rPr>
              <a:t>계약관리</a:t>
            </a:r>
            <a:r>
              <a:rPr lang="en-US" altLang="ko-KR" sz="600" dirty="0">
                <a:solidFill>
                  <a:schemeClr val="tx1"/>
                </a:solidFill>
              </a:rPr>
              <a:t>&gt; </a:t>
            </a:r>
            <a:r>
              <a:rPr lang="ko-KR" altLang="en-US" sz="600" dirty="0">
                <a:solidFill>
                  <a:schemeClr val="tx1"/>
                </a:solidFill>
              </a:rPr>
              <a:t>인수인계보고서관리</a:t>
            </a:r>
            <a:r>
              <a:rPr lang="en-US" altLang="ko-KR" sz="600" dirty="0">
                <a:solidFill>
                  <a:schemeClr val="tx1"/>
                </a:solidFill>
              </a:rPr>
              <a:t>&gt; </a:t>
            </a:r>
            <a:r>
              <a:rPr lang="ko-KR" altLang="en-US" sz="600" dirty="0">
                <a:solidFill>
                  <a:schemeClr val="tx1"/>
                </a:solidFill>
              </a:rPr>
              <a:t>인수인계보고서 상세</a:t>
            </a:r>
            <a:r>
              <a:rPr lang="en-US" altLang="ko-KR" sz="600" dirty="0">
                <a:solidFill>
                  <a:schemeClr val="tx1"/>
                </a:solidFill>
              </a:rPr>
              <a:t>&gt; </a:t>
            </a:r>
            <a:r>
              <a:rPr lang="ko-KR" altLang="en-US" sz="600" dirty="0">
                <a:solidFill>
                  <a:schemeClr val="tx1"/>
                </a:solidFill>
              </a:rPr>
              <a:t>전자결재 팝업</a:t>
            </a:r>
            <a:r>
              <a:rPr lang="en-US" altLang="ko-KR" sz="600" dirty="0">
                <a:solidFill>
                  <a:schemeClr val="tx1"/>
                </a:solidFill>
              </a:rPr>
              <a:t>&gt; </a:t>
            </a:r>
            <a:r>
              <a:rPr lang="ko-KR" altLang="en-US" sz="600" dirty="0">
                <a:solidFill>
                  <a:schemeClr val="tx1"/>
                </a:solidFill>
              </a:rPr>
              <a:t>문서 상세</a:t>
            </a:r>
            <a:r>
              <a:rPr lang="en-US" altLang="ko-KR" sz="600" dirty="0">
                <a:solidFill>
                  <a:schemeClr val="tx1"/>
                </a:solidFill>
              </a:rPr>
              <a:t>_</a:t>
            </a:r>
            <a:r>
              <a:rPr lang="ko-KR" altLang="en-US" sz="600" dirty="0">
                <a:solidFill>
                  <a:schemeClr val="tx1"/>
                </a:solidFill>
              </a:rPr>
              <a:t>인수인계보고서 팝업</a:t>
            </a:r>
            <a:endParaRPr lang="en-US" altLang="ko-KR" sz="6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DEC1BEB6-248E-2E8A-8D23-E621180667EB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문서 상세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인수인계보고서 팝업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D19E689-18D1-26A2-E617-C5BA09B19E3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080033304"/>
              </p:ext>
            </p:extLst>
          </p:nvPr>
        </p:nvGraphicFramePr>
        <p:xfrm>
          <a:off x="7086600" y="501650"/>
          <a:ext cx="2057400" cy="68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서명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서명 시 상단 결재선과 동일하게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6D36391A-A434-E3E0-F963-750F9E25C88F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1A81B101-EACE-ADC1-0E75-1DE6429F165D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6F13B27-1EA1-C719-EADA-1DC85C0E10FF}"/>
              </a:ext>
            </a:extLst>
          </p:cNvPr>
          <p:cNvSpPr/>
          <p:nvPr/>
        </p:nvSpPr>
        <p:spPr>
          <a:xfrm>
            <a:off x="84138" y="609156"/>
            <a:ext cx="6913562" cy="6134543"/>
          </a:xfrm>
          <a:prstGeom prst="rect">
            <a:avLst/>
          </a:prstGeom>
          <a:solidFill>
            <a:schemeClr val="tx1">
              <a:alpha val="7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4F68119-9A98-E1F0-61B2-7EC42EB8E507}"/>
              </a:ext>
            </a:extLst>
          </p:cNvPr>
          <p:cNvSpPr/>
          <p:nvPr/>
        </p:nvSpPr>
        <p:spPr>
          <a:xfrm>
            <a:off x="1324498" y="906412"/>
            <a:ext cx="4357537" cy="539364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443A104-C732-221F-6BCF-6F06599F64A4}"/>
              </a:ext>
            </a:extLst>
          </p:cNvPr>
          <p:cNvSpPr/>
          <p:nvPr/>
        </p:nvSpPr>
        <p:spPr>
          <a:xfrm>
            <a:off x="1324498" y="906414"/>
            <a:ext cx="4357537" cy="2413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5CEE348B-4ABA-894E-6A9E-FFC8FC850090}"/>
              </a:ext>
            </a:extLst>
          </p:cNvPr>
          <p:cNvSpPr/>
          <p:nvPr/>
        </p:nvSpPr>
        <p:spPr>
          <a:xfrm>
            <a:off x="5065173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닫기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D5148142-B5BC-41A6-6606-1920505AF8D0}"/>
              </a:ext>
            </a:extLst>
          </p:cNvPr>
          <p:cNvCxnSpPr>
            <a:cxnSpLocks/>
          </p:cNvCxnSpPr>
          <p:nvPr/>
        </p:nvCxnSpPr>
        <p:spPr>
          <a:xfrm>
            <a:off x="1450738" y="1985041"/>
            <a:ext cx="414105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5CA5351E-BB16-8597-14E0-2DBB452DD5B1}"/>
              </a:ext>
            </a:extLst>
          </p:cNvPr>
          <p:cNvSpPr/>
          <p:nvPr/>
        </p:nvSpPr>
        <p:spPr>
          <a:xfrm>
            <a:off x="3869697" y="1215945"/>
            <a:ext cx="430522" cy="1955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작성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6047A9A-BE7F-46B2-F2F4-254603CD19A7}"/>
              </a:ext>
            </a:extLst>
          </p:cNvPr>
          <p:cNvSpPr/>
          <p:nvPr/>
        </p:nvSpPr>
        <p:spPr>
          <a:xfrm>
            <a:off x="3869697" y="1408901"/>
            <a:ext cx="430522" cy="30989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홍길동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E5D70FE-DDB4-3462-B634-19E1FAF56A37}"/>
              </a:ext>
            </a:extLst>
          </p:cNvPr>
          <p:cNvSpPr/>
          <p:nvPr/>
        </p:nvSpPr>
        <p:spPr>
          <a:xfrm>
            <a:off x="4300219" y="1215945"/>
            <a:ext cx="430522" cy="1955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승인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13EFCA1-4B74-12E1-E937-0036FF05AB7C}"/>
              </a:ext>
            </a:extLst>
          </p:cNvPr>
          <p:cNvSpPr/>
          <p:nvPr/>
        </p:nvSpPr>
        <p:spPr>
          <a:xfrm>
            <a:off x="4300219" y="1408901"/>
            <a:ext cx="430522" cy="30989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이름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66C8597-582C-F1FA-E31A-48FAC9FA9BCD}"/>
              </a:ext>
            </a:extLst>
          </p:cNvPr>
          <p:cNvSpPr/>
          <p:nvPr/>
        </p:nvSpPr>
        <p:spPr>
          <a:xfrm>
            <a:off x="3869697" y="1716173"/>
            <a:ext cx="430522" cy="1955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부서명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E712F0-E601-B335-F7B0-93960407114E}"/>
              </a:ext>
            </a:extLst>
          </p:cNvPr>
          <p:cNvSpPr/>
          <p:nvPr/>
        </p:nvSpPr>
        <p:spPr>
          <a:xfrm>
            <a:off x="4300219" y="1716173"/>
            <a:ext cx="430522" cy="1955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부서명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E623BC6B-D9AF-64A0-045F-1B297390458A}"/>
              </a:ext>
            </a:extLst>
          </p:cNvPr>
          <p:cNvSpPr/>
          <p:nvPr/>
        </p:nvSpPr>
        <p:spPr>
          <a:xfrm>
            <a:off x="3690776" y="1215945"/>
            <a:ext cx="178921" cy="69580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결재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graphicFrame>
        <p:nvGraphicFramePr>
          <p:cNvPr id="42" name="표 41">
            <a:extLst>
              <a:ext uri="{FF2B5EF4-FFF2-40B4-BE49-F238E27FC236}">
                <a16:creationId xmlns:a16="http://schemas.microsoft.com/office/drawing/2014/main" id="{039BE7AC-37DC-B9D7-4F36-1FDA672B82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574885"/>
              </p:ext>
            </p:extLst>
          </p:nvPr>
        </p:nvGraphicFramePr>
        <p:xfrm>
          <a:off x="1450737" y="2092548"/>
          <a:ext cx="4138430" cy="35084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3976">
                  <a:extLst>
                    <a:ext uri="{9D8B030D-6E8A-4147-A177-3AD203B41FA5}">
                      <a16:colId xmlns:a16="http://schemas.microsoft.com/office/drawing/2014/main" val="1714514527"/>
                    </a:ext>
                  </a:extLst>
                </a:gridCol>
                <a:gridCol w="867904">
                  <a:extLst>
                    <a:ext uri="{9D8B030D-6E8A-4147-A177-3AD203B41FA5}">
                      <a16:colId xmlns:a16="http://schemas.microsoft.com/office/drawing/2014/main" val="683653036"/>
                    </a:ext>
                  </a:extLst>
                </a:gridCol>
                <a:gridCol w="2086550">
                  <a:extLst>
                    <a:ext uri="{9D8B030D-6E8A-4147-A177-3AD203B41FA5}">
                      <a16:colId xmlns:a16="http://schemas.microsoft.com/office/drawing/2014/main" val="812324289"/>
                    </a:ext>
                  </a:extLst>
                </a:gridCol>
              </a:tblGrid>
              <a:tr h="213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 err="1"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600" dirty="0" err="1"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838291"/>
                  </a:ext>
                </a:extLst>
              </a:tr>
              <a:tr h="213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거래처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회사명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03122"/>
                  </a:ext>
                </a:extLst>
              </a:tr>
              <a:tr h="213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준공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 2026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월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909222"/>
                  </a:ext>
                </a:extLst>
              </a:tr>
              <a:tr h="213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계약금액 </a:t>
                      </a:r>
                      <a:r>
                        <a:rPr lang="en-US" altLang="ko-KR" sz="600" b="1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공급가액</a:t>
                      </a:r>
                      <a:r>
                        <a:rPr lang="en-US" altLang="ko-KR" sz="600" b="1" dirty="0"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 \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2,123,123,123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041438"/>
                  </a:ext>
                </a:extLst>
              </a:tr>
              <a:tr h="3741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계약 </a:t>
                      </a:r>
                      <a:r>
                        <a:rPr lang="en-US" altLang="ko-KR" sz="600" b="1" dirty="0">
                          <a:latin typeface="+mn-ea"/>
                          <a:ea typeface="+mn-ea"/>
                        </a:rPr>
                        <a:t>ITEM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625249"/>
                  </a:ext>
                </a:extLst>
              </a:tr>
              <a:tr h="21382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집행유무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1" dirty="0">
                          <a:latin typeface="+mn-ea"/>
                          <a:ea typeface="+mn-ea"/>
                        </a:rPr>
                        <a:t> 2</a:t>
                      </a: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차 배관 유무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dirty="0"/>
                        <a:t> </a:t>
                      </a:r>
                      <a:r>
                        <a:rPr lang="ko-KR" altLang="en-US" sz="600" dirty="0"/>
                        <a:t>포함 </a:t>
                      </a:r>
                      <a:r>
                        <a:rPr lang="en-US" altLang="ko-KR" sz="600" dirty="0"/>
                        <a:t>(1,200,000)</a:t>
                      </a:r>
                      <a:endParaRPr lang="ko-KR" altLang="en-US" sz="6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277064"/>
                  </a:ext>
                </a:extLst>
              </a:tr>
              <a:tr h="2138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 도장 </a:t>
                      </a:r>
                      <a:r>
                        <a:rPr lang="en-US" altLang="ko-KR" sz="600" b="1" dirty="0">
                          <a:latin typeface="+mn-ea"/>
                          <a:ea typeface="+mn-ea"/>
                        </a:rPr>
                        <a:t>&amp; </a:t>
                      </a:r>
                      <a:r>
                        <a:rPr lang="ko-KR" altLang="en-US" sz="600" b="1" dirty="0" err="1">
                          <a:latin typeface="+mn-ea"/>
                          <a:ea typeface="+mn-ea"/>
                        </a:rPr>
                        <a:t>코킹</a:t>
                      </a: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 유무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600" dirty="0"/>
                        <a:t> </a:t>
                      </a:r>
                      <a:r>
                        <a:rPr lang="ko-KR" altLang="en-US" sz="600" dirty="0"/>
                        <a:t>포함 </a:t>
                      </a:r>
                      <a:r>
                        <a:rPr lang="en-US" altLang="ko-KR" sz="600" dirty="0"/>
                        <a:t>(500,000)</a:t>
                      </a:r>
                      <a:endParaRPr lang="ko-KR" altLang="en-US" sz="6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710991"/>
                  </a:ext>
                </a:extLst>
              </a:tr>
              <a:tr h="21382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장비 외 실행금액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 운반비 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: 1,500,000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 양중장비 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: 800,000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600" dirty="0" err="1">
                          <a:latin typeface="+mn-ea"/>
                          <a:ea typeface="+mn-ea"/>
                        </a:rPr>
                        <a:t>공과명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: 10,000,000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997335"/>
                  </a:ext>
                </a:extLst>
              </a:tr>
              <a:tr h="21382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 특이사항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내용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900054"/>
                  </a:ext>
                </a:extLst>
              </a:tr>
              <a:tr h="213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공사 담당자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722701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4A13F01A-91A7-533E-DFFB-682C7819A6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988372"/>
              </p:ext>
            </p:extLst>
          </p:nvPr>
        </p:nvGraphicFramePr>
        <p:xfrm>
          <a:off x="2685266" y="2999622"/>
          <a:ext cx="2847630" cy="633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9210">
                  <a:extLst>
                    <a:ext uri="{9D8B030D-6E8A-4147-A177-3AD203B41FA5}">
                      <a16:colId xmlns:a16="http://schemas.microsoft.com/office/drawing/2014/main" val="3853785249"/>
                    </a:ext>
                  </a:extLst>
                </a:gridCol>
                <a:gridCol w="949210">
                  <a:extLst>
                    <a:ext uri="{9D8B030D-6E8A-4147-A177-3AD203B41FA5}">
                      <a16:colId xmlns:a16="http://schemas.microsoft.com/office/drawing/2014/main" val="409275413"/>
                    </a:ext>
                  </a:extLst>
                </a:gridCol>
                <a:gridCol w="949210">
                  <a:extLst>
                    <a:ext uri="{9D8B030D-6E8A-4147-A177-3AD203B41FA5}">
                      <a16:colId xmlns:a16="http://schemas.microsoft.com/office/drawing/2014/main" val="1157044841"/>
                    </a:ext>
                  </a:extLst>
                </a:gridCol>
              </a:tblGrid>
              <a:tr h="2083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수량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245353"/>
                  </a:ext>
                </a:extLst>
              </a:tr>
              <a:tr h="2123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철재방화셔터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111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품질인정제품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8814380"/>
                  </a:ext>
                </a:extLst>
              </a:tr>
              <a:tr h="2123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스크린방화셔터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111</a:t>
                      </a:r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품질인정제품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228247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0E9F0FB5-F7A1-467B-8DB3-ECF034EA33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888246"/>
              </p:ext>
            </p:extLst>
          </p:nvPr>
        </p:nvGraphicFramePr>
        <p:xfrm>
          <a:off x="2685266" y="4914699"/>
          <a:ext cx="2847630" cy="633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9210">
                  <a:extLst>
                    <a:ext uri="{9D8B030D-6E8A-4147-A177-3AD203B41FA5}">
                      <a16:colId xmlns:a16="http://schemas.microsoft.com/office/drawing/2014/main" val="3853785249"/>
                    </a:ext>
                  </a:extLst>
                </a:gridCol>
                <a:gridCol w="949210">
                  <a:extLst>
                    <a:ext uri="{9D8B030D-6E8A-4147-A177-3AD203B41FA5}">
                      <a16:colId xmlns:a16="http://schemas.microsoft.com/office/drawing/2014/main" val="409275413"/>
                    </a:ext>
                  </a:extLst>
                </a:gridCol>
                <a:gridCol w="949210">
                  <a:extLst>
                    <a:ext uri="{9D8B030D-6E8A-4147-A177-3AD203B41FA5}">
                      <a16:colId xmlns:a16="http://schemas.microsoft.com/office/drawing/2014/main" val="1157044841"/>
                    </a:ext>
                  </a:extLst>
                </a:gridCol>
              </a:tblGrid>
              <a:tr h="2083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성명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서명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미이행</a:t>
                      </a:r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사유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245353"/>
                  </a:ext>
                </a:extLst>
              </a:tr>
              <a:tr h="2123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이름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8814380"/>
                  </a:ext>
                </a:extLst>
              </a:tr>
              <a:tr h="2123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이름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228247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:a16="http://schemas.microsoft.com/office/drawing/2014/main" id="{823C2C9B-7570-BB87-DF6C-B7AD2BE1C7B4}"/>
              </a:ext>
            </a:extLst>
          </p:cNvPr>
          <p:cNvSpPr/>
          <p:nvPr/>
        </p:nvSpPr>
        <p:spPr>
          <a:xfrm>
            <a:off x="4728123" y="1215945"/>
            <a:ext cx="430522" cy="1955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승인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5622064-CC39-A2B4-6457-BCAD373E4A0B}"/>
              </a:ext>
            </a:extLst>
          </p:cNvPr>
          <p:cNvSpPr/>
          <p:nvPr/>
        </p:nvSpPr>
        <p:spPr>
          <a:xfrm>
            <a:off x="4728123" y="1408901"/>
            <a:ext cx="430522" cy="30989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이름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A95466A-867F-52A1-2E47-C64F8411F24F}"/>
              </a:ext>
            </a:extLst>
          </p:cNvPr>
          <p:cNvSpPr/>
          <p:nvPr/>
        </p:nvSpPr>
        <p:spPr>
          <a:xfrm>
            <a:off x="4728123" y="1716173"/>
            <a:ext cx="430522" cy="1955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부서명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80162C4-F8C5-90BE-65BB-5F167B8AB604}"/>
              </a:ext>
            </a:extLst>
          </p:cNvPr>
          <p:cNvSpPr/>
          <p:nvPr/>
        </p:nvSpPr>
        <p:spPr>
          <a:xfrm>
            <a:off x="5158645" y="1215945"/>
            <a:ext cx="430522" cy="1955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승인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F540AF7-B5FB-7977-C8E0-733B98E74C9B}"/>
              </a:ext>
            </a:extLst>
          </p:cNvPr>
          <p:cNvSpPr/>
          <p:nvPr/>
        </p:nvSpPr>
        <p:spPr>
          <a:xfrm>
            <a:off x="5158645" y="1408901"/>
            <a:ext cx="430522" cy="30989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이름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99693992-2223-7D20-7300-76CDD9CF21DC}"/>
              </a:ext>
            </a:extLst>
          </p:cNvPr>
          <p:cNvSpPr/>
          <p:nvPr/>
        </p:nvSpPr>
        <p:spPr>
          <a:xfrm>
            <a:off x="5158645" y="1716173"/>
            <a:ext cx="430522" cy="19558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</a:rPr>
              <a:t>부서명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B4BB51F-BEFA-0878-8338-5B7FCAE17B53}"/>
              </a:ext>
            </a:extLst>
          </p:cNvPr>
          <p:cNvSpPr/>
          <p:nvPr/>
        </p:nvSpPr>
        <p:spPr>
          <a:xfrm>
            <a:off x="1822569" y="1350759"/>
            <a:ext cx="1491506" cy="203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인수인계보고서</a:t>
            </a:r>
            <a:endParaRPr lang="en-US" altLang="ko-KR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3030C44-7D18-E3D1-6A08-F7C48DF6E2BE}"/>
              </a:ext>
            </a:extLst>
          </p:cNvPr>
          <p:cNvSpPr/>
          <p:nvPr/>
        </p:nvSpPr>
        <p:spPr>
          <a:xfrm>
            <a:off x="1450738" y="1614071"/>
            <a:ext cx="2240041" cy="203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문서번호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ABC123  l  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작성일자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2025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년 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11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월 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11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일</a:t>
            </a:r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541F05DB-1EE2-5857-F684-1D9D00C454DA}"/>
              </a:ext>
            </a:extLst>
          </p:cNvPr>
          <p:cNvSpPr/>
          <p:nvPr/>
        </p:nvSpPr>
        <p:spPr>
          <a:xfrm>
            <a:off x="2623707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인쇄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294F7318-4133-C0D4-D749-7133A9BF8C2D}"/>
              </a:ext>
            </a:extLst>
          </p:cNvPr>
          <p:cNvSpPr/>
          <p:nvPr/>
        </p:nvSpPr>
        <p:spPr>
          <a:xfrm>
            <a:off x="2040335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상신</a:t>
            </a: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5F321AC5-D68D-791A-522C-740247EC3C68}"/>
              </a:ext>
            </a:extLst>
          </p:cNvPr>
          <p:cNvSpPr/>
          <p:nvPr/>
        </p:nvSpPr>
        <p:spPr>
          <a:xfrm>
            <a:off x="3207079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공유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40D45FCB-D3A5-9A92-019F-6BEE89AD6DA5}"/>
              </a:ext>
            </a:extLst>
          </p:cNvPr>
          <p:cNvSpPr/>
          <p:nvPr/>
        </p:nvSpPr>
        <p:spPr>
          <a:xfrm>
            <a:off x="1450732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수정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5A8D3752-ABDA-A338-A84E-50E21B2F46EC}"/>
              </a:ext>
            </a:extLst>
          </p:cNvPr>
          <p:cNvSpPr/>
          <p:nvPr/>
        </p:nvSpPr>
        <p:spPr>
          <a:xfrm>
            <a:off x="3733694" y="5156948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217876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87675-6427-4244-00DB-E769F7956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6A0390F-3FD7-3397-AE46-DD611B6524EA}"/>
              </a:ext>
            </a:extLst>
          </p:cNvPr>
          <p:cNvSpPr txBox="1"/>
          <p:nvPr/>
        </p:nvSpPr>
        <p:spPr>
          <a:xfrm>
            <a:off x="0" y="0"/>
            <a:ext cx="9144000" cy="3554819"/>
          </a:xfrm>
          <a:prstGeom prst="rect">
            <a:avLst/>
          </a:prstGeom>
          <a:solidFill>
            <a:srgbClr val="94C13B"/>
          </a:solidFill>
        </p:spPr>
        <p:txBody>
          <a:bodyPr wrap="square" rtlCol="0">
            <a:spAutoFit/>
          </a:bodyPr>
          <a:lstStyle/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r>
              <a:rPr lang="en-US" altLang="ko-KR" sz="2500" b="1" dirty="0">
                <a:solidFill>
                  <a:schemeClr val="bg1"/>
                </a:solidFill>
                <a:latin typeface="+mn-ea"/>
              </a:rPr>
              <a:t>    </a:t>
            </a:r>
            <a:r>
              <a:rPr lang="ko-KR" altLang="en-US" sz="2500" b="1" dirty="0">
                <a:solidFill>
                  <a:schemeClr val="bg1"/>
                </a:solidFill>
                <a:latin typeface="+mn-ea"/>
              </a:rPr>
              <a:t>발주관리</a:t>
            </a:r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727589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350F5-3324-1AAF-54B0-3DE82CEA5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396503EF-242D-9EFE-34D7-4B8EC0AAE1F3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발주관리</a:t>
            </a:r>
            <a:r>
              <a:rPr lang="en-US" altLang="ko-KR" sz="800" dirty="0">
                <a:solidFill>
                  <a:schemeClr val="tx1"/>
                </a:solidFill>
              </a:rPr>
              <a:t>&gt;</a:t>
            </a:r>
            <a:r>
              <a:rPr lang="ko-KR" altLang="en-US" sz="800" dirty="0">
                <a:solidFill>
                  <a:schemeClr val="tx1"/>
                </a:solidFill>
              </a:rPr>
              <a:t> 거래처관리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0A4F1E62-513D-CADC-5692-2B9883400F5A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거래처관리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57FCBC4-663D-983E-98D4-FEED92252E65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719D1F7-B6DD-449E-4408-F4EDCC0266C9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010E75B8-B75F-98BD-28EE-51482F81C6B1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1FF25703-5416-7E81-D806-F81DBA0CCF74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21A100D6-A935-3033-FD3D-6DEFECD2B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FA712BAD-0693-3589-139E-D8D87F61AB1E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6B2C6FDC-3A59-5BE8-61BD-EC1D4FF19995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2A6C7950-2E25-6BEC-CCC1-5FC8145C7BF8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58DCBC68-CA71-3E06-EB72-12DE1EFAAE85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7503216C-00ED-6289-05F7-F52CB095F697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0E852752-182B-4EFA-DDBA-E5ACD27CF557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8FFB8F57-3857-9703-B84B-0570D48455E9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FF00DEED-1092-BA69-A7B1-C5207E5103C9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A032295-C240-3140-845C-938E31206B86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CA7D322-EC8C-AFAB-75C0-DFACDDE597D6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13AD64BA-8A56-D077-876E-7B5DCEAC3528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D03CF7B-C2D2-E6A5-43D5-6D5D210A0F6A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F95FA4AF-2088-A751-EE83-A5476B390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250405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81218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45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0101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22571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30804DD-5F61-CBBC-93D1-EAFDE6F3EC92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063E6B0-8989-CE6E-1EF2-8B6AED5B8A71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거래처관리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B043630-0827-7619-C67A-6F6D86DC7472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거래처 정보를 관리합니다</a:t>
            </a:r>
          </a:p>
        </p:txBody>
      </p:sp>
      <p:sp>
        <p:nvSpPr>
          <p:cNvPr id="115" name="사각형: 둥근 모서리 114">
            <a:extLst>
              <a:ext uri="{FF2B5EF4-FFF2-40B4-BE49-F238E27FC236}">
                <a16:creationId xmlns:a16="http://schemas.microsoft.com/office/drawing/2014/main" id="{A586A85B-3F26-F690-11CE-36EE3282182E}"/>
              </a:ext>
            </a:extLst>
          </p:cNvPr>
          <p:cNvSpPr/>
          <p:nvPr/>
        </p:nvSpPr>
        <p:spPr>
          <a:xfrm>
            <a:off x="1311467" y="1906551"/>
            <a:ext cx="2632540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4FFE437F-B9F3-2A30-3395-1017AF561117}"/>
              </a:ext>
            </a:extLst>
          </p:cNvPr>
          <p:cNvSpPr/>
          <p:nvPr/>
        </p:nvSpPr>
        <p:spPr>
          <a:xfrm>
            <a:off x="1495062" y="2164439"/>
            <a:ext cx="1939842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7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B3DA7DBB-F17E-53A7-C6F1-B8141FF372F4}"/>
              </a:ext>
            </a:extLst>
          </p:cNvPr>
          <p:cNvSpPr/>
          <p:nvPr/>
        </p:nvSpPr>
        <p:spPr>
          <a:xfrm>
            <a:off x="1482410" y="1979269"/>
            <a:ext cx="2302481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전체 거래처</a:t>
            </a:r>
          </a:p>
        </p:txBody>
      </p:sp>
      <p:sp>
        <p:nvSpPr>
          <p:cNvPr id="118" name="사각형: 둥근 모서리 117">
            <a:extLst>
              <a:ext uri="{FF2B5EF4-FFF2-40B4-BE49-F238E27FC236}">
                <a16:creationId xmlns:a16="http://schemas.microsoft.com/office/drawing/2014/main" id="{FD1BEB20-60B8-9081-CAA4-DFE9575A89E8}"/>
              </a:ext>
            </a:extLst>
          </p:cNvPr>
          <p:cNvSpPr/>
          <p:nvPr/>
        </p:nvSpPr>
        <p:spPr>
          <a:xfrm>
            <a:off x="4112169" y="1906551"/>
            <a:ext cx="2632540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F5C4B2FA-1139-CCCE-DC12-6602561298BE}"/>
              </a:ext>
            </a:extLst>
          </p:cNvPr>
          <p:cNvSpPr/>
          <p:nvPr/>
        </p:nvSpPr>
        <p:spPr>
          <a:xfrm>
            <a:off x="4295765" y="2164439"/>
            <a:ext cx="1939842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52B83A2D-0821-C623-3294-29B9CC4DF240}"/>
              </a:ext>
            </a:extLst>
          </p:cNvPr>
          <p:cNvSpPr/>
          <p:nvPr/>
        </p:nvSpPr>
        <p:spPr>
          <a:xfrm>
            <a:off x="4283114" y="1979269"/>
            <a:ext cx="2302481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매입 거래처</a:t>
            </a:r>
          </a:p>
        </p:txBody>
      </p:sp>
      <p:sp>
        <p:nvSpPr>
          <p:cNvPr id="124" name="사각형: 둥근 모서리 123">
            <a:extLst>
              <a:ext uri="{FF2B5EF4-FFF2-40B4-BE49-F238E27FC236}">
                <a16:creationId xmlns:a16="http://schemas.microsoft.com/office/drawing/2014/main" id="{E4D51726-209B-A912-C0AA-42A00FF5DE8F}"/>
              </a:ext>
            </a:extLst>
          </p:cNvPr>
          <p:cNvSpPr/>
          <p:nvPr/>
        </p:nvSpPr>
        <p:spPr>
          <a:xfrm>
            <a:off x="1308713" y="2596151"/>
            <a:ext cx="2248189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25" name="그래픽 124" descr="돋보기">
            <a:extLst>
              <a:ext uri="{FF2B5EF4-FFF2-40B4-BE49-F238E27FC236}">
                <a16:creationId xmlns:a16="http://schemas.microsoft.com/office/drawing/2014/main" id="{B64E2705-E863-F68D-F72E-31520C219A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69780" y="2621841"/>
            <a:ext cx="150640" cy="150640"/>
          </a:xfrm>
          <a:prstGeom prst="rect">
            <a:avLst/>
          </a:prstGeom>
        </p:spPr>
      </p:pic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ACF99950-2F96-A6B3-2A73-452491E568A5}"/>
              </a:ext>
            </a:extLst>
          </p:cNvPr>
          <p:cNvSpPr/>
          <p:nvPr/>
        </p:nvSpPr>
        <p:spPr>
          <a:xfrm>
            <a:off x="1341789" y="2929012"/>
            <a:ext cx="813661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총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7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D28D9431-0697-C373-2C12-A6AF8820ADBE}"/>
              </a:ext>
            </a:extLst>
          </p:cNvPr>
          <p:cNvSpPr/>
          <p:nvPr/>
        </p:nvSpPr>
        <p:spPr>
          <a:xfrm>
            <a:off x="1897384" y="2929012"/>
            <a:ext cx="567905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 선택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128" name="표 127">
            <a:extLst>
              <a:ext uri="{FF2B5EF4-FFF2-40B4-BE49-F238E27FC236}">
                <a16:creationId xmlns:a16="http://schemas.microsoft.com/office/drawing/2014/main" id="{572628BE-D2E5-EB0A-B05B-8CB0D83381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481903"/>
              </p:ext>
            </p:extLst>
          </p:nvPr>
        </p:nvGraphicFramePr>
        <p:xfrm>
          <a:off x="1308713" y="3186041"/>
          <a:ext cx="5435996" cy="226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572">
                  <a:extLst>
                    <a:ext uri="{9D8B030D-6E8A-4147-A177-3AD203B41FA5}">
                      <a16:colId xmlns:a16="http://schemas.microsoft.com/office/drawing/2014/main" val="3884967201"/>
                    </a:ext>
                  </a:extLst>
                </a:gridCol>
                <a:gridCol w="645928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645928">
                  <a:extLst>
                    <a:ext uri="{9D8B030D-6E8A-4147-A177-3AD203B41FA5}">
                      <a16:colId xmlns:a16="http://schemas.microsoft.com/office/drawing/2014/main" val="3502778086"/>
                    </a:ext>
                  </a:extLst>
                </a:gridCol>
                <a:gridCol w="645928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645928">
                  <a:extLst>
                    <a:ext uri="{9D8B030D-6E8A-4147-A177-3AD203B41FA5}">
                      <a16:colId xmlns:a16="http://schemas.microsoft.com/office/drawing/2014/main" val="2035864825"/>
                    </a:ext>
                  </a:extLst>
                </a:gridCol>
                <a:gridCol w="645928">
                  <a:extLst>
                    <a:ext uri="{9D8B030D-6E8A-4147-A177-3AD203B41FA5}">
                      <a16:colId xmlns:a16="http://schemas.microsoft.com/office/drawing/2014/main" val="3865878981"/>
                    </a:ext>
                  </a:extLst>
                </a:gridCol>
                <a:gridCol w="645928">
                  <a:extLst>
                    <a:ext uri="{9D8B030D-6E8A-4147-A177-3AD203B41FA5}">
                      <a16:colId xmlns:a16="http://schemas.microsoft.com/office/drawing/2014/main" val="2997232966"/>
                    </a:ext>
                  </a:extLst>
                </a:gridCol>
                <a:gridCol w="645928">
                  <a:extLst>
                    <a:ext uri="{9D8B030D-6E8A-4147-A177-3AD203B41FA5}">
                      <a16:colId xmlns:a16="http://schemas.microsoft.com/office/drawing/2014/main" val="1563148779"/>
                    </a:ext>
                  </a:extLst>
                </a:gridCol>
                <a:gridCol w="645928">
                  <a:extLst>
                    <a:ext uri="{9D8B030D-6E8A-4147-A177-3AD203B41FA5}">
                      <a16:colId xmlns:a16="http://schemas.microsoft.com/office/drawing/2014/main" val="3608927207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대표자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담당자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전화번호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매입 결제일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매입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회사명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010-1234-1234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매입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02-1234-1234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매입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010-1234-1234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매입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02-1234-1234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매입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010-1234-1234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매입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02-1234-1234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매입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이름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010-1234-1234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15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3F8EC99B-4305-C32A-BE54-2FBA8B86927A}"/>
              </a:ext>
            </a:extLst>
          </p:cNvPr>
          <p:cNvSpPr/>
          <p:nvPr/>
        </p:nvSpPr>
        <p:spPr>
          <a:xfrm>
            <a:off x="6161400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최신순 ▼</a:t>
            </a:r>
          </a:p>
        </p:txBody>
      </p:sp>
      <p:sp>
        <p:nvSpPr>
          <p:cNvPr id="131" name="사각형: 둥근 모서리 130">
            <a:extLst>
              <a:ext uri="{FF2B5EF4-FFF2-40B4-BE49-F238E27FC236}">
                <a16:creationId xmlns:a16="http://schemas.microsoft.com/office/drawing/2014/main" id="{7B59B6E5-122A-51DC-5582-17A610921A80}"/>
              </a:ext>
            </a:extLst>
          </p:cNvPr>
          <p:cNvSpPr/>
          <p:nvPr/>
        </p:nvSpPr>
        <p:spPr>
          <a:xfrm>
            <a:off x="2390031" y="2942063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삭제</a:t>
            </a:r>
          </a:p>
        </p:txBody>
      </p:sp>
      <p:grpSp>
        <p:nvGrpSpPr>
          <p:cNvPr id="132" name="그룹 131">
            <a:extLst>
              <a:ext uri="{FF2B5EF4-FFF2-40B4-BE49-F238E27FC236}">
                <a16:creationId xmlns:a16="http://schemas.microsoft.com/office/drawing/2014/main" id="{C9F04242-6508-14C9-F155-8ABE5A0CC93D}"/>
              </a:ext>
            </a:extLst>
          </p:cNvPr>
          <p:cNvGrpSpPr/>
          <p:nvPr/>
        </p:nvGrpSpPr>
        <p:grpSpPr>
          <a:xfrm>
            <a:off x="6293668" y="3541922"/>
            <a:ext cx="255923" cy="124765"/>
            <a:chOff x="2186968" y="3398198"/>
            <a:chExt cx="311911" cy="152060"/>
          </a:xfrm>
        </p:grpSpPr>
        <p:pic>
          <p:nvPicPr>
            <p:cNvPr id="133" name="그래픽 132" descr="연필">
              <a:extLst>
                <a:ext uri="{FF2B5EF4-FFF2-40B4-BE49-F238E27FC236}">
                  <a16:creationId xmlns:a16="http://schemas.microsoft.com/office/drawing/2014/main" id="{F27DC052-6BBD-EBA4-55ED-5ED481167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186968" y="3422965"/>
              <a:ext cx="119882" cy="119882"/>
            </a:xfrm>
            <a:prstGeom prst="rect">
              <a:avLst/>
            </a:prstGeom>
          </p:spPr>
        </p:pic>
        <p:pic>
          <p:nvPicPr>
            <p:cNvPr id="134" name="그래픽 133" descr="쓰레기">
              <a:extLst>
                <a:ext uri="{FF2B5EF4-FFF2-40B4-BE49-F238E27FC236}">
                  <a16:creationId xmlns:a16="http://schemas.microsoft.com/office/drawing/2014/main" id="{3155A6DF-0B41-98FF-AD3A-2B6C30EC6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346819" y="3398198"/>
              <a:ext cx="152060" cy="152060"/>
            </a:xfrm>
            <a:prstGeom prst="rect">
              <a:avLst/>
            </a:prstGeom>
          </p:spPr>
        </p:pic>
      </p:grpSp>
      <p:sp>
        <p:nvSpPr>
          <p:cNvPr id="144" name="사각형: 둥근 모서리 143">
            <a:extLst>
              <a:ext uri="{FF2B5EF4-FFF2-40B4-BE49-F238E27FC236}">
                <a16:creationId xmlns:a16="http://schemas.microsoft.com/office/drawing/2014/main" id="{C0676487-F1AB-6A5B-B9E0-906593A2F43B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거래처 등록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A4F11C6E-B3D3-4522-C627-B1AB9D16752A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928872228"/>
              </p:ext>
            </p:extLst>
          </p:nvPr>
        </p:nvGraphicFramePr>
        <p:xfrm>
          <a:off x="7086600" y="501650"/>
          <a:ext cx="2057400" cy="1747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 등록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 화면으로 이동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정렬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등록순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거래처명 오름차순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거래처명 내림차순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endParaRPr lang="ko-KR" alt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거래처명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발주처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</a:tbl>
          </a:graphicData>
        </a:graphic>
      </p:graphicFrame>
      <p:sp>
        <p:nvSpPr>
          <p:cNvPr id="11" name="타원 10">
            <a:extLst>
              <a:ext uri="{FF2B5EF4-FFF2-40B4-BE49-F238E27FC236}">
                <a16:creationId xmlns:a16="http://schemas.microsoft.com/office/drawing/2014/main" id="{71B6E0C0-0056-F2CD-FC89-9EF31D2E80F0}"/>
              </a:ext>
            </a:extLst>
          </p:cNvPr>
          <p:cNvSpPr/>
          <p:nvPr/>
        </p:nvSpPr>
        <p:spPr>
          <a:xfrm>
            <a:off x="6204061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EF108327-3636-6041-6BD7-B15193732CD1}"/>
              </a:ext>
            </a:extLst>
          </p:cNvPr>
          <p:cNvSpPr/>
          <p:nvPr/>
        </p:nvSpPr>
        <p:spPr>
          <a:xfrm>
            <a:off x="5821133" y="1636933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F7399652-3F64-50C0-7A69-72A3A56A1309}"/>
              </a:ext>
            </a:extLst>
          </p:cNvPr>
          <p:cNvSpPr/>
          <p:nvPr/>
        </p:nvSpPr>
        <p:spPr>
          <a:xfrm>
            <a:off x="2850333" y="349578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572452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6B2A5-8A2C-C536-2A1F-188A743D7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B5CD5ED8-1870-4089-81A0-7B22488DA28C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발주관리</a:t>
            </a:r>
            <a:r>
              <a:rPr lang="en-US" altLang="ko-KR" sz="800" dirty="0">
                <a:solidFill>
                  <a:schemeClr val="tx1"/>
                </a:solidFill>
              </a:rPr>
              <a:t>&gt;</a:t>
            </a:r>
            <a:r>
              <a:rPr lang="ko-KR" altLang="en-US" sz="800" dirty="0">
                <a:solidFill>
                  <a:schemeClr val="tx1"/>
                </a:solidFill>
              </a:rPr>
              <a:t> 거래처관리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거래처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2036B8A4-40AB-FAC5-3FD2-D9325BF0FEDD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거래처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0BE21BD-E5B0-822D-112B-73753075DF0D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0F16AC2C-EF17-BB38-C0E6-6663EC17642A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9AD98B11-EFB6-36B1-F961-2D883B1EF6A9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6E0B21DA-0A18-FBAC-931C-9C7C48A14CE6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2FB0CAB1-3C34-5FDA-F877-5D48CB102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957FEE87-0774-3EF5-F9BC-18C2D4ABDE43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321373C0-FB46-95CA-2B2F-EF782AA1558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72188C15-A986-6192-9FC1-01460F428713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C050868D-6C96-1B3A-0AEF-D511B789BD92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105EA67F-E0E8-076C-F384-AE2AC441D094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2F4029C9-B894-C2D2-DBE1-E0059DDA6CD1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890028C5-AF3D-B5DA-6FAA-1CA9DB05D53D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CE9CE362-C251-7031-93F9-E5A4D89F8996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D2D4B65F-9484-9737-7DB0-F1BD9F142A75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72900BB-51C9-E980-44F8-6060F5689CCC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DD63F3F2-AD0D-F716-958C-FC14EAD6C1EA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DC66707-D7FC-DF57-88E0-A3F0E27AFD64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1F68758E-2EF9-9CF4-99AA-4201E4D90B45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5627086-676E-76CC-8E9A-E083689741F6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거래처 상세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310C726-AA8E-C41E-92F4-3323858E0CC6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거래처 상세 정보 및 신용등급을 관리합니다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C5DAD0F-5F3E-090D-AF9E-265CEE704B9F}"/>
              </a:ext>
            </a:extLst>
          </p:cNvPr>
          <p:cNvSpPr/>
          <p:nvPr/>
        </p:nvSpPr>
        <p:spPr>
          <a:xfrm>
            <a:off x="1311467" y="1901208"/>
            <a:ext cx="5433246" cy="2880145"/>
          </a:xfrm>
          <a:prstGeom prst="roundRect">
            <a:avLst>
              <a:gd name="adj" fmla="val 262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1CE72DD-9DB5-E277-A9B6-814493356C14}"/>
              </a:ext>
            </a:extLst>
          </p:cNvPr>
          <p:cNvSpPr/>
          <p:nvPr/>
        </p:nvSpPr>
        <p:spPr>
          <a:xfrm>
            <a:off x="1397112" y="1998644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기본 정보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*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2DEBBC3A-6BA0-3288-2335-F7FC55F3A49B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수정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CB56A3BA-E50E-BDBD-A352-EE63AFE88E8B}"/>
              </a:ext>
            </a:extLst>
          </p:cNvPr>
          <p:cNvSpPr/>
          <p:nvPr/>
        </p:nvSpPr>
        <p:spPr>
          <a:xfrm>
            <a:off x="5096195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삭제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92881D6-D21A-368C-9D93-8063510EE8BB}"/>
              </a:ext>
            </a:extLst>
          </p:cNvPr>
          <p:cNvSpPr/>
          <p:nvPr/>
        </p:nvSpPr>
        <p:spPr>
          <a:xfrm>
            <a:off x="4055020" y="312081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대표자명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27A67B4-02AD-C33F-8EA1-D074B6391064}"/>
              </a:ext>
            </a:extLst>
          </p:cNvPr>
          <p:cNvSpPr/>
          <p:nvPr/>
        </p:nvSpPr>
        <p:spPr>
          <a:xfrm>
            <a:off x="4055020" y="288044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대표자명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9035B6C-783C-894A-909D-AE29CC368FFD}"/>
              </a:ext>
            </a:extLst>
          </p:cNvPr>
          <p:cNvSpPr/>
          <p:nvPr/>
        </p:nvSpPr>
        <p:spPr>
          <a:xfrm>
            <a:off x="1498340" y="312081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회사명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E872C4D-E81D-7881-5FF2-E1053C270D20}"/>
              </a:ext>
            </a:extLst>
          </p:cNvPr>
          <p:cNvSpPr/>
          <p:nvPr/>
        </p:nvSpPr>
        <p:spPr>
          <a:xfrm>
            <a:off x="1498340" y="288044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거래처명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EFCD369-5291-2ADA-0175-3F445F24A3DD}"/>
              </a:ext>
            </a:extLst>
          </p:cNvPr>
          <p:cNvSpPr/>
          <p:nvPr/>
        </p:nvSpPr>
        <p:spPr>
          <a:xfrm>
            <a:off x="4055020" y="2530579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1234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CF5A5FC-8C4E-9EB2-41BA-964D516A1D31}"/>
              </a:ext>
            </a:extLst>
          </p:cNvPr>
          <p:cNvSpPr/>
          <p:nvPr/>
        </p:nvSpPr>
        <p:spPr>
          <a:xfrm>
            <a:off x="405502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거래처 코드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B5DA0E21-B6D6-B326-1A38-D6C5944A23F4}"/>
              </a:ext>
            </a:extLst>
          </p:cNvPr>
          <p:cNvSpPr/>
          <p:nvPr/>
        </p:nvSpPr>
        <p:spPr>
          <a:xfrm>
            <a:off x="1498340" y="2530579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123-12-12345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EE837A1-DA23-9486-8A9E-3051318907BB}"/>
              </a:ext>
            </a:extLst>
          </p:cNvPr>
          <p:cNvSpPr/>
          <p:nvPr/>
        </p:nvSpPr>
        <p:spPr>
          <a:xfrm>
            <a:off x="149834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사업자등록번호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61E89109-D020-8919-208A-4F5075BCBAC8}"/>
              </a:ext>
            </a:extLst>
          </p:cNvPr>
          <p:cNvSpPr/>
          <p:nvPr/>
        </p:nvSpPr>
        <p:spPr>
          <a:xfrm>
            <a:off x="1311467" y="4867999"/>
            <a:ext cx="5433246" cy="1861658"/>
          </a:xfrm>
          <a:prstGeom prst="roundRect">
            <a:avLst>
              <a:gd name="adj" fmla="val 4746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B649F703-3C64-4CF4-D897-57A31074F827}"/>
              </a:ext>
            </a:extLst>
          </p:cNvPr>
          <p:cNvSpPr/>
          <p:nvPr/>
        </p:nvSpPr>
        <p:spPr>
          <a:xfrm>
            <a:off x="1397112" y="4965435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연락처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003F26D6-3614-E9F6-2268-39F27C39324A}"/>
              </a:ext>
            </a:extLst>
          </p:cNvPr>
          <p:cNvSpPr/>
          <p:nvPr/>
        </p:nvSpPr>
        <p:spPr>
          <a:xfrm>
            <a:off x="0" y="6667500"/>
            <a:ext cx="7086600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다음페이지에서 계속    ↓↓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149C0EE-6F9A-78F3-9C72-FF4E6F3ECF2E}"/>
              </a:ext>
            </a:extLst>
          </p:cNvPr>
          <p:cNvSpPr/>
          <p:nvPr/>
        </p:nvSpPr>
        <p:spPr>
          <a:xfrm>
            <a:off x="1498340" y="3711045"/>
            <a:ext cx="507078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매입 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EE52F54-1C70-27DE-851F-8A100A9E9096}"/>
              </a:ext>
            </a:extLst>
          </p:cNvPr>
          <p:cNvSpPr/>
          <p:nvPr/>
        </p:nvSpPr>
        <p:spPr>
          <a:xfrm>
            <a:off x="1498340" y="347068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거래처 유형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55783D1-221B-1DEB-B086-75A68955CC98}"/>
              </a:ext>
            </a:extLst>
          </p:cNvPr>
          <p:cNvSpPr/>
          <p:nvPr/>
        </p:nvSpPr>
        <p:spPr>
          <a:xfrm>
            <a:off x="1498340" y="4298250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업태명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B4114A59-F60C-01CA-C238-E409724F576E}"/>
              </a:ext>
            </a:extLst>
          </p:cNvPr>
          <p:cNvSpPr/>
          <p:nvPr/>
        </p:nvSpPr>
        <p:spPr>
          <a:xfrm>
            <a:off x="1498340" y="405788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업태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68C22280-77BA-916C-B320-59C26733900A}"/>
              </a:ext>
            </a:extLst>
          </p:cNvPr>
          <p:cNvSpPr/>
          <p:nvPr/>
        </p:nvSpPr>
        <p:spPr>
          <a:xfrm>
            <a:off x="4055020" y="405788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업종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E81D4936-6A9E-6BC4-27D8-24DC80C7EE3D}"/>
              </a:ext>
            </a:extLst>
          </p:cNvPr>
          <p:cNvSpPr/>
          <p:nvPr/>
        </p:nvSpPr>
        <p:spPr>
          <a:xfrm>
            <a:off x="4055020" y="4298250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업종명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62319ED8-AD2F-2305-D532-007401CEBF5C}"/>
              </a:ext>
            </a:extLst>
          </p:cNvPr>
          <p:cNvSpPr/>
          <p:nvPr/>
        </p:nvSpPr>
        <p:spPr>
          <a:xfrm>
            <a:off x="2329732" y="5494783"/>
            <a:ext cx="1682710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서울특별시 서초구 서초대로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D63ED1E3-5F64-371F-8C9E-379C178636F5}"/>
              </a:ext>
            </a:extLst>
          </p:cNvPr>
          <p:cNvSpPr/>
          <p:nvPr/>
        </p:nvSpPr>
        <p:spPr>
          <a:xfrm>
            <a:off x="1498340" y="5254419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주소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DB267DE9-A4C4-1753-079E-E311C7B4196B}"/>
              </a:ext>
            </a:extLst>
          </p:cNvPr>
          <p:cNvSpPr/>
          <p:nvPr/>
        </p:nvSpPr>
        <p:spPr>
          <a:xfrm>
            <a:off x="4055020" y="5494783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대한건물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층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1201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호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1C79CF3D-2DA9-4FC1-AC2D-C854F434870E}"/>
              </a:ext>
            </a:extLst>
          </p:cNvPr>
          <p:cNvSpPr/>
          <p:nvPr/>
        </p:nvSpPr>
        <p:spPr>
          <a:xfrm>
            <a:off x="1498339" y="5487723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우편번호 찾기</a:t>
            </a:r>
            <a:endParaRPr lang="ko-KR" altLang="en-US" sz="700" b="1" dirty="0">
              <a:solidFill>
                <a:schemeClr val="bg1"/>
              </a:solidFill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EEC0BEF6-9EDE-BB36-1EF6-0410548F2B5E}"/>
              </a:ext>
            </a:extLst>
          </p:cNvPr>
          <p:cNvSpPr/>
          <p:nvPr/>
        </p:nvSpPr>
        <p:spPr>
          <a:xfrm>
            <a:off x="4055020" y="6083385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010-1234-1234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0A456BEB-0F87-01B9-EA66-54A0C027F000}"/>
              </a:ext>
            </a:extLst>
          </p:cNvPr>
          <p:cNvSpPr/>
          <p:nvPr/>
        </p:nvSpPr>
        <p:spPr>
          <a:xfrm>
            <a:off x="4055020" y="584302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모바일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D7C329B-6AE0-7DDA-F21B-8A1A39CD0AB2}"/>
              </a:ext>
            </a:extLst>
          </p:cNvPr>
          <p:cNvSpPr/>
          <p:nvPr/>
        </p:nvSpPr>
        <p:spPr>
          <a:xfrm>
            <a:off x="1498340" y="643416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팩스</a:t>
            </a: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7289CE33-EDD8-7F2F-04AD-0D052E80E8EF}"/>
              </a:ext>
            </a:extLst>
          </p:cNvPr>
          <p:cNvSpPr/>
          <p:nvPr/>
        </p:nvSpPr>
        <p:spPr>
          <a:xfrm>
            <a:off x="4055020" y="643416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이메일</a:t>
            </a: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D502C252-C065-AA9B-5199-019F0D3F01C7}"/>
              </a:ext>
            </a:extLst>
          </p:cNvPr>
          <p:cNvSpPr/>
          <p:nvPr/>
        </p:nvSpPr>
        <p:spPr>
          <a:xfrm>
            <a:off x="1498340" y="6083385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02-1234-1234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9535891A-8E5A-D168-451C-11E1CD17A6BF}"/>
              </a:ext>
            </a:extLst>
          </p:cNvPr>
          <p:cNvSpPr/>
          <p:nvPr/>
        </p:nvSpPr>
        <p:spPr>
          <a:xfrm>
            <a:off x="1498340" y="584302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전화번호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6CF6FEE5-10CD-EE6B-10BD-0C8D90E7AC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866426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81218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45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0101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22571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9" name="타원 8">
            <a:extLst>
              <a:ext uri="{FF2B5EF4-FFF2-40B4-BE49-F238E27FC236}">
                <a16:creationId xmlns:a16="http://schemas.microsoft.com/office/drawing/2014/main" id="{60695918-F893-C08C-DCDC-731D164A2BAC}"/>
              </a:ext>
            </a:extLst>
          </p:cNvPr>
          <p:cNvSpPr/>
          <p:nvPr/>
        </p:nvSpPr>
        <p:spPr>
          <a:xfrm>
            <a:off x="5947689" y="1483843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EC2C121C-453A-BA2E-4270-8241D612EFA9}"/>
              </a:ext>
            </a:extLst>
          </p:cNvPr>
          <p:cNvSpPr/>
          <p:nvPr/>
        </p:nvSpPr>
        <p:spPr>
          <a:xfrm>
            <a:off x="5095200" y="1483843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57" name="표 56">
            <a:extLst>
              <a:ext uri="{FF2B5EF4-FFF2-40B4-BE49-F238E27FC236}">
                <a16:creationId xmlns:a16="http://schemas.microsoft.com/office/drawing/2014/main" id="{2533C6D9-920E-A856-8853-ECDCC7E7323C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89032204"/>
              </p:ext>
            </p:extLst>
          </p:nvPr>
        </p:nvGraphicFramePr>
        <p:xfrm>
          <a:off x="7086600" y="502429"/>
          <a:ext cx="2057400" cy="1695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삭제 버튼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클릭</a:t>
                      </a:r>
                      <a:r>
                        <a:rPr lang="en-US" altLang="ko-KR" sz="700" dirty="0"/>
                        <a:t>: "{</a:t>
                      </a:r>
                      <a:r>
                        <a:rPr lang="ko-KR" altLang="en-US" sz="700" dirty="0"/>
                        <a:t>거래처명</a:t>
                      </a:r>
                      <a:r>
                        <a:rPr lang="en-US" altLang="ko-KR" sz="700" dirty="0"/>
                        <a:t>}</a:t>
                      </a:r>
                      <a:r>
                        <a:rPr lang="ko-KR" altLang="en-US" sz="700" dirty="0"/>
                        <a:t>을 </a:t>
                      </a:r>
                      <a:r>
                        <a:rPr lang="ko-KR" altLang="en-US" sz="700" dirty="0" err="1"/>
                        <a:t>삭제하시겠습니까</a:t>
                      </a:r>
                      <a:r>
                        <a:rPr lang="en-US" altLang="ko-KR" sz="700" dirty="0"/>
                        <a:t>?" </a:t>
                      </a:r>
                      <a:r>
                        <a:rPr lang="ko-KR" altLang="en-US" sz="700" dirty="0"/>
                        <a:t>확인 </a:t>
                      </a:r>
                      <a:r>
                        <a:rPr lang="en-US" altLang="ko-KR" sz="700" dirty="0"/>
                        <a:t>Alert </a:t>
                      </a:r>
                      <a:r>
                        <a:rPr lang="ko-KR" altLang="en-US" sz="700" dirty="0"/>
                        <a:t>표시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확인 클릭 시 거래처관리 목록 화면으로 이동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191458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수정 버튼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클릭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정말 </a:t>
                      </a:r>
                      <a:r>
                        <a:rPr lang="ko-KR" altLang="en-US" sz="700" dirty="0" err="1"/>
                        <a:t>수정하시겠습니까</a:t>
                      </a:r>
                      <a:r>
                        <a:rPr lang="en-US" altLang="ko-KR" sz="700" dirty="0"/>
                        <a:t>?” </a:t>
                      </a:r>
                      <a:r>
                        <a:rPr lang="ko-KR" altLang="en-US" sz="700" dirty="0"/>
                        <a:t>확인 </a:t>
                      </a:r>
                      <a:r>
                        <a:rPr lang="en-US" altLang="ko-KR" sz="700" dirty="0"/>
                        <a:t>Alert </a:t>
                      </a:r>
                      <a:r>
                        <a:rPr lang="ko-KR" altLang="en-US" sz="700" dirty="0"/>
                        <a:t>표시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확인 클릭 시 “수정이 완료되었습니다</a:t>
                      </a:r>
                      <a:r>
                        <a:rPr lang="en-US" altLang="ko-KR" sz="700" dirty="0"/>
                        <a:t>.” </a:t>
                      </a:r>
                      <a:r>
                        <a:rPr lang="ko-KR" altLang="en-US" sz="700" dirty="0"/>
                        <a:t>알림 </a:t>
                      </a:r>
                      <a:r>
                        <a:rPr lang="en-US" altLang="ko-KR" sz="700" dirty="0"/>
                        <a:t>Alert </a:t>
                      </a:r>
                      <a:r>
                        <a:rPr lang="ko-KR" altLang="en-US" sz="700" dirty="0"/>
                        <a:t>표시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43385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92B5F-98D8-016E-ADE1-F428F8DB0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DC47FD57-4FF1-1886-7B48-4C88EC84809F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FE4D26F3-AC4E-F5D7-3E2A-32976A0A3A99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1B7F7792-A8DE-7E83-BDB3-27D88F62D7DD}"/>
              </a:ext>
            </a:extLst>
          </p:cNvPr>
          <p:cNvSpPr/>
          <p:nvPr/>
        </p:nvSpPr>
        <p:spPr>
          <a:xfrm>
            <a:off x="1311467" y="791872"/>
            <a:ext cx="5433246" cy="2236959"/>
          </a:xfrm>
          <a:prstGeom prst="roundRect">
            <a:avLst>
              <a:gd name="adj" fmla="val 457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A485F747-7B76-C2A6-94B1-29097BBBED3F}"/>
              </a:ext>
            </a:extLst>
          </p:cNvPr>
          <p:cNvSpPr/>
          <p:nvPr/>
        </p:nvSpPr>
        <p:spPr>
          <a:xfrm>
            <a:off x="1397112" y="889309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연락처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3AA896DD-03C4-9A74-E886-0B67286B5563}"/>
              </a:ext>
            </a:extLst>
          </p:cNvPr>
          <p:cNvSpPr/>
          <p:nvPr/>
        </p:nvSpPr>
        <p:spPr>
          <a:xfrm>
            <a:off x="2329732" y="1418657"/>
            <a:ext cx="1682710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서울특별시 서초구 서초대로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44DB96CF-4571-F76E-FA61-853CA6DD1EE9}"/>
              </a:ext>
            </a:extLst>
          </p:cNvPr>
          <p:cNvSpPr/>
          <p:nvPr/>
        </p:nvSpPr>
        <p:spPr>
          <a:xfrm>
            <a:off x="1498340" y="117829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주소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960898CE-265B-EEDB-8DBF-DFE57CDCE981}"/>
              </a:ext>
            </a:extLst>
          </p:cNvPr>
          <p:cNvSpPr/>
          <p:nvPr/>
        </p:nvSpPr>
        <p:spPr>
          <a:xfrm>
            <a:off x="4055020" y="1418657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대한건물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층 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1201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호</a:t>
            </a: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5F5AADA5-E357-0337-F189-DF09984BF49A}"/>
              </a:ext>
            </a:extLst>
          </p:cNvPr>
          <p:cNvSpPr/>
          <p:nvPr/>
        </p:nvSpPr>
        <p:spPr>
          <a:xfrm>
            <a:off x="1498339" y="1411597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우편번호 찾기</a:t>
            </a:r>
            <a:endParaRPr lang="ko-KR" altLang="en-US" sz="700" b="1" dirty="0">
              <a:solidFill>
                <a:schemeClr val="bg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F1E78DCD-E43B-7357-19CF-FCB39660E82D}"/>
              </a:ext>
            </a:extLst>
          </p:cNvPr>
          <p:cNvSpPr/>
          <p:nvPr/>
        </p:nvSpPr>
        <p:spPr>
          <a:xfrm>
            <a:off x="4055020" y="2007259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010-1234-1234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99FDC562-28C4-0098-84F1-A21A6C4F0F04}"/>
              </a:ext>
            </a:extLst>
          </p:cNvPr>
          <p:cNvSpPr/>
          <p:nvPr/>
        </p:nvSpPr>
        <p:spPr>
          <a:xfrm>
            <a:off x="4055020" y="176689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모바일</a:t>
            </a: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BA2F3FE7-DF53-0C91-BAB1-BD67A8CF8929}"/>
              </a:ext>
            </a:extLst>
          </p:cNvPr>
          <p:cNvSpPr/>
          <p:nvPr/>
        </p:nvSpPr>
        <p:spPr>
          <a:xfrm>
            <a:off x="1498340" y="259840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02-1234-1235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E6E6875C-F2CB-98D2-BEAD-D0D88DDF2A1B}"/>
              </a:ext>
            </a:extLst>
          </p:cNvPr>
          <p:cNvSpPr/>
          <p:nvPr/>
        </p:nvSpPr>
        <p:spPr>
          <a:xfrm>
            <a:off x="1498340" y="235803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팩스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4599E49E-8D58-48FA-2FE7-60926C1C59B2}"/>
              </a:ext>
            </a:extLst>
          </p:cNvPr>
          <p:cNvSpPr/>
          <p:nvPr/>
        </p:nvSpPr>
        <p:spPr>
          <a:xfrm>
            <a:off x="4055020" y="235803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이메일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D4DA4CAB-A5E0-B61E-21CD-2B6548B48165}"/>
              </a:ext>
            </a:extLst>
          </p:cNvPr>
          <p:cNvSpPr/>
          <p:nvPr/>
        </p:nvSpPr>
        <p:spPr>
          <a:xfrm>
            <a:off x="1498340" y="2007259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02-1234-1234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4E1504CF-76D4-A8F0-F737-28322A64CFFA}"/>
              </a:ext>
            </a:extLst>
          </p:cNvPr>
          <p:cNvSpPr/>
          <p:nvPr/>
        </p:nvSpPr>
        <p:spPr>
          <a:xfrm>
            <a:off x="1498340" y="176689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전화번호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8BFDE6DC-2DF1-1F00-99C6-9C46D6FF9284}"/>
              </a:ext>
            </a:extLst>
          </p:cNvPr>
          <p:cNvSpPr/>
          <p:nvPr/>
        </p:nvSpPr>
        <p:spPr>
          <a:xfrm>
            <a:off x="4055020" y="259840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abc@email.com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989295F7-C6D7-48F6-8ED3-915317DE60CB}"/>
              </a:ext>
            </a:extLst>
          </p:cNvPr>
          <p:cNvSpPr/>
          <p:nvPr/>
        </p:nvSpPr>
        <p:spPr>
          <a:xfrm>
            <a:off x="1311467" y="3142120"/>
            <a:ext cx="5433246" cy="1662356"/>
          </a:xfrm>
          <a:prstGeom prst="roundRect">
            <a:avLst>
              <a:gd name="adj" fmla="val 533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4E244DE4-3614-9836-843F-1967DE75E2E1}"/>
              </a:ext>
            </a:extLst>
          </p:cNvPr>
          <p:cNvSpPr/>
          <p:nvPr/>
        </p:nvSpPr>
        <p:spPr>
          <a:xfrm>
            <a:off x="1397112" y="3239555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담당자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6B726BEA-4AC6-DEDB-4ECC-26CC3CE0CFE1}"/>
              </a:ext>
            </a:extLst>
          </p:cNvPr>
          <p:cNvSpPr/>
          <p:nvPr/>
        </p:nvSpPr>
        <p:spPr>
          <a:xfrm>
            <a:off x="1498340" y="4361723"/>
            <a:ext cx="507078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관리자명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9CB4D3F5-BAFB-5498-7148-2F34919E8BCA}"/>
              </a:ext>
            </a:extLst>
          </p:cNvPr>
          <p:cNvSpPr/>
          <p:nvPr/>
        </p:nvSpPr>
        <p:spPr>
          <a:xfrm>
            <a:off x="1498340" y="4121359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시스템 관리자</a:t>
            </a: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2F9E05BA-6707-E811-70EB-77BEB15A2026}"/>
              </a:ext>
            </a:extLst>
          </p:cNvPr>
          <p:cNvSpPr/>
          <p:nvPr/>
        </p:nvSpPr>
        <p:spPr>
          <a:xfrm>
            <a:off x="1498340" y="3770208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담당자명</a:t>
            </a: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8A49F41-A132-2F02-CF03-5B75663795C2}"/>
              </a:ext>
            </a:extLst>
          </p:cNvPr>
          <p:cNvSpPr/>
          <p:nvPr/>
        </p:nvSpPr>
        <p:spPr>
          <a:xfrm>
            <a:off x="1498340" y="352984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담당자명</a:t>
            </a: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4EC3BEF-0210-59FA-4676-11FCDD24D222}"/>
              </a:ext>
            </a:extLst>
          </p:cNvPr>
          <p:cNvSpPr/>
          <p:nvPr/>
        </p:nvSpPr>
        <p:spPr>
          <a:xfrm>
            <a:off x="4055020" y="3770208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010-1234-1234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27F5E01A-B49E-485F-0EBC-D1C23ABC90A7}"/>
              </a:ext>
            </a:extLst>
          </p:cNvPr>
          <p:cNvSpPr/>
          <p:nvPr/>
        </p:nvSpPr>
        <p:spPr>
          <a:xfrm>
            <a:off x="4055020" y="352984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담당자 전화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B86F2A02-5F27-7BE2-D3AC-607DFB2DBE4B}"/>
              </a:ext>
            </a:extLst>
          </p:cNvPr>
          <p:cNvSpPr/>
          <p:nvPr/>
        </p:nvSpPr>
        <p:spPr>
          <a:xfrm>
            <a:off x="1311467" y="4922900"/>
            <a:ext cx="5433246" cy="1820800"/>
          </a:xfrm>
          <a:prstGeom prst="roundRect">
            <a:avLst>
              <a:gd name="adj" fmla="val 533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C7CCAA0E-6F71-95F1-A141-6FBC62CFCC3A}"/>
              </a:ext>
            </a:extLst>
          </p:cNvPr>
          <p:cNvSpPr/>
          <p:nvPr/>
        </p:nvSpPr>
        <p:spPr>
          <a:xfrm>
            <a:off x="1397112" y="5020336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회사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5CAE74E2-762E-6BBC-EF03-EAE89D1C0BAD}"/>
              </a:ext>
            </a:extLst>
          </p:cNvPr>
          <p:cNvSpPr/>
          <p:nvPr/>
        </p:nvSpPr>
        <p:spPr>
          <a:xfrm>
            <a:off x="1498340" y="5506484"/>
            <a:ext cx="1037723" cy="52031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E5261E45-FBE9-D3AC-6888-F6C10DA4FCA0}"/>
              </a:ext>
            </a:extLst>
          </p:cNvPr>
          <p:cNvSpPr/>
          <p:nvPr/>
        </p:nvSpPr>
        <p:spPr>
          <a:xfrm>
            <a:off x="1498340" y="527153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회사 로고</a:t>
            </a:r>
          </a:p>
        </p:txBody>
      </p:sp>
      <p:pic>
        <p:nvPicPr>
          <p:cNvPr id="84" name="Picture 1">
            <a:extLst>
              <a:ext uri="{FF2B5EF4-FFF2-40B4-BE49-F238E27FC236}">
                <a16:creationId xmlns:a16="http://schemas.microsoft.com/office/drawing/2014/main" id="{3C688C61-EE3E-F648-DF9A-56E5A8225A1E}"/>
              </a:ext>
            </a:extLst>
          </p:cNvPr>
          <p:cNvPicPr preferRelativeResize="0">
            <a:picLocks/>
          </p:cNvPicPr>
          <p:nvPr>
            <p:custDataLst>
              <p:custData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364" y="5817707"/>
            <a:ext cx="337500" cy="337500"/>
          </a:xfrm>
          <a:prstGeom prst="rect">
            <a:avLst/>
          </a:prstGeom>
        </p:spPr>
      </p:pic>
      <p:sp>
        <p:nvSpPr>
          <p:cNvPr id="85" name="직사각형 84">
            <a:extLst>
              <a:ext uri="{FF2B5EF4-FFF2-40B4-BE49-F238E27FC236}">
                <a16:creationId xmlns:a16="http://schemas.microsoft.com/office/drawing/2014/main" id="{D223572A-46F4-EF2D-297F-16C0F0B4CA65}"/>
              </a:ext>
            </a:extLst>
          </p:cNvPr>
          <p:cNvSpPr/>
          <p:nvPr/>
        </p:nvSpPr>
        <p:spPr>
          <a:xfrm>
            <a:off x="2538107" y="5487218"/>
            <a:ext cx="1740027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! 750 X 250px, 10MB 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이하의 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PNG, JPEG, GIF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88EEF981-76E9-F1E9-192C-BE3BAEFB06DA}"/>
              </a:ext>
            </a:extLst>
          </p:cNvPr>
          <p:cNvSpPr/>
          <p:nvPr/>
        </p:nvSpPr>
        <p:spPr>
          <a:xfrm>
            <a:off x="1498340" y="6394448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  <a:sym typeface="Wingdings" panose="05000000000000000000" pitchFamily="2" charset="2"/>
              </a:rPr>
              <a:t>10</a:t>
            </a:r>
            <a:r>
              <a:rPr lang="ko-KR" altLang="en-US" sz="700" dirty="0">
                <a:solidFill>
                  <a:schemeClr val="tx1"/>
                </a:solidFill>
                <a:latin typeface="+mn-ea"/>
                <a:sym typeface="Wingdings" panose="05000000000000000000" pitchFamily="2" charset="2"/>
              </a:rPr>
              <a:t>일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▼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3C9EBD7F-5E43-E416-65D5-AAAA8ABE7490}"/>
              </a:ext>
            </a:extLst>
          </p:cNvPr>
          <p:cNvSpPr/>
          <p:nvPr/>
        </p:nvSpPr>
        <p:spPr>
          <a:xfrm>
            <a:off x="1498340" y="615408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매입 결제일</a:t>
            </a: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5FA21281-32F7-9B3A-DBD6-7BA10AD6E88B}"/>
              </a:ext>
            </a:extLst>
          </p:cNvPr>
          <p:cNvSpPr/>
          <p:nvPr/>
        </p:nvSpPr>
        <p:spPr>
          <a:xfrm>
            <a:off x="87018" y="686434"/>
            <a:ext cx="1063145" cy="605726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2" name="표 91">
            <a:extLst>
              <a:ext uri="{FF2B5EF4-FFF2-40B4-BE49-F238E27FC236}">
                <a16:creationId xmlns:a16="http://schemas.microsoft.com/office/drawing/2014/main" id="{425000EB-E6D9-3ED5-5FAC-CD395FFBA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992"/>
              </p:ext>
            </p:extLst>
          </p:nvPr>
        </p:nvGraphicFramePr>
        <p:xfrm>
          <a:off x="182390" y="1139511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81218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45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0101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22571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id="{376B1E07-187E-87A2-A44D-C43197D0438C}"/>
              </a:ext>
            </a:extLst>
          </p:cNvPr>
          <p:cNvSpPr/>
          <p:nvPr/>
        </p:nvSpPr>
        <p:spPr>
          <a:xfrm>
            <a:off x="182390" y="777016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CF7A2751-4568-4881-D58A-BEEE170EB4CF}"/>
              </a:ext>
            </a:extLst>
          </p:cNvPr>
          <p:cNvSpPr/>
          <p:nvPr/>
        </p:nvSpPr>
        <p:spPr>
          <a:xfrm>
            <a:off x="0" y="495300"/>
            <a:ext cx="7079226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이전페이지에서 계속    ↓↓</a:t>
            </a: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28BBE9D2-9F4E-A1D0-50D7-E6333970EFAD}"/>
              </a:ext>
            </a:extLst>
          </p:cNvPr>
          <p:cNvSpPr/>
          <p:nvPr/>
        </p:nvSpPr>
        <p:spPr>
          <a:xfrm>
            <a:off x="0" y="6667500"/>
            <a:ext cx="7086600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다음페이지에서 계속    ↓↓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21B61FD-F79F-0BF0-32D7-3C237EE8E788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발주관리</a:t>
            </a:r>
            <a:r>
              <a:rPr lang="en-US" altLang="ko-KR" sz="800" dirty="0">
                <a:solidFill>
                  <a:schemeClr val="tx1"/>
                </a:solidFill>
              </a:rPr>
              <a:t>&gt;</a:t>
            </a:r>
            <a:r>
              <a:rPr lang="ko-KR" altLang="en-US" sz="800" dirty="0">
                <a:solidFill>
                  <a:schemeClr val="tx1"/>
                </a:solidFill>
              </a:rPr>
              <a:t> 거래처관리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거래처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D646B80-6EC0-8922-99E2-59AEFA040F51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거래처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D73B98CE-C359-A2DE-D393-499222DBB94B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981393848"/>
              </p:ext>
            </p:extLst>
          </p:nvPr>
        </p:nvGraphicFramePr>
        <p:xfrm>
          <a:off x="7086600" y="501650"/>
          <a:ext cx="2057400" cy="1695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회사 로고 이미지 영역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클릭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파일탐색기 팝업 표시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- 750 X 250px, 10MB </a:t>
                      </a:r>
                      <a:r>
                        <a:rPr lang="ko-KR" altLang="en-US" sz="700" dirty="0"/>
                        <a:t>이하의 </a:t>
                      </a:r>
                      <a:r>
                        <a:rPr lang="en-US" altLang="ko-KR" sz="700" dirty="0"/>
                        <a:t>PNG, JPEG, GIF </a:t>
                      </a:r>
                      <a:r>
                        <a:rPr lang="ko-KR" altLang="en-US" sz="700" dirty="0"/>
                        <a:t>중 하나 선택 가능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매입 결제일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1</a:t>
                      </a:r>
                      <a:r>
                        <a:rPr lang="ko-KR" altLang="en-US" sz="700" dirty="0"/>
                        <a:t>일</a:t>
                      </a:r>
                      <a:r>
                        <a:rPr lang="en-US" altLang="ko-KR" sz="700" dirty="0"/>
                        <a:t>~31</a:t>
                      </a:r>
                      <a:r>
                        <a:rPr lang="ko-KR" altLang="en-US" sz="700" dirty="0"/>
                        <a:t>일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말일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15</a:t>
                      </a:r>
                      <a:r>
                        <a:rPr lang="ko-KR" altLang="en-US" sz="700" dirty="0"/>
                        <a:t>일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거래처 유형이 </a:t>
                      </a:r>
                      <a:r>
                        <a:rPr lang="en-US" altLang="ko-KR" sz="700" dirty="0"/>
                        <a:t>'</a:t>
                      </a:r>
                      <a:r>
                        <a:rPr lang="ko-KR" altLang="en-US" sz="700" dirty="0"/>
                        <a:t>매입</a:t>
                      </a:r>
                      <a:r>
                        <a:rPr lang="en-US" altLang="ko-KR" sz="700" dirty="0"/>
                        <a:t>'</a:t>
                      </a:r>
                      <a:r>
                        <a:rPr lang="ko-KR" altLang="en-US" sz="700" dirty="0"/>
                        <a:t>일 경우 표시</a:t>
                      </a:r>
                      <a:endParaRPr kumimoji="0" lang="ko-KR" altLang="en-US" sz="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</a:tbl>
          </a:graphicData>
        </a:graphic>
      </p:graphicFrame>
      <p:sp>
        <p:nvSpPr>
          <p:cNvPr id="5" name="타원 4">
            <a:extLst>
              <a:ext uri="{FF2B5EF4-FFF2-40B4-BE49-F238E27FC236}">
                <a16:creationId xmlns:a16="http://schemas.microsoft.com/office/drawing/2014/main" id="{F53F50AE-93A2-CAEF-C803-FBCC0B4E2C4A}"/>
              </a:ext>
            </a:extLst>
          </p:cNvPr>
          <p:cNvSpPr/>
          <p:nvPr/>
        </p:nvSpPr>
        <p:spPr>
          <a:xfrm>
            <a:off x="1423518" y="5524643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19E15E0-4A79-8AE7-38B5-975F49C8F73C}"/>
              </a:ext>
            </a:extLst>
          </p:cNvPr>
          <p:cNvSpPr/>
          <p:nvPr/>
        </p:nvSpPr>
        <p:spPr>
          <a:xfrm>
            <a:off x="1423518" y="6427136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911454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07CF3-3C03-67DA-D012-D4B7DF72E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2FC77FA4-0A69-85BC-9C15-0D3EE2ADE06D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57634418"/>
              </p:ext>
            </p:extLst>
          </p:nvPr>
        </p:nvGraphicFramePr>
        <p:xfrm>
          <a:off x="7086600" y="501650"/>
          <a:ext cx="2057400" cy="1856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신용등급 인풋박스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외부 신용평가 등급 표시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예</a:t>
                      </a:r>
                      <a:r>
                        <a:rPr lang="en-US" altLang="ko-KR" sz="700" dirty="0"/>
                        <a:t>: AAA, AA, A, BBB, BB, B, CCC, CC, C, D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거래등급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A(</a:t>
                      </a:r>
                      <a:r>
                        <a:rPr lang="ko-KR" altLang="en-US" sz="700" dirty="0"/>
                        <a:t>우수</a:t>
                      </a:r>
                      <a:r>
                        <a:rPr lang="en-US" altLang="ko-KR" sz="700" dirty="0"/>
                        <a:t>), B(</a:t>
                      </a:r>
                      <a:r>
                        <a:rPr lang="ko-KR" altLang="en-US" sz="700" dirty="0"/>
                        <a:t>양호</a:t>
                      </a:r>
                      <a:r>
                        <a:rPr lang="en-US" altLang="ko-KR" sz="700" dirty="0"/>
                        <a:t>), C(</a:t>
                      </a:r>
                      <a:r>
                        <a:rPr lang="ko-KR" altLang="en-US" sz="700" dirty="0"/>
                        <a:t>보통</a:t>
                      </a:r>
                      <a:r>
                        <a:rPr lang="en-US" altLang="ko-KR" sz="700" dirty="0"/>
                        <a:t>), D(</a:t>
                      </a:r>
                      <a:r>
                        <a:rPr lang="ko-KR" altLang="en-US" sz="700" dirty="0"/>
                        <a:t>주의</a:t>
                      </a:r>
                      <a:r>
                        <a:rPr lang="en-US" altLang="ko-KR" sz="700" dirty="0"/>
                        <a:t>), E(</a:t>
                      </a:r>
                      <a:r>
                        <a:rPr lang="ko-KR" altLang="en-US" sz="700" dirty="0"/>
                        <a:t>위험</a:t>
                      </a:r>
                      <a:r>
                        <a:rPr lang="en-US" altLang="ko-KR" sz="700" dirty="0"/>
                        <a:t>)</a:t>
                      </a:r>
                      <a:br>
                        <a:rPr lang="en-US" altLang="ko-KR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A(</a:t>
                      </a:r>
                      <a:r>
                        <a:rPr lang="ko-KR" altLang="en-US" sz="700" dirty="0"/>
                        <a:t>우수</a:t>
                      </a:r>
                      <a:r>
                        <a:rPr lang="en-US" altLang="ko-KR" sz="700" dirty="0"/>
                        <a:t>)</a:t>
                      </a:r>
                      <a:br>
                        <a:rPr lang="en-US" altLang="ko-KR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자사 기준 거래처 평가 등급 </a:t>
                      </a:r>
                      <a:r>
                        <a:rPr lang="en-US" altLang="ko-KR" sz="700" dirty="0"/>
                        <a:t>(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납기준수율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불량률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가격경쟁력 </a:t>
                      </a:r>
                      <a:r>
                        <a:rPr lang="ko-KR" altLang="en-US" sz="700" dirty="0"/>
                        <a:t>기준</a:t>
                      </a:r>
                      <a:r>
                        <a:rPr lang="en-US" altLang="ko-KR" sz="700" dirty="0"/>
                        <a:t>)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C27C967-29A9-641D-F6CC-F6FE49CFF6BD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0DEC94D4-7E88-F966-2E10-5521DD470695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99FCC1A9-62FA-5346-F3D2-DB57CD1D4796}"/>
              </a:ext>
            </a:extLst>
          </p:cNvPr>
          <p:cNvSpPr/>
          <p:nvPr/>
        </p:nvSpPr>
        <p:spPr>
          <a:xfrm>
            <a:off x="87018" y="686434"/>
            <a:ext cx="1063145" cy="605726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2" name="표 91">
            <a:extLst>
              <a:ext uri="{FF2B5EF4-FFF2-40B4-BE49-F238E27FC236}">
                <a16:creationId xmlns:a16="http://schemas.microsoft.com/office/drawing/2014/main" id="{3D223D4D-8DB5-E072-6021-0A972D9B90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214332"/>
              </p:ext>
            </p:extLst>
          </p:nvPr>
        </p:nvGraphicFramePr>
        <p:xfrm>
          <a:off x="182390" y="1139511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81218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45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0101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22571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id="{740D3C26-0483-0189-2094-D07ED929C932}"/>
              </a:ext>
            </a:extLst>
          </p:cNvPr>
          <p:cNvSpPr/>
          <p:nvPr/>
        </p:nvSpPr>
        <p:spPr>
          <a:xfrm>
            <a:off x="182390" y="777016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E7DDA8C3-E767-91B2-784F-258303184E67}"/>
              </a:ext>
            </a:extLst>
          </p:cNvPr>
          <p:cNvSpPr/>
          <p:nvPr/>
        </p:nvSpPr>
        <p:spPr>
          <a:xfrm>
            <a:off x="1311467" y="615507"/>
            <a:ext cx="5433246" cy="2560865"/>
          </a:xfrm>
          <a:prstGeom prst="roundRect">
            <a:avLst>
              <a:gd name="adj" fmla="val 3456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61E16F7-6456-A93B-B3CD-807F1B8659A7}"/>
              </a:ext>
            </a:extLst>
          </p:cNvPr>
          <p:cNvSpPr/>
          <p:nvPr/>
        </p:nvSpPr>
        <p:spPr>
          <a:xfrm>
            <a:off x="1498340" y="1011067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  <a:sym typeface="Wingdings" panose="05000000000000000000" pitchFamily="2" charset="2"/>
              </a:rPr>
              <a:t>10</a:t>
            </a:r>
            <a:r>
              <a:rPr lang="ko-KR" altLang="en-US" sz="700" dirty="0">
                <a:solidFill>
                  <a:schemeClr val="tx1"/>
                </a:solidFill>
                <a:latin typeface="+mn-ea"/>
                <a:sym typeface="Wingdings" panose="05000000000000000000" pitchFamily="2" charset="2"/>
              </a:rPr>
              <a:t>일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▼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92B3996-6CDB-2A67-79A0-8C0B4DAE6C49}"/>
              </a:ext>
            </a:extLst>
          </p:cNvPr>
          <p:cNvSpPr/>
          <p:nvPr/>
        </p:nvSpPr>
        <p:spPr>
          <a:xfrm>
            <a:off x="1498340" y="77070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매입 결제일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694A140-B8DB-2938-73E2-561D8DABB186}"/>
              </a:ext>
            </a:extLst>
          </p:cNvPr>
          <p:cNvSpPr/>
          <p:nvPr/>
        </p:nvSpPr>
        <p:spPr>
          <a:xfrm>
            <a:off x="1498340" y="1604755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  <a:sym typeface="Wingdings" panose="05000000000000000000" pitchFamily="2" charset="2"/>
              </a:rPr>
              <a:t>AAA 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0118E13-B49E-5B30-8F1C-4163AEE66C79}"/>
              </a:ext>
            </a:extLst>
          </p:cNvPr>
          <p:cNvSpPr/>
          <p:nvPr/>
        </p:nvSpPr>
        <p:spPr>
          <a:xfrm>
            <a:off x="1498340" y="136439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신용등급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C522984-C430-19F7-D529-C4A3C67FA6EE}"/>
              </a:ext>
            </a:extLst>
          </p:cNvPr>
          <p:cNvSpPr/>
          <p:nvPr/>
        </p:nvSpPr>
        <p:spPr>
          <a:xfrm>
            <a:off x="4055020" y="1604755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A(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우수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▼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ADB6779-08BA-3D44-9CBC-9CA56CFBF232}"/>
              </a:ext>
            </a:extLst>
          </p:cNvPr>
          <p:cNvSpPr/>
          <p:nvPr/>
        </p:nvSpPr>
        <p:spPr>
          <a:xfrm>
            <a:off x="4055020" y="136439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거래등급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6D95861-CC6E-237A-167F-6962EFB22177}"/>
              </a:ext>
            </a:extLst>
          </p:cNvPr>
          <p:cNvSpPr/>
          <p:nvPr/>
        </p:nvSpPr>
        <p:spPr>
          <a:xfrm>
            <a:off x="1498340" y="2198443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abc@email.com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8BDFF70-15C4-ED70-C75B-77D4AA4FCFB2}"/>
              </a:ext>
            </a:extLst>
          </p:cNvPr>
          <p:cNvSpPr/>
          <p:nvPr/>
        </p:nvSpPr>
        <p:spPr>
          <a:xfrm>
            <a:off x="1498340" y="1958079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세금계산서 이메일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B8543B6-EAFA-2359-4429-8FF954FE5A82}"/>
              </a:ext>
            </a:extLst>
          </p:cNvPr>
          <p:cNvSpPr/>
          <p:nvPr/>
        </p:nvSpPr>
        <p:spPr>
          <a:xfrm>
            <a:off x="4055020" y="2203077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은행 ▼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CCBACBD-5314-AD4E-29AE-B825650CAC14}"/>
              </a:ext>
            </a:extLst>
          </p:cNvPr>
          <p:cNvSpPr/>
          <p:nvPr/>
        </p:nvSpPr>
        <p:spPr>
          <a:xfrm>
            <a:off x="4055020" y="196271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입금계좌 은행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88929DE-A325-2F13-D2F6-607F8492F1F8}"/>
              </a:ext>
            </a:extLst>
          </p:cNvPr>
          <p:cNvSpPr/>
          <p:nvPr/>
        </p:nvSpPr>
        <p:spPr>
          <a:xfrm>
            <a:off x="1498340" y="2794220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123123123123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B68A8DA-F465-A05A-3EC5-42FE6066799B}"/>
              </a:ext>
            </a:extLst>
          </p:cNvPr>
          <p:cNvSpPr/>
          <p:nvPr/>
        </p:nvSpPr>
        <p:spPr>
          <a:xfrm>
            <a:off x="1498340" y="255385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계좌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06A2D76-CD7C-1F76-F950-D3834E597759}"/>
              </a:ext>
            </a:extLst>
          </p:cNvPr>
          <p:cNvSpPr/>
          <p:nvPr/>
        </p:nvSpPr>
        <p:spPr>
          <a:xfrm>
            <a:off x="4055020" y="2794220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예금주명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5D30791-F951-3204-359C-58D7A804C744}"/>
              </a:ext>
            </a:extLst>
          </p:cNvPr>
          <p:cNvSpPr/>
          <p:nvPr/>
        </p:nvSpPr>
        <p:spPr>
          <a:xfrm>
            <a:off x="4055020" y="255385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예금주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1C54AE73-492D-882E-D823-C98B90D2C902}"/>
              </a:ext>
            </a:extLst>
          </p:cNvPr>
          <p:cNvSpPr/>
          <p:nvPr/>
        </p:nvSpPr>
        <p:spPr>
          <a:xfrm>
            <a:off x="1311467" y="3351563"/>
            <a:ext cx="5433246" cy="2071337"/>
          </a:xfrm>
          <a:prstGeom prst="roundRect">
            <a:avLst>
              <a:gd name="adj" fmla="val 3456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FB777CD-EB7B-C177-1768-E9C89F921324}"/>
              </a:ext>
            </a:extLst>
          </p:cNvPr>
          <p:cNvSpPr/>
          <p:nvPr/>
        </p:nvSpPr>
        <p:spPr>
          <a:xfrm>
            <a:off x="1397112" y="3448999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추가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E83025C-1BE8-EC19-2583-F23CACC67313}"/>
              </a:ext>
            </a:extLst>
          </p:cNvPr>
          <p:cNvSpPr/>
          <p:nvPr/>
        </p:nvSpPr>
        <p:spPr>
          <a:xfrm>
            <a:off x="1498340" y="4693640"/>
            <a:ext cx="473283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2025-12-12 12:21 [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홍길동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]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메모 내용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F28C426B-0A44-74A9-2D38-624C9EA6121B}"/>
              </a:ext>
            </a:extLst>
          </p:cNvPr>
          <p:cNvSpPr/>
          <p:nvPr/>
        </p:nvSpPr>
        <p:spPr>
          <a:xfrm>
            <a:off x="1498340" y="445327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메모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8A89E79C-C06A-5A3C-BE31-9153A5BE05E0}"/>
              </a:ext>
            </a:extLst>
          </p:cNvPr>
          <p:cNvGrpSpPr/>
          <p:nvPr/>
        </p:nvGrpSpPr>
        <p:grpSpPr>
          <a:xfrm rot="2700000">
            <a:off x="6312701" y="4723920"/>
            <a:ext cx="182172" cy="178473"/>
            <a:chOff x="6543991" y="4024834"/>
            <a:chExt cx="314961" cy="308569"/>
          </a:xfrm>
        </p:grpSpPr>
        <p:sp>
          <p:nvSpPr>
            <p:cNvPr id="30" name="타원 108">
              <a:extLst>
                <a:ext uri="{FF2B5EF4-FFF2-40B4-BE49-F238E27FC236}">
                  <a16:creationId xmlns:a16="http://schemas.microsoft.com/office/drawing/2014/main" id="{C9779A92-7F0F-9039-724B-4B11D318C0A0}"/>
                </a:ext>
              </a:extLst>
            </p:cNvPr>
            <p:cNvSpPr/>
            <p:nvPr/>
          </p:nvSpPr>
          <p:spPr>
            <a:xfrm rot="2700000">
              <a:off x="6547187" y="4021638"/>
              <a:ext cx="308569" cy="314961"/>
            </a:xfrm>
            <a:prstGeom prst="roundRect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r>
                <a:rPr lang="ko-KR" altLang="en-US" sz="700" b="1" dirty="0">
                  <a:solidFill>
                    <a:schemeClr val="tx1"/>
                  </a:solidFill>
                </a:rPr>
                <a:t>       </a:t>
              </a:r>
            </a:p>
          </p:txBody>
        </p:sp>
        <p:pic>
          <p:nvPicPr>
            <p:cNvPr id="31" name="그래픽 30" descr="닫기">
              <a:extLst>
                <a:ext uri="{FF2B5EF4-FFF2-40B4-BE49-F238E27FC236}">
                  <a16:creationId xmlns:a16="http://schemas.microsoft.com/office/drawing/2014/main" id="{DFDD17F2-4059-A944-2B4A-4720B9104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900000">
              <a:off x="6608755" y="4083589"/>
              <a:ext cx="182445" cy="182445"/>
            </a:xfrm>
            <a:prstGeom prst="roundRect">
              <a:avLst/>
            </a:prstGeom>
          </p:spPr>
        </p:pic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0E40FC8-2079-537A-ED26-7C8E00140050}"/>
              </a:ext>
            </a:extLst>
          </p:cNvPr>
          <p:cNvGrpSpPr/>
          <p:nvPr/>
        </p:nvGrpSpPr>
        <p:grpSpPr>
          <a:xfrm rot="2700000">
            <a:off x="6312701" y="5019402"/>
            <a:ext cx="182172" cy="178473"/>
            <a:chOff x="6543991" y="4024834"/>
            <a:chExt cx="314961" cy="308569"/>
          </a:xfrm>
        </p:grpSpPr>
        <p:sp>
          <p:nvSpPr>
            <p:cNvPr id="33" name="타원 108">
              <a:extLst>
                <a:ext uri="{FF2B5EF4-FFF2-40B4-BE49-F238E27FC236}">
                  <a16:creationId xmlns:a16="http://schemas.microsoft.com/office/drawing/2014/main" id="{BF2C3CEB-71F5-63DA-7646-26455A7C6B05}"/>
                </a:ext>
              </a:extLst>
            </p:cNvPr>
            <p:cNvSpPr/>
            <p:nvPr/>
          </p:nvSpPr>
          <p:spPr>
            <a:xfrm rot="2700000">
              <a:off x="6547187" y="4021638"/>
              <a:ext cx="308569" cy="314961"/>
            </a:xfrm>
            <a:prstGeom prst="roundRect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r>
                <a:rPr lang="ko-KR" altLang="en-US" sz="700" b="1" dirty="0">
                  <a:solidFill>
                    <a:schemeClr val="tx1"/>
                  </a:solidFill>
                </a:rPr>
                <a:t>       </a:t>
              </a:r>
            </a:p>
          </p:txBody>
        </p:sp>
        <p:pic>
          <p:nvPicPr>
            <p:cNvPr id="34" name="그래픽 33" descr="닫기">
              <a:extLst>
                <a:ext uri="{FF2B5EF4-FFF2-40B4-BE49-F238E27FC236}">
                  <a16:creationId xmlns:a16="http://schemas.microsoft.com/office/drawing/2014/main" id="{94445412-A748-10B2-7D44-AD29C2A00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900000">
              <a:off x="6608755" y="4083589"/>
              <a:ext cx="182445" cy="182445"/>
            </a:xfrm>
            <a:prstGeom prst="roundRect">
              <a:avLst/>
            </a:prstGeom>
          </p:spPr>
        </p:pic>
      </p:grp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477E63F6-5B6D-D71A-B798-EE86457D348C}"/>
              </a:ext>
            </a:extLst>
          </p:cNvPr>
          <p:cNvSpPr/>
          <p:nvPr/>
        </p:nvSpPr>
        <p:spPr>
          <a:xfrm>
            <a:off x="6164104" y="4485868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추가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7A3F288-7C28-1D08-3723-B086C651866F}"/>
              </a:ext>
            </a:extLst>
          </p:cNvPr>
          <p:cNvSpPr/>
          <p:nvPr/>
        </p:nvSpPr>
        <p:spPr>
          <a:xfrm>
            <a:off x="1498340" y="4978819"/>
            <a:ext cx="4732835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75F137A1-0223-3106-5E6C-933F9FF6792D}"/>
              </a:ext>
            </a:extLst>
          </p:cNvPr>
          <p:cNvSpPr/>
          <p:nvPr/>
        </p:nvSpPr>
        <p:spPr>
          <a:xfrm>
            <a:off x="1498340" y="3995738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11,000,000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8D241E5-7B85-7449-E373-E032012BC9F5}"/>
              </a:ext>
            </a:extLst>
          </p:cNvPr>
          <p:cNvSpPr/>
          <p:nvPr/>
        </p:nvSpPr>
        <p:spPr>
          <a:xfrm>
            <a:off x="1498340" y="375537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미지급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FB69702-3351-9855-2636-83EE8A6E4AF4}"/>
              </a:ext>
            </a:extLst>
          </p:cNvPr>
          <p:cNvSpPr/>
          <p:nvPr/>
        </p:nvSpPr>
        <p:spPr>
          <a:xfrm>
            <a:off x="0" y="495300"/>
            <a:ext cx="7079226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이전페이지에서 계속    ↓↓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020CE71-5558-0137-A71D-5C80153DF97C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발주관리</a:t>
            </a:r>
            <a:r>
              <a:rPr lang="en-US" altLang="ko-KR" sz="800" dirty="0">
                <a:solidFill>
                  <a:schemeClr val="tx1"/>
                </a:solidFill>
              </a:rPr>
              <a:t>&gt;</a:t>
            </a:r>
            <a:r>
              <a:rPr lang="ko-KR" altLang="en-US" sz="800" dirty="0">
                <a:solidFill>
                  <a:schemeClr val="tx1"/>
                </a:solidFill>
              </a:rPr>
              <a:t> 거래처관리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거래처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81AF85F-1D7D-0195-A35F-B6C912BC31F3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거래처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7DE75756-7E64-C5D6-902D-FC30DE88223D}"/>
              </a:ext>
            </a:extLst>
          </p:cNvPr>
          <p:cNvSpPr/>
          <p:nvPr/>
        </p:nvSpPr>
        <p:spPr>
          <a:xfrm>
            <a:off x="1397112" y="1643420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3DDD9B21-5B1E-9DA4-3DC8-AD84CC916730}"/>
              </a:ext>
            </a:extLst>
          </p:cNvPr>
          <p:cNvSpPr/>
          <p:nvPr/>
        </p:nvSpPr>
        <p:spPr>
          <a:xfrm>
            <a:off x="3966070" y="1643420"/>
            <a:ext cx="147600" cy="147600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30860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2F1CE-7867-4B77-87C2-0F733D3ED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7558E34F-E621-9A7F-8C37-9ED6B4770043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발주관리</a:t>
            </a:r>
            <a:r>
              <a:rPr lang="en-US" altLang="ko-KR" sz="800" dirty="0">
                <a:solidFill>
                  <a:schemeClr val="tx1"/>
                </a:solidFill>
              </a:rPr>
              <a:t>&gt;</a:t>
            </a:r>
            <a:r>
              <a:rPr lang="ko-KR" altLang="en-US" sz="800" dirty="0">
                <a:solidFill>
                  <a:schemeClr val="tx1"/>
                </a:solidFill>
              </a:rPr>
              <a:t> 현장관리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93A3B5D7-E945-236B-84A0-E6223C811422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현장관리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A50C45B4-567F-92FC-D4C9-2ADD86F6F9BF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26177921"/>
              </p:ext>
            </p:extLst>
          </p:nvPr>
        </p:nvGraphicFramePr>
        <p:xfrm>
          <a:off x="7086600" y="512536"/>
          <a:ext cx="2057400" cy="25988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 자동 등록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계약완료 시 현장 자동 등록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660195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거래처 필터 </a:t>
                      </a: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셀렉트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종류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전체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거래처 목록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디폴트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전체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미등록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중지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사용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보류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정렬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등록순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거래처명 오름차순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거래처명 내림차순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현장명</a:t>
                      </a:r>
                      <a:r>
                        <a:rPr lang="ko-KR" altLang="en-US" sz="700" dirty="0"/>
                        <a:t> 오름차순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현장명</a:t>
                      </a:r>
                      <a:r>
                        <a:rPr lang="ko-KR" altLang="en-US" sz="700" dirty="0"/>
                        <a:t> 내림차순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endParaRPr lang="ko-KR" alt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568C7682-2AA7-C331-3822-062A24583F35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9D3C12A-6323-AB15-8067-014A7C1CE1C5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8EA5228C-51C8-E080-F18C-0C8E7AFC9684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5EF5E0C0-A765-0BE3-4003-140F323612A0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E4E71922-7005-535F-B476-F656DD8B5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646321EC-67A9-9425-BED8-3836E95C9BFB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5EF512FF-8FCE-D106-B2B5-E3C1CD369F1D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947292DB-8496-78D9-8889-A6087F1C94C8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ED8689F2-90C8-4EDC-37E6-23ECCA9EF3CD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5FB82B9B-04DE-20E9-7AF7-EBA7B7FD38EF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A017C990-9B7E-2DC7-5C13-39AAC0C80B7F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A7A1E6D9-E3DB-F847-3B8D-4F8CF1BD8D21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07FBB3E8-C441-64CF-5DC3-398C85DEB0A1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9A3AFB94-62B8-372A-9245-65B1E0F55F1D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4012E096-D67A-E38C-1414-D162B44CF7DB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D9F6EF5-6CD4-BE13-2F77-B5F8B7372771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E89EE11-87C5-F86D-61DF-50DC972733E1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E3061004-AF0B-0412-1230-D058794EC502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8E52102-85DC-15DC-79E7-795BE78C9813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현장관리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E3073A0-44FE-B310-6E82-E9D4985AEE1E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현장을 관리합니다</a:t>
            </a:r>
          </a:p>
        </p:txBody>
      </p:sp>
      <p:sp>
        <p:nvSpPr>
          <p:cNvPr id="124" name="사각형: 둥근 모서리 123">
            <a:extLst>
              <a:ext uri="{FF2B5EF4-FFF2-40B4-BE49-F238E27FC236}">
                <a16:creationId xmlns:a16="http://schemas.microsoft.com/office/drawing/2014/main" id="{61B08421-99BC-BA69-DB2C-E94B24CF6681}"/>
              </a:ext>
            </a:extLst>
          </p:cNvPr>
          <p:cNvSpPr/>
          <p:nvPr/>
        </p:nvSpPr>
        <p:spPr>
          <a:xfrm>
            <a:off x="1308713" y="2596151"/>
            <a:ext cx="2248189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25" name="그래픽 124" descr="돋보기">
            <a:extLst>
              <a:ext uri="{FF2B5EF4-FFF2-40B4-BE49-F238E27FC236}">
                <a16:creationId xmlns:a16="http://schemas.microsoft.com/office/drawing/2014/main" id="{CFA7E486-696A-30A3-E185-F393D97108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69780" y="2621841"/>
            <a:ext cx="150640" cy="150640"/>
          </a:xfrm>
          <a:prstGeom prst="rect">
            <a:avLst/>
          </a:prstGeom>
        </p:spPr>
      </p:pic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F7EC1DDC-ECD3-5CAB-383C-815945B017A3}"/>
              </a:ext>
            </a:extLst>
          </p:cNvPr>
          <p:cNvSpPr/>
          <p:nvPr/>
        </p:nvSpPr>
        <p:spPr>
          <a:xfrm>
            <a:off x="1341789" y="2929012"/>
            <a:ext cx="813661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총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7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128" name="표 127">
            <a:extLst>
              <a:ext uri="{FF2B5EF4-FFF2-40B4-BE49-F238E27FC236}">
                <a16:creationId xmlns:a16="http://schemas.microsoft.com/office/drawing/2014/main" id="{42A4E261-743D-43E6-7E42-677B27DAC0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417085"/>
              </p:ext>
            </p:extLst>
          </p:nvPr>
        </p:nvGraphicFramePr>
        <p:xfrm>
          <a:off x="1308713" y="3186041"/>
          <a:ext cx="5435994" cy="226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01">
                  <a:extLst>
                    <a:ext uri="{9D8B030D-6E8A-4147-A177-3AD203B41FA5}">
                      <a16:colId xmlns:a16="http://schemas.microsoft.com/office/drawing/2014/main" val="3884967201"/>
                    </a:ext>
                  </a:extLst>
                </a:gridCol>
                <a:gridCol w="660764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660764">
                  <a:extLst>
                    <a:ext uri="{9D8B030D-6E8A-4147-A177-3AD203B41FA5}">
                      <a16:colId xmlns:a16="http://schemas.microsoft.com/office/drawing/2014/main" val="3502778086"/>
                    </a:ext>
                  </a:extLst>
                </a:gridCol>
                <a:gridCol w="660764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1666069">
                  <a:extLst>
                    <a:ext uri="{9D8B030D-6E8A-4147-A177-3AD203B41FA5}">
                      <a16:colId xmlns:a16="http://schemas.microsoft.com/office/drawing/2014/main" val="2035864825"/>
                    </a:ext>
                  </a:extLst>
                </a:gridCol>
                <a:gridCol w="741516">
                  <a:extLst>
                    <a:ext uri="{9D8B030D-6E8A-4147-A177-3AD203B41FA5}">
                      <a16:colId xmlns:a16="http://schemas.microsoft.com/office/drawing/2014/main" val="2663073484"/>
                    </a:ext>
                  </a:extLst>
                </a:gridCol>
                <a:gridCol w="741516">
                  <a:extLst>
                    <a:ext uri="{9D8B030D-6E8A-4147-A177-3AD203B41FA5}">
                      <a16:colId xmlns:a16="http://schemas.microsoft.com/office/drawing/2014/main" val="3608927207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미등록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서울시 강남구 테헤란로 </a:t>
                      </a: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</a:t>
                      </a: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길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중지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서울시 강남구 테헤란로 </a:t>
                      </a: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</a:t>
                      </a: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길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사용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서울시 강남구 테헤란로 </a:t>
                      </a: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</a:t>
                      </a: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길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중지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서울시 강남구 테헤란로 </a:t>
                      </a: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길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사용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서울시 강남구 테헤란로 </a:t>
                      </a: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</a:t>
                      </a: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길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중지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서울시 강남구 테헤란로 </a:t>
                      </a: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길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사용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9" name="사각형: 둥근 모서리 128">
            <a:extLst>
              <a:ext uri="{FF2B5EF4-FFF2-40B4-BE49-F238E27FC236}">
                <a16:creationId xmlns:a16="http://schemas.microsoft.com/office/drawing/2014/main" id="{C680AA32-0C14-61AB-096A-4760E883D7C4}"/>
              </a:ext>
            </a:extLst>
          </p:cNvPr>
          <p:cNvSpPr/>
          <p:nvPr/>
        </p:nvSpPr>
        <p:spPr>
          <a:xfrm>
            <a:off x="5540988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114E4E7A-12B2-A462-999B-E944630D8CAE}"/>
              </a:ext>
            </a:extLst>
          </p:cNvPr>
          <p:cNvSpPr/>
          <p:nvPr/>
        </p:nvSpPr>
        <p:spPr>
          <a:xfrm>
            <a:off x="6161400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최신순 ▼</a:t>
            </a:r>
          </a:p>
        </p:txBody>
      </p:sp>
      <p:sp>
        <p:nvSpPr>
          <p:cNvPr id="135" name="사각형: 둥근 모서리 134">
            <a:extLst>
              <a:ext uri="{FF2B5EF4-FFF2-40B4-BE49-F238E27FC236}">
                <a16:creationId xmlns:a16="http://schemas.microsoft.com/office/drawing/2014/main" id="{694E7F3C-D070-9FE3-39C2-B4E421C8213D}"/>
              </a:ext>
            </a:extLst>
          </p:cNvPr>
          <p:cNvSpPr/>
          <p:nvPr/>
        </p:nvSpPr>
        <p:spPr>
          <a:xfrm>
            <a:off x="4920576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754C94B-D7A6-60B9-AC6F-11EC164FE035}"/>
              </a:ext>
            </a:extLst>
          </p:cNvPr>
          <p:cNvSpPr/>
          <p:nvPr/>
        </p:nvSpPr>
        <p:spPr>
          <a:xfrm>
            <a:off x="3277953" y="1634423"/>
            <a:ext cx="1265152" cy="1905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b="1" dirty="0">
                <a:solidFill>
                  <a:schemeClr val="tx1"/>
                </a:solidFill>
              </a:rPr>
              <a:t>2025-09-01 ~ 2025-09-03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t-dantay\Documents\First24\calendar1.png">
            <a:extLst>
              <a:ext uri="{FF2B5EF4-FFF2-40B4-BE49-F238E27FC236}">
                <a16:creationId xmlns:a16="http://schemas.microsoft.com/office/drawing/2014/main" id="{F7DD8F39-844C-3969-8876-81675219DBAE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238" y="1666173"/>
            <a:ext cx="118794" cy="1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F411AEE5-FF48-9EA9-7E95-4056ACE5DFFC}"/>
              </a:ext>
            </a:extLst>
          </p:cNvPr>
          <p:cNvSpPr/>
          <p:nvPr/>
        </p:nvSpPr>
        <p:spPr>
          <a:xfrm>
            <a:off x="5028585" y="1600561"/>
            <a:ext cx="3513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전전월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E812D76B-E531-4040-B9A8-B2F50750CC22}"/>
              </a:ext>
            </a:extLst>
          </p:cNvPr>
          <p:cNvSpPr/>
          <p:nvPr/>
        </p:nvSpPr>
        <p:spPr>
          <a:xfrm>
            <a:off x="6085833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어제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D52741F1-839B-DBFB-0D9F-2393248AE533}"/>
              </a:ext>
            </a:extLst>
          </p:cNvPr>
          <p:cNvSpPr/>
          <p:nvPr/>
        </p:nvSpPr>
        <p:spPr>
          <a:xfrm>
            <a:off x="6429219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오늘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A219462E-FF51-3674-E24E-A41B97A35376}"/>
              </a:ext>
            </a:extLst>
          </p:cNvPr>
          <p:cNvSpPr/>
          <p:nvPr/>
        </p:nvSpPr>
        <p:spPr>
          <a:xfrm>
            <a:off x="5402896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01975C8-E980-E946-4AEC-FE98CD5C7014}"/>
              </a:ext>
            </a:extLst>
          </p:cNvPr>
          <p:cNvSpPr/>
          <p:nvPr/>
        </p:nvSpPr>
        <p:spPr>
          <a:xfrm>
            <a:off x="5746282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당월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D74A944F-F791-8C19-2339-949FD2E29C38}"/>
              </a:ext>
            </a:extLst>
          </p:cNvPr>
          <p:cNvSpPr/>
          <p:nvPr/>
        </p:nvSpPr>
        <p:spPr>
          <a:xfrm>
            <a:off x="4587555" y="1600561"/>
            <a:ext cx="4139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당해년도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98144C5E-F91B-CA74-0540-517D3D87D2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788207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81218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45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0101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22571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7153C838-18BA-D195-B6A9-448F6071AC2A}"/>
              </a:ext>
            </a:extLst>
          </p:cNvPr>
          <p:cNvSpPr/>
          <p:nvPr/>
        </p:nvSpPr>
        <p:spPr>
          <a:xfrm>
            <a:off x="1311467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CCCF089-2066-C8E1-35AF-F32ED4F85916}"/>
              </a:ext>
            </a:extLst>
          </p:cNvPr>
          <p:cNvSpPr/>
          <p:nvPr/>
        </p:nvSpPr>
        <p:spPr>
          <a:xfrm>
            <a:off x="1432446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9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9ACA322-05BF-4BAB-3915-DAC61B334CF5}"/>
              </a:ext>
            </a:extLst>
          </p:cNvPr>
          <p:cNvSpPr/>
          <p:nvPr/>
        </p:nvSpPr>
        <p:spPr>
          <a:xfrm>
            <a:off x="1424109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전체 현장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96A7B62-AEC6-639E-D415-80E22A448959}"/>
              </a:ext>
            </a:extLst>
          </p:cNvPr>
          <p:cNvSpPr/>
          <p:nvPr/>
        </p:nvSpPr>
        <p:spPr>
          <a:xfrm>
            <a:off x="3156974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95B4CF3-2698-DBBF-817D-0302253567A9}"/>
              </a:ext>
            </a:extLst>
          </p:cNvPr>
          <p:cNvSpPr/>
          <p:nvPr/>
        </p:nvSpPr>
        <p:spPr>
          <a:xfrm>
            <a:off x="3277953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B9ED70A1-222E-5279-398E-63B369A1D13C}"/>
              </a:ext>
            </a:extLst>
          </p:cNvPr>
          <p:cNvSpPr/>
          <p:nvPr/>
        </p:nvSpPr>
        <p:spPr>
          <a:xfrm>
            <a:off x="3269617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사용 현장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4769161C-C515-6A87-7DFC-A704EBD47F77}"/>
              </a:ext>
            </a:extLst>
          </p:cNvPr>
          <p:cNvSpPr/>
          <p:nvPr/>
        </p:nvSpPr>
        <p:spPr>
          <a:xfrm>
            <a:off x="5010012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C36F3B54-ECF1-BE75-74E9-6AAFD4CF2FB1}"/>
              </a:ext>
            </a:extLst>
          </p:cNvPr>
          <p:cNvSpPr/>
          <p:nvPr/>
        </p:nvSpPr>
        <p:spPr>
          <a:xfrm>
            <a:off x="5130991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4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ED3CE33-2376-3270-7C0C-DCD4E94E4A39}"/>
              </a:ext>
            </a:extLst>
          </p:cNvPr>
          <p:cNvSpPr/>
          <p:nvPr/>
        </p:nvSpPr>
        <p:spPr>
          <a:xfrm>
            <a:off x="5122654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미등록 현장</a:t>
            </a:r>
          </a:p>
        </p:txBody>
      </p:sp>
      <p:pic>
        <p:nvPicPr>
          <p:cNvPr id="41" name="그래픽 40" descr="연필">
            <a:extLst>
              <a:ext uri="{FF2B5EF4-FFF2-40B4-BE49-F238E27FC236}">
                <a16:creationId xmlns:a16="http://schemas.microsoft.com/office/drawing/2014/main" id="{BF9FCE03-B215-CA01-625E-97AF2610E8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44038" y="3562243"/>
            <a:ext cx="98363" cy="98363"/>
          </a:xfrm>
          <a:prstGeom prst="rect">
            <a:avLst/>
          </a:prstGeom>
        </p:spPr>
      </p:pic>
      <p:sp>
        <p:nvSpPr>
          <p:cNvPr id="46" name="타원 45">
            <a:extLst>
              <a:ext uri="{FF2B5EF4-FFF2-40B4-BE49-F238E27FC236}">
                <a16:creationId xmlns:a16="http://schemas.microsoft.com/office/drawing/2014/main" id="{011F076D-0522-80F4-E01B-634EF553B25D}"/>
              </a:ext>
            </a:extLst>
          </p:cNvPr>
          <p:cNvSpPr/>
          <p:nvPr/>
        </p:nvSpPr>
        <p:spPr>
          <a:xfrm>
            <a:off x="5588405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A8F96E61-BC09-9571-462C-FCA3C8DE16D6}"/>
              </a:ext>
            </a:extLst>
          </p:cNvPr>
          <p:cNvSpPr/>
          <p:nvPr/>
        </p:nvSpPr>
        <p:spPr>
          <a:xfrm>
            <a:off x="6224906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BC52C97-B9AC-382A-C66B-3EE96E0770B4}"/>
              </a:ext>
            </a:extLst>
          </p:cNvPr>
          <p:cNvSpPr/>
          <p:nvPr/>
        </p:nvSpPr>
        <p:spPr>
          <a:xfrm>
            <a:off x="4932880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14600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6A197-2D24-A2BF-D964-AB39571FA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105546A0-9BD5-D2DE-88A1-FEC861D90316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발주관리</a:t>
            </a:r>
            <a:r>
              <a:rPr lang="en-US" altLang="ko-KR" sz="800" dirty="0">
                <a:solidFill>
                  <a:schemeClr val="tx1"/>
                </a:solidFill>
              </a:rPr>
              <a:t>&gt;</a:t>
            </a:r>
            <a:r>
              <a:rPr lang="ko-KR" altLang="en-US" sz="800" dirty="0">
                <a:solidFill>
                  <a:schemeClr val="tx1"/>
                </a:solidFill>
              </a:rPr>
              <a:t> 현장관리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현장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DFB5B05E-93D4-BAC3-2683-3E2419EF5D3E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현장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B4A2AF1-4B0B-456C-6CEA-78CF73340A20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561351157"/>
              </p:ext>
            </p:extLst>
          </p:nvPr>
        </p:nvGraphicFramePr>
        <p:xfrm>
          <a:off x="7086600" y="512536"/>
          <a:ext cx="2057400" cy="1055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 자동 등록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계약완료 시 현장 자동 등록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864431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위치 정보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GPS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출퇴근을 위한 정보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DC51E0E1-1AD0-21FF-D2B4-0DD20D7CCA04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7C92A64-2811-5116-8437-81C243F7B924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34C0A8BE-6F93-FE4D-E102-27C384A6E5FE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4D944CD-A2FD-6D6B-441A-FE52A4A1697D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A4B191CB-6CD1-774D-DEA3-CA5CBDA13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741AA79B-7B2C-9F45-F9CD-64B6C405C76C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B986EB16-5D4C-16CD-93CD-1AE5EAEA76F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3E8392C9-A522-FD7C-7BAE-72C65C6EAF03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EB51412F-89E7-7583-A6C4-910368C61AED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8C2B8B4-28F6-E8A2-4160-3ABE22625898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71E55F85-9DDD-6811-8FC4-8F6486E7D4BB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C157B510-54F6-2626-3756-82871E7D3307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BB0DAB3-ED2D-70F2-FE92-4D7D0ABB95C2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BAC64082-88B5-76F3-9EEC-12BA6E8A5145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8A63679-99B8-161F-E8E3-6D6C468F09AF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1C18A9F-9039-ABC4-039F-B44A0D9D2C54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4BD18BB-8F94-C031-825F-50F6E4CD0A2F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974CF505-142E-ACFE-E2A4-E5F048DE034A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E442BE6-34FF-3D89-CA68-B4DFB7FB500B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현장 상세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22CB370-16E6-7C23-8C3A-BD9D48488984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현장을 등록하고 관리합니다</a:t>
            </a: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0FC6C8D1-2D90-D0DC-5013-4CB81A4A4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01833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81218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45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0101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22571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70CD3C64-600C-99D1-D5E5-FCDB4B2E199C}"/>
              </a:ext>
            </a:extLst>
          </p:cNvPr>
          <p:cNvSpPr/>
          <p:nvPr/>
        </p:nvSpPr>
        <p:spPr>
          <a:xfrm>
            <a:off x="1311467" y="1901208"/>
            <a:ext cx="5433246" cy="1671151"/>
          </a:xfrm>
          <a:prstGeom prst="roundRect">
            <a:avLst>
              <a:gd name="adj" fmla="val 587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25B991C-5FD5-FBDC-C27C-5A271D8476C8}"/>
              </a:ext>
            </a:extLst>
          </p:cNvPr>
          <p:cNvSpPr/>
          <p:nvPr/>
        </p:nvSpPr>
        <p:spPr>
          <a:xfrm>
            <a:off x="1397112" y="1998644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기본 정보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*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4D29EDC-7812-338F-5E94-1008D2C693E8}"/>
              </a:ext>
            </a:extLst>
          </p:cNvPr>
          <p:cNvSpPr/>
          <p:nvPr/>
        </p:nvSpPr>
        <p:spPr>
          <a:xfrm>
            <a:off x="4055020" y="312081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사용 ▼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10DF36B8-46DA-02E4-0F42-EDCB0BECB3B6}"/>
              </a:ext>
            </a:extLst>
          </p:cNvPr>
          <p:cNvSpPr/>
          <p:nvPr/>
        </p:nvSpPr>
        <p:spPr>
          <a:xfrm>
            <a:off x="4055020" y="288044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D361B0B1-41FB-FA55-333C-99F79DE26552}"/>
              </a:ext>
            </a:extLst>
          </p:cNvPr>
          <p:cNvSpPr/>
          <p:nvPr/>
        </p:nvSpPr>
        <p:spPr>
          <a:xfrm>
            <a:off x="1498340" y="3120812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CFD7D2-BAF4-CAC1-AE7B-A40A2C692601}"/>
              </a:ext>
            </a:extLst>
          </p:cNvPr>
          <p:cNvSpPr/>
          <p:nvPr/>
        </p:nvSpPr>
        <p:spPr>
          <a:xfrm>
            <a:off x="1498340" y="288044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A830DFB7-5E6E-AE28-0D30-A048B9AEB40C}"/>
              </a:ext>
            </a:extLst>
          </p:cNvPr>
          <p:cNvSpPr/>
          <p:nvPr/>
        </p:nvSpPr>
        <p:spPr>
          <a:xfrm>
            <a:off x="4055020" y="2530579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거래처명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5F2E784D-5208-4B85-7ADB-135FBEFBE03F}"/>
              </a:ext>
            </a:extLst>
          </p:cNvPr>
          <p:cNvSpPr/>
          <p:nvPr/>
        </p:nvSpPr>
        <p:spPr>
          <a:xfrm>
            <a:off x="405502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거래처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F951571C-120D-1E2D-D1F3-F15F831EE854}"/>
              </a:ext>
            </a:extLst>
          </p:cNvPr>
          <p:cNvSpPr/>
          <p:nvPr/>
        </p:nvSpPr>
        <p:spPr>
          <a:xfrm>
            <a:off x="1498340" y="2530579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123-12-12345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0D6BB741-B8C6-98B8-94D3-9B6CD25C3499}"/>
              </a:ext>
            </a:extLst>
          </p:cNvPr>
          <p:cNvSpPr/>
          <p:nvPr/>
        </p:nvSpPr>
        <p:spPr>
          <a:xfrm>
            <a:off x="149834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현장번호</a:t>
            </a: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B0CF6F1F-8C00-9C1B-3A1F-BBC202948041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수정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9195361D-B783-BB5B-8CDE-FC4618230CC0}"/>
              </a:ext>
            </a:extLst>
          </p:cNvPr>
          <p:cNvSpPr/>
          <p:nvPr/>
        </p:nvSpPr>
        <p:spPr>
          <a:xfrm>
            <a:off x="1311467" y="3679866"/>
            <a:ext cx="5433246" cy="1909166"/>
          </a:xfrm>
          <a:prstGeom prst="roundRect">
            <a:avLst>
              <a:gd name="adj" fmla="val 367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B2927650-F9E2-66F6-81C5-EF1CD52DB70B}"/>
              </a:ext>
            </a:extLst>
          </p:cNvPr>
          <p:cNvSpPr/>
          <p:nvPr/>
        </p:nvSpPr>
        <p:spPr>
          <a:xfrm>
            <a:off x="1397112" y="3777301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위치 정보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*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38637B2E-B322-6B68-4815-E0E58DC836F3}"/>
              </a:ext>
            </a:extLst>
          </p:cNvPr>
          <p:cNvSpPr/>
          <p:nvPr/>
        </p:nvSpPr>
        <p:spPr>
          <a:xfrm>
            <a:off x="4055020" y="5128880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위도를 입력해주세요 </a:t>
            </a: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42F54E5E-9CC8-3A32-4976-0A5844C45F3A}"/>
              </a:ext>
            </a:extLst>
          </p:cNvPr>
          <p:cNvSpPr/>
          <p:nvPr/>
        </p:nvSpPr>
        <p:spPr>
          <a:xfrm>
            <a:off x="4055020" y="488851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위도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A1E654DC-0679-2903-E88F-6B807F4B5B0D}"/>
              </a:ext>
            </a:extLst>
          </p:cNvPr>
          <p:cNvSpPr/>
          <p:nvPr/>
        </p:nvSpPr>
        <p:spPr>
          <a:xfrm>
            <a:off x="1498340" y="5128880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경도를 입력해주세요 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25D0256D-B632-5C9E-B170-F0A3981BD255}"/>
              </a:ext>
            </a:extLst>
          </p:cNvPr>
          <p:cNvSpPr/>
          <p:nvPr/>
        </p:nvSpPr>
        <p:spPr>
          <a:xfrm>
            <a:off x="1498340" y="488851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경도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22E35FBA-6DB3-3232-7C8A-57764EEA37F4}"/>
              </a:ext>
            </a:extLst>
          </p:cNvPr>
          <p:cNvSpPr/>
          <p:nvPr/>
        </p:nvSpPr>
        <p:spPr>
          <a:xfrm>
            <a:off x="2329732" y="4556131"/>
            <a:ext cx="1682710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E1E0B4E6-C59E-0D5E-F285-9C1695FEFDDC}"/>
              </a:ext>
            </a:extLst>
          </p:cNvPr>
          <p:cNvSpPr/>
          <p:nvPr/>
        </p:nvSpPr>
        <p:spPr>
          <a:xfrm>
            <a:off x="1498340" y="4315767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주소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6AAD6D9-34FC-E9E7-DA4C-914538A65F1D}"/>
              </a:ext>
            </a:extLst>
          </p:cNvPr>
          <p:cNvSpPr/>
          <p:nvPr/>
        </p:nvSpPr>
        <p:spPr>
          <a:xfrm>
            <a:off x="4055020" y="4556131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상세주소를 입력해주세요</a:t>
            </a: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89A86748-F077-FDF2-63E4-26BED27320B4}"/>
              </a:ext>
            </a:extLst>
          </p:cNvPr>
          <p:cNvSpPr/>
          <p:nvPr/>
        </p:nvSpPr>
        <p:spPr>
          <a:xfrm>
            <a:off x="1498339" y="454907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우편번호 찾기</a:t>
            </a:r>
            <a:endParaRPr lang="ko-KR" altLang="en-US" sz="700" b="1" dirty="0">
              <a:solidFill>
                <a:schemeClr val="bg1"/>
              </a:solidFill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85950199-44B2-589F-A93B-28F15DA6B1D7}"/>
              </a:ext>
            </a:extLst>
          </p:cNvPr>
          <p:cNvSpPr/>
          <p:nvPr/>
        </p:nvSpPr>
        <p:spPr>
          <a:xfrm>
            <a:off x="1397112" y="3968111"/>
            <a:ext cx="175329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주소 또는 경위도 값을 입력하세요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ACFB7514-B2DA-8EFD-1C79-8EE35852D99C}"/>
              </a:ext>
            </a:extLst>
          </p:cNvPr>
          <p:cNvSpPr/>
          <p:nvPr/>
        </p:nvSpPr>
        <p:spPr>
          <a:xfrm>
            <a:off x="1311467" y="5706278"/>
            <a:ext cx="5433246" cy="1050986"/>
          </a:xfrm>
          <a:prstGeom prst="roundRect">
            <a:avLst>
              <a:gd name="adj" fmla="val 843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E7523B4-2261-1B8D-3CB1-E2BB0EADF83D}"/>
              </a:ext>
            </a:extLst>
          </p:cNvPr>
          <p:cNvSpPr/>
          <p:nvPr/>
        </p:nvSpPr>
        <p:spPr>
          <a:xfrm>
            <a:off x="1397112" y="5803715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도면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28A9F48-6AA7-90F7-24A6-63234EB213F3}"/>
              </a:ext>
            </a:extLst>
          </p:cNvPr>
          <p:cNvSpPr/>
          <p:nvPr/>
        </p:nvSpPr>
        <p:spPr>
          <a:xfrm>
            <a:off x="1498340" y="6081096"/>
            <a:ext cx="5062803" cy="49034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클릭하여 파일을 찾거나</a:t>
            </a: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,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마우스로 파일을 끌어오세요</a:t>
            </a: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2B38099-83B1-25C4-DDE9-745709ADB7B0}"/>
              </a:ext>
            </a:extLst>
          </p:cNvPr>
          <p:cNvSpPr/>
          <p:nvPr/>
        </p:nvSpPr>
        <p:spPr>
          <a:xfrm>
            <a:off x="0" y="6667500"/>
            <a:ext cx="7086600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다음페이지에서 계속    ↓↓</a:t>
            </a: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CB2C08C2-2445-92A0-83FD-F18ECC84D34E}"/>
              </a:ext>
            </a:extLst>
          </p:cNvPr>
          <p:cNvSpPr/>
          <p:nvPr/>
        </p:nvSpPr>
        <p:spPr>
          <a:xfrm>
            <a:off x="1248515" y="36262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493430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C9C96-E22F-E05F-9F55-A8E3147C0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36FF975-8EBC-E59A-BAB2-063A766FBA0A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308205422"/>
              </p:ext>
            </p:extLst>
          </p:nvPr>
        </p:nvGraphicFramePr>
        <p:xfrm>
          <a:off x="7086600" y="501650"/>
          <a:ext cx="2057400" cy="68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실측 정보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실측 시 메모 용도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3FC120C0-4CA4-9ED9-8EF5-855323C10379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D61E7BF9-67AE-08B8-B218-25AE6A2D98C6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F467F0B7-4686-AFD7-3E18-B9F6DCD7C189}"/>
              </a:ext>
            </a:extLst>
          </p:cNvPr>
          <p:cNvSpPr/>
          <p:nvPr/>
        </p:nvSpPr>
        <p:spPr>
          <a:xfrm>
            <a:off x="87018" y="686434"/>
            <a:ext cx="1063145" cy="605726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2" name="표 91">
            <a:extLst>
              <a:ext uri="{FF2B5EF4-FFF2-40B4-BE49-F238E27FC236}">
                <a16:creationId xmlns:a16="http://schemas.microsoft.com/office/drawing/2014/main" id="{6C2CAB4F-F9F9-6C39-919E-4637465A74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334227"/>
              </p:ext>
            </p:extLst>
          </p:nvPr>
        </p:nvGraphicFramePr>
        <p:xfrm>
          <a:off x="182390" y="1139511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81218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45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0101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22571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id="{CAAED393-7CA6-69DE-83D9-067A76E237DB}"/>
              </a:ext>
            </a:extLst>
          </p:cNvPr>
          <p:cNvSpPr/>
          <p:nvPr/>
        </p:nvSpPr>
        <p:spPr>
          <a:xfrm>
            <a:off x="182390" y="777016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4DBBF8C-EB4D-8C11-5D93-CD48A62C9F9D}"/>
              </a:ext>
            </a:extLst>
          </p:cNvPr>
          <p:cNvSpPr/>
          <p:nvPr/>
        </p:nvSpPr>
        <p:spPr>
          <a:xfrm>
            <a:off x="0" y="495300"/>
            <a:ext cx="7079226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이전페이지에서 계속    ↓↓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30E8EF3C-106D-C47E-79CE-798B65928997}"/>
              </a:ext>
            </a:extLst>
          </p:cNvPr>
          <p:cNvSpPr/>
          <p:nvPr/>
        </p:nvSpPr>
        <p:spPr>
          <a:xfrm>
            <a:off x="1311467" y="799657"/>
            <a:ext cx="5433246" cy="1050986"/>
          </a:xfrm>
          <a:prstGeom prst="roundRect">
            <a:avLst>
              <a:gd name="adj" fmla="val 843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61B7C5E-96A1-7E90-B18D-27BC9ACC28DE}"/>
              </a:ext>
            </a:extLst>
          </p:cNvPr>
          <p:cNvSpPr/>
          <p:nvPr/>
        </p:nvSpPr>
        <p:spPr>
          <a:xfrm>
            <a:off x="1397112" y="897094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도면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B3F8928-B142-9909-31FA-070429943148}"/>
              </a:ext>
            </a:extLst>
          </p:cNvPr>
          <p:cNvSpPr/>
          <p:nvPr/>
        </p:nvSpPr>
        <p:spPr>
          <a:xfrm>
            <a:off x="1498340" y="1174475"/>
            <a:ext cx="5062803" cy="49034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클릭하여 파일을 찾거나</a:t>
            </a: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,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마우스로 파일을 끌어오세요</a:t>
            </a: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D6A882B-C7C9-2160-2016-D086FCD8736B}"/>
              </a:ext>
            </a:extLst>
          </p:cNvPr>
          <p:cNvSpPr/>
          <p:nvPr/>
        </p:nvSpPr>
        <p:spPr>
          <a:xfrm>
            <a:off x="1311467" y="1964501"/>
            <a:ext cx="5433246" cy="1313392"/>
          </a:xfrm>
          <a:prstGeom prst="roundRect">
            <a:avLst>
              <a:gd name="adj" fmla="val 524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C6A6DCA-79DE-975E-ECC1-7EBA111D0344}"/>
              </a:ext>
            </a:extLst>
          </p:cNvPr>
          <p:cNvSpPr/>
          <p:nvPr/>
        </p:nvSpPr>
        <p:spPr>
          <a:xfrm>
            <a:off x="1397112" y="2061936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실측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35D2B4E-0541-3DBF-19EC-C315477EB49B}"/>
              </a:ext>
            </a:extLst>
          </p:cNvPr>
          <p:cNvSpPr/>
          <p:nvPr/>
        </p:nvSpPr>
        <p:spPr>
          <a:xfrm>
            <a:off x="1497344" y="2572815"/>
            <a:ext cx="5071777" cy="53755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38B6BC4-D4CC-A1BE-28C5-04DFD70250F2}"/>
              </a:ext>
            </a:extLst>
          </p:cNvPr>
          <p:cNvSpPr/>
          <p:nvPr/>
        </p:nvSpPr>
        <p:spPr>
          <a:xfrm>
            <a:off x="1497345" y="233245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메모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6ECF252-F8C8-FEB6-BF3F-336CC22E6708}"/>
              </a:ext>
            </a:extLst>
          </p:cNvPr>
          <p:cNvSpPr/>
          <p:nvPr/>
        </p:nvSpPr>
        <p:spPr>
          <a:xfrm>
            <a:off x="6112252" y="2900992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녹음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FA4106A-BDE7-FBFB-081E-CEDE42A8C974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발주관리</a:t>
            </a:r>
            <a:r>
              <a:rPr lang="en-US" altLang="ko-KR" sz="800" dirty="0">
                <a:solidFill>
                  <a:schemeClr val="tx1"/>
                </a:solidFill>
              </a:rPr>
              <a:t>&gt;</a:t>
            </a:r>
            <a:r>
              <a:rPr lang="ko-KR" altLang="en-US" sz="800" dirty="0">
                <a:solidFill>
                  <a:schemeClr val="tx1"/>
                </a:solidFill>
              </a:rPr>
              <a:t> 현장관리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현장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D4FD40F-3703-E55F-F9A4-F013D4166A72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현장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CEEAD0C6-96B4-351B-A18D-A37FF0656BC2}"/>
              </a:ext>
            </a:extLst>
          </p:cNvPr>
          <p:cNvSpPr/>
          <p:nvPr/>
        </p:nvSpPr>
        <p:spPr>
          <a:xfrm>
            <a:off x="1248515" y="2091773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484253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D2A5E-01E7-22DE-A370-0E319FDE1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9D12CD53-82FC-4CAD-EAD8-C98EF9A8F98E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발주관리</a:t>
            </a:r>
            <a:r>
              <a:rPr lang="en-US" altLang="ko-KR" sz="800" dirty="0">
                <a:solidFill>
                  <a:schemeClr val="tx1"/>
                </a:solidFill>
              </a:rPr>
              <a:t>&gt;</a:t>
            </a:r>
            <a:r>
              <a:rPr lang="ko-KR" altLang="en-US" sz="800" dirty="0">
                <a:solidFill>
                  <a:schemeClr val="tx1"/>
                </a:solidFill>
              </a:rPr>
              <a:t> 구조검토관리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5D79ECC2-5E7C-7E9F-7FBB-AE4499E29B23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구조검토관리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A0BEEE8D-DA16-3977-26FD-D7E6181CDD99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217334824"/>
              </p:ext>
            </p:extLst>
          </p:nvPr>
        </p:nvGraphicFramePr>
        <p:xfrm>
          <a:off x="7086600" y="501650"/>
          <a:ext cx="2057400" cy="2758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 등록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 화면으로 이동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거래처 필터 </a:t>
                      </a: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셀렉트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종류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전체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거래처 목록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디폴트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전체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검토대기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검토완료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정렬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 </a:t>
                      </a:r>
                      <a:r>
                        <a:rPr lang="en-US" altLang="ko-KR" sz="700" dirty="0"/>
                        <a:t>(</a:t>
                      </a:r>
                      <a:r>
                        <a:rPr lang="ko-KR" altLang="en-US" sz="700" dirty="0"/>
                        <a:t>구조검토 의뢰일</a:t>
                      </a:r>
                      <a:r>
                        <a:rPr lang="en-US" altLang="ko-KR" sz="700" dirty="0"/>
                        <a:t>), </a:t>
                      </a:r>
                      <a:r>
                        <a:rPr lang="ko-KR" altLang="en-US" sz="700" dirty="0" err="1"/>
                        <a:t>등록순</a:t>
                      </a:r>
                      <a:r>
                        <a:rPr lang="ko-KR" altLang="en-US" sz="700" dirty="0"/>
                        <a:t> </a:t>
                      </a:r>
                      <a:r>
                        <a:rPr lang="en-US" altLang="ko-KR" sz="700" dirty="0"/>
                        <a:t>(</a:t>
                      </a:r>
                      <a:r>
                        <a:rPr lang="ko-KR" altLang="en-US" sz="700" dirty="0"/>
                        <a:t>구조검토 의뢰일</a:t>
                      </a:r>
                      <a:r>
                        <a:rPr lang="en-US" altLang="ko-KR" sz="700" dirty="0"/>
                        <a:t>), </a:t>
                      </a:r>
                      <a:r>
                        <a:rPr lang="ko-KR" altLang="en-US" sz="700" dirty="0"/>
                        <a:t>구조검토 완료일 최신순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거래처명 오름차순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/>
                        <a:t>거래처명 내림차순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현장명</a:t>
                      </a:r>
                      <a:r>
                        <a:rPr lang="ko-KR" altLang="en-US" sz="700" dirty="0"/>
                        <a:t> 오름차순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현장명</a:t>
                      </a:r>
                      <a:r>
                        <a:rPr lang="ko-KR" altLang="en-US" sz="700" dirty="0"/>
                        <a:t> 내림차순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endParaRPr lang="ko-KR" alt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A7AA94B0-1882-3BC0-4751-EC74035AFE5E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F0C33D4-BFB4-8954-BBBD-703AA67E7479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A2F191B5-1850-7CE4-F602-F3DF56193E04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A3664F65-83EC-DECE-983F-35D9EAE331D9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C8B961EF-8AEC-94D6-C02A-2E03936FA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7F535CA7-DDE5-4BE8-41B6-118609C51346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98B4612A-6B4D-FC13-3B1A-58BF4ED9BC2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31113C8B-76B2-F3C1-49A6-BA6AF9AD4E1C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07B2EA58-27AE-5616-7F24-8B3858EBE7B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7B4426D-D1D1-F2ED-26CB-FF89C375F7B9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08E5BE1D-9C84-D7FA-7651-C436EBC1659E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F73D8E8B-744D-3E33-F071-B39A493633E9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63D6909-590C-72C5-84EB-E7AF732B54FE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4A4CED34-9A13-AF50-CA28-2059DD53CD12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CDDE463-2742-3868-9E45-7F429E4A3074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F8DED27D-42BD-7E68-4E8C-8196D1688C04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A40A0CC-39BC-917F-DAF2-7AF5CA56E823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C859D91E-011A-D493-66DA-98BF97D0AE9D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BFFC420-9CE7-E8D6-CBFC-9027240634A7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구조검토관리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6D3E64A-45A7-7A16-82A1-5B5AC80DC3B1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구조검토 의뢰를 관리합니다</a:t>
            </a:r>
          </a:p>
        </p:txBody>
      </p:sp>
      <p:sp>
        <p:nvSpPr>
          <p:cNvPr id="124" name="사각형: 둥근 모서리 123">
            <a:extLst>
              <a:ext uri="{FF2B5EF4-FFF2-40B4-BE49-F238E27FC236}">
                <a16:creationId xmlns:a16="http://schemas.microsoft.com/office/drawing/2014/main" id="{7FB15D20-CEB6-EA5E-3342-E145456FFE68}"/>
              </a:ext>
            </a:extLst>
          </p:cNvPr>
          <p:cNvSpPr/>
          <p:nvPr/>
        </p:nvSpPr>
        <p:spPr>
          <a:xfrm>
            <a:off x="1308713" y="2596151"/>
            <a:ext cx="2248189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25" name="그래픽 124" descr="돋보기">
            <a:extLst>
              <a:ext uri="{FF2B5EF4-FFF2-40B4-BE49-F238E27FC236}">
                <a16:creationId xmlns:a16="http://schemas.microsoft.com/office/drawing/2014/main" id="{78435903-E428-820E-15CD-E6A0188C1E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69780" y="2621841"/>
            <a:ext cx="150640" cy="150640"/>
          </a:xfrm>
          <a:prstGeom prst="rect">
            <a:avLst/>
          </a:prstGeom>
        </p:spPr>
      </p:pic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500BD98A-38D8-898D-9AC5-572DDD38EF43}"/>
              </a:ext>
            </a:extLst>
          </p:cNvPr>
          <p:cNvSpPr/>
          <p:nvPr/>
        </p:nvSpPr>
        <p:spPr>
          <a:xfrm>
            <a:off x="1341789" y="2929012"/>
            <a:ext cx="813661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총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7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68808AF2-740D-4FAF-0963-1C3104C85AF9}"/>
              </a:ext>
            </a:extLst>
          </p:cNvPr>
          <p:cNvSpPr/>
          <p:nvPr/>
        </p:nvSpPr>
        <p:spPr>
          <a:xfrm>
            <a:off x="1897384" y="2929012"/>
            <a:ext cx="567905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 선택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128" name="표 127">
            <a:extLst>
              <a:ext uri="{FF2B5EF4-FFF2-40B4-BE49-F238E27FC236}">
                <a16:creationId xmlns:a16="http://schemas.microsoft.com/office/drawing/2014/main" id="{8CF8CB33-8818-54CE-9176-9EBB56B706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763162"/>
              </p:ext>
            </p:extLst>
          </p:nvPr>
        </p:nvGraphicFramePr>
        <p:xfrm>
          <a:off x="1308713" y="3186041"/>
          <a:ext cx="5436001" cy="226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49">
                  <a:extLst>
                    <a:ext uri="{9D8B030D-6E8A-4147-A177-3AD203B41FA5}">
                      <a16:colId xmlns:a16="http://schemas.microsoft.com/office/drawing/2014/main" val="3884967201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3502778086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2035864825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1897866701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2997232966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1563148779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75885908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3608927207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검토번호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 </a:t>
                      </a:r>
                      <a:endParaRPr lang="en-US" altLang="ko-KR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의뢰일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검토회사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검토자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 </a:t>
                      </a:r>
                      <a:endParaRPr lang="en-US" altLang="ko-KR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완료일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검토대기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검토완료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검토대기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검토완료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검토대기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검토완료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2025-12-12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검토대기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9" name="사각형: 둥근 모서리 128">
            <a:extLst>
              <a:ext uri="{FF2B5EF4-FFF2-40B4-BE49-F238E27FC236}">
                <a16:creationId xmlns:a16="http://schemas.microsoft.com/office/drawing/2014/main" id="{A0A6AE57-C9C7-0A63-7E90-6F310F0FA44F}"/>
              </a:ext>
            </a:extLst>
          </p:cNvPr>
          <p:cNvSpPr/>
          <p:nvPr/>
        </p:nvSpPr>
        <p:spPr>
          <a:xfrm>
            <a:off x="5540988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E868AC8B-5F14-38A9-2457-6BA0E0F0DFFF}"/>
              </a:ext>
            </a:extLst>
          </p:cNvPr>
          <p:cNvSpPr/>
          <p:nvPr/>
        </p:nvSpPr>
        <p:spPr>
          <a:xfrm>
            <a:off x="6161400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최신순 ▼</a:t>
            </a:r>
          </a:p>
        </p:txBody>
      </p:sp>
      <p:sp>
        <p:nvSpPr>
          <p:cNvPr id="131" name="사각형: 둥근 모서리 130">
            <a:extLst>
              <a:ext uri="{FF2B5EF4-FFF2-40B4-BE49-F238E27FC236}">
                <a16:creationId xmlns:a16="http://schemas.microsoft.com/office/drawing/2014/main" id="{B50F9463-A6BC-CFD1-4FFE-BCBB7644E9A9}"/>
              </a:ext>
            </a:extLst>
          </p:cNvPr>
          <p:cNvSpPr/>
          <p:nvPr/>
        </p:nvSpPr>
        <p:spPr>
          <a:xfrm>
            <a:off x="2390031" y="2942063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삭제</a:t>
            </a:r>
          </a:p>
        </p:txBody>
      </p:sp>
      <p:grpSp>
        <p:nvGrpSpPr>
          <p:cNvPr id="132" name="그룹 131">
            <a:extLst>
              <a:ext uri="{FF2B5EF4-FFF2-40B4-BE49-F238E27FC236}">
                <a16:creationId xmlns:a16="http://schemas.microsoft.com/office/drawing/2014/main" id="{94314107-6BEC-FA4A-7367-C19E4A4838A8}"/>
              </a:ext>
            </a:extLst>
          </p:cNvPr>
          <p:cNvGrpSpPr/>
          <p:nvPr/>
        </p:nvGrpSpPr>
        <p:grpSpPr>
          <a:xfrm>
            <a:off x="6305293" y="3541922"/>
            <a:ext cx="255923" cy="124765"/>
            <a:chOff x="2186968" y="3398198"/>
            <a:chExt cx="311911" cy="152060"/>
          </a:xfrm>
        </p:grpSpPr>
        <p:pic>
          <p:nvPicPr>
            <p:cNvPr id="133" name="그래픽 132" descr="연필">
              <a:extLst>
                <a:ext uri="{FF2B5EF4-FFF2-40B4-BE49-F238E27FC236}">
                  <a16:creationId xmlns:a16="http://schemas.microsoft.com/office/drawing/2014/main" id="{7DEB7701-12E7-5E1C-74C5-CE7FF7ECA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186968" y="3422965"/>
              <a:ext cx="119882" cy="119882"/>
            </a:xfrm>
            <a:prstGeom prst="rect">
              <a:avLst/>
            </a:prstGeom>
          </p:spPr>
        </p:pic>
        <p:pic>
          <p:nvPicPr>
            <p:cNvPr id="134" name="그래픽 133" descr="쓰레기">
              <a:extLst>
                <a:ext uri="{FF2B5EF4-FFF2-40B4-BE49-F238E27FC236}">
                  <a16:creationId xmlns:a16="http://schemas.microsoft.com/office/drawing/2014/main" id="{BF6994D3-FC34-DBC4-E0D3-FAE8CE713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346819" y="3398198"/>
              <a:ext cx="152060" cy="152060"/>
            </a:xfrm>
            <a:prstGeom prst="rect">
              <a:avLst/>
            </a:prstGeom>
          </p:spPr>
        </p:pic>
      </p:grpSp>
      <p:sp>
        <p:nvSpPr>
          <p:cNvPr id="135" name="사각형: 둥근 모서리 134">
            <a:extLst>
              <a:ext uri="{FF2B5EF4-FFF2-40B4-BE49-F238E27FC236}">
                <a16:creationId xmlns:a16="http://schemas.microsoft.com/office/drawing/2014/main" id="{209D93E9-7C65-9942-AA30-F7CB03024D6F}"/>
              </a:ext>
            </a:extLst>
          </p:cNvPr>
          <p:cNvSpPr/>
          <p:nvPr/>
        </p:nvSpPr>
        <p:spPr>
          <a:xfrm>
            <a:off x="4920576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44" name="사각형: 둥근 모서리 143">
            <a:extLst>
              <a:ext uri="{FF2B5EF4-FFF2-40B4-BE49-F238E27FC236}">
                <a16:creationId xmlns:a16="http://schemas.microsoft.com/office/drawing/2014/main" id="{F904C980-7328-82C0-3686-93333E2C8D36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구조검토 등록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EC751CD-D7A6-FBB2-AB58-6DCC10272697}"/>
              </a:ext>
            </a:extLst>
          </p:cNvPr>
          <p:cNvSpPr/>
          <p:nvPr/>
        </p:nvSpPr>
        <p:spPr>
          <a:xfrm>
            <a:off x="2400025" y="1634423"/>
            <a:ext cx="1265152" cy="1905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b="1" dirty="0">
                <a:solidFill>
                  <a:schemeClr val="tx1"/>
                </a:solidFill>
              </a:rPr>
              <a:t>2025-09-01 ~ 2025-09-03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t-dantay\Documents\First24\calendar1.png">
            <a:extLst>
              <a:ext uri="{FF2B5EF4-FFF2-40B4-BE49-F238E27FC236}">
                <a16:creationId xmlns:a16="http://schemas.microsoft.com/office/drawing/2014/main" id="{FD27FCCB-948E-8743-7EF1-D9338617F2D1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310" y="1666173"/>
            <a:ext cx="118794" cy="1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9C616F6-D680-A51E-5AB9-50800258B00A}"/>
              </a:ext>
            </a:extLst>
          </p:cNvPr>
          <p:cNvSpPr/>
          <p:nvPr/>
        </p:nvSpPr>
        <p:spPr>
          <a:xfrm>
            <a:off x="4150657" y="1600561"/>
            <a:ext cx="3513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전전월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E273186B-B22D-A073-010A-9018A7B2306E}"/>
              </a:ext>
            </a:extLst>
          </p:cNvPr>
          <p:cNvSpPr/>
          <p:nvPr/>
        </p:nvSpPr>
        <p:spPr>
          <a:xfrm>
            <a:off x="5207905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어제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2F1CC03B-3FB4-224E-01A7-2D7E492E47AA}"/>
              </a:ext>
            </a:extLst>
          </p:cNvPr>
          <p:cNvSpPr/>
          <p:nvPr/>
        </p:nvSpPr>
        <p:spPr>
          <a:xfrm>
            <a:off x="5551291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오늘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F5D8AAF2-F61A-656A-D468-45AEB2167B8F}"/>
              </a:ext>
            </a:extLst>
          </p:cNvPr>
          <p:cNvSpPr/>
          <p:nvPr/>
        </p:nvSpPr>
        <p:spPr>
          <a:xfrm>
            <a:off x="4524968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6D5D1519-EAF9-F47C-E19E-9EB3377734C0}"/>
              </a:ext>
            </a:extLst>
          </p:cNvPr>
          <p:cNvSpPr/>
          <p:nvPr/>
        </p:nvSpPr>
        <p:spPr>
          <a:xfrm>
            <a:off x="4868354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당월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A9DEB94F-1F34-25FF-2AC2-E75EE37A8309}"/>
              </a:ext>
            </a:extLst>
          </p:cNvPr>
          <p:cNvSpPr/>
          <p:nvPr/>
        </p:nvSpPr>
        <p:spPr>
          <a:xfrm>
            <a:off x="3709627" y="1600561"/>
            <a:ext cx="4139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당해년도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F99259E9-75A8-B491-AC7E-EE48EBB3D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265792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81218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45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0101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22571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73C31CB4-83D1-FDB4-C83A-65975DE45D82}"/>
              </a:ext>
            </a:extLst>
          </p:cNvPr>
          <p:cNvSpPr/>
          <p:nvPr/>
        </p:nvSpPr>
        <p:spPr>
          <a:xfrm>
            <a:off x="1311467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AC4A094-83F8-04E9-F6DA-583F11F93186}"/>
              </a:ext>
            </a:extLst>
          </p:cNvPr>
          <p:cNvSpPr/>
          <p:nvPr/>
        </p:nvSpPr>
        <p:spPr>
          <a:xfrm>
            <a:off x="1432446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9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9FA5FC9-7D76-1FD9-6F3C-8232A7BC271C}"/>
              </a:ext>
            </a:extLst>
          </p:cNvPr>
          <p:cNvSpPr/>
          <p:nvPr/>
        </p:nvSpPr>
        <p:spPr>
          <a:xfrm>
            <a:off x="1424109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전체 구조검토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8555AB98-779D-28C0-A1F8-351ECD1F7E74}"/>
              </a:ext>
            </a:extLst>
          </p:cNvPr>
          <p:cNvSpPr/>
          <p:nvPr/>
        </p:nvSpPr>
        <p:spPr>
          <a:xfrm>
            <a:off x="3156974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DF1C154-C221-E70B-FA67-188CBE055365}"/>
              </a:ext>
            </a:extLst>
          </p:cNvPr>
          <p:cNvSpPr/>
          <p:nvPr/>
        </p:nvSpPr>
        <p:spPr>
          <a:xfrm>
            <a:off x="3277953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9E1EC36-BA63-0F0B-9363-B7B9A91081DD}"/>
              </a:ext>
            </a:extLst>
          </p:cNvPr>
          <p:cNvSpPr/>
          <p:nvPr/>
        </p:nvSpPr>
        <p:spPr>
          <a:xfrm>
            <a:off x="3269617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검토대기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CB2E36A2-2F49-E5DB-26FB-A36012584C89}"/>
              </a:ext>
            </a:extLst>
          </p:cNvPr>
          <p:cNvSpPr/>
          <p:nvPr/>
        </p:nvSpPr>
        <p:spPr>
          <a:xfrm>
            <a:off x="5010012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AE619B10-1C2F-6E88-6640-F24FBE7E66DD}"/>
              </a:ext>
            </a:extLst>
          </p:cNvPr>
          <p:cNvSpPr/>
          <p:nvPr/>
        </p:nvSpPr>
        <p:spPr>
          <a:xfrm>
            <a:off x="5130991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4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79CD2E22-FC4F-158B-9AE2-139857FB1893}"/>
              </a:ext>
            </a:extLst>
          </p:cNvPr>
          <p:cNvSpPr/>
          <p:nvPr/>
        </p:nvSpPr>
        <p:spPr>
          <a:xfrm>
            <a:off x="5122654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검토완료</a:t>
            </a: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A622C1DA-A5E9-8B92-E6D9-C06AD02F5ED5}"/>
              </a:ext>
            </a:extLst>
          </p:cNvPr>
          <p:cNvSpPr/>
          <p:nvPr/>
        </p:nvSpPr>
        <p:spPr>
          <a:xfrm>
            <a:off x="6714861" y="163040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03DE27BF-0975-20E0-9FCF-CBB37A3287F2}"/>
              </a:ext>
            </a:extLst>
          </p:cNvPr>
          <p:cNvSpPr/>
          <p:nvPr/>
        </p:nvSpPr>
        <p:spPr>
          <a:xfrm>
            <a:off x="5588405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BCE6ADD1-6EAC-821A-30A3-3252F4C03E54}"/>
              </a:ext>
            </a:extLst>
          </p:cNvPr>
          <p:cNvSpPr/>
          <p:nvPr/>
        </p:nvSpPr>
        <p:spPr>
          <a:xfrm>
            <a:off x="6224906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7C49A361-83FF-2B0B-C608-55EDB680D404}"/>
              </a:ext>
            </a:extLst>
          </p:cNvPr>
          <p:cNvSpPr/>
          <p:nvPr/>
        </p:nvSpPr>
        <p:spPr>
          <a:xfrm>
            <a:off x="4932880" y="27804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552276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00058-1735-D288-540E-077C97DD4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714200BF-4402-4916-BA7A-ED2091C16387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발주관리</a:t>
            </a:r>
            <a:r>
              <a:rPr lang="en-US" altLang="ko-KR" sz="800" dirty="0">
                <a:solidFill>
                  <a:schemeClr val="tx1"/>
                </a:solidFill>
              </a:rPr>
              <a:t>&gt;</a:t>
            </a:r>
            <a:r>
              <a:rPr lang="ko-KR" altLang="en-US" sz="800" dirty="0">
                <a:solidFill>
                  <a:schemeClr val="tx1"/>
                </a:solidFill>
              </a:rPr>
              <a:t> 구조검토관리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구조검토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D2039F39-04EE-72B5-5DC6-4F308A29C87F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구조검토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84C469A1-D975-137A-2796-3711498C91C2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054531825"/>
              </p:ext>
            </p:extLst>
          </p:nvPr>
        </p:nvGraphicFramePr>
        <p:xfrm>
          <a:off x="7086600" y="501650"/>
          <a:ext cx="2057400" cy="1427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거래처 </a:t>
                      </a: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셀렉트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종류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거래처 목록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건설사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시공사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(1)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선택한 거래처의 현장 목록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검토대기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검토완료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876D2B4-E7B7-00FE-5E87-6BF153FC1EE1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0F5B56B-847D-CE08-4A16-6FADF7BC44EF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6347D85B-7425-6EB1-C254-27591C251A9B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EFCB5BD3-6E38-4348-72ED-B445C66C570F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F53BE985-CE1A-CF20-200A-52BE6479A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A53BD45F-F585-99DC-9A57-9FFF14D71A48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1CCFA041-2A13-CE5C-0CE4-AFCD2816C670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13103759-E4D4-BEC9-DE53-CE11B54000D4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C809358-3449-1339-887C-A8B832ECF9C8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36352804-A7F2-E5FC-2934-5E12607D1F5B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1A45F75F-EF04-A29E-02AD-2806F06D99B8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B67F3F8-4DB9-F361-CC63-B747E150C55B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1546123-1E41-9675-3B3F-44EF19CA2715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B5152E3A-5143-242E-03C8-3AB866C609D4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4A7E4C1E-3C28-5BD9-4BC4-D5A72B1AB9E5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F1696A7-A626-E5FF-6FDD-A42C59467015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6CC5F9C-DC10-815D-568A-538828945F08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DD908EB9-8FFB-867A-835C-C6872181FDFD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0A7D353-6BEB-44C5-E1C2-51DB8EFB2559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구조검토 상세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4C866F5-BFF1-DA19-B01E-7628B79B808C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구조검토 의뢰 정보를 등록하고 관리합니다</a:t>
            </a:r>
          </a:p>
        </p:txBody>
      </p: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C7919E47-303F-A7B3-8011-96B5B4516C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167919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81218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45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0101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22571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CF51D435-67E3-44A6-12E8-2CC3F905A495}"/>
              </a:ext>
            </a:extLst>
          </p:cNvPr>
          <p:cNvSpPr/>
          <p:nvPr/>
        </p:nvSpPr>
        <p:spPr>
          <a:xfrm>
            <a:off x="1311467" y="1901208"/>
            <a:ext cx="5433246" cy="1671151"/>
          </a:xfrm>
          <a:prstGeom prst="roundRect">
            <a:avLst>
              <a:gd name="adj" fmla="val 587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9CEF25F-47E6-D92A-1ED7-C65EEBAA7EAF}"/>
              </a:ext>
            </a:extLst>
          </p:cNvPr>
          <p:cNvSpPr/>
          <p:nvPr/>
        </p:nvSpPr>
        <p:spPr>
          <a:xfrm>
            <a:off x="1397112" y="1998644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기본 정보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*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9572640-CC09-84A7-B7EE-9F8062C80DBA}"/>
              </a:ext>
            </a:extLst>
          </p:cNvPr>
          <p:cNvSpPr/>
          <p:nvPr/>
        </p:nvSpPr>
        <p:spPr>
          <a:xfrm>
            <a:off x="4055020" y="312081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검토대기 ▼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7F0C99EB-4436-5B55-35E7-D78606E93895}"/>
              </a:ext>
            </a:extLst>
          </p:cNvPr>
          <p:cNvSpPr/>
          <p:nvPr/>
        </p:nvSpPr>
        <p:spPr>
          <a:xfrm>
            <a:off x="4055020" y="288044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C9DF7C41-94B6-700C-596A-FD55ACB5538E}"/>
              </a:ext>
            </a:extLst>
          </p:cNvPr>
          <p:cNvSpPr/>
          <p:nvPr/>
        </p:nvSpPr>
        <p:spPr>
          <a:xfrm>
            <a:off x="1498340" y="312081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현장명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▼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96778CCE-DE48-02D8-D202-A802134518BC}"/>
              </a:ext>
            </a:extLst>
          </p:cNvPr>
          <p:cNvSpPr/>
          <p:nvPr/>
        </p:nvSpPr>
        <p:spPr>
          <a:xfrm>
            <a:off x="1498340" y="288044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5AEE8DB8-1122-49A3-D727-36F629C578B5}"/>
              </a:ext>
            </a:extLst>
          </p:cNvPr>
          <p:cNvSpPr/>
          <p:nvPr/>
        </p:nvSpPr>
        <p:spPr>
          <a:xfrm>
            <a:off x="4055020" y="2530579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거래처명 ▼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7BE0F9FB-0B82-470F-FA5B-F2B62510A38E}"/>
              </a:ext>
            </a:extLst>
          </p:cNvPr>
          <p:cNvSpPr/>
          <p:nvPr/>
        </p:nvSpPr>
        <p:spPr>
          <a:xfrm>
            <a:off x="405502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거래처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1B717574-2423-617F-D9D9-42BDF5AA23CF}"/>
              </a:ext>
            </a:extLst>
          </p:cNvPr>
          <p:cNvSpPr/>
          <p:nvPr/>
        </p:nvSpPr>
        <p:spPr>
          <a:xfrm>
            <a:off x="1498340" y="2530579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28ABC47-8CE9-D98D-57BF-F50667E602FA}"/>
              </a:ext>
            </a:extLst>
          </p:cNvPr>
          <p:cNvSpPr/>
          <p:nvPr/>
        </p:nvSpPr>
        <p:spPr>
          <a:xfrm>
            <a:off x="149834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검토번호</a:t>
            </a: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02EED259-92EA-BBD7-3E1E-9E4581C88EC3}"/>
              </a:ext>
            </a:extLst>
          </p:cNvPr>
          <p:cNvSpPr/>
          <p:nvPr/>
        </p:nvSpPr>
        <p:spPr>
          <a:xfrm>
            <a:off x="1311467" y="3687277"/>
            <a:ext cx="5433246" cy="2515920"/>
          </a:xfrm>
          <a:prstGeom prst="roundRect">
            <a:avLst>
              <a:gd name="adj" fmla="val 3973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F731B885-B3D9-0AE1-8019-636BC18B5E07}"/>
              </a:ext>
            </a:extLst>
          </p:cNvPr>
          <p:cNvSpPr/>
          <p:nvPr/>
        </p:nvSpPr>
        <p:spPr>
          <a:xfrm>
            <a:off x="1397112" y="3784714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구조검토 정보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D62A496-A2C9-6C39-A1F9-F9D28AB2FEBA}"/>
              </a:ext>
            </a:extLst>
          </p:cNvPr>
          <p:cNvSpPr/>
          <p:nvPr/>
        </p:nvSpPr>
        <p:spPr>
          <a:xfrm>
            <a:off x="4055020" y="4316649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홍길동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D0887783-2E90-A894-55AC-D7B1B219090E}"/>
              </a:ext>
            </a:extLst>
          </p:cNvPr>
          <p:cNvSpPr/>
          <p:nvPr/>
        </p:nvSpPr>
        <p:spPr>
          <a:xfrm>
            <a:off x="4055020" y="407628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구조검토자</a:t>
            </a: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511787B5-B584-6057-87D0-FC7F492A1686}"/>
              </a:ext>
            </a:extLst>
          </p:cNvPr>
          <p:cNvSpPr/>
          <p:nvPr/>
        </p:nvSpPr>
        <p:spPr>
          <a:xfrm>
            <a:off x="1498340" y="4316649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회사명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F48D73F9-4664-62E4-9ABE-7DFC27BE16F9}"/>
              </a:ext>
            </a:extLst>
          </p:cNvPr>
          <p:cNvSpPr/>
          <p:nvPr/>
        </p:nvSpPr>
        <p:spPr>
          <a:xfrm>
            <a:off x="1498340" y="407628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구조검토 회사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69263C7E-14E7-CA96-5BAF-20B459559895}"/>
              </a:ext>
            </a:extLst>
          </p:cNvPr>
          <p:cNvSpPr/>
          <p:nvPr/>
        </p:nvSpPr>
        <p:spPr>
          <a:xfrm>
            <a:off x="4055020" y="490688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-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5187F583-A1B0-6463-7590-FE51F9208F12}"/>
              </a:ext>
            </a:extLst>
          </p:cNvPr>
          <p:cNvSpPr/>
          <p:nvPr/>
        </p:nvSpPr>
        <p:spPr>
          <a:xfrm>
            <a:off x="4055020" y="466651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구조검토 완료일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A1A6C6DA-4F92-E2D5-F92E-55758CC5C86D}"/>
              </a:ext>
            </a:extLst>
          </p:cNvPr>
          <p:cNvSpPr/>
          <p:nvPr/>
        </p:nvSpPr>
        <p:spPr>
          <a:xfrm>
            <a:off x="1498340" y="490688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2025-12-12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BE2A2EF4-1ECF-8363-FF11-6695BC2A3578}"/>
              </a:ext>
            </a:extLst>
          </p:cNvPr>
          <p:cNvSpPr/>
          <p:nvPr/>
        </p:nvSpPr>
        <p:spPr>
          <a:xfrm>
            <a:off x="1498340" y="466651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구조검토 의뢰일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C09CEC8B-7516-33AF-489F-7C2D36DB7BBA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수정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2B4A086D-3200-C9AC-FCCC-BC67C4415049}"/>
              </a:ext>
            </a:extLst>
          </p:cNvPr>
          <p:cNvSpPr/>
          <p:nvPr/>
        </p:nvSpPr>
        <p:spPr>
          <a:xfrm>
            <a:off x="5096195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삭제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50080D18-5B5C-CEA7-8788-9390DBFD1C34}"/>
              </a:ext>
            </a:extLst>
          </p:cNvPr>
          <p:cNvSpPr/>
          <p:nvPr/>
        </p:nvSpPr>
        <p:spPr>
          <a:xfrm>
            <a:off x="1498340" y="5267747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구조검토 자료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D4BF05A-B210-248E-1AF3-94805B15738E}"/>
              </a:ext>
            </a:extLst>
          </p:cNvPr>
          <p:cNvSpPr/>
          <p:nvPr/>
        </p:nvSpPr>
        <p:spPr>
          <a:xfrm>
            <a:off x="1498340" y="5504426"/>
            <a:ext cx="5062803" cy="49034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클릭하여 파일을 찾거나</a:t>
            </a: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,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마우스로 파일을 끌어오세요</a:t>
            </a: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01664062-1A5F-C636-6A2F-56553FB94B7D}"/>
              </a:ext>
            </a:extLst>
          </p:cNvPr>
          <p:cNvSpPr/>
          <p:nvPr/>
        </p:nvSpPr>
        <p:spPr>
          <a:xfrm>
            <a:off x="3951750" y="2570100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C57FEDE9-04DA-AE7C-9DF1-B5A84CAFDACF}"/>
              </a:ext>
            </a:extLst>
          </p:cNvPr>
          <p:cNvSpPr/>
          <p:nvPr/>
        </p:nvSpPr>
        <p:spPr>
          <a:xfrm>
            <a:off x="1374248" y="316989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866F4782-22E9-29ED-D91F-A27DD901F589}"/>
              </a:ext>
            </a:extLst>
          </p:cNvPr>
          <p:cNvSpPr/>
          <p:nvPr/>
        </p:nvSpPr>
        <p:spPr>
          <a:xfrm>
            <a:off x="3939601" y="316989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48178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AF9EE-9CD1-D681-66FA-592D03606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E483CDA9-824E-D6DE-2A59-271FC772ACBD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발주관리</a:t>
            </a:r>
            <a:r>
              <a:rPr lang="en-US" altLang="ko-KR" sz="800" dirty="0">
                <a:solidFill>
                  <a:schemeClr val="tx1"/>
                </a:solidFill>
              </a:rPr>
              <a:t>&gt;</a:t>
            </a:r>
            <a:r>
              <a:rPr lang="ko-KR" altLang="en-US" sz="800" dirty="0">
                <a:solidFill>
                  <a:schemeClr val="tx1"/>
                </a:solidFill>
              </a:rPr>
              <a:t> 발주관리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298F8471-8430-48C2-946A-425362A11831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86E3EA08-F4C0-26DF-AB8E-058F3660DF8D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434310041"/>
              </p:ext>
            </p:extLst>
          </p:nvPr>
        </p:nvGraphicFramePr>
        <p:xfrm>
          <a:off x="7086600" y="501650"/>
          <a:ext cx="2057400" cy="5735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 관리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PM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 작업 반장 스케줄에 따라 발주를 확정하고 진행 상태를 관리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99761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 등록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 화면으로 이동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이번주</a:t>
                      </a:r>
                      <a:r>
                        <a:rPr kumimoji="0" lang="en-US" altLang="ko-KR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+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좌우 화살표 버튼</a:t>
                      </a:r>
                      <a:b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좌우 화살표 클릭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이전월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다음월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스케줄 표시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캘린더 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7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7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7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lang="en-US" altLang="ko-KR" sz="7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u="non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u="non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u="non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u="non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  <a:endParaRPr kumimoji="0" lang="en-US" altLang="ko-KR" sz="700" b="0" u="none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u="non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u="non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 선택 시 </a:t>
                      </a:r>
                      <a:r>
                        <a:rPr kumimoji="0" lang="en-US" altLang="ko-KR" sz="700" b="0" u="non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(2) </a:t>
                      </a:r>
                      <a:r>
                        <a:rPr kumimoji="0" lang="ko-KR" altLang="en-US" sz="700" b="0" u="non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영역 </a:t>
                      </a:r>
                      <a:r>
                        <a:rPr kumimoji="0" lang="en-US" altLang="ko-KR" sz="700" b="0" u="non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‘2025</a:t>
                      </a:r>
                      <a:r>
                        <a:rPr kumimoji="0" lang="ko-KR" altLang="en-US" sz="700" b="0" u="non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년 </a:t>
                      </a:r>
                      <a:r>
                        <a:rPr kumimoji="0" lang="en-US" altLang="ko-KR" sz="700" b="0" u="non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kumimoji="0" lang="ko-KR" altLang="en-US" sz="700" b="0" u="non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 </a:t>
                      </a:r>
                      <a:r>
                        <a:rPr kumimoji="0" lang="en-US" altLang="ko-KR" sz="700" b="0" u="non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kumimoji="0" lang="ko-KR" altLang="en-US" sz="700" b="0" u="non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</a:t>
                      </a:r>
                      <a:r>
                        <a:rPr kumimoji="0" lang="en-US" altLang="ko-KR" sz="700" b="0" u="non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’</a:t>
                      </a:r>
                      <a:r>
                        <a:rPr kumimoji="0" lang="ko-KR" altLang="en-US" sz="700" b="0" u="non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형태로 표시</a:t>
                      </a:r>
                      <a:endParaRPr kumimoji="0" lang="en-US" altLang="ko-KR" sz="700" b="0" u="none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 목록 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 반장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사원 목록 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납품 완료된 발주 스케줄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 상세 화면으로 이동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납품 완료 외 발주 스케줄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 상세 화면으로 이동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419486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8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+N 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해당 일자에 발주 건이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 초과 시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초과건에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대한 숫자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해당 일자가 확장되며 해당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발주건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모두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일자 확장되어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발주건이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모두 표시되는 행은 하나만 가능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978199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25F64BC9-69ED-6146-66E7-0EE7A4D7B33B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494E13C-DD69-64CB-C054-A212589F8336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211F9208-BDB1-7D47-8301-B2AC2A3F48C1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E5A487D2-BCC3-6FC8-C0CB-8985B5BC33CC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0B04985E-EFA6-8DF4-27F4-956566A17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8772CFA7-9228-4DAB-0EE0-094759FFBED7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C8D33A36-CD81-C872-FD6A-28FD28F02F55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132D2686-B665-80C8-9AFE-11F18E1C8813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CB905066-9CD7-D744-1BC7-EAA725FEAF98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4A4AA9AA-5ABD-7862-609B-30B011CA638F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479C4818-9246-33E6-5315-0B09CAD68440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88AE3712-6A67-5D46-7AB0-01C152CC4364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89194468-14B3-19BC-5A2C-6752350A6562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4A66C1A0-4C6E-F378-B119-9834D816BB51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4B217C74-6889-C065-9FB5-6A493210B0A7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AF1D4903-7945-812C-5599-179EE5BA6AA0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E0F7A9F-06CB-318D-6600-20189AA6541D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16D1BF72-B211-2BAE-CEA9-5EA9B881A3D5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186FB39-CD46-4445-4FAF-3F8AF46276BC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발주관리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42917AE-49C3-C73B-0463-EBF6CF320504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발주를 관리합니다</a:t>
            </a:r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DBF8C907-E95B-FA51-8EFC-DDDEA7A36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71057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81218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45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0101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22571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46882AD4-83A7-C989-F54F-80F9180B146E}"/>
              </a:ext>
            </a:extLst>
          </p:cNvPr>
          <p:cNvSpPr/>
          <p:nvPr/>
        </p:nvSpPr>
        <p:spPr>
          <a:xfrm>
            <a:off x="1311467" y="1908561"/>
            <a:ext cx="5433246" cy="4339484"/>
          </a:xfrm>
          <a:prstGeom prst="roundRect">
            <a:avLst>
              <a:gd name="adj" fmla="val 337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A1FFFC38-1884-A2D7-5220-2D4B64BFDBD5}"/>
              </a:ext>
            </a:extLst>
          </p:cNvPr>
          <p:cNvSpPr/>
          <p:nvPr/>
        </p:nvSpPr>
        <p:spPr>
          <a:xfrm>
            <a:off x="1397112" y="2005998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발주 스케줄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A12B6074-CB3B-E415-E35B-F4BC0F7088A6}"/>
              </a:ext>
            </a:extLst>
          </p:cNvPr>
          <p:cNvSpPr/>
          <p:nvPr/>
        </p:nvSpPr>
        <p:spPr>
          <a:xfrm>
            <a:off x="0" y="6667500"/>
            <a:ext cx="7086600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다음페이지에서 계속    ↓↓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FD3B8D71-7D4F-AE41-3FA6-7A72E02ADE37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발주 등록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143D4BFD-D7A4-02EB-D1DF-F8FBD37E773B}"/>
              </a:ext>
            </a:extLst>
          </p:cNvPr>
          <p:cNvSpPr/>
          <p:nvPr/>
        </p:nvSpPr>
        <p:spPr>
          <a:xfrm>
            <a:off x="6678751" y="162838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A03EB206-F0A0-0048-7312-E3C2888E63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264108"/>
              </p:ext>
            </p:extLst>
          </p:nvPr>
        </p:nvGraphicFramePr>
        <p:xfrm>
          <a:off x="4543376" y="2015808"/>
          <a:ext cx="518366" cy="1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183">
                  <a:extLst>
                    <a:ext uri="{9D8B030D-6E8A-4147-A177-3AD203B41FA5}">
                      <a16:colId xmlns:a16="http://schemas.microsoft.com/office/drawing/2014/main" val="2858802383"/>
                    </a:ext>
                  </a:extLst>
                </a:gridCol>
                <a:gridCol w="259183">
                  <a:extLst>
                    <a:ext uri="{9D8B030D-6E8A-4147-A177-3AD203B41FA5}">
                      <a16:colId xmlns:a16="http://schemas.microsoft.com/office/drawing/2014/main" val="2117219267"/>
                    </a:ext>
                  </a:extLst>
                </a:gridCol>
              </a:tblGrid>
              <a:tr h="190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u="non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5AB86F24-C970-004A-8917-9FAAE31ED3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614705"/>
              </p:ext>
            </p:extLst>
          </p:nvPr>
        </p:nvGraphicFramePr>
        <p:xfrm>
          <a:off x="1476001" y="2262397"/>
          <a:ext cx="5122404" cy="3903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7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772">
                  <a:extLst>
                    <a:ext uri="{9D8B030D-6E8A-4147-A177-3AD203B41FA5}">
                      <a16:colId xmlns:a16="http://schemas.microsoft.com/office/drawing/2014/main" val="50112349"/>
                    </a:ext>
                  </a:extLst>
                </a:gridCol>
                <a:gridCol w="731772">
                  <a:extLst>
                    <a:ext uri="{9D8B030D-6E8A-4147-A177-3AD203B41FA5}">
                      <a16:colId xmlns:a16="http://schemas.microsoft.com/office/drawing/2014/main" val="1799041906"/>
                    </a:ext>
                  </a:extLst>
                </a:gridCol>
                <a:gridCol w="731772">
                  <a:extLst>
                    <a:ext uri="{9D8B030D-6E8A-4147-A177-3AD203B41FA5}">
                      <a16:colId xmlns:a16="http://schemas.microsoft.com/office/drawing/2014/main" val="4209229546"/>
                    </a:ext>
                  </a:extLst>
                </a:gridCol>
                <a:gridCol w="731772">
                  <a:extLst>
                    <a:ext uri="{9D8B030D-6E8A-4147-A177-3AD203B41FA5}">
                      <a16:colId xmlns:a16="http://schemas.microsoft.com/office/drawing/2014/main" val="2161697136"/>
                    </a:ext>
                  </a:extLst>
                </a:gridCol>
                <a:gridCol w="731772">
                  <a:extLst>
                    <a:ext uri="{9D8B030D-6E8A-4147-A177-3AD203B41FA5}">
                      <a16:colId xmlns:a16="http://schemas.microsoft.com/office/drawing/2014/main" val="1444073939"/>
                    </a:ext>
                  </a:extLst>
                </a:gridCol>
                <a:gridCol w="731772">
                  <a:extLst>
                    <a:ext uri="{9D8B030D-6E8A-4147-A177-3AD203B41FA5}">
                      <a16:colId xmlns:a16="http://schemas.microsoft.com/office/drawing/2014/main" val="649886013"/>
                    </a:ext>
                  </a:extLst>
                </a:gridCol>
              </a:tblGrid>
              <a:tr h="2051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일</a:t>
                      </a:r>
                    </a:p>
                  </a:txBody>
                  <a:tcPr marL="0" marR="0" marT="33718" marB="33718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0" marR="0" marT="33718" marB="33718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</a:p>
                  </a:txBody>
                  <a:tcPr marL="0" marR="0" marT="33718" marB="33718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</a:t>
                      </a:r>
                    </a:p>
                  </a:txBody>
                  <a:tcPr marL="0" marR="0" marT="33718" marB="33718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목</a:t>
                      </a:r>
                    </a:p>
                  </a:txBody>
                  <a:tcPr marL="0" marR="0" marT="33718" marB="33718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</a:t>
                      </a:r>
                    </a:p>
                  </a:txBody>
                  <a:tcPr marL="0" marR="0" marT="33718" marB="33718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토</a:t>
                      </a:r>
                    </a:p>
                  </a:txBody>
                  <a:tcPr marL="0" marR="0" marT="33718" marB="33718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595">
                <a:tc>
                  <a:txBody>
                    <a:bodyPr/>
                    <a:lstStyle/>
                    <a:p>
                      <a:pPr algn="l" latinLnBrk="1"/>
                      <a:endParaRPr lang="ko-KR" altLang="en-US" sz="5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5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5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5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</a:p>
                    <a:p>
                      <a:pPr algn="l" latinLnBrk="1"/>
                      <a:endParaRPr lang="en-US" altLang="ko-KR" sz="5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500" dirty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ko-KR" altLang="en-US" sz="500" dirty="0">
                        <a:solidFill>
                          <a:schemeClr val="accent5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8806728"/>
                  </a:ext>
                </a:extLst>
              </a:tr>
              <a:tr h="6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5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5</a:t>
                      </a:r>
                      <a:endParaRPr lang="ko-KR" altLang="en-US" sz="5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500" dirty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11</a:t>
                      </a:r>
                      <a:endParaRPr lang="ko-KR" altLang="en-US" sz="500" dirty="0">
                        <a:solidFill>
                          <a:schemeClr val="accent5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833328"/>
                  </a:ext>
                </a:extLst>
              </a:tr>
              <a:tr h="6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5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12</a:t>
                      </a:r>
                      <a:endParaRPr lang="ko-KR" altLang="en-US" sz="5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13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14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16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17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500" dirty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18</a:t>
                      </a:r>
                      <a:endParaRPr lang="ko-KR" altLang="en-US" sz="500" dirty="0">
                        <a:solidFill>
                          <a:schemeClr val="accent5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4839026"/>
                  </a:ext>
                </a:extLst>
              </a:tr>
              <a:tr h="6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5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19</a:t>
                      </a:r>
                      <a:endParaRPr lang="ko-KR" altLang="en-US" sz="5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22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23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24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500" dirty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25</a:t>
                      </a:r>
                      <a:endParaRPr lang="ko-KR" altLang="en-US" sz="500" dirty="0">
                        <a:solidFill>
                          <a:schemeClr val="accent5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2217165"/>
                  </a:ext>
                </a:extLst>
              </a:tr>
              <a:tr h="6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5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26</a:t>
                      </a:r>
                      <a:endParaRPr lang="ko-KR" altLang="en-US" sz="5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27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28</a:t>
                      </a: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29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31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5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49715"/>
                  </a:ext>
                </a:extLst>
              </a:tr>
            </a:tbl>
          </a:graphicData>
        </a:graphic>
      </p:graphicFrame>
      <p:grpSp>
        <p:nvGrpSpPr>
          <p:cNvPr id="37" name="그룹 36">
            <a:extLst>
              <a:ext uri="{FF2B5EF4-FFF2-40B4-BE49-F238E27FC236}">
                <a16:creationId xmlns:a16="http://schemas.microsoft.com/office/drawing/2014/main" id="{1A1F4B54-EE9E-2252-568F-7EDB781616C9}"/>
              </a:ext>
            </a:extLst>
          </p:cNvPr>
          <p:cNvGrpSpPr/>
          <p:nvPr/>
        </p:nvGrpSpPr>
        <p:grpSpPr>
          <a:xfrm>
            <a:off x="3008906" y="2007464"/>
            <a:ext cx="1230837" cy="215152"/>
            <a:chOff x="2803502" y="1956709"/>
            <a:chExt cx="1230837" cy="215152"/>
          </a:xfrm>
        </p:grpSpPr>
        <p:sp>
          <p:nvSpPr>
            <p:cNvPr id="38" name="사각형: 둥근 모서리 37">
              <a:extLst>
                <a:ext uri="{FF2B5EF4-FFF2-40B4-BE49-F238E27FC236}">
                  <a16:creationId xmlns:a16="http://schemas.microsoft.com/office/drawing/2014/main" id="{3AD79669-F6D7-DC2F-4417-A2E53CEC951A}"/>
                </a:ext>
              </a:extLst>
            </p:cNvPr>
            <p:cNvSpPr/>
            <p:nvPr/>
          </p:nvSpPr>
          <p:spPr>
            <a:xfrm>
              <a:off x="2803502" y="1956709"/>
              <a:ext cx="1230837" cy="215152"/>
            </a:xfrm>
            <a:prstGeom prst="roundRect">
              <a:avLst>
                <a:gd name="adj" fmla="val 47901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b="1" dirty="0">
                  <a:solidFill>
                    <a:schemeClr val="tx1"/>
                  </a:solidFill>
                  <a:latin typeface="+mn-ea"/>
                </a:rPr>
                <a:t>2025</a:t>
              </a:r>
              <a:r>
                <a:rPr lang="ko-KR" altLang="en-US" sz="700" b="1" dirty="0">
                  <a:solidFill>
                    <a:schemeClr val="tx1"/>
                  </a:solidFill>
                  <a:latin typeface="+mn-ea"/>
                </a:rPr>
                <a:t>년 </a:t>
              </a:r>
              <a:r>
                <a:rPr lang="en-US" altLang="ko-KR" sz="700" b="1" dirty="0">
                  <a:solidFill>
                    <a:schemeClr val="tx1"/>
                  </a:solidFill>
                  <a:latin typeface="+mn-ea"/>
                </a:rPr>
                <a:t>12</a:t>
              </a:r>
              <a:r>
                <a:rPr lang="ko-KR" altLang="en-US" sz="700" b="1" dirty="0">
                  <a:solidFill>
                    <a:schemeClr val="tx1"/>
                  </a:solidFill>
                  <a:latin typeface="+mn-ea"/>
                </a:rPr>
                <a:t>월</a:t>
              </a:r>
            </a:p>
          </p:txBody>
        </p:sp>
        <p:sp>
          <p:nvSpPr>
            <p:cNvPr id="39" name="L 도형 38">
              <a:extLst>
                <a:ext uri="{FF2B5EF4-FFF2-40B4-BE49-F238E27FC236}">
                  <a16:creationId xmlns:a16="http://schemas.microsoft.com/office/drawing/2014/main" id="{522B997F-1685-1DF1-FDAF-0275056FD1F1}"/>
                </a:ext>
              </a:extLst>
            </p:cNvPr>
            <p:cNvSpPr/>
            <p:nvPr/>
          </p:nvSpPr>
          <p:spPr>
            <a:xfrm rot="13476085">
              <a:off x="3843690" y="2030958"/>
              <a:ext cx="72000" cy="72000"/>
            </a:xfrm>
            <a:prstGeom prst="corner">
              <a:avLst>
                <a:gd name="adj1" fmla="val 17273"/>
                <a:gd name="adj2" fmla="val 15455"/>
              </a:avLst>
            </a:prstGeom>
            <a:solidFill>
              <a:schemeClr val="tx1">
                <a:lumMod val="50000"/>
                <a:lumOff val="50000"/>
              </a:schemeClr>
            </a:solidFill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L 도형 39">
              <a:extLst>
                <a:ext uri="{FF2B5EF4-FFF2-40B4-BE49-F238E27FC236}">
                  <a16:creationId xmlns:a16="http://schemas.microsoft.com/office/drawing/2014/main" id="{7CC0B1B4-A227-4E7B-6B33-4F7BD027BA28}"/>
                </a:ext>
              </a:extLst>
            </p:cNvPr>
            <p:cNvSpPr/>
            <p:nvPr/>
          </p:nvSpPr>
          <p:spPr>
            <a:xfrm rot="2700000">
              <a:off x="2918840" y="2030525"/>
              <a:ext cx="72000" cy="72000"/>
            </a:xfrm>
            <a:prstGeom prst="corner">
              <a:avLst>
                <a:gd name="adj1" fmla="val 17273"/>
                <a:gd name="adj2" fmla="val 15455"/>
              </a:avLst>
            </a:prstGeom>
            <a:solidFill>
              <a:schemeClr val="tx1"/>
            </a:solidFill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1" name="모서리가 둥근 직사각형 113">
            <a:extLst>
              <a:ext uri="{FF2B5EF4-FFF2-40B4-BE49-F238E27FC236}">
                <a16:creationId xmlns:a16="http://schemas.microsoft.com/office/drawing/2014/main" id="{8EE59701-6D32-6AA5-C33C-1923673E29D5}"/>
              </a:ext>
            </a:extLst>
          </p:cNvPr>
          <p:cNvSpPr/>
          <p:nvPr/>
        </p:nvSpPr>
        <p:spPr>
          <a:xfrm>
            <a:off x="2261413" y="3926422"/>
            <a:ext cx="1352975" cy="172865"/>
          </a:xfrm>
          <a:prstGeom prst="roundRect">
            <a:avLst>
              <a:gd name="adj" fmla="val 26126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홍길동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– </a:t>
            </a:r>
            <a:r>
              <a:rPr lang="ko-KR" altLang="en-US" sz="600" b="1" dirty="0" err="1">
                <a:solidFill>
                  <a:schemeClr val="bg1"/>
                </a:solidFill>
                <a:latin typeface="+mn-ea"/>
              </a:rPr>
              <a:t>현장명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/ 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발주번호</a:t>
            </a:r>
          </a:p>
        </p:txBody>
      </p:sp>
      <p:sp>
        <p:nvSpPr>
          <p:cNvPr id="42" name="모서리가 둥근 직사각형 113">
            <a:extLst>
              <a:ext uri="{FF2B5EF4-FFF2-40B4-BE49-F238E27FC236}">
                <a16:creationId xmlns:a16="http://schemas.microsoft.com/office/drawing/2014/main" id="{579B7027-A142-CB02-28DF-1EA19748225E}"/>
              </a:ext>
            </a:extLst>
          </p:cNvPr>
          <p:cNvSpPr/>
          <p:nvPr/>
        </p:nvSpPr>
        <p:spPr>
          <a:xfrm>
            <a:off x="3724444" y="4142944"/>
            <a:ext cx="2822031" cy="172865"/>
          </a:xfrm>
          <a:prstGeom prst="roundRect">
            <a:avLst>
              <a:gd name="adj" fmla="val 26126"/>
            </a:avLst>
          </a:prstGeom>
          <a:solidFill>
            <a:schemeClr val="accent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홍길동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– </a:t>
            </a:r>
            <a:r>
              <a:rPr lang="ko-KR" altLang="en-US" sz="600" b="1" dirty="0" err="1">
                <a:solidFill>
                  <a:schemeClr val="bg1"/>
                </a:solidFill>
                <a:latin typeface="+mn-ea"/>
              </a:rPr>
              <a:t>현장명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/ 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발주번호</a:t>
            </a:r>
          </a:p>
        </p:txBody>
      </p:sp>
      <p:sp>
        <p:nvSpPr>
          <p:cNvPr id="44" name="모서리가 둥근 직사각형 113">
            <a:extLst>
              <a:ext uri="{FF2B5EF4-FFF2-40B4-BE49-F238E27FC236}">
                <a16:creationId xmlns:a16="http://schemas.microsoft.com/office/drawing/2014/main" id="{A028E32B-59F8-732C-483D-9DB1482C4D37}"/>
              </a:ext>
            </a:extLst>
          </p:cNvPr>
          <p:cNvSpPr/>
          <p:nvPr/>
        </p:nvSpPr>
        <p:spPr>
          <a:xfrm>
            <a:off x="4428432" y="4562399"/>
            <a:ext cx="2118044" cy="172865"/>
          </a:xfrm>
          <a:prstGeom prst="roundRect">
            <a:avLst>
              <a:gd name="adj" fmla="val 26126"/>
            </a:avLst>
          </a:prstGeom>
          <a:solidFill>
            <a:schemeClr val="accent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홍길동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– </a:t>
            </a:r>
            <a:r>
              <a:rPr lang="ko-KR" altLang="en-US" sz="600" b="1" dirty="0" err="1">
                <a:solidFill>
                  <a:schemeClr val="bg1"/>
                </a:solidFill>
                <a:latin typeface="+mn-ea"/>
              </a:rPr>
              <a:t>현장명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/ 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발주번호</a:t>
            </a:r>
          </a:p>
        </p:txBody>
      </p:sp>
      <p:sp>
        <p:nvSpPr>
          <p:cNvPr id="47" name="모서리가 둥근 직사각형 113">
            <a:extLst>
              <a:ext uri="{FF2B5EF4-FFF2-40B4-BE49-F238E27FC236}">
                <a16:creationId xmlns:a16="http://schemas.microsoft.com/office/drawing/2014/main" id="{9D7C4EC0-B1F1-25BF-CE70-42AFDA686FA6}"/>
              </a:ext>
            </a:extLst>
          </p:cNvPr>
          <p:cNvSpPr/>
          <p:nvPr/>
        </p:nvSpPr>
        <p:spPr>
          <a:xfrm>
            <a:off x="1520419" y="5236174"/>
            <a:ext cx="1393262" cy="172865"/>
          </a:xfrm>
          <a:prstGeom prst="roundRect">
            <a:avLst>
              <a:gd name="adj" fmla="val 26126"/>
            </a:avLst>
          </a:prstGeom>
          <a:solidFill>
            <a:schemeClr val="accent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홍길동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– </a:t>
            </a:r>
            <a:r>
              <a:rPr lang="ko-KR" altLang="en-US" sz="600" b="1" dirty="0" err="1">
                <a:solidFill>
                  <a:schemeClr val="bg1"/>
                </a:solidFill>
                <a:latin typeface="+mn-ea"/>
              </a:rPr>
              <a:t>현장명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/ 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발주번호</a:t>
            </a:r>
          </a:p>
        </p:txBody>
      </p:sp>
      <p:sp>
        <p:nvSpPr>
          <p:cNvPr id="49" name="모서리가 둥근 직사각형 113">
            <a:extLst>
              <a:ext uri="{FF2B5EF4-FFF2-40B4-BE49-F238E27FC236}">
                <a16:creationId xmlns:a16="http://schemas.microsoft.com/office/drawing/2014/main" id="{50BD36B1-709F-4520-075D-2CEBC9C6FFBA}"/>
              </a:ext>
            </a:extLst>
          </p:cNvPr>
          <p:cNvSpPr/>
          <p:nvPr/>
        </p:nvSpPr>
        <p:spPr>
          <a:xfrm>
            <a:off x="2225593" y="5445901"/>
            <a:ext cx="2857851" cy="172865"/>
          </a:xfrm>
          <a:prstGeom prst="roundRect">
            <a:avLst>
              <a:gd name="adj" fmla="val 26126"/>
            </a:avLst>
          </a:prstGeom>
          <a:solidFill>
            <a:schemeClr val="accent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홍길동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– </a:t>
            </a:r>
            <a:r>
              <a:rPr lang="ko-KR" altLang="en-US" sz="600" b="1" dirty="0" err="1">
                <a:solidFill>
                  <a:schemeClr val="bg1"/>
                </a:solidFill>
                <a:latin typeface="+mn-ea"/>
              </a:rPr>
              <a:t>현장명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/ 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발주번호</a:t>
            </a:r>
          </a:p>
        </p:txBody>
      </p:sp>
      <p:sp>
        <p:nvSpPr>
          <p:cNvPr id="51" name="모서리가 둥근 직사각형 113">
            <a:extLst>
              <a:ext uri="{FF2B5EF4-FFF2-40B4-BE49-F238E27FC236}">
                <a16:creationId xmlns:a16="http://schemas.microsoft.com/office/drawing/2014/main" id="{132D2504-E6DF-2271-EC63-E8B90955D865}"/>
              </a:ext>
            </a:extLst>
          </p:cNvPr>
          <p:cNvSpPr/>
          <p:nvPr/>
        </p:nvSpPr>
        <p:spPr>
          <a:xfrm>
            <a:off x="2981597" y="5655628"/>
            <a:ext cx="2826394" cy="172865"/>
          </a:xfrm>
          <a:prstGeom prst="roundRect">
            <a:avLst>
              <a:gd name="adj" fmla="val 26126"/>
            </a:avLst>
          </a:prstGeom>
          <a:solidFill>
            <a:schemeClr val="accent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홍길동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– </a:t>
            </a:r>
            <a:r>
              <a:rPr lang="ko-KR" altLang="en-US" sz="600" b="1" dirty="0" err="1">
                <a:solidFill>
                  <a:schemeClr val="bg1"/>
                </a:solidFill>
                <a:latin typeface="+mn-ea"/>
              </a:rPr>
              <a:t>현장명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/ 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발주번호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D38F1887-E210-8D4E-2A1F-0D86188522E2}"/>
              </a:ext>
            </a:extLst>
          </p:cNvPr>
          <p:cNvSpPr/>
          <p:nvPr/>
        </p:nvSpPr>
        <p:spPr>
          <a:xfrm>
            <a:off x="6015096" y="2015807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82" name="모서리가 둥근 직사각형 113">
            <a:extLst>
              <a:ext uri="{FF2B5EF4-FFF2-40B4-BE49-F238E27FC236}">
                <a16:creationId xmlns:a16="http://schemas.microsoft.com/office/drawing/2014/main" id="{B64A6CBB-A529-E581-B369-0E9A113F693C}"/>
              </a:ext>
            </a:extLst>
          </p:cNvPr>
          <p:cNvSpPr/>
          <p:nvPr/>
        </p:nvSpPr>
        <p:spPr>
          <a:xfrm>
            <a:off x="2981598" y="5886169"/>
            <a:ext cx="280796" cy="172865"/>
          </a:xfrm>
          <a:prstGeom prst="roundRect">
            <a:avLst>
              <a:gd name="adj" fmla="val 26126"/>
            </a:avLst>
          </a:prstGeom>
          <a:solidFill>
            <a:schemeClr val="accent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+15</a:t>
            </a:r>
            <a:endParaRPr lang="ko-KR" altLang="en-US" sz="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6" name="모서리가 둥근 직사각형 113">
            <a:extLst>
              <a:ext uri="{FF2B5EF4-FFF2-40B4-BE49-F238E27FC236}">
                <a16:creationId xmlns:a16="http://schemas.microsoft.com/office/drawing/2014/main" id="{1047BE9F-CDBC-2D46-3C13-009B53E9BA9F}"/>
              </a:ext>
            </a:extLst>
          </p:cNvPr>
          <p:cNvSpPr/>
          <p:nvPr/>
        </p:nvSpPr>
        <p:spPr>
          <a:xfrm>
            <a:off x="1520419" y="5445900"/>
            <a:ext cx="657093" cy="172865"/>
          </a:xfrm>
          <a:prstGeom prst="roundRect">
            <a:avLst>
              <a:gd name="adj" fmla="val 26126"/>
            </a:avLst>
          </a:prstGeom>
          <a:solidFill>
            <a:schemeClr val="accent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홍길동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– </a:t>
            </a:r>
            <a:r>
              <a:rPr lang="ko-KR" altLang="en-US" sz="600" b="1" dirty="0" err="1">
                <a:solidFill>
                  <a:schemeClr val="bg1"/>
                </a:solidFill>
                <a:latin typeface="+mn-ea"/>
              </a:rPr>
              <a:t>현장명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/ 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발주번호</a:t>
            </a: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21F2F1F4-A857-EA03-B852-39E05B9547E4}"/>
              </a:ext>
            </a:extLst>
          </p:cNvPr>
          <p:cNvSpPr/>
          <p:nvPr/>
        </p:nvSpPr>
        <p:spPr>
          <a:xfrm>
            <a:off x="5365375" y="2015807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FDA9E322-7812-D963-416D-4FAAE45FE948}"/>
              </a:ext>
            </a:extLst>
          </p:cNvPr>
          <p:cNvSpPr/>
          <p:nvPr/>
        </p:nvSpPr>
        <p:spPr>
          <a:xfrm>
            <a:off x="3028032" y="189127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F19F2514-4C6E-6449-F7D1-B5B458F9550F}"/>
              </a:ext>
            </a:extLst>
          </p:cNvPr>
          <p:cNvSpPr/>
          <p:nvPr/>
        </p:nvSpPr>
        <p:spPr>
          <a:xfrm>
            <a:off x="4493524" y="189127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327CEED7-1314-B126-413D-E4A01B8055BD}"/>
              </a:ext>
            </a:extLst>
          </p:cNvPr>
          <p:cNvSpPr/>
          <p:nvPr/>
        </p:nvSpPr>
        <p:spPr>
          <a:xfrm>
            <a:off x="5338857" y="189127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75FB4F76-AEBA-FCB9-098C-5CC59340FF2E}"/>
              </a:ext>
            </a:extLst>
          </p:cNvPr>
          <p:cNvSpPr/>
          <p:nvPr/>
        </p:nvSpPr>
        <p:spPr>
          <a:xfrm>
            <a:off x="6001251" y="189127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7054A653-2F4F-850D-13C4-5EDB651EDC59}"/>
              </a:ext>
            </a:extLst>
          </p:cNvPr>
          <p:cNvSpPr/>
          <p:nvPr/>
        </p:nvSpPr>
        <p:spPr>
          <a:xfrm>
            <a:off x="2310738" y="3795680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06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4" name="타원 93">
            <a:extLst>
              <a:ext uri="{FF2B5EF4-FFF2-40B4-BE49-F238E27FC236}">
                <a16:creationId xmlns:a16="http://schemas.microsoft.com/office/drawing/2014/main" id="{9EFF2A17-CDE3-25B6-03E1-A5CF38697FAA}"/>
              </a:ext>
            </a:extLst>
          </p:cNvPr>
          <p:cNvSpPr/>
          <p:nvPr/>
        </p:nvSpPr>
        <p:spPr>
          <a:xfrm>
            <a:off x="1387101" y="5458033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07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6" name="타원 95">
            <a:extLst>
              <a:ext uri="{FF2B5EF4-FFF2-40B4-BE49-F238E27FC236}">
                <a16:creationId xmlns:a16="http://schemas.microsoft.com/office/drawing/2014/main" id="{C36F292D-B9E4-A7EA-4644-DF7CA12BC8A4}"/>
              </a:ext>
            </a:extLst>
          </p:cNvPr>
          <p:cNvSpPr/>
          <p:nvPr/>
        </p:nvSpPr>
        <p:spPr>
          <a:xfrm>
            <a:off x="3218693" y="5898302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08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642624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3CFB9-12EA-AF2C-2C66-700D8EB68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AD62A7A9-C0A3-017A-6F02-1C902ED55D89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발주관리</a:t>
            </a:r>
            <a:r>
              <a:rPr lang="en-US" altLang="ko-KR" sz="800" dirty="0">
                <a:solidFill>
                  <a:schemeClr val="tx1"/>
                </a:solidFill>
              </a:rPr>
              <a:t>&gt;</a:t>
            </a:r>
            <a:r>
              <a:rPr lang="ko-KR" altLang="en-US" sz="800" dirty="0">
                <a:solidFill>
                  <a:schemeClr val="tx1"/>
                </a:solidFill>
              </a:rPr>
              <a:t> 발주관리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7F8BF1BB-19D3-5A33-75EE-51E3A3F757AC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16D67056-F55E-8286-8F6C-F770DFB8C60F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371104795"/>
              </p:ext>
            </p:extLst>
          </p:nvPr>
        </p:nvGraphicFramePr>
        <p:xfrm>
          <a:off x="7086600" y="501650"/>
          <a:ext cx="2057400" cy="5204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 목록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건설사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(1)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거래처의 현장 목록 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PM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사원 목록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등록된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PM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기준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발주담당자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사원 목록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등록된 담당자 기준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발주처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발주처 목록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작업반장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사원 목록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등록된 작업반장 기준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다중선택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경동발주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원자재발주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외주발주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419486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8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필터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납품예정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납품완료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납품연기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3014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22D05138-8BD2-AE7B-187B-D988D4454711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A2001DE0-A377-8A39-0D69-B1B96149994D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6375A4FB-72D5-E949-8719-23DCA8A65EE8}"/>
              </a:ext>
            </a:extLst>
          </p:cNvPr>
          <p:cNvSpPr/>
          <p:nvPr/>
        </p:nvSpPr>
        <p:spPr>
          <a:xfrm>
            <a:off x="1308713" y="1285551"/>
            <a:ext cx="2248189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70" name="그래픽 69" descr="돋보기">
            <a:extLst>
              <a:ext uri="{FF2B5EF4-FFF2-40B4-BE49-F238E27FC236}">
                <a16:creationId xmlns:a16="http://schemas.microsoft.com/office/drawing/2014/main" id="{D6F1D1BE-B33A-2E7B-D1CC-98F968BA62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69780" y="1311241"/>
            <a:ext cx="150640" cy="150640"/>
          </a:xfrm>
          <a:prstGeom prst="rect">
            <a:avLst/>
          </a:prstGeom>
        </p:spPr>
      </p:pic>
      <p:sp>
        <p:nvSpPr>
          <p:cNvPr id="71" name="직사각형 70">
            <a:extLst>
              <a:ext uri="{FF2B5EF4-FFF2-40B4-BE49-F238E27FC236}">
                <a16:creationId xmlns:a16="http://schemas.microsoft.com/office/drawing/2014/main" id="{2834F656-28E5-32AE-3EC4-D331AA0A539D}"/>
              </a:ext>
            </a:extLst>
          </p:cNvPr>
          <p:cNvSpPr/>
          <p:nvPr/>
        </p:nvSpPr>
        <p:spPr>
          <a:xfrm>
            <a:off x="1341789" y="1618412"/>
            <a:ext cx="813661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총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7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BEEEFCBF-586C-DDAD-76A2-4C96FCF59F22}"/>
              </a:ext>
            </a:extLst>
          </p:cNvPr>
          <p:cNvSpPr/>
          <p:nvPr/>
        </p:nvSpPr>
        <p:spPr>
          <a:xfrm>
            <a:off x="1897384" y="1618412"/>
            <a:ext cx="567905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 선택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73" name="표 72">
            <a:extLst>
              <a:ext uri="{FF2B5EF4-FFF2-40B4-BE49-F238E27FC236}">
                <a16:creationId xmlns:a16="http://schemas.microsoft.com/office/drawing/2014/main" id="{B455979D-832A-9EE5-6D28-05DE13966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582395"/>
              </p:ext>
            </p:extLst>
          </p:nvPr>
        </p:nvGraphicFramePr>
        <p:xfrm>
          <a:off x="1308713" y="1875441"/>
          <a:ext cx="5435988" cy="226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140">
                  <a:extLst>
                    <a:ext uri="{9D8B030D-6E8A-4147-A177-3AD203B41FA5}">
                      <a16:colId xmlns:a16="http://schemas.microsoft.com/office/drawing/2014/main" val="3884967201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3260959707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3502778086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2911688982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3088693601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3459068495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2320213929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1011260127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558371730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3535653385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3388177575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403258547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2795730876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4135360128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310441762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3883973012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1563148779"/>
                    </a:ext>
                  </a:extLst>
                </a:gridCol>
                <a:gridCol w="295436">
                  <a:extLst>
                    <a:ext uri="{9D8B030D-6E8A-4147-A177-3AD203B41FA5}">
                      <a16:colId xmlns:a16="http://schemas.microsoft.com/office/drawing/2014/main" val="3608927207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명칭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</a:t>
                      </a:r>
                      <a:r>
                        <a:rPr lang="en-US" altLang="ko-KR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PM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발주담당자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발주처명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작업반장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시공투입일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수량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발주일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계획 </a:t>
                      </a:r>
                      <a:endParaRPr lang="en-US" altLang="ko-KR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납품일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실제 </a:t>
                      </a:r>
                      <a:endParaRPr lang="en-US" altLang="ko-KR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납품일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FSSB01(</a:t>
                      </a:r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주차장</a:t>
                      </a: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회사명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경동발주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품목명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발주대기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FSSB01(</a:t>
                      </a: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주차장</a:t>
                      </a: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원자재발주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발주완료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FSSB01(</a:t>
                      </a: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주차장</a:t>
                      </a: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외주발주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납품예정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FSSB01(</a:t>
                      </a: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주차장</a:t>
                      </a: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경동발주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2025-12-15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납품완료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FSSB01(</a:t>
                      </a: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주차장</a:t>
                      </a: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원자재발주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납품연기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FSSB01(</a:t>
                      </a: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주차장</a:t>
                      </a: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외주발주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발주대기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현장명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FSSB01(</a:t>
                      </a: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주차장</a:t>
                      </a: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홍길동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경동발주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발주대기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AFE76098-36E7-13E1-B6EE-87628B653D0B}"/>
              </a:ext>
            </a:extLst>
          </p:cNvPr>
          <p:cNvSpPr/>
          <p:nvPr/>
        </p:nvSpPr>
        <p:spPr>
          <a:xfrm>
            <a:off x="2390031" y="1631463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삭제</a:t>
            </a:r>
          </a:p>
        </p:txBody>
      </p: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3B08B71F-5A8F-3819-5838-76FE118229A2}"/>
              </a:ext>
            </a:extLst>
          </p:cNvPr>
          <p:cNvGrpSpPr/>
          <p:nvPr/>
        </p:nvGrpSpPr>
        <p:grpSpPr>
          <a:xfrm>
            <a:off x="6479666" y="2231322"/>
            <a:ext cx="221051" cy="124765"/>
            <a:chOff x="2186968" y="3398198"/>
            <a:chExt cx="269409" cy="152060"/>
          </a:xfrm>
        </p:grpSpPr>
        <p:pic>
          <p:nvPicPr>
            <p:cNvPr id="78" name="그래픽 77" descr="연필">
              <a:extLst>
                <a:ext uri="{FF2B5EF4-FFF2-40B4-BE49-F238E27FC236}">
                  <a16:creationId xmlns:a16="http://schemas.microsoft.com/office/drawing/2014/main" id="{CA57C264-A399-C15E-5473-69DAEB025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186968" y="3422965"/>
              <a:ext cx="119882" cy="119882"/>
            </a:xfrm>
            <a:prstGeom prst="rect">
              <a:avLst/>
            </a:prstGeom>
          </p:spPr>
        </p:pic>
        <p:pic>
          <p:nvPicPr>
            <p:cNvPr id="79" name="그래픽 78" descr="쓰레기">
              <a:extLst>
                <a:ext uri="{FF2B5EF4-FFF2-40B4-BE49-F238E27FC236}">
                  <a16:creationId xmlns:a16="http://schemas.microsoft.com/office/drawing/2014/main" id="{B8C10C25-33E5-A77E-FD87-9DD876979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304318" y="3398198"/>
              <a:ext cx="152059" cy="152060"/>
            </a:xfrm>
            <a:prstGeom prst="rect">
              <a:avLst/>
            </a:prstGeom>
          </p:spPr>
        </p:pic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F171D9B1-5044-752A-7B35-273E37E8999D}"/>
              </a:ext>
            </a:extLst>
          </p:cNvPr>
          <p:cNvSpPr/>
          <p:nvPr/>
        </p:nvSpPr>
        <p:spPr>
          <a:xfrm>
            <a:off x="87018" y="686434"/>
            <a:ext cx="1063145" cy="605726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4449E342-7056-90F1-65F7-0CAE241BA8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881836"/>
              </p:ext>
            </p:extLst>
          </p:nvPr>
        </p:nvGraphicFramePr>
        <p:xfrm>
          <a:off x="182390" y="1139511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81218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45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0101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22571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83BB932-DF85-3295-B7C8-54403A706B0C}"/>
              </a:ext>
            </a:extLst>
          </p:cNvPr>
          <p:cNvSpPr/>
          <p:nvPr/>
        </p:nvSpPr>
        <p:spPr>
          <a:xfrm>
            <a:off x="182390" y="777016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3952830-05B3-FE34-977E-671EB37491B1}"/>
              </a:ext>
            </a:extLst>
          </p:cNvPr>
          <p:cNvSpPr/>
          <p:nvPr/>
        </p:nvSpPr>
        <p:spPr>
          <a:xfrm>
            <a:off x="0" y="495300"/>
            <a:ext cx="7079226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이전페이지에서 계속    ↓↓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2419385B-47DD-2DC5-E8AD-5AF966DF5560}"/>
              </a:ext>
            </a:extLst>
          </p:cNvPr>
          <p:cNvSpPr/>
          <p:nvPr/>
        </p:nvSpPr>
        <p:spPr>
          <a:xfrm>
            <a:off x="5910531" y="1613136"/>
            <a:ext cx="404232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9E6BD173-C1F7-28DE-A99A-701BF7970C3A}"/>
              </a:ext>
            </a:extLst>
          </p:cNvPr>
          <p:cNvSpPr/>
          <p:nvPr/>
        </p:nvSpPr>
        <p:spPr>
          <a:xfrm>
            <a:off x="6340475" y="1613136"/>
            <a:ext cx="404232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최신순 ▼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12D40BC8-4F19-6BAE-11B2-C41A2F1B856C}"/>
              </a:ext>
            </a:extLst>
          </p:cNvPr>
          <p:cNvSpPr/>
          <p:nvPr/>
        </p:nvSpPr>
        <p:spPr>
          <a:xfrm>
            <a:off x="5480587" y="1613136"/>
            <a:ext cx="404232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07C43D16-28AA-AB1B-FEBF-0E56E22970EB}"/>
              </a:ext>
            </a:extLst>
          </p:cNvPr>
          <p:cNvSpPr/>
          <p:nvPr/>
        </p:nvSpPr>
        <p:spPr>
          <a:xfrm>
            <a:off x="5050643" y="1613136"/>
            <a:ext cx="404232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BAE63F77-42D8-0E1C-B63A-0B50AF2372FD}"/>
              </a:ext>
            </a:extLst>
          </p:cNvPr>
          <p:cNvSpPr/>
          <p:nvPr/>
        </p:nvSpPr>
        <p:spPr>
          <a:xfrm>
            <a:off x="4620700" y="1613136"/>
            <a:ext cx="404232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F7A7FCED-5A99-BFA2-4639-190D65095DB6}"/>
              </a:ext>
            </a:extLst>
          </p:cNvPr>
          <p:cNvSpPr/>
          <p:nvPr/>
        </p:nvSpPr>
        <p:spPr>
          <a:xfrm>
            <a:off x="4190756" y="1613136"/>
            <a:ext cx="404232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B86AB23E-0B7F-51A6-31DD-3CEAB1A491C8}"/>
              </a:ext>
            </a:extLst>
          </p:cNvPr>
          <p:cNvSpPr/>
          <p:nvPr/>
        </p:nvSpPr>
        <p:spPr>
          <a:xfrm>
            <a:off x="3756569" y="1613136"/>
            <a:ext cx="404232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5FC50A9-28E7-63A8-0FAF-9299DA95CE6A}"/>
              </a:ext>
            </a:extLst>
          </p:cNvPr>
          <p:cNvSpPr/>
          <p:nvPr/>
        </p:nvSpPr>
        <p:spPr>
          <a:xfrm>
            <a:off x="3324333" y="1613136"/>
            <a:ext cx="404232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6D19FC2-1685-4576-60E6-5138BB035004}"/>
              </a:ext>
            </a:extLst>
          </p:cNvPr>
          <p:cNvSpPr/>
          <p:nvPr/>
        </p:nvSpPr>
        <p:spPr>
          <a:xfrm>
            <a:off x="2888416" y="1613136"/>
            <a:ext cx="404232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09F977EF-818E-51B1-07A9-8A1B678393D7}"/>
              </a:ext>
            </a:extLst>
          </p:cNvPr>
          <p:cNvSpPr/>
          <p:nvPr/>
        </p:nvSpPr>
        <p:spPr>
          <a:xfrm>
            <a:off x="2890263" y="14890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19672DD0-6F43-853A-DE32-3AA7BC21FB2A}"/>
              </a:ext>
            </a:extLst>
          </p:cNvPr>
          <p:cNvSpPr/>
          <p:nvPr/>
        </p:nvSpPr>
        <p:spPr>
          <a:xfrm>
            <a:off x="3328773" y="14890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ED26FCBD-5B5F-4C2F-53E1-BCDCA85644A6}"/>
              </a:ext>
            </a:extLst>
          </p:cNvPr>
          <p:cNvSpPr/>
          <p:nvPr/>
        </p:nvSpPr>
        <p:spPr>
          <a:xfrm>
            <a:off x="3768476" y="14890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A04C0125-7AC3-0130-40AB-3BF8CF6EE7EA}"/>
              </a:ext>
            </a:extLst>
          </p:cNvPr>
          <p:cNvSpPr/>
          <p:nvPr/>
        </p:nvSpPr>
        <p:spPr>
          <a:xfrm>
            <a:off x="4187577" y="14890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EFA40166-C810-D739-D791-A272252FFCC4}"/>
              </a:ext>
            </a:extLst>
          </p:cNvPr>
          <p:cNvSpPr/>
          <p:nvPr/>
        </p:nvSpPr>
        <p:spPr>
          <a:xfrm>
            <a:off x="4626087" y="14890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570C63E5-82A5-83B8-F541-D6D7E350C2DA}"/>
              </a:ext>
            </a:extLst>
          </p:cNvPr>
          <p:cNvSpPr/>
          <p:nvPr/>
        </p:nvSpPr>
        <p:spPr>
          <a:xfrm>
            <a:off x="5065790" y="14890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06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A223C3DF-34BE-5B47-0C09-FDE386976217}"/>
              </a:ext>
            </a:extLst>
          </p:cNvPr>
          <p:cNvSpPr/>
          <p:nvPr/>
        </p:nvSpPr>
        <p:spPr>
          <a:xfrm>
            <a:off x="5480586" y="14890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07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25627998-0EB4-A268-00ED-48FE77ED7211}"/>
              </a:ext>
            </a:extLst>
          </p:cNvPr>
          <p:cNvSpPr/>
          <p:nvPr/>
        </p:nvSpPr>
        <p:spPr>
          <a:xfrm>
            <a:off x="5919096" y="14890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08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3E09492E-08FD-390F-515D-AD88599AA58A}"/>
              </a:ext>
            </a:extLst>
          </p:cNvPr>
          <p:cNvSpPr/>
          <p:nvPr/>
        </p:nvSpPr>
        <p:spPr>
          <a:xfrm>
            <a:off x="6358799" y="14890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09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B5EFB07-C4DE-FDE3-B16B-6372CBE232D2}"/>
              </a:ext>
            </a:extLst>
          </p:cNvPr>
          <p:cNvSpPr/>
          <p:nvPr/>
        </p:nvSpPr>
        <p:spPr>
          <a:xfrm>
            <a:off x="3277155" y="886330"/>
            <a:ext cx="1265152" cy="1905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b="1" dirty="0">
                <a:solidFill>
                  <a:schemeClr val="tx1"/>
                </a:solidFill>
              </a:rPr>
              <a:t>2025-09-01 ~ 2025-09-03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10" name="Picture 2" descr="C:\Users\t-dantay\Documents\First24\calendar1.png">
            <a:extLst>
              <a:ext uri="{FF2B5EF4-FFF2-40B4-BE49-F238E27FC236}">
                <a16:creationId xmlns:a16="http://schemas.microsoft.com/office/drawing/2014/main" id="{C4A00634-09A3-AC4B-03DD-7847793DFE75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440" y="918080"/>
            <a:ext cx="118794" cy="1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7766AE2-F475-CB71-B456-B85E7BB21789}"/>
              </a:ext>
            </a:extLst>
          </p:cNvPr>
          <p:cNvSpPr/>
          <p:nvPr/>
        </p:nvSpPr>
        <p:spPr>
          <a:xfrm>
            <a:off x="5027787" y="852468"/>
            <a:ext cx="3513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전전월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D2B33FCD-346A-E89B-2934-E94F3353383C}"/>
              </a:ext>
            </a:extLst>
          </p:cNvPr>
          <p:cNvSpPr/>
          <p:nvPr/>
        </p:nvSpPr>
        <p:spPr>
          <a:xfrm>
            <a:off x="6085035" y="852468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어제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04921903-D547-98E7-0254-80174E2C3F79}"/>
              </a:ext>
            </a:extLst>
          </p:cNvPr>
          <p:cNvSpPr/>
          <p:nvPr/>
        </p:nvSpPr>
        <p:spPr>
          <a:xfrm>
            <a:off x="6428421" y="852468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오늘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68AA9738-B406-048D-DB45-78F44DF72A4F}"/>
              </a:ext>
            </a:extLst>
          </p:cNvPr>
          <p:cNvSpPr/>
          <p:nvPr/>
        </p:nvSpPr>
        <p:spPr>
          <a:xfrm>
            <a:off x="5402098" y="852468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15B08843-C311-2427-FEFF-44194B5F7A24}"/>
              </a:ext>
            </a:extLst>
          </p:cNvPr>
          <p:cNvSpPr/>
          <p:nvPr/>
        </p:nvSpPr>
        <p:spPr>
          <a:xfrm>
            <a:off x="5745484" y="852468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당월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712F5669-7CB6-7686-CC99-D6B0EB22F32D}"/>
              </a:ext>
            </a:extLst>
          </p:cNvPr>
          <p:cNvSpPr/>
          <p:nvPr/>
        </p:nvSpPr>
        <p:spPr>
          <a:xfrm>
            <a:off x="4586757" y="852468"/>
            <a:ext cx="4139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당해년도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710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AD41D-0A69-3F72-6E74-B2FBFF21A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32F12BF2-B1EC-0BD7-6D0F-25507F52CE66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발주관리</a:t>
            </a:r>
            <a:r>
              <a:rPr lang="en-US" altLang="ko-KR" sz="800" dirty="0">
                <a:solidFill>
                  <a:schemeClr val="tx1"/>
                </a:solidFill>
              </a:rPr>
              <a:t>&gt;</a:t>
            </a:r>
            <a:r>
              <a:rPr lang="ko-KR" altLang="en-US" sz="800" dirty="0">
                <a:solidFill>
                  <a:schemeClr val="tx1"/>
                </a:solidFill>
              </a:rPr>
              <a:t> 발주관리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발주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DB1A8432-1FB3-CB22-78B3-4EDD7DA25198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FB8BC845-E6B5-4820-43B5-ABFB2C6DCE88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16116257"/>
              </p:ext>
            </p:extLst>
          </p:nvPr>
        </p:nvGraphicFramePr>
        <p:xfrm>
          <a:off x="7086600" y="501650"/>
          <a:ext cx="2057400" cy="3501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발주서 보기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문서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발주서 팝업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복제 버튼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클릭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 화면으로 이동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현재 정보를 유지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상태만 발주대기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발주번호 인풋박스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로트번호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납품예정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납품완료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납품연기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여기서 변경 시 발주 상세 영역의 상태는 일괄 변경 처리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 정보 영역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해당 발주가 소속된 계약 정보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계약번호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해당 거래처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현장명에 대한 계약서 목록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변경 계약의 경우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‘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 번호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 N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차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’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로 표시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4F50DB28-D014-7204-665F-55029D227A52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F324151-115A-BAC9-90C1-7191B0A3EDA3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1C1C2C08-92B5-17BF-527D-8756961FAEB9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9F6D4260-2E7C-ABC1-2855-9422BBCA2118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B9435804-7F5F-3092-9A0C-C555D51CD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E3995E07-5175-F8CD-21E4-7CA3E19596E2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AB89BA06-9946-81B2-6331-81A3F8655C08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284DD2D0-2C38-A536-E6C1-1C9D388C3563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5E520928-F268-0D2B-C935-AA60B2CCA6D6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3135BFB8-4CAB-C0C8-0CB6-79316E40407E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C106EA0D-5910-7FE3-B68B-B3847EB5056A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743E998-3FAE-D66B-D3AA-F6B299087B42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D12D6B8-2194-BAF9-9E0D-B0403F8A4E60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7EC97603-65DE-4A9B-277B-97A71C69D581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74A5F7EC-3738-FF2C-162F-A598087D00ED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3ACDB68B-0062-A41F-3E2D-C8CA09431CBD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9C9ECF2-7679-D2B0-15F3-0CCD6EB1F43F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F297EFEB-B142-C537-CA14-E637D004BD51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D6E91BA-9E3E-D24E-B13F-40FD7DB49654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발주 상세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2411CBD-BFFA-E148-3172-CBC08EFF1639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발주를 등록하고 관리합니다</a:t>
            </a:r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A2502270-D3B0-ADD5-C427-DAA95E66A8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363633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81218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45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0101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22571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B4597A8D-EBAD-0229-15BB-8B1A325B1CCA}"/>
              </a:ext>
            </a:extLst>
          </p:cNvPr>
          <p:cNvSpPr/>
          <p:nvPr/>
        </p:nvSpPr>
        <p:spPr>
          <a:xfrm>
            <a:off x="1311467" y="1901207"/>
            <a:ext cx="5433246" cy="2262473"/>
          </a:xfrm>
          <a:prstGeom prst="roundRect">
            <a:avLst>
              <a:gd name="adj" fmla="val 381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629474E-8A2B-DFD1-8BB2-19F873DDF58F}"/>
              </a:ext>
            </a:extLst>
          </p:cNvPr>
          <p:cNvSpPr/>
          <p:nvPr/>
        </p:nvSpPr>
        <p:spPr>
          <a:xfrm>
            <a:off x="1397112" y="1998644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발주 정보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*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3783CEA-5C37-0457-FB45-B60C6076CBC9}"/>
              </a:ext>
            </a:extLst>
          </p:cNvPr>
          <p:cNvSpPr/>
          <p:nvPr/>
        </p:nvSpPr>
        <p:spPr>
          <a:xfrm>
            <a:off x="4055020" y="312081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발주완료 ▼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CB8FE60F-F094-792E-0DCE-13A179AB382A}"/>
              </a:ext>
            </a:extLst>
          </p:cNvPr>
          <p:cNvSpPr/>
          <p:nvPr/>
        </p:nvSpPr>
        <p:spPr>
          <a:xfrm>
            <a:off x="4055020" y="288044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51546C5E-45BF-D80A-B7C2-9ACA42AF6BAB}"/>
              </a:ext>
            </a:extLst>
          </p:cNvPr>
          <p:cNvSpPr/>
          <p:nvPr/>
        </p:nvSpPr>
        <p:spPr>
          <a:xfrm>
            <a:off x="1498340" y="312081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경동발주 ▼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952C7B8C-2289-1263-D477-8DAB11A01D76}"/>
              </a:ext>
            </a:extLst>
          </p:cNvPr>
          <p:cNvSpPr/>
          <p:nvPr/>
        </p:nvSpPr>
        <p:spPr>
          <a:xfrm>
            <a:off x="1498340" y="288044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구분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35C7C26D-6127-4006-9EAF-CD7BBD20C358}"/>
              </a:ext>
            </a:extLst>
          </p:cNvPr>
          <p:cNvSpPr/>
          <p:nvPr/>
        </p:nvSpPr>
        <p:spPr>
          <a:xfrm>
            <a:off x="4055020" y="2530579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회사명 ▼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854EEEDB-FF5B-8C49-870A-00D5D7B3B3AD}"/>
              </a:ext>
            </a:extLst>
          </p:cNvPr>
          <p:cNvSpPr/>
          <p:nvPr/>
        </p:nvSpPr>
        <p:spPr>
          <a:xfrm>
            <a:off x="405502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발주처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FF727A74-D969-54FE-3100-5A15CD5C63D2}"/>
              </a:ext>
            </a:extLst>
          </p:cNvPr>
          <p:cNvSpPr/>
          <p:nvPr/>
        </p:nvSpPr>
        <p:spPr>
          <a:xfrm>
            <a:off x="1498340" y="2530579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04E3B34-B753-9399-711B-FEEC98D2848E}"/>
              </a:ext>
            </a:extLst>
          </p:cNvPr>
          <p:cNvSpPr/>
          <p:nvPr/>
        </p:nvSpPr>
        <p:spPr>
          <a:xfrm>
            <a:off x="149834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발주번호</a:t>
            </a: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0FA90963-7369-C86F-E625-DF2D236EBAA1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수정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24323846-8DEE-664D-F0CC-54F920F52200}"/>
              </a:ext>
            </a:extLst>
          </p:cNvPr>
          <p:cNvSpPr/>
          <p:nvPr/>
        </p:nvSpPr>
        <p:spPr>
          <a:xfrm>
            <a:off x="5096195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삭제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49" name="사각형: 둥근 모서리 148">
            <a:extLst>
              <a:ext uri="{FF2B5EF4-FFF2-40B4-BE49-F238E27FC236}">
                <a16:creationId xmlns:a16="http://schemas.microsoft.com/office/drawing/2014/main" id="{4F0C9B94-65D8-33BA-80FF-7D97821BD359}"/>
              </a:ext>
            </a:extLst>
          </p:cNvPr>
          <p:cNvSpPr/>
          <p:nvPr/>
        </p:nvSpPr>
        <p:spPr>
          <a:xfrm>
            <a:off x="1311467" y="4335003"/>
            <a:ext cx="5433246" cy="2189637"/>
          </a:xfrm>
          <a:prstGeom prst="roundRect">
            <a:avLst>
              <a:gd name="adj" fmla="val 246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0" name="직사각형 149">
            <a:extLst>
              <a:ext uri="{FF2B5EF4-FFF2-40B4-BE49-F238E27FC236}">
                <a16:creationId xmlns:a16="http://schemas.microsoft.com/office/drawing/2014/main" id="{9CF7DBAD-1919-5ACD-F2EE-DD5921986D10}"/>
              </a:ext>
            </a:extLst>
          </p:cNvPr>
          <p:cNvSpPr/>
          <p:nvPr/>
        </p:nvSpPr>
        <p:spPr>
          <a:xfrm>
            <a:off x="1397112" y="4432438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계약 정보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*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9BC2514D-8049-8537-0D33-6121A9A37A99}"/>
              </a:ext>
            </a:extLst>
          </p:cNvPr>
          <p:cNvSpPr/>
          <p:nvPr/>
        </p:nvSpPr>
        <p:spPr>
          <a:xfrm>
            <a:off x="1498339" y="4964373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회사명 ▼</a:t>
            </a:r>
          </a:p>
        </p:txBody>
      </p: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6253D6FF-7980-6B0F-CC47-A134FE751CDB}"/>
              </a:ext>
            </a:extLst>
          </p:cNvPr>
          <p:cNvSpPr/>
          <p:nvPr/>
        </p:nvSpPr>
        <p:spPr>
          <a:xfrm>
            <a:off x="1498339" y="4724009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거래처명</a:t>
            </a:r>
          </a:p>
        </p:txBody>
      </p:sp>
      <p:sp>
        <p:nvSpPr>
          <p:cNvPr id="163" name="직사각형 162">
            <a:extLst>
              <a:ext uri="{FF2B5EF4-FFF2-40B4-BE49-F238E27FC236}">
                <a16:creationId xmlns:a16="http://schemas.microsoft.com/office/drawing/2014/main" id="{4CBF0009-732B-F56B-B472-56F1E5391E16}"/>
              </a:ext>
            </a:extLst>
          </p:cNvPr>
          <p:cNvSpPr/>
          <p:nvPr/>
        </p:nvSpPr>
        <p:spPr>
          <a:xfrm>
            <a:off x="1498339" y="6080675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이름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이름</a:t>
            </a:r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이름 </a:t>
            </a:r>
          </a:p>
        </p:txBody>
      </p:sp>
      <p:sp>
        <p:nvSpPr>
          <p:cNvPr id="164" name="직사각형 163">
            <a:extLst>
              <a:ext uri="{FF2B5EF4-FFF2-40B4-BE49-F238E27FC236}">
                <a16:creationId xmlns:a16="http://schemas.microsoft.com/office/drawing/2014/main" id="{C4117904-0B1C-C6CF-D3A6-83F4C6DA0A09}"/>
              </a:ext>
            </a:extLst>
          </p:cNvPr>
          <p:cNvSpPr/>
          <p:nvPr/>
        </p:nvSpPr>
        <p:spPr>
          <a:xfrm>
            <a:off x="1498339" y="584031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공사담당자</a:t>
            </a:r>
          </a:p>
        </p:txBody>
      </p:sp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2F0C2432-3F95-D362-F5C5-91E7265BE49C}"/>
              </a:ext>
            </a:extLst>
          </p:cNvPr>
          <p:cNvSpPr/>
          <p:nvPr/>
        </p:nvSpPr>
        <p:spPr>
          <a:xfrm>
            <a:off x="4055020" y="5534500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이름 </a:t>
            </a:r>
          </a:p>
        </p:txBody>
      </p:sp>
      <p:sp>
        <p:nvSpPr>
          <p:cNvPr id="166" name="직사각형 165">
            <a:extLst>
              <a:ext uri="{FF2B5EF4-FFF2-40B4-BE49-F238E27FC236}">
                <a16:creationId xmlns:a16="http://schemas.microsoft.com/office/drawing/2014/main" id="{20066C81-38BA-7251-4092-4E4FFEFFCBDB}"/>
              </a:ext>
            </a:extLst>
          </p:cNvPr>
          <p:cNvSpPr/>
          <p:nvPr/>
        </p:nvSpPr>
        <p:spPr>
          <a:xfrm>
            <a:off x="4055020" y="529413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공사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PM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9" name="직사각형 168">
            <a:extLst>
              <a:ext uri="{FF2B5EF4-FFF2-40B4-BE49-F238E27FC236}">
                <a16:creationId xmlns:a16="http://schemas.microsoft.com/office/drawing/2014/main" id="{E3A5E1EF-7B3D-E31C-D8F2-6AF058ED3BA1}"/>
              </a:ext>
            </a:extLst>
          </p:cNvPr>
          <p:cNvSpPr/>
          <p:nvPr/>
        </p:nvSpPr>
        <p:spPr>
          <a:xfrm>
            <a:off x="4055020" y="4964373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 err="1">
                <a:solidFill>
                  <a:schemeClr val="tx1"/>
                </a:solidFill>
                <a:latin typeface="+mn-ea"/>
              </a:rPr>
              <a:t>현장명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▼</a:t>
            </a:r>
          </a:p>
        </p:txBody>
      </p:sp>
      <p:sp>
        <p:nvSpPr>
          <p:cNvPr id="170" name="직사각형 169">
            <a:extLst>
              <a:ext uri="{FF2B5EF4-FFF2-40B4-BE49-F238E27FC236}">
                <a16:creationId xmlns:a16="http://schemas.microsoft.com/office/drawing/2014/main" id="{280F9A66-6D6E-5223-77BC-69ADA7604C13}"/>
              </a:ext>
            </a:extLst>
          </p:cNvPr>
          <p:cNvSpPr/>
          <p:nvPr/>
        </p:nvSpPr>
        <p:spPr>
          <a:xfrm>
            <a:off x="4055020" y="4724009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 err="1">
                <a:solidFill>
                  <a:schemeClr val="tx1"/>
                </a:solidFill>
                <a:latin typeface="+mn-ea"/>
              </a:rPr>
              <a:t>현장명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7" name="직사각형 176">
            <a:extLst>
              <a:ext uri="{FF2B5EF4-FFF2-40B4-BE49-F238E27FC236}">
                <a16:creationId xmlns:a16="http://schemas.microsoft.com/office/drawing/2014/main" id="{1D01A426-37C0-06E6-2A2A-653AFF6D690C}"/>
              </a:ext>
            </a:extLst>
          </p:cNvPr>
          <p:cNvSpPr/>
          <p:nvPr/>
        </p:nvSpPr>
        <p:spPr>
          <a:xfrm>
            <a:off x="0" y="6667500"/>
            <a:ext cx="7086600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다음페이지에서 계속    ↓↓</a:t>
            </a:r>
          </a:p>
        </p:txBody>
      </p:sp>
      <p:sp>
        <p:nvSpPr>
          <p:cNvPr id="178" name="사각형: 둥근 모서리 177">
            <a:extLst>
              <a:ext uri="{FF2B5EF4-FFF2-40B4-BE49-F238E27FC236}">
                <a16:creationId xmlns:a16="http://schemas.microsoft.com/office/drawing/2014/main" id="{FFFE3CF0-C93A-F158-A810-3FE17EEF447F}"/>
              </a:ext>
            </a:extLst>
          </p:cNvPr>
          <p:cNvSpPr/>
          <p:nvPr/>
        </p:nvSpPr>
        <p:spPr>
          <a:xfrm>
            <a:off x="4243706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복제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79" name="직사각형 178">
            <a:extLst>
              <a:ext uri="{FF2B5EF4-FFF2-40B4-BE49-F238E27FC236}">
                <a16:creationId xmlns:a16="http://schemas.microsoft.com/office/drawing/2014/main" id="{4C2A2442-48E3-2E61-1B2B-82BE5518B81A}"/>
              </a:ext>
            </a:extLst>
          </p:cNvPr>
          <p:cNvSpPr/>
          <p:nvPr/>
        </p:nvSpPr>
        <p:spPr>
          <a:xfrm>
            <a:off x="4055021" y="3711045"/>
            <a:ext cx="2514101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>
                <a:solidFill>
                  <a:schemeClr val="tx1"/>
                </a:solidFill>
                <a:latin typeface="+mn-ea"/>
              </a:rPr>
              <a:t>주소명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0" name="직사각형 179">
            <a:extLst>
              <a:ext uri="{FF2B5EF4-FFF2-40B4-BE49-F238E27FC236}">
                <a16:creationId xmlns:a16="http://schemas.microsoft.com/office/drawing/2014/main" id="{09096E1F-A695-2A3C-6B93-3F77BF8AD4D1}"/>
              </a:ext>
            </a:extLst>
          </p:cNvPr>
          <p:cNvSpPr/>
          <p:nvPr/>
        </p:nvSpPr>
        <p:spPr>
          <a:xfrm>
            <a:off x="4055021" y="3470681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화물도착지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CD6B45F-E8ED-1C67-1CC8-A92A899FEB79}"/>
              </a:ext>
            </a:extLst>
          </p:cNvPr>
          <p:cNvSpPr/>
          <p:nvPr/>
        </p:nvSpPr>
        <p:spPr>
          <a:xfrm>
            <a:off x="1498340" y="3711534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홍길동 ▼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C8F298-D299-BEFF-F807-D1F968B3C7B7}"/>
              </a:ext>
            </a:extLst>
          </p:cNvPr>
          <p:cNvSpPr/>
          <p:nvPr/>
        </p:nvSpPr>
        <p:spPr>
          <a:xfrm>
            <a:off x="1498340" y="3471170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발주담당자</a:t>
            </a: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D005D7E6-F240-30C6-FD44-4473CEE15152}"/>
              </a:ext>
            </a:extLst>
          </p:cNvPr>
          <p:cNvSpPr/>
          <p:nvPr/>
        </p:nvSpPr>
        <p:spPr>
          <a:xfrm>
            <a:off x="4300185" y="14635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84A225FB-FA06-F4E0-EC90-2B33F6FA8AB4}"/>
              </a:ext>
            </a:extLst>
          </p:cNvPr>
          <p:cNvSpPr/>
          <p:nvPr/>
        </p:nvSpPr>
        <p:spPr>
          <a:xfrm>
            <a:off x="1397112" y="258061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51841F3A-5CCB-F970-633D-6C1C34374990}"/>
              </a:ext>
            </a:extLst>
          </p:cNvPr>
          <p:cNvSpPr/>
          <p:nvPr/>
        </p:nvSpPr>
        <p:spPr>
          <a:xfrm>
            <a:off x="3966120" y="3167350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D8F2FC1B-4F81-23C9-EE98-B03FAB1CD5E1}"/>
              </a:ext>
            </a:extLst>
          </p:cNvPr>
          <p:cNvSpPr/>
          <p:nvPr/>
        </p:nvSpPr>
        <p:spPr>
          <a:xfrm>
            <a:off x="1247520" y="448551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D14B83C2-0313-D337-D062-75CF1175BE81}"/>
              </a:ext>
            </a:extLst>
          </p:cNvPr>
          <p:cNvSpPr/>
          <p:nvPr/>
        </p:nvSpPr>
        <p:spPr>
          <a:xfrm>
            <a:off x="3391217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발주서 보기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06DF700F-EBF2-7D20-1CDA-58BC844C5F74}"/>
              </a:ext>
            </a:extLst>
          </p:cNvPr>
          <p:cNvSpPr/>
          <p:nvPr/>
        </p:nvSpPr>
        <p:spPr>
          <a:xfrm>
            <a:off x="3461362" y="146351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D85F19F-6300-AC67-1C0D-066FC275EFBE}"/>
              </a:ext>
            </a:extLst>
          </p:cNvPr>
          <p:cNvSpPr/>
          <p:nvPr/>
        </p:nvSpPr>
        <p:spPr>
          <a:xfrm>
            <a:off x="1498340" y="5532961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 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▼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2D98D8F4-807D-BB58-717E-A355E08E3622}"/>
              </a:ext>
            </a:extLst>
          </p:cNvPr>
          <p:cNvSpPr/>
          <p:nvPr/>
        </p:nvSpPr>
        <p:spPr>
          <a:xfrm>
            <a:off x="1498340" y="5292597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계약번호</a:t>
            </a: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7672CB79-55DA-9656-762B-33028AA62F38}"/>
              </a:ext>
            </a:extLst>
          </p:cNvPr>
          <p:cNvSpPr/>
          <p:nvPr/>
        </p:nvSpPr>
        <p:spPr>
          <a:xfrm>
            <a:off x="1397111" y="5576508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06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08156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BEC3D-716D-D4AD-DEEA-59223C953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625C9B0C-1460-9FAC-5F82-AAD9A7FC7C3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41728919"/>
              </p:ext>
            </p:extLst>
          </p:nvPr>
        </p:nvGraphicFramePr>
        <p:xfrm>
          <a:off x="7086600" y="501650"/>
          <a:ext cx="2057400" cy="498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카테고리관리에 등록된 카테고리 목록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첫번째 카테고리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삭제 버튼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클릭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“N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개의 발주 상세를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삭제하시겠습니까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?”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확인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Alert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표시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확인 버튼 클릭 시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(2-1)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영역 삭제 처리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텍스트 인풋박스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숫자 인풋박스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가로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세로는 소수점 둘째자리까지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수량은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이상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발주대기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납품예정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납품완료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납품연기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 카테고리 추가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하단에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(2-1)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 상세 영역 추가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항목명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품목관리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 상세에 등록된 해당 품목의 발주 항목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여러 개일 경우 항목 추가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좌우 스크롤 처리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468716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7-1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 정보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품목관리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 상세에 등록된 해당 품목의 발주 항목의 구분 정보 목록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9449514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A912FE7-AFC7-2BE3-61B6-C8D3AB371D98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29D6C721-91DE-2494-6D87-B6067397CF7D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7986CBE-7278-BC7E-5471-53C0377994D3}"/>
              </a:ext>
            </a:extLst>
          </p:cNvPr>
          <p:cNvSpPr/>
          <p:nvPr/>
        </p:nvSpPr>
        <p:spPr>
          <a:xfrm>
            <a:off x="87018" y="686434"/>
            <a:ext cx="1063145" cy="605726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152910BD-EE71-FE4D-D30D-F93E32B74B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550865"/>
              </p:ext>
            </p:extLst>
          </p:nvPr>
        </p:nvGraphicFramePr>
        <p:xfrm>
          <a:off x="182390" y="1139511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81218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23455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구조검토관리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01013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22571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12001934-1E4D-D4EF-CB01-0EFA4AC1B988}"/>
              </a:ext>
            </a:extLst>
          </p:cNvPr>
          <p:cNvSpPr/>
          <p:nvPr/>
        </p:nvSpPr>
        <p:spPr>
          <a:xfrm>
            <a:off x="182390" y="777016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F86D685-A450-8542-EFA6-3CE1B4DD4684}"/>
              </a:ext>
            </a:extLst>
          </p:cNvPr>
          <p:cNvSpPr/>
          <p:nvPr/>
        </p:nvSpPr>
        <p:spPr>
          <a:xfrm>
            <a:off x="0" y="495300"/>
            <a:ext cx="7079226" cy="19050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</a:rPr>
              <a:t>↓↓    이전페이지에서 계속    ↓↓</a:t>
            </a: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DE2B9F38-CBE7-0EC0-D9AC-7D31F57FB1B7}"/>
              </a:ext>
            </a:extLst>
          </p:cNvPr>
          <p:cNvSpPr/>
          <p:nvPr/>
        </p:nvSpPr>
        <p:spPr>
          <a:xfrm>
            <a:off x="1311467" y="2663848"/>
            <a:ext cx="5433246" cy="2053525"/>
          </a:xfrm>
          <a:prstGeom prst="roundRect">
            <a:avLst>
              <a:gd name="adj" fmla="val 753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0A27137E-137D-4B04-1D4E-F418E8517499}"/>
              </a:ext>
            </a:extLst>
          </p:cNvPr>
          <p:cNvSpPr/>
          <p:nvPr/>
        </p:nvSpPr>
        <p:spPr>
          <a:xfrm>
            <a:off x="1397112" y="2761284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발주 상세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6E2CAEC7-3E5D-30AB-5E51-5990966345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572923"/>
              </p:ext>
            </p:extLst>
          </p:nvPr>
        </p:nvGraphicFramePr>
        <p:xfrm>
          <a:off x="1498338" y="3026837"/>
          <a:ext cx="5100089" cy="1187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521">
                  <a:extLst>
                    <a:ext uri="{9D8B030D-6E8A-4147-A177-3AD203B41FA5}">
                      <a16:colId xmlns:a16="http://schemas.microsoft.com/office/drawing/2014/main" val="3626369766"/>
                    </a:ext>
                  </a:extLst>
                </a:gridCol>
                <a:gridCol w="307098">
                  <a:extLst>
                    <a:ext uri="{9D8B030D-6E8A-4147-A177-3AD203B41FA5}">
                      <a16:colId xmlns:a16="http://schemas.microsoft.com/office/drawing/2014/main" val="560390928"/>
                    </a:ext>
                  </a:extLst>
                </a:gridCol>
                <a:gridCol w="307098">
                  <a:extLst>
                    <a:ext uri="{9D8B030D-6E8A-4147-A177-3AD203B41FA5}">
                      <a16:colId xmlns:a16="http://schemas.microsoft.com/office/drawing/2014/main" val="2242227495"/>
                    </a:ext>
                  </a:extLst>
                </a:gridCol>
                <a:gridCol w="307098">
                  <a:extLst>
                    <a:ext uri="{9D8B030D-6E8A-4147-A177-3AD203B41FA5}">
                      <a16:colId xmlns:a16="http://schemas.microsoft.com/office/drawing/2014/main" val="3810570058"/>
                    </a:ext>
                  </a:extLst>
                </a:gridCol>
                <a:gridCol w="307098">
                  <a:extLst>
                    <a:ext uri="{9D8B030D-6E8A-4147-A177-3AD203B41FA5}">
                      <a16:colId xmlns:a16="http://schemas.microsoft.com/office/drawing/2014/main" val="1496310808"/>
                    </a:ext>
                  </a:extLst>
                </a:gridCol>
                <a:gridCol w="307098">
                  <a:extLst>
                    <a:ext uri="{9D8B030D-6E8A-4147-A177-3AD203B41FA5}">
                      <a16:colId xmlns:a16="http://schemas.microsoft.com/office/drawing/2014/main" val="2909412019"/>
                    </a:ext>
                  </a:extLst>
                </a:gridCol>
                <a:gridCol w="307098">
                  <a:extLst>
                    <a:ext uri="{9D8B030D-6E8A-4147-A177-3AD203B41FA5}">
                      <a16:colId xmlns:a16="http://schemas.microsoft.com/office/drawing/2014/main" val="1240251595"/>
                    </a:ext>
                  </a:extLst>
                </a:gridCol>
                <a:gridCol w="307098">
                  <a:extLst>
                    <a:ext uri="{9D8B030D-6E8A-4147-A177-3AD203B41FA5}">
                      <a16:colId xmlns:a16="http://schemas.microsoft.com/office/drawing/2014/main" val="1093072852"/>
                    </a:ext>
                  </a:extLst>
                </a:gridCol>
                <a:gridCol w="307098">
                  <a:extLst>
                    <a:ext uri="{9D8B030D-6E8A-4147-A177-3AD203B41FA5}">
                      <a16:colId xmlns:a16="http://schemas.microsoft.com/office/drawing/2014/main" val="4215123456"/>
                    </a:ext>
                  </a:extLst>
                </a:gridCol>
                <a:gridCol w="307098">
                  <a:extLst>
                    <a:ext uri="{9D8B030D-6E8A-4147-A177-3AD203B41FA5}">
                      <a16:colId xmlns:a16="http://schemas.microsoft.com/office/drawing/2014/main" val="3915431215"/>
                    </a:ext>
                  </a:extLst>
                </a:gridCol>
                <a:gridCol w="307098">
                  <a:extLst>
                    <a:ext uri="{9D8B030D-6E8A-4147-A177-3AD203B41FA5}">
                      <a16:colId xmlns:a16="http://schemas.microsoft.com/office/drawing/2014/main" val="1351793494"/>
                    </a:ext>
                  </a:extLst>
                </a:gridCol>
                <a:gridCol w="307098">
                  <a:extLst>
                    <a:ext uri="{9D8B030D-6E8A-4147-A177-3AD203B41FA5}">
                      <a16:colId xmlns:a16="http://schemas.microsoft.com/office/drawing/2014/main" val="665310558"/>
                    </a:ext>
                  </a:extLst>
                </a:gridCol>
                <a:gridCol w="307098">
                  <a:extLst>
                    <a:ext uri="{9D8B030D-6E8A-4147-A177-3AD203B41FA5}">
                      <a16:colId xmlns:a16="http://schemas.microsoft.com/office/drawing/2014/main" val="2408313767"/>
                    </a:ext>
                  </a:extLst>
                </a:gridCol>
                <a:gridCol w="307098">
                  <a:extLst>
                    <a:ext uri="{9D8B030D-6E8A-4147-A177-3AD203B41FA5}">
                      <a16:colId xmlns:a16="http://schemas.microsoft.com/office/drawing/2014/main" val="3708650067"/>
                    </a:ext>
                  </a:extLst>
                </a:gridCol>
                <a:gridCol w="307098">
                  <a:extLst>
                    <a:ext uri="{9D8B030D-6E8A-4147-A177-3AD203B41FA5}">
                      <a16:colId xmlns:a16="http://schemas.microsoft.com/office/drawing/2014/main" val="1493831805"/>
                    </a:ext>
                  </a:extLst>
                </a:gridCol>
                <a:gridCol w="307098">
                  <a:extLst>
                    <a:ext uri="{9D8B030D-6E8A-4147-A177-3AD203B41FA5}">
                      <a16:colId xmlns:a16="http://schemas.microsoft.com/office/drawing/2014/main" val="3275945234"/>
                    </a:ext>
                  </a:extLst>
                </a:gridCol>
                <a:gridCol w="307098">
                  <a:extLst>
                    <a:ext uri="{9D8B030D-6E8A-4147-A177-3AD203B41FA5}">
                      <a16:colId xmlns:a16="http://schemas.microsoft.com/office/drawing/2014/main" val="3295278303"/>
                    </a:ext>
                  </a:extLst>
                </a:gridCol>
              </a:tblGrid>
              <a:tr h="277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작업반장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시공투입일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시공완료일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명칭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세로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항목명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수량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단위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이미지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발주일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계획 </a:t>
                      </a:r>
                      <a:endParaRPr lang="en-US" altLang="ko-KR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납품일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실제 </a:t>
                      </a:r>
                      <a:endParaRPr lang="en-US" altLang="ko-KR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납품일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</a:rPr>
                        <a:t>▼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FSSB01(</a:t>
                      </a:r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주차장</a:t>
                      </a: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제품명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</a:rPr>
                        <a:t>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선택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</a:rPr>
                        <a:t>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EA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발주대기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</a:rPr>
                        <a:t>▼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</a:rPr>
                        <a:t>▼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FSSB01(</a:t>
                      </a:r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주차장</a:t>
                      </a: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제품명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</a:rPr>
                        <a:t>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선택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</a:rPr>
                        <a:t>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EA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ac.png</a:t>
                      </a:r>
                      <a:endParaRPr kumimoji="0" lang="ko-KR" altLang="en-US" sz="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2025-12-15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발주완료</a:t>
                      </a: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</a:rPr>
                        <a:t>▼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 gridSpan="8"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합계     </a:t>
                      </a:r>
                      <a:r>
                        <a:rPr lang="en-US" altLang="ko-KR" sz="700" b="1" spc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1" spc="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DAB17B25-F92E-4292-1E07-57B846606EDD}"/>
              </a:ext>
            </a:extLst>
          </p:cNvPr>
          <p:cNvSpPr/>
          <p:nvPr/>
        </p:nvSpPr>
        <p:spPr>
          <a:xfrm>
            <a:off x="2212561" y="2775909"/>
            <a:ext cx="567905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 선택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2ED66F4-82E1-62E0-787E-36F1D41EDD22}"/>
              </a:ext>
            </a:extLst>
          </p:cNvPr>
          <p:cNvSpPr/>
          <p:nvPr/>
        </p:nvSpPr>
        <p:spPr>
          <a:xfrm>
            <a:off x="2705208" y="2788960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삭제</a:t>
            </a:r>
          </a:p>
        </p:txBody>
      </p:sp>
      <p:pic>
        <p:nvPicPr>
          <p:cNvPr id="50" name="그래픽 49" descr="쓰레기">
            <a:extLst>
              <a:ext uri="{FF2B5EF4-FFF2-40B4-BE49-F238E27FC236}">
                <a16:creationId xmlns:a16="http://schemas.microsoft.com/office/drawing/2014/main" id="{24136224-50DE-178E-9B2B-DD39F0396D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29164" y="2810724"/>
            <a:ext cx="124765" cy="124765"/>
          </a:xfrm>
          <a:prstGeom prst="rect">
            <a:avLst/>
          </a:prstGeom>
        </p:spPr>
      </p:pic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AA37D10A-3EEC-2CA5-9B2E-CECDDC0267DB}"/>
              </a:ext>
            </a:extLst>
          </p:cNvPr>
          <p:cNvSpPr/>
          <p:nvPr/>
        </p:nvSpPr>
        <p:spPr>
          <a:xfrm>
            <a:off x="1498338" y="4297359"/>
            <a:ext cx="5100078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발주 카테고리 추가</a:t>
            </a: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46E72FAC-F146-F976-C662-2FB9179051CB}"/>
              </a:ext>
            </a:extLst>
          </p:cNvPr>
          <p:cNvSpPr/>
          <p:nvPr/>
        </p:nvSpPr>
        <p:spPr>
          <a:xfrm>
            <a:off x="5074553" y="3372861"/>
            <a:ext cx="281228" cy="146998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등록</a:t>
            </a:r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E35055CF-09BD-FDC9-A8F0-8DE4623500AC}"/>
              </a:ext>
            </a:extLst>
          </p:cNvPr>
          <p:cNvSpPr/>
          <p:nvPr/>
        </p:nvSpPr>
        <p:spPr>
          <a:xfrm>
            <a:off x="5074553" y="3617111"/>
            <a:ext cx="281228" cy="146998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등록</a:t>
            </a: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01201BA4-5126-9AF6-9E50-A967C5FB7C2E}"/>
              </a:ext>
            </a:extLst>
          </p:cNvPr>
          <p:cNvGrpSpPr/>
          <p:nvPr/>
        </p:nvGrpSpPr>
        <p:grpSpPr>
          <a:xfrm>
            <a:off x="5286350" y="3819702"/>
            <a:ext cx="92361" cy="92361"/>
            <a:chOff x="5177063" y="5354108"/>
            <a:chExt cx="144000" cy="144000"/>
          </a:xfrm>
        </p:grpSpPr>
        <p:sp>
          <p:nvSpPr>
            <p:cNvPr id="56" name="타원 55">
              <a:extLst>
                <a:ext uri="{FF2B5EF4-FFF2-40B4-BE49-F238E27FC236}">
                  <a16:creationId xmlns:a16="http://schemas.microsoft.com/office/drawing/2014/main" id="{2D0DEC68-9CA1-874C-B1F1-DB81A40BE6BB}"/>
                </a:ext>
              </a:extLst>
            </p:cNvPr>
            <p:cNvSpPr/>
            <p:nvPr/>
          </p:nvSpPr>
          <p:spPr>
            <a:xfrm>
              <a:off x="5177063" y="5354108"/>
              <a:ext cx="144000" cy="14400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ko-KR" sz="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 </a:t>
              </a:r>
              <a:endPara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pic>
          <p:nvPicPr>
            <p:cNvPr id="57" name="그래픽 56" descr="닫기">
              <a:extLst>
                <a:ext uri="{FF2B5EF4-FFF2-40B4-BE49-F238E27FC236}">
                  <a16:creationId xmlns:a16="http://schemas.microsoft.com/office/drawing/2014/main" id="{CAD93890-1FEE-A57A-EAC5-C20A71BF6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00660" y="5379034"/>
              <a:ext cx="101600" cy="101600"/>
            </a:xfrm>
            <a:prstGeom prst="rect">
              <a:avLst/>
            </a:prstGeom>
          </p:spPr>
        </p:pic>
      </p:grp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CB356537-D35B-BAB5-74ED-B3900D1CEA2B}"/>
              </a:ext>
            </a:extLst>
          </p:cNvPr>
          <p:cNvSpPr/>
          <p:nvPr/>
        </p:nvSpPr>
        <p:spPr>
          <a:xfrm>
            <a:off x="5756955" y="2783450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카테고리명 ▼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5CAE3A24-0209-CD0A-90B1-5F0ECBB98B19}"/>
              </a:ext>
            </a:extLst>
          </p:cNvPr>
          <p:cNvSpPr/>
          <p:nvPr/>
        </p:nvSpPr>
        <p:spPr>
          <a:xfrm>
            <a:off x="1311467" y="4805277"/>
            <a:ext cx="5433246" cy="1101591"/>
          </a:xfrm>
          <a:prstGeom prst="roundRect">
            <a:avLst>
              <a:gd name="adj" fmla="val 735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A62330A8-8DF9-E44E-248C-031AD1CAA9A0}"/>
              </a:ext>
            </a:extLst>
          </p:cNvPr>
          <p:cNvSpPr/>
          <p:nvPr/>
        </p:nvSpPr>
        <p:spPr>
          <a:xfrm>
            <a:off x="1397112" y="4902712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비고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5C25E91D-2272-9B91-6AB3-A4C05225012E}"/>
              </a:ext>
            </a:extLst>
          </p:cNvPr>
          <p:cNvSpPr/>
          <p:nvPr/>
        </p:nvSpPr>
        <p:spPr>
          <a:xfrm>
            <a:off x="1497344" y="5194457"/>
            <a:ext cx="5071777" cy="53755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23CD1157-71C7-53B6-8CE3-FBCF00E4FF22}"/>
              </a:ext>
            </a:extLst>
          </p:cNvPr>
          <p:cNvSpPr/>
          <p:nvPr/>
        </p:nvSpPr>
        <p:spPr>
          <a:xfrm>
            <a:off x="6112252" y="5522634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녹음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056C26B-C881-2BFA-83A6-D653535E1A4B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발주관리</a:t>
            </a:r>
            <a:r>
              <a:rPr lang="en-US" altLang="ko-KR" sz="800" dirty="0">
                <a:solidFill>
                  <a:schemeClr val="tx1"/>
                </a:solidFill>
              </a:rPr>
              <a:t>&gt;</a:t>
            </a:r>
            <a:r>
              <a:rPr lang="ko-KR" altLang="en-US" sz="800" dirty="0">
                <a:solidFill>
                  <a:schemeClr val="tx1"/>
                </a:solidFill>
              </a:rPr>
              <a:t> 발주관리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발주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45A5BB6-98A2-01CE-BDEA-3F2B8AF8265F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DBC0A57B-1145-3F40-E089-B878A1C6705B}"/>
              </a:ext>
            </a:extLst>
          </p:cNvPr>
          <p:cNvSpPr/>
          <p:nvPr/>
        </p:nvSpPr>
        <p:spPr>
          <a:xfrm>
            <a:off x="5756955" y="263747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00B9353-4F33-E00A-BCAC-E368DF233C27}"/>
              </a:ext>
            </a:extLst>
          </p:cNvPr>
          <p:cNvSpPr/>
          <p:nvPr/>
        </p:nvSpPr>
        <p:spPr>
          <a:xfrm>
            <a:off x="2692650" y="337735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DA0787C3-1FFE-E2A7-A75B-272FF3763222}"/>
              </a:ext>
            </a:extLst>
          </p:cNvPr>
          <p:cNvSpPr/>
          <p:nvPr/>
        </p:nvSpPr>
        <p:spPr>
          <a:xfrm>
            <a:off x="3297573" y="337735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D2036E31-A1F1-21FC-7ED6-138A61FB1CF0}"/>
              </a:ext>
            </a:extLst>
          </p:cNvPr>
          <p:cNvSpPr/>
          <p:nvPr/>
        </p:nvSpPr>
        <p:spPr>
          <a:xfrm>
            <a:off x="3627141" y="337735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B7115105-3BCB-DB4B-2F54-A20B7D788B39}"/>
              </a:ext>
            </a:extLst>
          </p:cNvPr>
          <p:cNvSpPr/>
          <p:nvPr/>
        </p:nvSpPr>
        <p:spPr>
          <a:xfrm>
            <a:off x="3888606" y="296042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07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2F183A01-E6BE-5F75-FD0F-E27959B1D1CA}"/>
              </a:ext>
            </a:extLst>
          </p:cNvPr>
          <p:cNvSpPr/>
          <p:nvPr/>
        </p:nvSpPr>
        <p:spPr>
          <a:xfrm>
            <a:off x="4833941" y="337735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CD9FDA74-5CF1-6731-D84E-C8BAD2D7BA25}"/>
              </a:ext>
            </a:extLst>
          </p:cNvPr>
          <p:cNvSpPr/>
          <p:nvPr/>
        </p:nvSpPr>
        <p:spPr>
          <a:xfrm>
            <a:off x="6562581" y="337735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1AA55572-C9F8-45A5-C6C2-B5B762FF1830}"/>
              </a:ext>
            </a:extLst>
          </p:cNvPr>
          <p:cNvSpPr/>
          <p:nvPr/>
        </p:nvSpPr>
        <p:spPr>
          <a:xfrm>
            <a:off x="4528429" y="4341472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06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808C1ACE-AD9C-8705-C70F-981389E41708}"/>
              </a:ext>
            </a:extLst>
          </p:cNvPr>
          <p:cNvSpPr/>
          <p:nvPr/>
        </p:nvSpPr>
        <p:spPr>
          <a:xfrm>
            <a:off x="5273300" y="2790126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추가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BBAD59D0-860D-AA86-91BE-41FC807F98B5}"/>
              </a:ext>
            </a:extLst>
          </p:cNvPr>
          <p:cNvSpPr/>
          <p:nvPr/>
        </p:nvSpPr>
        <p:spPr>
          <a:xfrm>
            <a:off x="4911240" y="2783450"/>
            <a:ext cx="296921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600" dirty="0">
                <a:solidFill>
                  <a:schemeClr val="tx1"/>
                </a:solidFill>
                <a:latin typeface="+mn-ea"/>
              </a:rPr>
              <a:t>1</a:t>
            </a:r>
            <a:endParaRPr lang="ko-KR" altLang="en-US" sz="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128E42B0-68B8-086F-C788-85F36E6104A3}"/>
              </a:ext>
            </a:extLst>
          </p:cNvPr>
          <p:cNvSpPr/>
          <p:nvPr/>
        </p:nvSpPr>
        <p:spPr>
          <a:xfrm>
            <a:off x="6417247" y="263747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E90335DF-DC78-AE44-0E95-DAB8261C022B}"/>
              </a:ext>
            </a:extLst>
          </p:cNvPr>
          <p:cNvSpPr/>
          <p:nvPr/>
        </p:nvSpPr>
        <p:spPr>
          <a:xfrm>
            <a:off x="1308212" y="2627312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2-1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B1C3CF25-A33D-7A67-BBA6-8CDDA71E48AE}"/>
              </a:ext>
            </a:extLst>
          </p:cNvPr>
          <p:cNvSpPr/>
          <p:nvPr/>
        </p:nvSpPr>
        <p:spPr>
          <a:xfrm>
            <a:off x="1311467" y="840010"/>
            <a:ext cx="5433246" cy="1604848"/>
          </a:xfrm>
          <a:prstGeom prst="roundRect">
            <a:avLst>
              <a:gd name="adj" fmla="val 4664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C94EF4F6-8B6B-AEC2-3D2C-057508E5926C}"/>
              </a:ext>
            </a:extLst>
          </p:cNvPr>
          <p:cNvSpPr/>
          <p:nvPr/>
        </p:nvSpPr>
        <p:spPr>
          <a:xfrm>
            <a:off x="1397112" y="937447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발주 스케줄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graphicFrame>
        <p:nvGraphicFramePr>
          <p:cNvPr id="65" name="표 64">
            <a:extLst>
              <a:ext uri="{FF2B5EF4-FFF2-40B4-BE49-F238E27FC236}">
                <a16:creationId xmlns:a16="http://schemas.microsoft.com/office/drawing/2014/main" id="{110A4396-CD51-8AF8-DA4F-ED23F2D12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88649"/>
              </p:ext>
            </p:extLst>
          </p:nvPr>
        </p:nvGraphicFramePr>
        <p:xfrm>
          <a:off x="1476001" y="1193846"/>
          <a:ext cx="5122404" cy="1065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7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772">
                  <a:extLst>
                    <a:ext uri="{9D8B030D-6E8A-4147-A177-3AD203B41FA5}">
                      <a16:colId xmlns:a16="http://schemas.microsoft.com/office/drawing/2014/main" val="50112349"/>
                    </a:ext>
                  </a:extLst>
                </a:gridCol>
                <a:gridCol w="731772">
                  <a:extLst>
                    <a:ext uri="{9D8B030D-6E8A-4147-A177-3AD203B41FA5}">
                      <a16:colId xmlns:a16="http://schemas.microsoft.com/office/drawing/2014/main" val="1799041906"/>
                    </a:ext>
                  </a:extLst>
                </a:gridCol>
                <a:gridCol w="731772">
                  <a:extLst>
                    <a:ext uri="{9D8B030D-6E8A-4147-A177-3AD203B41FA5}">
                      <a16:colId xmlns:a16="http://schemas.microsoft.com/office/drawing/2014/main" val="4209229546"/>
                    </a:ext>
                  </a:extLst>
                </a:gridCol>
                <a:gridCol w="731772">
                  <a:extLst>
                    <a:ext uri="{9D8B030D-6E8A-4147-A177-3AD203B41FA5}">
                      <a16:colId xmlns:a16="http://schemas.microsoft.com/office/drawing/2014/main" val="2161697136"/>
                    </a:ext>
                  </a:extLst>
                </a:gridCol>
                <a:gridCol w="731772">
                  <a:extLst>
                    <a:ext uri="{9D8B030D-6E8A-4147-A177-3AD203B41FA5}">
                      <a16:colId xmlns:a16="http://schemas.microsoft.com/office/drawing/2014/main" val="1444073939"/>
                    </a:ext>
                  </a:extLst>
                </a:gridCol>
                <a:gridCol w="731772">
                  <a:extLst>
                    <a:ext uri="{9D8B030D-6E8A-4147-A177-3AD203B41FA5}">
                      <a16:colId xmlns:a16="http://schemas.microsoft.com/office/drawing/2014/main" val="649886013"/>
                    </a:ext>
                  </a:extLst>
                </a:gridCol>
              </a:tblGrid>
              <a:tr h="2051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일</a:t>
                      </a:r>
                    </a:p>
                  </a:txBody>
                  <a:tcPr marL="0" marR="0" marT="33718" marB="33718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0" marR="0" marT="33718" marB="33718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</a:p>
                  </a:txBody>
                  <a:tcPr marL="0" marR="0" marT="33718" marB="33718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</a:t>
                      </a:r>
                    </a:p>
                  </a:txBody>
                  <a:tcPr marL="0" marR="0" marT="33718" marB="33718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목</a:t>
                      </a:r>
                    </a:p>
                  </a:txBody>
                  <a:tcPr marL="0" marR="0" marT="33718" marB="33718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금</a:t>
                      </a:r>
                    </a:p>
                  </a:txBody>
                  <a:tcPr marL="0" marR="0" marT="33718" marB="33718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50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토</a:t>
                      </a:r>
                    </a:p>
                  </a:txBody>
                  <a:tcPr marL="0" marR="0" marT="33718" marB="33718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5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19</a:t>
                      </a:r>
                      <a:endParaRPr lang="ko-KR" altLang="en-US" sz="5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21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22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23</a:t>
                      </a: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24</a:t>
                      </a: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endParaRPr lang="en-US" altLang="ko-KR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500" dirty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25</a:t>
                      </a:r>
                      <a:endParaRPr lang="ko-KR" altLang="en-US" sz="500" dirty="0">
                        <a:solidFill>
                          <a:schemeClr val="accent5"/>
                        </a:solidFill>
                        <a:latin typeface="+mn-ea"/>
                        <a:ea typeface="+mn-ea"/>
                      </a:endParaRPr>
                    </a:p>
                  </a:txBody>
                  <a:tcPr marL="53099" marR="0" marT="33718" marB="33718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2217165"/>
                  </a:ext>
                </a:extLst>
              </a:tr>
            </a:tbl>
          </a:graphicData>
        </a:graphic>
      </p:graphicFrame>
      <p:sp>
        <p:nvSpPr>
          <p:cNvPr id="71" name="모서리가 둥근 직사각형 113">
            <a:extLst>
              <a:ext uri="{FF2B5EF4-FFF2-40B4-BE49-F238E27FC236}">
                <a16:creationId xmlns:a16="http://schemas.microsoft.com/office/drawing/2014/main" id="{954B62F5-BC5F-0BDD-9952-69FE2BABD70B}"/>
              </a:ext>
            </a:extLst>
          </p:cNvPr>
          <p:cNvSpPr/>
          <p:nvPr/>
        </p:nvSpPr>
        <p:spPr>
          <a:xfrm>
            <a:off x="1520419" y="1602779"/>
            <a:ext cx="1393262" cy="172865"/>
          </a:xfrm>
          <a:prstGeom prst="roundRect">
            <a:avLst>
              <a:gd name="adj" fmla="val 26126"/>
            </a:avLst>
          </a:prstGeom>
          <a:solidFill>
            <a:schemeClr val="accent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홍길동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– </a:t>
            </a:r>
            <a:r>
              <a:rPr lang="ko-KR" altLang="en-US" sz="600" b="1" dirty="0" err="1">
                <a:solidFill>
                  <a:schemeClr val="bg1"/>
                </a:solidFill>
                <a:latin typeface="+mn-ea"/>
              </a:rPr>
              <a:t>현장명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/ 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발주번호</a:t>
            </a:r>
          </a:p>
        </p:txBody>
      </p:sp>
      <p:sp>
        <p:nvSpPr>
          <p:cNvPr id="72" name="모서리가 둥근 직사각형 113">
            <a:extLst>
              <a:ext uri="{FF2B5EF4-FFF2-40B4-BE49-F238E27FC236}">
                <a16:creationId xmlns:a16="http://schemas.microsoft.com/office/drawing/2014/main" id="{C0E88EDF-DBEF-8A3B-B651-2D5C44013942}"/>
              </a:ext>
            </a:extLst>
          </p:cNvPr>
          <p:cNvSpPr/>
          <p:nvPr/>
        </p:nvSpPr>
        <p:spPr>
          <a:xfrm>
            <a:off x="2225593" y="1812506"/>
            <a:ext cx="2857851" cy="172865"/>
          </a:xfrm>
          <a:prstGeom prst="roundRect">
            <a:avLst>
              <a:gd name="adj" fmla="val 26126"/>
            </a:avLst>
          </a:prstGeom>
          <a:solidFill>
            <a:schemeClr val="accent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홍길동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– </a:t>
            </a:r>
            <a:r>
              <a:rPr lang="ko-KR" altLang="en-US" sz="600" b="1" dirty="0" err="1">
                <a:solidFill>
                  <a:schemeClr val="bg1"/>
                </a:solidFill>
                <a:latin typeface="+mn-ea"/>
              </a:rPr>
              <a:t>현장명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/ 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발주번호</a:t>
            </a:r>
          </a:p>
        </p:txBody>
      </p:sp>
      <p:sp>
        <p:nvSpPr>
          <p:cNvPr id="73" name="모서리가 둥근 직사각형 113">
            <a:extLst>
              <a:ext uri="{FF2B5EF4-FFF2-40B4-BE49-F238E27FC236}">
                <a16:creationId xmlns:a16="http://schemas.microsoft.com/office/drawing/2014/main" id="{F04F67A2-21FF-2F03-4A9D-89EF28AB5052}"/>
              </a:ext>
            </a:extLst>
          </p:cNvPr>
          <p:cNvSpPr/>
          <p:nvPr/>
        </p:nvSpPr>
        <p:spPr>
          <a:xfrm>
            <a:off x="2981597" y="2022233"/>
            <a:ext cx="2826394" cy="172865"/>
          </a:xfrm>
          <a:prstGeom prst="roundRect">
            <a:avLst>
              <a:gd name="adj" fmla="val 26126"/>
            </a:avLst>
          </a:prstGeom>
          <a:solidFill>
            <a:schemeClr val="accent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홍길동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– </a:t>
            </a:r>
            <a:r>
              <a:rPr lang="ko-KR" altLang="en-US" sz="600" b="1" dirty="0" err="1">
                <a:solidFill>
                  <a:schemeClr val="bg1"/>
                </a:solidFill>
                <a:latin typeface="+mn-ea"/>
              </a:rPr>
              <a:t>현장명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/ 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발주번호</a:t>
            </a:r>
          </a:p>
        </p:txBody>
      </p:sp>
      <p:sp>
        <p:nvSpPr>
          <p:cNvPr id="75" name="모서리가 둥근 직사각형 113">
            <a:extLst>
              <a:ext uri="{FF2B5EF4-FFF2-40B4-BE49-F238E27FC236}">
                <a16:creationId xmlns:a16="http://schemas.microsoft.com/office/drawing/2014/main" id="{E5B258CC-6E2E-C083-0D78-07A92645A455}"/>
              </a:ext>
            </a:extLst>
          </p:cNvPr>
          <p:cNvSpPr/>
          <p:nvPr/>
        </p:nvSpPr>
        <p:spPr>
          <a:xfrm>
            <a:off x="1520419" y="1812505"/>
            <a:ext cx="657093" cy="172865"/>
          </a:xfrm>
          <a:prstGeom prst="roundRect">
            <a:avLst>
              <a:gd name="adj" fmla="val 26126"/>
            </a:avLst>
          </a:prstGeom>
          <a:solidFill>
            <a:schemeClr val="accent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홍길동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– </a:t>
            </a:r>
            <a:r>
              <a:rPr lang="ko-KR" altLang="en-US" sz="600" b="1" dirty="0" err="1">
                <a:solidFill>
                  <a:schemeClr val="bg1"/>
                </a:solidFill>
                <a:latin typeface="+mn-ea"/>
              </a:rPr>
              <a:t>현장명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600" b="1" dirty="0">
                <a:solidFill>
                  <a:schemeClr val="bg1"/>
                </a:solidFill>
                <a:latin typeface="+mn-ea"/>
              </a:rPr>
              <a:t>/ </a:t>
            </a:r>
            <a:r>
              <a:rPr lang="ko-KR" altLang="en-US" sz="600" b="1" dirty="0">
                <a:solidFill>
                  <a:schemeClr val="bg1"/>
                </a:solidFill>
                <a:latin typeface="+mn-ea"/>
              </a:rPr>
              <a:t>발주번호</a:t>
            </a:r>
          </a:p>
        </p:txBody>
      </p:sp>
      <p:graphicFrame>
        <p:nvGraphicFramePr>
          <p:cNvPr id="83" name="표 82">
            <a:extLst>
              <a:ext uri="{FF2B5EF4-FFF2-40B4-BE49-F238E27FC236}">
                <a16:creationId xmlns:a16="http://schemas.microsoft.com/office/drawing/2014/main" id="{BF243F5C-AA70-BDF1-ADE6-EB250C63F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993466"/>
              </p:ext>
            </p:extLst>
          </p:nvPr>
        </p:nvGraphicFramePr>
        <p:xfrm>
          <a:off x="4543376" y="947555"/>
          <a:ext cx="518366" cy="1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183">
                  <a:extLst>
                    <a:ext uri="{9D8B030D-6E8A-4147-A177-3AD203B41FA5}">
                      <a16:colId xmlns:a16="http://schemas.microsoft.com/office/drawing/2014/main" val="2858802383"/>
                    </a:ext>
                  </a:extLst>
                </a:gridCol>
                <a:gridCol w="259183">
                  <a:extLst>
                    <a:ext uri="{9D8B030D-6E8A-4147-A177-3AD203B41FA5}">
                      <a16:colId xmlns:a16="http://schemas.microsoft.com/office/drawing/2014/main" val="2117219267"/>
                    </a:ext>
                  </a:extLst>
                </a:gridCol>
              </a:tblGrid>
              <a:tr h="190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u="non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84" name="그룹 83">
            <a:extLst>
              <a:ext uri="{FF2B5EF4-FFF2-40B4-BE49-F238E27FC236}">
                <a16:creationId xmlns:a16="http://schemas.microsoft.com/office/drawing/2014/main" id="{C181ED33-A8A0-120F-9CFB-803571CC3A5B}"/>
              </a:ext>
            </a:extLst>
          </p:cNvPr>
          <p:cNvGrpSpPr/>
          <p:nvPr/>
        </p:nvGrpSpPr>
        <p:grpSpPr>
          <a:xfrm>
            <a:off x="3008906" y="939211"/>
            <a:ext cx="1230837" cy="215152"/>
            <a:chOff x="2803502" y="1956709"/>
            <a:chExt cx="1230837" cy="215152"/>
          </a:xfrm>
        </p:grpSpPr>
        <p:sp>
          <p:nvSpPr>
            <p:cNvPr id="85" name="사각형: 둥근 모서리 84">
              <a:extLst>
                <a:ext uri="{FF2B5EF4-FFF2-40B4-BE49-F238E27FC236}">
                  <a16:creationId xmlns:a16="http://schemas.microsoft.com/office/drawing/2014/main" id="{6579244E-A7C8-1412-51A1-71B81C28F4F6}"/>
                </a:ext>
              </a:extLst>
            </p:cNvPr>
            <p:cNvSpPr/>
            <p:nvPr/>
          </p:nvSpPr>
          <p:spPr>
            <a:xfrm>
              <a:off x="2803502" y="1956709"/>
              <a:ext cx="1230837" cy="215152"/>
            </a:xfrm>
            <a:prstGeom prst="roundRect">
              <a:avLst>
                <a:gd name="adj" fmla="val 47901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700" b="1" dirty="0">
                  <a:solidFill>
                    <a:schemeClr val="tx1"/>
                  </a:solidFill>
                  <a:latin typeface="+mn-ea"/>
                </a:rPr>
                <a:t>2025</a:t>
              </a:r>
              <a:r>
                <a:rPr lang="ko-KR" altLang="en-US" sz="700" b="1" dirty="0">
                  <a:solidFill>
                    <a:schemeClr val="tx1"/>
                  </a:solidFill>
                  <a:latin typeface="+mn-ea"/>
                </a:rPr>
                <a:t>년 </a:t>
              </a:r>
              <a:r>
                <a:rPr lang="en-US" altLang="ko-KR" sz="700" b="1" dirty="0">
                  <a:solidFill>
                    <a:schemeClr val="tx1"/>
                  </a:solidFill>
                  <a:latin typeface="+mn-ea"/>
                </a:rPr>
                <a:t>12</a:t>
              </a:r>
              <a:r>
                <a:rPr lang="ko-KR" altLang="en-US" sz="700" b="1" dirty="0">
                  <a:solidFill>
                    <a:schemeClr val="tx1"/>
                  </a:solidFill>
                  <a:latin typeface="+mn-ea"/>
                </a:rPr>
                <a:t>월 </a:t>
              </a:r>
              <a:r>
                <a:rPr lang="en-US" altLang="ko-KR" sz="700" b="1" dirty="0">
                  <a:solidFill>
                    <a:schemeClr val="tx1"/>
                  </a:solidFill>
                  <a:latin typeface="+mn-ea"/>
                </a:rPr>
                <a:t>2</a:t>
              </a:r>
              <a:r>
                <a:rPr lang="ko-KR" altLang="en-US" sz="700" b="1" dirty="0">
                  <a:solidFill>
                    <a:schemeClr val="tx1"/>
                  </a:solidFill>
                  <a:latin typeface="+mn-ea"/>
                </a:rPr>
                <a:t>주</a:t>
              </a:r>
            </a:p>
          </p:txBody>
        </p:sp>
        <p:sp>
          <p:nvSpPr>
            <p:cNvPr id="86" name="L 도형 85">
              <a:extLst>
                <a:ext uri="{FF2B5EF4-FFF2-40B4-BE49-F238E27FC236}">
                  <a16:creationId xmlns:a16="http://schemas.microsoft.com/office/drawing/2014/main" id="{DC1741C6-FB23-5CB6-AAB5-9BCC401E3062}"/>
                </a:ext>
              </a:extLst>
            </p:cNvPr>
            <p:cNvSpPr/>
            <p:nvPr/>
          </p:nvSpPr>
          <p:spPr>
            <a:xfrm rot="13476085">
              <a:off x="3843690" y="2030958"/>
              <a:ext cx="72000" cy="72000"/>
            </a:xfrm>
            <a:prstGeom prst="corner">
              <a:avLst>
                <a:gd name="adj1" fmla="val 17273"/>
                <a:gd name="adj2" fmla="val 15455"/>
              </a:avLst>
            </a:prstGeom>
            <a:solidFill>
              <a:schemeClr val="tx1">
                <a:lumMod val="50000"/>
                <a:lumOff val="50000"/>
              </a:schemeClr>
            </a:solidFill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L 도형 86">
              <a:extLst>
                <a:ext uri="{FF2B5EF4-FFF2-40B4-BE49-F238E27FC236}">
                  <a16:creationId xmlns:a16="http://schemas.microsoft.com/office/drawing/2014/main" id="{2CB80D48-C26C-F322-1021-BABB19AE1D6A}"/>
                </a:ext>
              </a:extLst>
            </p:cNvPr>
            <p:cNvSpPr/>
            <p:nvPr/>
          </p:nvSpPr>
          <p:spPr>
            <a:xfrm rot="2700000">
              <a:off x="2918840" y="2030525"/>
              <a:ext cx="72000" cy="72000"/>
            </a:xfrm>
            <a:prstGeom prst="corner">
              <a:avLst>
                <a:gd name="adj1" fmla="val 17273"/>
                <a:gd name="adj2" fmla="val 15455"/>
              </a:avLst>
            </a:prstGeom>
            <a:solidFill>
              <a:schemeClr val="tx1"/>
            </a:solidFill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A03AFC88-2606-5A39-596A-DC982FA7BC08}"/>
              </a:ext>
            </a:extLst>
          </p:cNvPr>
          <p:cNvSpPr/>
          <p:nvPr/>
        </p:nvSpPr>
        <p:spPr>
          <a:xfrm>
            <a:off x="6015096" y="947554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7EF3103B-CB2C-2B03-1836-57748FD95831}"/>
              </a:ext>
            </a:extLst>
          </p:cNvPr>
          <p:cNvSpPr/>
          <p:nvPr/>
        </p:nvSpPr>
        <p:spPr>
          <a:xfrm>
            <a:off x="5365375" y="947554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DB2056B7-63D8-758E-A42B-5C8DAEA03F58}"/>
              </a:ext>
            </a:extLst>
          </p:cNvPr>
          <p:cNvSpPr/>
          <p:nvPr/>
        </p:nvSpPr>
        <p:spPr>
          <a:xfrm>
            <a:off x="3888606" y="3386228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7-1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603449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D9348-0B54-DCCB-5B7B-E46ED1422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19D02FCF-9A2C-CB89-7D37-58E652B567BF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발주관리</a:t>
            </a:r>
            <a:r>
              <a:rPr lang="en-US" altLang="ko-KR" sz="800" dirty="0">
                <a:solidFill>
                  <a:schemeClr val="tx1"/>
                </a:solidFill>
              </a:rPr>
              <a:t>&gt;</a:t>
            </a:r>
            <a:r>
              <a:rPr lang="ko-KR" altLang="en-US" sz="800" dirty="0">
                <a:solidFill>
                  <a:schemeClr val="tx1"/>
                </a:solidFill>
              </a:rPr>
              <a:t> 발주관리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발주 상세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문서 상세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발주서 팝업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3BDAB9CB-65A8-3D4A-FBB1-234A9EEEB6E7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문서 상세</a:t>
            </a:r>
            <a:r>
              <a:rPr lang="en-US" altLang="ko-KR" sz="800" dirty="0">
                <a:solidFill>
                  <a:schemeClr val="tx1"/>
                </a:solidFill>
              </a:rPr>
              <a:t>_</a:t>
            </a:r>
            <a:r>
              <a:rPr lang="ko-KR" altLang="en-US" sz="800" dirty="0">
                <a:solidFill>
                  <a:schemeClr val="tx1"/>
                </a:solidFill>
              </a:rPr>
              <a:t>발주서 팝업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BF7F84A8-CA52-DA4A-92E8-41FE26786916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177215375"/>
              </p:ext>
            </p:extLst>
          </p:nvPr>
        </p:nvGraphicFramePr>
        <p:xfrm>
          <a:off x="7086600" y="501650"/>
          <a:ext cx="2057400" cy="152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카테고리별 발주 상세 정보 표시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카테고리별 발주 상세 정보 표시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이미지가 포함되었을 경우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- 2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열로 표시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 항목은 행 맞춤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비고</a:t>
                      </a:r>
                      <a:r>
                        <a:rPr kumimoji="0" lang="en-US" altLang="ko-KR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영역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내용이 있을 경우에만 표시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5B2FD1A-EE4E-E1B7-30E9-9F199C73B38F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FE4DE3A2-952F-9532-D043-4725E69A5B0B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7F2B7788-A588-6482-B8CF-4362D2CA60FF}"/>
              </a:ext>
            </a:extLst>
          </p:cNvPr>
          <p:cNvSpPr/>
          <p:nvPr/>
        </p:nvSpPr>
        <p:spPr>
          <a:xfrm>
            <a:off x="84138" y="609156"/>
            <a:ext cx="6913562" cy="6134543"/>
          </a:xfrm>
          <a:prstGeom prst="rect">
            <a:avLst/>
          </a:prstGeom>
          <a:solidFill>
            <a:schemeClr val="tx1">
              <a:alpha val="7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8DDA504-F822-05F7-E18D-313174B8E828}"/>
              </a:ext>
            </a:extLst>
          </p:cNvPr>
          <p:cNvSpPr/>
          <p:nvPr/>
        </p:nvSpPr>
        <p:spPr>
          <a:xfrm>
            <a:off x="1324498" y="906412"/>
            <a:ext cx="4357537" cy="570393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81F0367-4CE8-D7B5-5445-964A91FEA6CC}"/>
              </a:ext>
            </a:extLst>
          </p:cNvPr>
          <p:cNvSpPr/>
          <p:nvPr/>
        </p:nvSpPr>
        <p:spPr>
          <a:xfrm>
            <a:off x="1324498" y="906414"/>
            <a:ext cx="4357537" cy="2413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844E7392-A496-5FEB-349F-B00B2553CF6A}"/>
              </a:ext>
            </a:extLst>
          </p:cNvPr>
          <p:cNvSpPr/>
          <p:nvPr/>
        </p:nvSpPr>
        <p:spPr>
          <a:xfrm>
            <a:off x="5065173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닫기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8FD016D-6AC2-7A29-EF1A-895024FBA142}"/>
              </a:ext>
            </a:extLst>
          </p:cNvPr>
          <p:cNvCxnSpPr>
            <a:cxnSpLocks/>
          </p:cNvCxnSpPr>
          <p:nvPr/>
        </p:nvCxnSpPr>
        <p:spPr>
          <a:xfrm>
            <a:off x="1450738" y="1985041"/>
            <a:ext cx="414105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7F66209-3CD0-1C53-A129-4F392454591F}"/>
              </a:ext>
            </a:extLst>
          </p:cNvPr>
          <p:cNvSpPr/>
          <p:nvPr/>
        </p:nvSpPr>
        <p:spPr>
          <a:xfrm>
            <a:off x="2146300" y="1350759"/>
            <a:ext cx="2749431" cy="203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400" b="1" dirty="0">
                <a:solidFill>
                  <a:schemeClr val="tx1"/>
                </a:solidFill>
                <a:latin typeface="+mn-ea"/>
              </a:rPr>
              <a:t>발주서</a:t>
            </a:r>
            <a:endParaRPr lang="en-US" altLang="ko-KR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6B2261B1-68A4-77B0-85A0-B714C79AD4B8}"/>
              </a:ext>
            </a:extLst>
          </p:cNvPr>
          <p:cNvSpPr/>
          <p:nvPr/>
        </p:nvSpPr>
        <p:spPr>
          <a:xfrm>
            <a:off x="1450738" y="1614071"/>
            <a:ext cx="4129275" cy="2032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문서번호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ABC123  l  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작성일자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2025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년 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11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월 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11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일</a:t>
            </a:r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C2F52D5E-7416-0956-54AB-40FC654274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599230"/>
              </p:ext>
            </p:extLst>
          </p:nvPr>
        </p:nvGraphicFramePr>
        <p:xfrm>
          <a:off x="1450737" y="2092548"/>
          <a:ext cx="4141048" cy="6414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514">
                  <a:extLst>
                    <a:ext uri="{9D8B030D-6E8A-4147-A177-3AD203B41FA5}">
                      <a16:colId xmlns:a16="http://schemas.microsoft.com/office/drawing/2014/main" val="1714514527"/>
                    </a:ext>
                  </a:extLst>
                </a:gridCol>
                <a:gridCol w="1243010">
                  <a:extLst>
                    <a:ext uri="{9D8B030D-6E8A-4147-A177-3AD203B41FA5}">
                      <a16:colId xmlns:a16="http://schemas.microsoft.com/office/drawing/2014/main" val="683653036"/>
                    </a:ext>
                  </a:extLst>
                </a:gridCol>
                <a:gridCol w="775644">
                  <a:extLst>
                    <a:ext uri="{9D8B030D-6E8A-4147-A177-3AD203B41FA5}">
                      <a16:colId xmlns:a16="http://schemas.microsoft.com/office/drawing/2014/main" val="2987609057"/>
                    </a:ext>
                  </a:extLst>
                </a:gridCol>
                <a:gridCol w="1294880">
                  <a:extLst>
                    <a:ext uri="{9D8B030D-6E8A-4147-A177-3AD203B41FA5}">
                      <a16:colId xmlns:a16="http://schemas.microsoft.com/office/drawing/2014/main" val="3291951161"/>
                    </a:ext>
                  </a:extLst>
                </a:gridCol>
              </a:tblGrid>
              <a:tr h="213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출고일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2025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월 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일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 err="1">
                          <a:latin typeface="+mn-ea"/>
                          <a:ea typeface="+mn-ea"/>
                        </a:rPr>
                        <a:t>작업팀</a:t>
                      </a:r>
                      <a:endParaRPr lang="ko-KR" altLang="en-US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838291"/>
                  </a:ext>
                </a:extLst>
              </a:tr>
              <a:tr h="213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 err="1"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 err="1">
                          <a:latin typeface="+mn-ea"/>
                          <a:ea typeface="+mn-ea"/>
                        </a:rPr>
                        <a:t>현장명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연락처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03122"/>
                  </a:ext>
                </a:extLst>
              </a:tr>
              <a:tr h="213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화물 도착지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 err="1">
                          <a:latin typeface="+mn-ea"/>
                          <a:ea typeface="+mn-ea"/>
                        </a:rPr>
                        <a:t>주소명</a:t>
                      </a: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발주담당자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latin typeface="+mn-ea"/>
                          <a:ea typeface="+mn-ea"/>
                        </a:rPr>
                        <a:t>홍길동 </a:t>
                      </a: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010-1234-1234</a:t>
                      </a:r>
                      <a:endParaRPr lang="ko-KR" altLang="en-US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909222"/>
                  </a:ext>
                </a:extLst>
              </a:tr>
            </a:tbl>
          </a:graphicData>
        </a:graphic>
      </p:graphicFrame>
      <p:sp>
        <p:nvSpPr>
          <p:cNvPr id="27" name="직사각형 26">
            <a:extLst>
              <a:ext uri="{FF2B5EF4-FFF2-40B4-BE49-F238E27FC236}">
                <a16:creationId xmlns:a16="http://schemas.microsoft.com/office/drawing/2014/main" id="{937A811B-F381-4889-CA38-31C4D57D7A74}"/>
              </a:ext>
            </a:extLst>
          </p:cNvPr>
          <p:cNvSpPr/>
          <p:nvPr/>
        </p:nvSpPr>
        <p:spPr>
          <a:xfrm>
            <a:off x="1450737" y="2845865"/>
            <a:ext cx="1142403" cy="20815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■ 카테고리명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B5491C64-3E15-E3E8-351F-F4CA4F2D17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869174"/>
              </p:ext>
            </p:extLst>
          </p:nvPr>
        </p:nvGraphicFramePr>
        <p:xfrm>
          <a:off x="1450737" y="4210506"/>
          <a:ext cx="4141048" cy="1282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7514">
                  <a:extLst>
                    <a:ext uri="{9D8B030D-6E8A-4147-A177-3AD203B41FA5}">
                      <a16:colId xmlns:a16="http://schemas.microsoft.com/office/drawing/2014/main" val="1714514527"/>
                    </a:ext>
                  </a:extLst>
                </a:gridCol>
                <a:gridCol w="1243010">
                  <a:extLst>
                    <a:ext uri="{9D8B030D-6E8A-4147-A177-3AD203B41FA5}">
                      <a16:colId xmlns:a16="http://schemas.microsoft.com/office/drawing/2014/main" val="683653036"/>
                    </a:ext>
                  </a:extLst>
                </a:gridCol>
                <a:gridCol w="775644">
                  <a:extLst>
                    <a:ext uri="{9D8B030D-6E8A-4147-A177-3AD203B41FA5}">
                      <a16:colId xmlns:a16="http://schemas.microsoft.com/office/drawing/2014/main" val="2987609057"/>
                    </a:ext>
                  </a:extLst>
                </a:gridCol>
                <a:gridCol w="1294880">
                  <a:extLst>
                    <a:ext uri="{9D8B030D-6E8A-4147-A177-3AD203B41FA5}">
                      <a16:colId xmlns:a16="http://schemas.microsoft.com/office/drawing/2014/main" val="3291951161"/>
                    </a:ext>
                  </a:extLst>
                </a:gridCol>
              </a:tblGrid>
              <a:tr h="213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명칭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FSSB01(</a:t>
                      </a:r>
                      <a:r>
                        <a:rPr lang="ko-KR" altLang="en-US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주차장</a:t>
                      </a:r>
                      <a:r>
                        <a:rPr lang="en-US" altLang="ko-KR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명칭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FSSB01(</a:t>
                      </a:r>
                      <a:r>
                        <a:rPr lang="ko-KR" altLang="en-US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주차장</a:t>
                      </a:r>
                      <a:r>
                        <a:rPr lang="en-US" altLang="ko-KR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838291"/>
                  </a:ext>
                </a:extLst>
              </a:tr>
              <a:tr h="213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제품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제품명</a:t>
                      </a:r>
                      <a:endParaRPr lang="en-US" altLang="ko-KR" sz="6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제품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제품명</a:t>
                      </a:r>
                      <a:endParaRPr lang="en-US" altLang="ko-KR" sz="6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03122"/>
                  </a:ext>
                </a:extLst>
              </a:tr>
              <a:tr h="213821">
                <a:tc rowSpan="4"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가로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</a:t>
                      </a:r>
                      <a:endParaRPr lang="en-US" altLang="ko-KR" sz="6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035802"/>
                  </a:ext>
                </a:extLst>
              </a:tr>
              <a:tr h="213821">
                <a:tc gridSpan="2"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세로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500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030502"/>
                  </a:ext>
                </a:extLst>
              </a:tr>
              <a:tr h="213821">
                <a:tc gridSpan="2"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수량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>
                          <a:latin typeface="+mn-ea"/>
                          <a:ea typeface="+mn-ea"/>
                        </a:rPr>
                        <a:t>1 EA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138688"/>
                  </a:ext>
                </a:extLst>
              </a:tr>
              <a:tr h="213821">
                <a:tc gridSpan="2"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1" dirty="0">
                          <a:latin typeface="+mn-ea"/>
                          <a:ea typeface="+mn-ea"/>
                        </a:rPr>
                        <a:t>비고</a:t>
                      </a:r>
                      <a:endParaRPr lang="en-US" altLang="ko-KR" sz="6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896165"/>
                  </a:ext>
                </a:extLst>
              </a:tr>
            </a:tbl>
          </a:graphicData>
        </a:graphic>
      </p:graphicFrame>
      <p:sp>
        <p:nvSpPr>
          <p:cNvPr id="31" name="직사각형 30">
            <a:extLst>
              <a:ext uri="{FF2B5EF4-FFF2-40B4-BE49-F238E27FC236}">
                <a16:creationId xmlns:a16="http://schemas.microsoft.com/office/drawing/2014/main" id="{13650F9B-C121-9880-BEF2-E39964B74820}"/>
              </a:ext>
            </a:extLst>
          </p:cNvPr>
          <p:cNvSpPr/>
          <p:nvPr/>
        </p:nvSpPr>
        <p:spPr>
          <a:xfrm>
            <a:off x="1450737" y="4002349"/>
            <a:ext cx="1142403" cy="21383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■ 카테고리명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7D79722C-BCAA-F18E-8868-EA47CCB4DE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604814"/>
              </p:ext>
            </p:extLst>
          </p:nvPr>
        </p:nvGraphicFramePr>
        <p:xfrm>
          <a:off x="1449430" y="3054021"/>
          <a:ext cx="4141046" cy="844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1578">
                  <a:extLst>
                    <a:ext uri="{9D8B030D-6E8A-4147-A177-3AD203B41FA5}">
                      <a16:colId xmlns:a16="http://schemas.microsoft.com/office/drawing/2014/main" val="3858258760"/>
                    </a:ext>
                  </a:extLst>
                </a:gridCol>
                <a:gridCol w="591578">
                  <a:extLst>
                    <a:ext uri="{9D8B030D-6E8A-4147-A177-3AD203B41FA5}">
                      <a16:colId xmlns:a16="http://schemas.microsoft.com/office/drawing/2014/main" val="2036088043"/>
                    </a:ext>
                  </a:extLst>
                </a:gridCol>
                <a:gridCol w="591578">
                  <a:extLst>
                    <a:ext uri="{9D8B030D-6E8A-4147-A177-3AD203B41FA5}">
                      <a16:colId xmlns:a16="http://schemas.microsoft.com/office/drawing/2014/main" val="2067054642"/>
                    </a:ext>
                  </a:extLst>
                </a:gridCol>
                <a:gridCol w="591578">
                  <a:extLst>
                    <a:ext uri="{9D8B030D-6E8A-4147-A177-3AD203B41FA5}">
                      <a16:colId xmlns:a16="http://schemas.microsoft.com/office/drawing/2014/main" val="4233713492"/>
                    </a:ext>
                  </a:extLst>
                </a:gridCol>
                <a:gridCol w="591578">
                  <a:extLst>
                    <a:ext uri="{9D8B030D-6E8A-4147-A177-3AD203B41FA5}">
                      <a16:colId xmlns:a16="http://schemas.microsoft.com/office/drawing/2014/main" val="405870253"/>
                    </a:ext>
                  </a:extLst>
                </a:gridCol>
                <a:gridCol w="591578">
                  <a:extLst>
                    <a:ext uri="{9D8B030D-6E8A-4147-A177-3AD203B41FA5}">
                      <a16:colId xmlns:a16="http://schemas.microsoft.com/office/drawing/2014/main" val="2957413764"/>
                    </a:ext>
                  </a:extLst>
                </a:gridCol>
                <a:gridCol w="591578">
                  <a:extLst>
                    <a:ext uri="{9D8B030D-6E8A-4147-A177-3AD203B41FA5}">
                      <a16:colId xmlns:a16="http://schemas.microsoft.com/office/drawing/2014/main" val="2490615647"/>
                    </a:ext>
                  </a:extLst>
                </a:gridCol>
              </a:tblGrid>
              <a:tr h="277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명칭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세로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수량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단위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114474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FSSB01(</a:t>
                      </a:r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주차장</a:t>
                      </a: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제품명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300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500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EA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3405259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FSSB01(</a:t>
                      </a:r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주차장</a:t>
                      </a: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제품명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300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500</a:t>
                      </a: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EA</a:t>
                      </a: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915462"/>
                  </a:ext>
                </a:extLst>
              </a:tr>
            </a:tbl>
          </a:graphicData>
        </a:graphic>
      </p:graphicFrame>
      <p:sp>
        <p:nvSpPr>
          <p:cNvPr id="36" name="직사각형 35">
            <a:extLst>
              <a:ext uri="{FF2B5EF4-FFF2-40B4-BE49-F238E27FC236}">
                <a16:creationId xmlns:a16="http://schemas.microsoft.com/office/drawing/2014/main" id="{1B81A9ED-46FB-8A47-D2D8-E043F006BB32}"/>
              </a:ext>
            </a:extLst>
          </p:cNvPr>
          <p:cNvSpPr/>
          <p:nvPr/>
        </p:nvSpPr>
        <p:spPr>
          <a:xfrm>
            <a:off x="1454612" y="4632496"/>
            <a:ext cx="2063504" cy="136943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94CC4CA-AF9F-2E62-EAA5-96950F1D0C62}"/>
              </a:ext>
            </a:extLst>
          </p:cNvPr>
          <p:cNvSpPr/>
          <p:nvPr/>
        </p:nvSpPr>
        <p:spPr>
          <a:xfrm>
            <a:off x="3216507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공유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C89E78A-35C0-D0AE-5B97-AA8FACF2910F}"/>
              </a:ext>
            </a:extLst>
          </p:cNvPr>
          <p:cNvSpPr/>
          <p:nvPr/>
        </p:nvSpPr>
        <p:spPr>
          <a:xfrm>
            <a:off x="2633135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인쇄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907577FE-7E95-373C-69B0-B3C94A04A9CB}"/>
              </a:ext>
            </a:extLst>
          </p:cNvPr>
          <p:cNvSpPr/>
          <p:nvPr/>
        </p:nvSpPr>
        <p:spPr>
          <a:xfrm>
            <a:off x="1450732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복제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1CFA7B53-35CE-3C62-EBC9-20E28E8C0D62}"/>
              </a:ext>
            </a:extLst>
          </p:cNvPr>
          <p:cNvSpPr/>
          <p:nvPr/>
        </p:nvSpPr>
        <p:spPr>
          <a:xfrm>
            <a:off x="2043532" y="922190"/>
            <a:ext cx="526615" cy="207899"/>
          </a:xfrm>
          <a:prstGeom prst="roundRect">
            <a:avLst>
              <a:gd name="adj" fmla="val 31301"/>
            </a:avLst>
          </a:prstGeom>
          <a:solidFill>
            <a:schemeClr val="tx1"/>
          </a:solidFill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수정</a:t>
            </a: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26AD5F7E-41E9-F037-8352-687D6DC4B5B5}"/>
              </a:ext>
            </a:extLst>
          </p:cNvPr>
          <p:cNvSpPr/>
          <p:nvPr/>
        </p:nvSpPr>
        <p:spPr>
          <a:xfrm>
            <a:off x="1324498" y="288266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AF1771C5-99C6-4187-0F6F-549185FC8995}"/>
              </a:ext>
            </a:extLst>
          </p:cNvPr>
          <p:cNvSpPr/>
          <p:nvPr/>
        </p:nvSpPr>
        <p:spPr>
          <a:xfrm>
            <a:off x="1324498" y="4634348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22F1B4C-10D2-83B9-FEE6-451421CB6A9F}"/>
              </a:ext>
            </a:extLst>
          </p:cNvPr>
          <p:cNvSpPr/>
          <p:nvPr/>
        </p:nvSpPr>
        <p:spPr>
          <a:xfrm>
            <a:off x="1450737" y="6097465"/>
            <a:ext cx="1142403" cy="21383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■ 비고</a:t>
            </a:r>
            <a:endParaRPr lang="ko-KR" altLang="en-US" sz="7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C9092D8-5478-007C-24D7-804B627AA694}"/>
              </a:ext>
            </a:extLst>
          </p:cNvPr>
          <p:cNvSpPr/>
          <p:nvPr/>
        </p:nvSpPr>
        <p:spPr>
          <a:xfrm>
            <a:off x="1450737" y="6289594"/>
            <a:ext cx="1142403" cy="21383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내용</a:t>
            </a:r>
            <a:endParaRPr lang="ko-KR" altLang="en-US" sz="7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8D40F309-04E5-9F42-62CD-CB315F8254CD}"/>
              </a:ext>
            </a:extLst>
          </p:cNvPr>
          <p:cNvSpPr/>
          <p:nvPr/>
        </p:nvSpPr>
        <p:spPr>
          <a:xfrm>
            <a:off x="1324498" y="613008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451298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40ACA-44B8-1EFE-D201-0A49EA072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1555C12-64A4-D395-78EC-95A896E8C2E2}"/>
              </a:ext>
            </a:extLst>
          </p:cNvPr>
          <p:cNvSpPr txBox="1"/>
          <p:nvPr/>
        </p:nvSpPr>
        <p:spPr>
          <a:xfrm>
            <a:off x="0" y="0"/>
            <a:ext cx="9144000" cy="3554819"/>
          </a:xfrm>
          <a:prstGeom prst="rect">
            <a:avLst/>
          </a:prstGeom>
          <a:solidFill>
            <a:srgbClr val="94C13B"/>
          </a:solidFill>
        </p:spPr>
        <p:txBody>
          <a:bodyPr wrap="square" rtlCol="0">
            <a:spAutoFit/>
          </a:bodyPr>
          <a:lstStyle/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r>
              <a:rPr lang="en-US" altLang="ko-KR" sz="2500" b="1" dirty="0">
                <a:solidFill>
                  <a:schemeClr val="bg1"/>
                </a:solidFill>
                <a:latin typeface="+mn-ea"/>
              </a:rPr>
              <a:t>    </a:t>
            </a:r>
            <a:r>
              <a:rPr lang="ko-KR" altLang="en-US" sz="2500" b="1" dirty="0">
                <a:solidFill>
                  <a:schemeClr val="bg1"/>
                </a:solidFill>
                <a:latin typeface="+mn-ea"/>
              </a:rPr>
              <a:t>기준정보</a:t>
            </a:r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en-US" altLang="ko-KR" sz="2500" b="1" dirty="0">
              <a:solidFill>
                <a:schemeClr val="bg1"/>
              </a:solidFill>
              <a:latin typeface="+mn-ea"/>
            </a:endParaRPr>
          </a:p>
          <a:p>
            <a:endParaRPr lang="ko-KR" altLang="en-US" sz="2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180849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1900D-2955-5B63-CFBC-F6BCD5AAA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4962483A-1989-096E-590B-707C070296C8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기준정보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카테고리관리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925A4D6C-6457-2B8D-883F-AE061F45B554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카테고리관리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1A395A9-38DB-0FFF-3C6B-51937F3EEA8D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DF5678E-9B43-8DF3-6001-D94C98956231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67B93426-AF01-E6CF-8045-ABC43FD2E9E6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1E4BC4D6-0FE4-FE47-ACBE-411D09BF676A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9008913C-BD78-E15F-DF35-453BC13A7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A14F4370-822B-07AA-81FF-8824AC49F3AB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18FD858F-3081-0B0D-4940-0B0D2CA6B68A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4F498DAA-94BA-27F5-3D44-7265726C64E3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B9E2F99E-D57D-2B17-A508-D3E46DB70EB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1F62E1F-20E6-8D63-3953-C42CE40FACFD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D89EAE1-0AD9-A14F-2E7E-0C03BBE6F24F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4D8E5B3D-9D46-7D5A-3670-09E5180AFB2C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C4229912-F563-DF1B-C624-412672928591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754D46D1-B007-4ABB-5E68-BA69D9F0AE39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92E8B9D-6BCD-6138-0D8E-739D37580864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500C258-DD3D-B02A-08C2-8ADD7EAD3A0B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D1F980B-E3A1-231E-6BA4-EA6AD7AEC119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413365BD-B6D7-A859-B49C-5FB8C74C8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029782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783798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486035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단가관리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23828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노임관리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74208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E5041344-1AB8-43E2-D97B-F6EED829D02D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9CFC08D-DCDD-10FA-4C62-C4704B45F3A7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카테고리관리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DFF7204-F5DA-2EAD-D9E9-43356D3C1445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카테고리를 등록하고 관리합니다</a:t>
            </a: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6DB0FBB1-3AC0-4E1C-04E5-30C176E42005}"/>
              </a:ext>
            </a:extLst>
          </p:cNvPr>
          <p:cNvSpPr/>
          <p:nvPr/>
        </p:nvSpPr>
        <p:spPr>
          <a:xfrm>
            <a:off x="1311467" y="1901209"/>
            <a:ext cx="5433246" cy="1454174"/>
          </a:xfrm>
          <a:prstGeom prst="roundRect">
            <a:avLst>
              <a:gd name="adj" fmla="val 1778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42B9D897-C8D6-1BF3-F31E-C521E5D8F19E}"/>
              </a:ext>
            </a:extLst>
          </p:cNvPr>
          <p:cNvSpPr/>
          <p:nvPr/>
        </p:nvSpPr>
        <p:spPr>
          <a:xfrm>
            <a:off x="1397112" y="1998644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기본 정보</a:t>
            </a: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999C3F08-4A4A-F889-BC91-D8B80031837F}"/>
              </a:ext>
            </a:extLst>
          </p:cNvPr>
          <p:cNvSpPr/>
          <p:nvPr/>
        </p:nvSpPr>
        <p:spPr>
          <a:xfrm>
            <a:off x="1498340" y="2530103"/>
            <a:ext cx="497995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카테고리를 입력해주세요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9770D985-1DEF-565E-8A3A-BD1E5A1D1A37}"/>
              </a:ext>
            </a:extLst>
          </p:cNvPr>
          <p:cNvSpPr/>
          <p:nvPr/>
        </p:nvSpPr>
        <p:spPr>
          <a:xfrm>
            <a:off x="1498340" y="2289739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카테고리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F7D40260-9EEA-8E0E-F8FD-D32F2A394520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저장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315E7017-04EA-78AF-E4FF-623B2069B4EB}"/>
              </a:ext>
            </a:extLst>
          </p:cNvPr>
          <p:cNvSpPr/>
          <p:nvPr/>
        </p:nvSpPr>
        <p:spPr>
          <a:xfrm>
            <a:off x="1498339" y="2918633"/>
            <a:ext cx="4979952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추가</a:t>
            </a: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792680E5-3D15-5556-C1B4-2C6E1B709A4A}"/>
              </a:ext>
            </a:extLst>
          </p:cNvPr>
          <p:cNvSpPr/>
          <p:nvPr/>
        </p:nvSpPr>
        <p:spPr>
          <a:xfrm>
            <a:off x="1341789" y="3477513"/>
            <a:ext cx="813661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총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7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39562A4C-AC09-362E-DF2C-F4EC9F65D4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718100"/>
              </p:ext>
            </p:extLst>
          </p:nvPr>
        </p:nvGraphicFramePr>
        <p:xfrm>
          <a:off x="1308713" y="3734542"/>
          <a:ext cx="5433246" cy="2260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741">
                  <a:extLst>
                    <a:ext uri="{9D8B030D-6E8A-4147-A177-3AD203B41FA5}">
                      <a16:colId xmlns:a16="http://schemas.microsoft.com/office/drawing/2014/main" val="3884967201"/>
                    </a:ext>
                  </a:extLst>
                </a:gridCol>
                <a:gridCol w="4541004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639501">
                  <a:extLst>
                    <a:ext uri="{9D8B030D-6E8A-4147-A177-3AD203B41FA5}">
                      <a16:colId xmlns:a16="http://schemas.microsoft.com/office/drawing/2014/main" val="3608927207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  기본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61" name="그룹 60">
            <a:extLst>
              <a:ext uri="{FF2B5EF4-FFF2-40B4-BE49-F238E27FC236}">
                <a16:creationId xmlns:a16="http://schemas.microsoft.com/office/drawing/2014/main" id="{0F587F2C-C398-E513-2130-33A1E70E02F5}"/>
              </a:ext>
            </a:extLst>
          </p:cNvPr>
          <p:cNvGrpSpPr/>
          <p:nvPr/>
        </p:nvGrpSpPr>
        <p:grpSpPr>
          <a:xfrm>
            <a:off x="6283317" y="4088754"/>
            <a:ext cx="255923" cy="124765"/>
            <a:chOff x="2186968" y="3398198"/>
            <a:chExt cx="311911" cy="152060"/>
          </a:xfrm>
        </p:grpSpPr>
        <p:pic>
          <p:nvPicPr>
            <p:cNvPr id="62" name="그래픽 61" descr="연필">
              <a:extLst>
                <a:ext uri="{FF2B5EF4-FFF2-40B4-BE49-F238E27FC236}">
                  <a16:creationId xmlns:a16="http://schemas.microsoft.com/office/drawing/2014/main" id="{8730040B-6C50-6552-C476-95C20318E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86968" y="3422965"/>
              <a:ext cx="119882" cy="119882"/>
            </a:xfrm>
            <a:prstGeom prst="rect">
              <a:avLst/>
            </a:prstGeom>
          </p:spPr>
        </p:pic>
        <p:pic>
          <p:nvPicPr>
            <p:cNvPr id="63" name="그래픽 62" descr="쓰레기">
              <a:extLst>
                <a:ext uri="{FF2B5EF4-FFF2-40B4-BE49-F238E27FC236}">
                  <a16:creationId xmlns:a16="http://schemas.microsoft.com/office/drawing/2014/main" id="{1442A011-B407-AA75-AD70-0130A499D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346819" y="3398198"/>
              <a:ext cx="152060" cy="152060"/>
            </a:xfrm>
            <a:prstGeom prst="rect">
              <a:avLst/>
            </a:prstGeom>
          </p:spPr>
        </p:pic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8D238953-7BBB-09AD-221B-925EC52B29AE}"/>
              </a:ext>
            </a:extLst>
          </p:cNvPr>
          <p:cNvGrpSpPr/>
          <p:nvPr/>
        </p:nvGrpSpPr>
        <p:grpSpPr>
          <a:xfrm>
            <a:off x="1378293" y="4131694"/>
            <a:ext cx="103125" cy="73025"/>
            <a:chOff x="2160650" y="2927362"/>
            <a:chExt cx="103125" cy="73025"/>
          </a:xfrm>
        </p:grpSpPr>
        <p:cxnSp>
          <p:nvCxnSpPr>
            <p:cNvPr id="65" name="직선 연결선 64">
              <a:extLst>
                <a:ext uri="{FF2B5EF4-FFF2-40B4-BE49-F238E27FC236}">
                  <a16:creationId xmlns:a16="http://schemas.microsoft.com/office/drawing/2014/main" id="{3223F922-C97B-BFB6-D93B-18061A79652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>
              <a:extLst>
                <a:ext uri="{FF2B5EF4-FFF2-40B4-BE49-F238E27FC236}">
                  <a16:creationId xmlns:a16="http://schemas.microsoft.com/office/drawing/2014/main" id="{34D318CB-E486-3D70-BBC0-61A4168EE5D0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26D11B27-6545-A8FD-0DBE-E8D9769E1682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B4F5B5E1-588D-B882-D8AD-BD554AB4C86C}"/>
              </a:ext>
            </a:extLst>
          </p:cNvPr>
          <p:cNvGrpSpPr/>
          <p:nvPr/>
        </p:nvGrpSpPr>
        <p:grpSpPr>
          <a:xfrm>
            <a:off x="1378293" y="4410664"/>
            <a:ext cx="103125" cy="73025"/>
            <a:chOff x="2160650" y="2927362"/>
            <a:chExt cx="103125" cy="73025"/>
          </a:xfrm>
        </p:grpSpPr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4D6D54F7-2695-6EFB-18C6-8A300ABA4387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연결선 69">
              <a:extLst>
                <a:ext uri="{FF2B5EF4-FFF2-40B4-BE49-F238E27FC236}">
                  <a16:creationId xmlns:a16="http://schemas.microsoft.com/office/drawing/2014/main" id="{68CEFF1F-B675-FE91-8CE3-CA3F3BCEBFC2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70">
              <a:extLst>
                <a:ext uri="{FF2B5EF4-FFF2-40B4-BE49-F238E27FC236}">
                  <a16:creationId xmlns:a16="http://schemas.microsoft.com/office/drawing/2014/main" id="{321D4275-2B0F-41EC-022A-E18F092EBDE3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14DC8707-65CD-65E2-4A3A-BE0B06A52A83}"/>
              </a:ext>
            </a:extLst>
          </p:cNvPr>
          <p:cNvGrpSpPr/>
          <p:nvPr/>
        </p:nvGrpSpPr>
        <p:grpSpPr>
          <a:xfrm>
            <a:off x="1378293" y="4678010"/>
            <a:ext cx="103125" cy="73025"/>
            <a:chOff x="2160650" y="2927362"/>
            <a:chExt cx="103125" cy="73025"/>
          </a:xfrm>
        </p:grpSpPr>
        <p:cxnSp>
          <p:nvCxnSpPr>
            <p:cNvPr id="73" name="직선 연결선 72">
              <a:extLst>
                <a:ext uri="{FF2B5EF4-FFF2-40B4-BE49-F238E27FC236}">
                  <a16:creationId xmlns:a16="http://schemas.microsoft.com/office/drawing/2014/main" id="{BC75C59B-1A0E-EDED-7E53-F7CCD3C64945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>
              <a:extLst>
                <a:ext uri="{FF2B5EF4-FFF2-40B4-BE49-F238E27FC236}">
                  <a16:creationId xmlns:a16="http://schemas.microsoft.com/office/drawing/2014/main" id="{47AD1372-D638-639A-1D57-A7DA5006738A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>
              <a:extLst>
                <a:ext uri="{FF2B5EF4-FFF2-40B4-BE49-F238E27FC236}">
                  <a16:creationId xmlns:a16="http://schemas.microsoft.com/office/drawing/2014/main" id="{05C3F3B5-6C2E-2875-DF16-E051C42DD4CE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FE76D551-4C72-AA4F-EE07-1A9326A1C102}"/>
              </a:ext>
            </a:extLst>
          </p:cNvPr>
          <p:cNvGrpSpPr/>
          <p:nvPr/>
        </p:nvGrpSpPr>
        <p:grpSpPr>
          <a:xfrm>
            <a:off x="1378293" y="4959379"/>
            <a:ext cx="103125" cy="73025"/>
            <a:chOff x="2160650" y="2927362"/>
            <a:chExt cx="103125" cy="73025"/>
          </a:xfrm>
        </p:grpSpPr>
        <p:cxnSp>
          <p:nvCxnSpPr>
            <p:cNvPr id="77" name="직선 연결선 76">
              <a:extLst>
                <a:ext uri="{FF2B5EF4-FFF2-40B4-BE49-F238E27FC236}">
                  <a16:creationId xmlns:a16="http://schemas.microsoft.com/office/drawing/2014/main" id="{B0B496C0-50B9-06C2-6618-121DB8BF8D7D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248E0617-A97B-2451-9BB9-A0601F801777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>
              <a:extLst>
                <a:ext uri="{FF2B5EF4-FFF2-40B4-BE49-F238E27FC236}">
                  <a16:creationId xmlns:a16="http://schemas.microsoft.com/office/drawing/2014/main" id="{98525453-AA97-D306-F3E0-4E347E079B68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A6EFE9CA-5EE2-F7C9-B83A-A6238867BA1C}"/>
              </a:ext>
            </a:extLst>
          </p:cNvPr>
          <p:cNvGrpSpPr/>
          <p:nvPr/>
        </p:nvGrpSpPr>
        <p:grpSpPr>
          <a:xfrm>
            <a:off x="1378293" y="5242404"/>
            <a:ext cx="103125" cy="73025"/>
            <a:chOff x="2160650" y="2927362"/>
            <a:chExt cx="103125" cy="73025"/>
          </a:xfrm>
        </p:grpSpPr>
        <p:cxnSp>
          <p:nvCxnSpPr>
            <p:cNvPr id="81" name="직선 연결선 80">
              <a:extLst>
                <a:ext uri="{FF2B5EF4-FFF2-40B4-BE49-F238E27FC236}">
                  <a16:creationId xmlns:a16="http://schemas.microsoft.com/office/drawing/2014/main" id="{8778F5BA-8ADC-8FBB-D797-F03A3D1CD383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id="{9E7F5B4F-4CB4-0791-1718-6E200531D18C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BC5255FA-EF1B-446E-CF3C-55BAAB7FB086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C6DCA14D-CE57-7CAA-30F7-21B864232B2D}"/>
              </a:ext>
            </a:extLst>
          </p:cNvPr>
          <p:cNvGrpSpPr/>
          <p:nvPr/>
        </p:nvGrpSpPr>
        <p:grpSpPr>
          <a:xfrm>
            <a:off x="1378293" y="5532998"/>
            <a:ext cx="103125" cy="73025"/>
            <a:chOff x="2160650" y="2927362"/>
            <a:chExt cx="103125" cy="73025"/>
          </a:xfrm>
        </p:grpSpPr>
        <p:cxnSp>
          <p:nvCxnSpPr>
            <p:cNvPr id="85" name="직선 연결선 84">
              <a:extLst>
                <a:ext uri="{FF2B5EF4-FFF2-40B4-BE49-F238E27FC236}">
                  <a16:creationId xmlns:a16="http://schemas.microsoft.com/office/drawing/2014/main" id="{BACACF20-9A3F-4C9B-823D-B6914AFD56F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9A93EAB3-9AC2-0CE8-DC50-15AF39E51663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연결선 86">
              <a:extLst>
                <a:ext uri="{FF2B5EF4-FFF2-40B4-BE49-F238E27FC236}">
                  <a16:creationId xmlns:a16="http://schemas.microsoft.com/office/drawing/2014/main" id="{D7D3D823-21D5-454A-82CD-6DED6BF0BBF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E8DEE359-2A23-88B1-5691-8FBF5E2BA7A9}"/>
              </a:ext>
            </a:extLst>
          </p:cNvPr>
          <p:cNvGrpSpPr/>
          <p:nvPr/>
        </p:nvGrpSpPr>
        <p:grpSpPr>
          <a:xfrm>
            <a:off x="1378293" y="5802089"/>
            <a:ext cx="103125" cy="73025"/>
            <a:chOff x="2160650" y="2927362"/>
            <a:chExt cx="103125" cy="73025"/>
          </a:xfrm>
        </p:grpSpPr>
        <p:cxnSp>
          <p:nvCxnSpPr>
            <p:cNvPr id="89" name="직선 연결선 88">
              <a:extLst>
                <a:ext uri="{FF2B5EF4-FFF2-40B4-BE49-F238E27FC236}">
                  <a16:creationId xmlns:a16="http://schemas.microsoft.com/office/drawing/2014/main" id="{3373B4AA-07E3-B8E5-8234-1F6AC1ADF5A7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직선 연결선 89">
              <a:extLst>
                <a:ext uri="{FF2B5EF4-FFF2-40B4-BE49-F238E27FC236}">
                  <a16:creationId xmlns:a16="http://schemas.microsoft.com/office/drawing/2014/main" id="{92E465B9-AF62-3F60-9D2B-566C8B4230D1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연결선 90">
              <a:extLst>
                <a:ext uri="{FF2B5EF4-FFF2-40B4-BE49-F238E27FC236}">
                  <a16:creationId xmlns:a16="http://schemas.microsoft.com/office/drawing/2014/main" id="{03285DB1-EAAF-D506-F04C-18110E3501ED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타원 91">
            <a:extLst>
              <a:ext uri="{FF2B5EF4-FFF2-40B4-BE49-F238E27FC236}">
                <a16:creationId xmlns:a16="http://schemas.microsoft.com/office/drawing/2014/main" id="{9F7A7C9C-E758-9A7D-01F8-A72F97FBDEFC}"/>
              </a:ext>
            </a:extLst>
          </p:cNvPr>
          <p:cNvSpPr/>
          <p:nvPr/>
        </p:nvSpPr>
        <p:spPr>
          <a:xfrm>
            <a:off x="1397112" y="257571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3" name="타원 92">
            <a:extLst>
              <a:ext uri="{FF2B5EF4-FFF2-40B4-BE49-F238E27FC236}">
                <a16:creationId xmlns:a16="http://schemas.microsoft.com/office/drawing/2014/main" id="{1DA4F84D-6903-98DD-2F2A-4827DE48A907}"/>
              </a:ext>
            </a:extLst>
          </p:cNvPr>
          <p:cNvSpPr/>
          <p:nvPr/>
        </p:nvSpPr>
        <p:spPr>
          <a:xfrm>
            <a:off x="3484204" y="297985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4" name="타원 93">
            <a:extLst>
              <a:ext uri="{FF2B5EF4-FFF2-40B4-BE49-F238E27FC236}">
                <a16:creationId xmlns:a16="http://schemas.microsoft.com/office/drawing/2014/main" id="{BB9D6757-D4AC-EEF9-5C69-C7C6E81A46E0}"/>
              </a:ext>
            </a:extLst>
          </p:cNvPr>
          <p:cNvSpPr/>
          <p:nvPr/>
        </p:nvSpPr>
        <p:spPr>
          <a:xfrm>
            <a:off x="1245535" y="3692560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2-1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5" name="타원 94">
            <a:extLst>
              <a:ext uri="{FF2B5EF4-FFF2-40B4-BE49-F238E27FC236}">
                <a16:creationId xmlns:a16="http://schemas.microsoft.com/office/drawing/2014/main" id="{E2C7CA8A-2287-7966-4091-D2391CF3D4F4}"/>
              </a:ext>
            </a:extLst>
          </p:cNvPr>
          <p:cNvSpPr/>
          <p:nvPr/>
        </p:nvSpPr>
        <p:spPr>
          <a:xfrm>
            <a:off x="1245535" y="3960478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6" name="타원 95">
            <a:extLst>
              <a:ext uri="{FF2B5EF4-FFF2-40B4-BE49-F238E27FC236}">
                <a16:creationId xmlns:a16="http://schemas.microsoft.com/office/drawing/2014/main" id="{FC0470F9-75C0-B96E-2F22-1E2725FF0F99}"/>
              </a:ext>
            </a:extLst>
          </p:cNvPr>
          <p:cNvSpPr/>
          <p:nvPr/>
        </p:nvSpPr>
        <p:spPr>
          <a:xfrm>
            <a:off x="6078158" y="407722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7" name="타원 96">
            <a:extLst>
              <a:ext uri="{FF2B5EF4-FFF2-40B4-BE49-F238E27FC236}">
                <a16:creationId xmlns:a16="http://schemas.microsoft.com/office/drawing/2014/main" id="{CD03BAC9-740D-D793-E97D-91B7E2613D2A}"/>
              </a:ext>
            </a:extLst>
          </p:cNvPr>
          <p:cNvSpPr/>
          <p:nvPr/>
        </p:nvSpPr>
        <p:spPr>
          <a:xfrm>
            <a:off x="6563514" y="407722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98" name="표 97">
            <a:extLst>
              <a:ext uri="{FF2B5EF4-FFF2-40B4-BE49-F238E27FC236}">
                <a16:creationId xmlns:a16="http://schemas.microsoft.com/office/drawing/2014/main" id="{877E2E84-7BE3-C31D-9B72-A10785A52E98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575789059"/>
              </p:ext>
            </p:extLst>
          </p:nvPr>
        </p:nvGraphicFramePr>
        <p:xfrm>
          <a:off x="7086600" y="502429"/>
          <a:ext cx="2057400" cy="4403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 인풋박스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추가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(2-1)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목록 최하단에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2-1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슬라트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OPEN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사이즈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공장자재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절곡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순서 변경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드래그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드랍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해당 위치로 순서 변경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수정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 수정 팝업 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삭제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1)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해당 카테고리로 품목 설정된 경우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: “{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카테고리명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}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을 사용하고 있는 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품목이 있습니다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모두 변경 후 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삭제가 가능합니다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.”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알림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Alert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2)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해당 카테고리로 품목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미설정된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경우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: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“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정말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삭제하시겠습니까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?”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확인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Alert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표시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확인 클릭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“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삭제가 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완료되었습니다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.”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알림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Alert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표시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3)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기본 카테고리인 경우</a:t>
                      </a:r>
                      <a:b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 : “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기본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카테고리는 삭제가 불가합니다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.”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    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알림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Alert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표시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2261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6AE8E-6A77-58B5-1624-87C6B6BB1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C3777D1E-751C-976B-6ADC-0C86779CD2CD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기준정보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품목관리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40BFE0B3-1B5A-B7BB-FDF0-F20BB868530E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품목관리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B5EAD23A-643C-67FC-FE8D-484A07B2FD7E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091808735"/>
              </p:ext>
            </p:extLst>
          </p:nvPr>
        </p:nvGraphicFramePr>
        <p:xfrm>
          <a:off x="7086600" y="501650"/>
          <a:ext cx="2057400" cy="4033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 등록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 화면으로 이동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품목유형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부품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소모품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 목록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규격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인정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비인정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경동발주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원자재발주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외주발주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사용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중지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정렬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등록순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endParaRPr lang="ko-KR" alt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419486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DA91E0F7-7B15-E6A2-568F-EFB230EE11EF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AA00128-D742-7D67-2A70-603DABEA0A30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E8BE869D-5F12-A011-27A0-FBE855581AA1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580341C3-AA00-C743-6D77-CB0FBC99C128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79DD2273-16EE-084C-37BF-F22E0DBE4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7B5D5FAD-BEBF-024F-909D-4FBCBE430899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2F847B2B-D418-C54E-942C-A935FE84F366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CC4C6BBB-900C-069C-0253-9AB63482620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BE9AAC93-E546-8B55-54A4-49D23A441AB3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4B92397C-A64C-168D-D0C7-A6CB83C0A7C8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B2B7827D-FEFA-3D74-E9D7-5FC282A3B8D7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0AE1F723-6C29-7B8A-8ADB-FA3C727B0815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253741C-CA17-4388-FF9B-F26EAA5D992C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CB6601F7-EF74-6E8F-7D2F-7B27DF6221F0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7390C49D-AA2F-C415-6687-8E73CC420141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62D823B-A92E-6144-63D7-BD46CEAE29C5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140F6A4-EFF4-4D0C-B8B6-185916E46413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7F6EE259-6567-AB81-D089-E28A8F9679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750088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486035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568073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단가관리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23828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노임관리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74208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0D551900-927E-DC99-2B51-BFDAF1AF2115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0DE768F-D285-212E-2767-EC0E255163FA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품목관리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A7B3C85-A49D-46E0-6E54-26CE4D7C6A48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품목을 등록하고 관리합니다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D9AB1685-B5A2-70DD-88A3-3746E3BB27B7}"/>
              </a:ext>
            </a:extLst>
          </p:cNvPr>
          <p:cNvSpPr/>
          <p:nvPr/>
        </p:nvSpPr>
        <p:spPr>
          <a:xfrm>
            <a:off x="1311467" y="1906551"/>
            <a:ext cx="2632540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F6DF50C-ED1E-6B1C-4F62-101A3C90FC0F}"/>
              </a:ext>
            </a:extLst>
          </p:cNvPr>
          <p:cNvSpPr/>
          <p:nvPr/>
        </p:nvSpPr>
        <p:spPr>
          <a:xfrm>
            <a:off x="1495062" y="2164439"/>
            <a:ext cx="1939842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7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3CBD9FC-8315-9350-8377-7DB68A1A733D}"/>
              </a:ext>
            </a:extLst>
          </p:cNvPr>
          <p:cNvSpPr/>
          <p:nvPr/>
        </p:nvSpPr>
        <p:spPr>
          <a:xfrm>
            <a:off x="1482410" y="1979269"/>
            <a:ext cx="2302481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전체 품목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F5E58010-1A55-5C01-BDFF-DD74846EEDD0}"/>
              </a:ext>
            </a:extLst>
          </p:cNvPr>
          <p:cNvSpPr/>
          <p:nvPr/>
        </p:nvSpPr>
        <p:spPr>
          <a:xfrm>
            <a:off x="4112169" y="1906551"/>
            <a:ext cx="2632540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3255ADB-E0ED-FC3B-C839-E507D5DDDF4C}"/>
              </a:ext>
            </a:extLst>
          </p:cNvPr>
          <p:cNvSpPr/>
          <p:nvPr/>
        </p:nvSpPr>
        <p:spPr>
          <a:xfrm>
            <a:off x="4295765" y="2164439"/>
            <a:ext cx="1939842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2496D29-7FF2-D5E4-8011-E8FB5C1D9A18}"/>
              </a:ext>
            </a:extLst>
          </p:cNvPr>
          <p:cNvSpPr/>
          <p:nvPr/>
        </p:nvSpPr>
        <p:spPr>
          <a:xfrm>
            <a:off x="4283114" y="1979269"/>
            <a:ext cx="2302481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사용 품목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5B6AA3A5-DB28-5F35-1D24-498DE80BD8E8}"/>
              </a:ext>
            </a:extLst>
          </p:cNvPr>
          <p:cNvSpPr/>
          <p:nvPr/>
        </p:nvSpPr>
        <p:spPr>
          <a:xfrm>
            <a:off x="1308713" y="2596151"/>
            <a:ext cx="2248189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5" name="그래픽 14" descr="돋보기">
            <a:extLst>
              <a:ext uri="{FF2B5EF4-FFF2-40B4-BE49-F238E27FC236}">
                <a16:creationId xmlns:a16="http://schemas.microsoft.com/office/drawing/2014/main" id="{FADB66C8-FEE1-E9EF-6795-092A34BCC6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69780" y="2621841"/>
            <a:ext cx="150640" cy="150640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FA9352E1-C93F-E2EF-5E46-6236519887F8}"/>
              </a:ext>
            </a:extLst>
          </p:cNvPr>
          <p:cNvSpPr/>
          <p:nvPr/>
        </p:nvSpPr>
        <p:spPr>
          <a:xfrm>
            <a:off x="1341789" y="2929012"/>
            <a:ext cx="813661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총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7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53003D3-7A9E-04F6-FE36-C174DB7AF5CA}"/>
              </a:ext>
            </a:extLst>
          </p:cNvPr>
          <p:cNvSpPr/>
          <p:nvPr/>
        </p:nvSpPr>
        <p:spPr>
          <a:xfrm>
            <a:off x="1897384" y="2929012"/>
            <a:ext cx="567905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 선택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EB1036D1-5BD1-AB7C-1B39-01E028EB00BE}"/>
              </a:ext>
            </a:extLst>
          </p:cNvPr>
          <p:cNvGraphicFramePr>
            <a:graphicFrameLocks noGrp="1"/>
          </p:cNvGraphicFramePr>
          <p:nvPr/>
        </p:nvGraphicFramePr>
        <p:xfrm>
          <a:off x="1308713" y="3186041"/>
          <a:ext cx="5436001" cy="226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49">
                  <a:extLst>
                    <a:ext uri="{9D8B030D-6E8A-4147-A177-3AD203B41FA5}">
                      <a16:colId xmlns:a16="http://schemas.microsoft.com/office/drawing/2014/main" val="3884967201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3502778086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2579594497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2035864825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4157417319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4202809301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75885908"/>
                    </a:ext>
                  </a:extLst>
                </a:gridCol>
                <a:gridCol w="577328">
                  <a:extLst>
                    <a:ext uri="{9D8B030D-6E8A-4147-A177-3AD203B41FA5}">
                      <a16:colId xmlns:a16="http://schemas.microsoft.com/office/drawing/2014/main" val="3608927207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품목유형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규격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단위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제품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품목명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인정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SET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경동발주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사용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부품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비인정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SET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원자재발주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중지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소모품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인정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SET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외주발주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사용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공과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비인정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EA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공과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중지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부품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인정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EA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원자재발주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사용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소모품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비인정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EA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외주발주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중지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제품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인정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EA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경동발주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사용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09AE1A02-D87C-3D41-4FD3-CB21F9B82EDC}"/>
              </a:ext>
            </a:extLst>
          </p:cNvPr>
          <p:cNvSpPr/>
          <p:nvPr/>
        </p:nvSpPr>
        <p:spPr>
          <a:xfrm>
            <a:off x="5540988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97E458C1-F1E4-3C8D-BC69-094258097A18}"/>
              </a:ext>
            </a:extLst>
          </p:cNvPr>
          <p:cNvSpPr/>
          <p:nvPr/>
        </p:nvSpPr>
        <p:spPr>
          <a:xfrm>
            <a:off x="6161400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최신순 ▼</a:t>
            </a: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D2210AE6-6F56-7897-BB38-DF30EDABC998}"/>
              </a:ext>
            </a:extLst>
          </p:cNvPr>
          <p:cNvSpPr/>
          <p:nvPr/>
        </p:nvSpPr>
        <p:spPr>
          <a:xfrm>
            <a:off x="2390031" y="2942063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삭제</a:t>
            </a: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321791B1-0E90-A9A6-1073-19C22DCDC0B6}"/>
              </a:ext>
            </a:extLst>
          </p:cNvPr>
          <p:cNvGrpSpPr/>
          <p:nvPr/>
        </p:nvGrpSpPr>
        <p:grpSpPr>
          <a:xfrm>
            <a:off x="6305293" y="3541922"/>
            <a:ext cx="255923" cy="124765"/>
            <a:chOff x="2186968" y="3398198"/>
            <a:chExt cx="311911" cy="152060"/>
          </a:xfrm>
        </p:grpSpPr>
        <p:pic>
          <p:nvPicPr>
            <p:cNvPr id="39" name="그래픽 38" descr="연필">
              <a:extLst>
                <a:ext uri="{FF2B5EF4-FFF2-40B4-BE49-F238E27FC236}">
                  <a16:creationId xmlns:a16="http://schemas.microsoft.com/office/drawing/2014/main" id="{2D735BCD-F721-599A-5D96-E40D39D7F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186968" y="3422965"/>
              <a:ext cx="119882" cy="119882"/>
            </a:xfrm>
            <a:prstGeom prst="rect">
              <a:avLst/>
            </a:prstGeom>
          </p:spPr>
        </p:pic>
        <p:pic>
          <p:nvPicPr>
            <p:cNvPr id="40" name="그래픽 39" descr="쓰레기">
              <a:extLst>
                <a:ext uri="{FF2B5EF4-FFF2-40B4-BE49-F238E27FC236}">
                  <a16:creationId xmlns:a16="http://schemas.microsoft.com/office/drawing/2014/main" id="{BAD707D5-38B4-7F14-8EAE-8EF793F28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346819" y="3398198"/>
              <a:ext cx="152060" cy="152060"/>
            </a:xfrm>
            <a:prstGeom prst="rect">
              <a:avLst/>
            </a:prstGeom>
          </p:spPr>
        </p:pic>
      </p:grp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0D85471D-0E88-AF5A-E2E9-9A09D9E60CD4}"/>
              </a:ext>
            </a:extLst>
          </p:cNvPr>
          <p:cNvSpPr/>
          <p:nvPr/>
        </p:nvSpPr>
        <p:spPr>
          <a:xfrm>
            <a:off x="4920576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CF0480C1-02FC-84DA-EAFE-3E7B7E40DE85}"/>
              </a:ext>
            </a:extLst>
          </p:cNvPr>
          <p:cNvSpPr/>
          <p:nvPr/>
        </p:nvSpPr>
        <p:spPr>
          <a:xfrm>
            <a:off x="4300164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1AC74B59-4C2B-9DEE-7624-5475CC815849}"/>
              </a:ext>
            </a:extLst>
          </p:cNvPr>
          <p:cNvSpPr/>
          <p:nvPr/>
        </p:nvSpPr>
        <p:spPr>
          <a:xfrm>
            <a:off x="3679752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83F525C6-16A5-5C72-504D-9E5B5F7928E0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품목 등록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0C8969DE-8589-B483-2B7A-AAF252F45502}"/>
              </a:ext>
            </a:extLst>
          </p:cNvPr>
          <p:cNvSpPr/>
          <p:nvPr/>
        </p:nvSpPr>
        <p:spPr>
          <a:xfrm>
            <a:off x="2400025" y="1634423"/>
            <a:ext cx="1265152" cy="1905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b="1" dirty="0">
                <a:solidFill>
                  <a:schemeClr val="tx1"/>
                </a:solidFill>
              </a:rPr>
              <a:t>2025-09-01 ~ 2025-09-03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46" name="Picture 2" descr="C:\Users\t-dantay\Documents\First24\calendar1.png">
            <a:extLst>
              <a:ext uri="{FF2B5EF4-FFF2-40B4-BE49-F238E27FC236}">
                <a16:creationId xmlns:a16="http://schemas.microsoft.com/office/drawing/2014/main" id="{73E9AB81-204F-4769-B788-18EAE1700E2E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310" y="1666173"/>
            <a:ext cx="118794" cy="1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85474352-6D0F-CC97-8F26-8E4BCB2CA1E3}"/>
              </a:ext>
            </a:extLst>
          </p:cNvPr>
          <p:cNvSpPr/>
          <p:nvPr/>
        </p:nvSpPr>
        <p:spPr>
          <a:xfrm>
            <a:off x="4150657" y="1600561"/>
            <a:ext cx="3513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전전월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9D2F7B5C-5DBE-1893-EFE2-C765675C47FE}"/>
              </a:ext>
            </a:extLst>
          </p:cNvPr>
          <p:cNvSpPr/>
          <p:nvPr/>
        </p:nvSpPr>
        <p:spPr>
          <a:xfrm>
            <a:off x="5207905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어제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5DAE789B-5304-B3F6-D0F1-A8B8B69F38C4}"/>
              </a:ext>
            </a:extLst>
          </p:cNvPr>
          <p:cNvSpPr/>
          <p:nvPr/>
        </p:nvSpPr>
        <p:spPr>
          <a:xfrm>
            <a:off x="5551291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오늘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5D198A71-4D19-5D30-508C-001F3BA35EB1}"/>
              </a:ext>
            </a:extLst>
          </p:cNvPr>
          <p:cNvSpPr/>
          <p:nvPr/>
        </p:nvSpPr>
        <p:spPr>
          <a:xfrm>
            <a:off x="4524968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DAC618AB-3E4F-2C29-D4D8-2CABB39AD7BB}"/>
              </a:ext>
            </a:extLst>
          </p:cNvPr>
          <p:cNvSpPr/>
          <p:nvPr/>
        </p:nvSpPr>
        <p:spPr>
          <a:xfrm>
            <a:off x="4868354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당월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29F84CFD-DC12-82E7-B4D5-D8900F8A4D8A}"/>
              </a:ext>
            </a:extLst>
          </p:cNvPr>
          <p:cNvSpPr/>
          <p:nvPr/>
        </p:nvSpPr>
        <p:spPr>
          <a:xfrm>
            <a:off x="3709627" y="1600561"/>
            <a:ext cx="4139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당해년도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4D188293-CE8A-1E85-A67E-9128EC320717}"/>
              </a:ext>
            </a:extLst>
          </p:cNvPr>
          <p:cNvSpPr/>
          <p:nvPr/>
        </p:nvSpPr>
        <p:spPr>
          <a:xfrm>
            <a:off x="3059340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6DA58688-9F14-806B-60EA-866969DF7700}"/>
              </a:ext>
            </a:extLst>
          </p:cNvPr>
          <p:cNvSpPr/>
          <p:nvPr/>
        </p:nvSpPr>
        <p:spPr>
          <a:xfrm>
            <a:off x="6684017" y="1644884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3D1550A0-59F4-21B6-C251-C9EB4626B3A7}"/>
              </a:ext>
            </a:extLst>
          </p:cNvPr>
          <p:cNvSpPr/>
          <p:nvPr/>
        </p:nvSpPr>
        <p:spPr>
          <a:xfrm>
            <a:off x="3076273" y="27996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7439C8B6-8FDC-3E79-E644-F752541DD422}"/>
              </a:ext>
            </a:extLst>
          </p:cNvPr>
          <p:cNvSpPr/>
          <p:nvPr/>
        </p:nvSpPr>
        <p:spPr>
          <a:xfrm>
            <a:off x="3691512" y="27996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7A1DEB67-2ADE-5306-F6C8-25F6E0393C30}"/>
              </a:ext>
            </a:extLst>
          </p:cNvPr>
          <p:cNvSpPr/>
          <p:nvPr/>
        </p:nvSpPr>
        <p:spPr>
          <a:xfrm>
            <a:off x="4337039" y="27996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123E5327-7EE2-EE4C-F21A-586FAA32D620}"/>
              </a:ext>
            </a:extLst>
          </p:cNvPr>
          <p:cNvSpPr/>
          <p:nvPr/>
        </p:nvSpPr>
        <p:spPr>
          <a:xfrm>
            <a:off x="4952278" y="27996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0A5BA3A0-A5A7-BB8C-CAE7-EA58B17A9955}"/>
              </a:ext>
            </a:extLst>
          </p:cNvPr>
          <p:cNvSpPr/>
          <p:nvPr/>
        </p:nvSpPr>
        <p:spPr>
          <a:xfrm>
            <a:off x="5561151" y="27996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06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266FA59D-8A19-C568-E09F-432AEE957813}"/>
              </a:ext>
            </a:extLst>
          </p:cNvPr>
          <p:cNvSpPr/>
          <p:nvPr/>
        </p:nvSpPr>
        <p:spPr>
          <a:xfrm>
            <a:off x="6176390" y="27996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07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352429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BB0F6-5537-C656-8D29-D25973DD0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215A60A5-98F0-0044-7D39-8903D1617236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기준정보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품목관리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품목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937972A2-D253-9EF6-18A9-A9CBBDF6BFA8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품목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2D1D8AEB-6C21-D414-03D8-A433C258372B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705937992"/>
              </p:ext>
            </p:extLst>
          </p:nvPr>
        </p:nvGraphicFramePr>
        <p:xfrm>
          <a:off x="7086600" y="501650"/>
          <a:ext cx="2057400" cy="2490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단위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EA, SET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사용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중지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발주 항목 영역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발주 시 추가 항목이 있을 경우 사용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부품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디폴트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코킹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레일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하장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박스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+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보강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샤프트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도장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모터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제어기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운반비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고소작업대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화기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양중장비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검사비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419486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23628BF5-C790-EBC1-09BF-D4E5481B3AF4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E82E97D-F58E-1716-2E72-6E8AD5195EB5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48C6F6E9-F09A-D493-95F9-3F856EDED4D3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61166C4F-B4A4-F638-7EE1-FD2F201502BC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0152E3F3-1EC2-321C-6273-C10E38450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484182E5-6C90-9C35-3EE8-2F1AA09125F4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92FD27D9-D864-712D-0C5F-98F736DE8897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93CF9FD9-2F81-AFE8-9977-5243B3D59D62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C9949169-C0D1-05F7-F978-99DB9D911149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44671BCD-0C13-6F53-6F58-CB386967B0EF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1080E4E5-E254-635D-097A-D3C8EA93EDC0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042CB25-4E54-B5C2-6CCB-81867EF4F6B7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008EF7A3-2850-5BF0-6D52-F7402BC570C1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5827F436-697F-ED54-6EC9-7F58E279F505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DD687BF-F38D-AC68-69C3-159D0278994A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32A433EC-55E9-9E43-D0B0-A383EF9229AE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ED0E47C-0D92-B3BF-8551-5C2ADAD728C7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9F212F19-A757-146B-998D-E87A521EEF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335686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486035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62050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단가관리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23828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노임관리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74208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79A282C7-EE00-BED4-3241-6C74BAECA695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14F6726-D5F1-FDDC-F23F-42C85CE1F5DA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품목 상세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2B2D6B2-9233-C23A-AADE-F244BB5C91C0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품목 정보를 등록하고 관리합니다</a:t>
            </a: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AD6A1F40-6040-088F-9762-2842A95A1E75}"/>
              </a:ext>
            </a:extLst>
          </p:cNvPr>
          <p:cNvSpPr/>
          <p:nvPr/>
        </p:nvSpPr>
        <p:spPr>
          <a:xfrm>
            <a:off x="1311467" y="1901208"/>
            <a:ext cx="5433246" cy="4346838"/>
          </a:xfrm>
          <a:prstGeom prst="roundRect">
            <a:avLst>
              <a:gd name="adj" fmla="val 262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18162866-54D9-7860-63A3-EE23A805DBEA}"/>
              </a:ext>
            </a:extLst>
          </p:cNvPr>
          <p:cNvSpPr/>
          <p:nvPr/>
        </p:nvSpPr>
        <p:spPr>
          <a:xfrm>
            <a:off x="1397112" y="1998644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기본 정보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*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E5BCF1CA-93DD-FEA9-C00E-0F088FFE3974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수정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39C35A9A-BEB4-EB71-0EAC-CE2779B396DB}"/>
              </a:ext>
            </a:extLst>
          </p:cNvPr>
          <p:cNvSpPr/>
          <p:nvPr/>
        </p:nvSpPr>
        <p:spPr>
          <a:xfrm>
            <a:off x="5096195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삭제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99A2D4AD-0968-6004-CF19-B267703DF814}"/>
              </a:ext>
            </a:extLst>
          </p:cNvPr>
          <p:cNvSpPr/>
          <p:nvPr/>
        </p:nvSpPr>
        <p:spPr>
          <a:xfrm>
            <a:off x="1498340" y="3754116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품목명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ACE717C5-6F48-0A15-5594-BAEBA85DEC26}"/>
              </a:ext>
            </a:extLst>
          </p:cNvPr>
          <p:cNvSpPr/>
          <p:nvPr/>
        </p:nvSpPr>
        <p:spPr>
          <a:xfrm>
            <a:off x="1498340" y="3513752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품목명</a:t>
            </a: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87CCA6C6-C3BF-B4D7-9799-386EE945D84E}"/>
              </a:ext>
            </a:extLst>
          </p:cNvPr>
          <p:cNvSpPr/>
          <p:nvPr/>
        </p:nvSpPr>
        <p:spPr>
          <a:xfrm>
            <a:off x="4055020" y="2530579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제품 ▼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1171AD90-514B-580E-A533-9405666E55CE}"/>
              </a:ext>
            </a:extLst>
          </p:cNvPr>
          <p:cNvSpPr/>
          <p:nvPr/>
        </p:nvSpPr>
        <p:spPr>
          <a:xfrm>
            <a:off x="405502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품목유형</a:t>
            </a: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C754D326-72CE-4E22-1316-A1C631197ED5}"/>
              </a:ext>
            </a:extLst>
          </p:cNvPr>
          <p:cNvSpPr/>
          <p:nvPr/>
        </p:nvSpPr>
        <p:spPr>
          <a:xfrm>
            <a:off x="1498340" y="2530579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07445CEE-0363-26F3-BDB0-41B9D3081B0B}"/>
              </a:ext>
            </a:extLst>
          </p:cNvPr>
          <p:cNvSpPr/>
          <p:nvPr/>
        </p:nvSpPr>
        <p:spPr>
          <a:xfrm>
            <a:off x="149834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품목번호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79BE5F38-380F-137E-9F47-E8893D5BABFB}"/>
              </a:ext>
            </a:extLst>
          </p:cNvPr>
          <p:cNvSpPr/>
          <p:nvPr/>
        </p:nvSpPr>
        <p:spPr>
          <a:xfrm>
            <a:off x="1498340" y="491864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사용 ▼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0392476E-9AE9-39F7-6633-394893818CDF}"/>
              </a:ext>
            </a:extLst>
          </p:cNvPr>
          <p:cNvSpPr/>
          <p:nvPr/>
        </p:nvSpPr>
        <p:spPr>
          <a:xfrm>
            <a:off x="1498340" y="467827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5887F468-CA77-9FBB-60C0-071A8C6EB8F9}"/>
              </a:ext>
            </a:extLst>
          </p:cNvPr>
          <p:cNvSpPr/>
          <p:nvPr/>
        </p:nvSpPr>
        <p:spPr>
          <a:xfrm>
            <a:off x="1497345" y="4338728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SET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▼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2676D86F-5AD6-4C87-ED93-A045009355E0}"/>
              </a:ext>
            </a:extLst>
          </p:cNvPr>
          <p:cNvSpPr/>
          <p:nvPr/>
        </p:nvSpPr>
        <p:spPr>
          <a:xfrm>
            <a:off x="1497345" y="409836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단위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EB9A5BA8-6A66-0D13-F588-A8379302E4D6}"/>
              </a:ext>
            </a:extLst>
          </p:cNvPr>
          <p:cNvSpPr/>
          <p:nvPr/>
        </p:nvSpPr>
        <p:spPr>
          <a:xfrm>
            <a:off x="4055020" y="4338728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경동발주 ▼</a:t>
            </a: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CC6C266B-E5C5-9B7C-0EB8-CAEB7464105B}"/>
              </a:ext>
            </a:extLst>
          </p:cNvPr>
          <p:cNvSpPr/>
          <p:nvPr/>
        </p:nvSpPr>
        <p:spPr>
          <a:xfrm>
            <a:off x="4055020" y="4098364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구분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C411C9C5-47D4-C51D-B317-E9440763B8C3}"/>
              </a:ext>
            </a:extLst>
          </p:cNvPr>
          <p:cNvSpPr/>
          <p:nvPr/>
        </p:nvSpPr>
        <p:spPr>
          <a:xfrm>
            <a:off x="4055020" y="3751051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인정 ▼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591C1E45-2778-BFC9-18F7-54D7C008418B}"/>
              </a:ext>
            </a:extLst>
          </p:cNvPr>
          <p:cNvSpPr/>
          <p:nvPr/>
        </p:nvSpPr>
        <p:spPr>
          <a:xfrm>
            <a:off x="4055020" y="3510687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규격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D47B5B65-D00F-E26A-C819-66DFC7BCD34B}"/>
              </a:ext>
            </a:extLst>
          </p:cNvPr>
          <p:cNvSpPr/>
          <p:nvPr/>
        </p:nvSpPr>
        <p:spPr>
          <a:xfrm>
            <a:off x="4055020" y="4917103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0AB541F6-2B80-0C6A-2C48-46195AAF4217}"/>
              </a:ext>
            </a:extLst>
          </p:cNvPr>
          <p:cNvSpPr/>
          <p:nvPr/>
        </p:nvSpPr>
        <p:spPr>
          <a:xfrm>
            <a:off x="4055020" y="4676739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비고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6BFAE5E-A792-375B-447B-075CDF1AF660}"/>
              </a:ext>
            </a:extLst>
          </p:cNvPr>
          <p:cNvSpPr/>
          <p:nvPr/>
        </p:nvSpPr>
        <p:spPr>
          <a:xfrm>
            <a:off x="1498340" y="3143039"/>
            <a:ext cx="507078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카테고리명 ▼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EEA04ED-42E0-4E88-CDBC-DE4E8CE490D6}"/>
              </a:ext>
            </a:extLst>
          </p:cNvPr>
          <p:cNvSpPr/>
          <p:nvPr/>
        </p:nvSpPr>
        <p:spPr>
          <a:xfrm>
            <a:off x="1498340" y="290267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카테고리명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29A1651-C8CF-C462-B444-2141BDD0504F}"/>
              </a:ext>
            </a:extLst>
          </p:cNvPr>
          <p:cNvSpPr/>
          <p:nvPr/>
        </p:nvSpPr>
        <p:spPr>
          <a:xfrm>
            <a:off x="1498340" y="5263959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발주 항목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65D6B62B-119E-7B0E-5A3A-59C194B42605}"/>
              </a:ext>
            </a:extLst>
          </p:cNvPr>
          <p:cNvSpPr/>
          <p:nvPr/>
        </p:nvSpPr>
        <p:spPr>
          <a:xfrm>
            <a:off x="1497345" y="5497026"/>
            <a:ext cx="1583833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무게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0399B8CF-4A81-AC3D-983B-BC25AA53BA03}"/>
              </a:ext>
            </a:extLst>
          </p:cNvPr>
          <p:cNvSpPr/>
          <p:nvPr/>
        </p:nvSpPr>
        <p:spPr>
          <a:xfrm>
            <a:off x="3118353" y="5497026"/>
            <a:ext cx="311282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400KG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9391F6CE-D30C-0C15-420A-3C3D7F48C7D0}"/>
              </a:ext>
            </a:extLst>
          </p:cNvPr>
          <p:cNvSpPr/>
          <p:nvPr/>
        </p:nvSpPr>
        <p:spPr>
          <a:xfrm>
            <a:off x="3119351" y="5261712"/>
            <a:ext cx="813576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구분 정보</a:t>
            </a: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AEABDFF-FAC1-26A3-12D6-BC6126379DAD}"/>
              </a:ext>
            </a:extLst>
          </p:cNvPr>
          <p:cNvGrpSpPr/>
          <p:nvPr/>
        </p:nvGrpSpPr>
        <p:grpSpPr>
          <a:xfrm rot="2700000">
            <a:off x="6312701" y="5523053"/>
            <a:ext cx="182172" cy="178473"/>
            <a:chOff x="6543991" y="4024834"/>
            <a:chExt cx="314961" cy="308569"/>
          </a:xfrm>
        </p:grpSpPr>
        <p:sp>
          <p:nvSpPr>
            <p:cNvPr id="46" name="타원 108">
              <a:extLst>
                <a:ext uri="{FF2B5EF4-FFF2-40B4-BE49-F238E27FC236}">
                  <a16:creationId xmlns:a16="http://schemas.microsoft.com/office/drawing/2014/main" id="{28C07517-7632-C2CA-A420-FD1A79770511}"/>
                </a:ext>
              </a:extLst>
            </p:cNvPr>
            <p:cNvSpPr/>
            <p:nvPr/>
          </p:nvSpPr>
          <p:spPr>
            <a:xfrm rot="2700000">
              <a:off x="6547187" y="4021638"/>
              <a:ext cx="308569" cy="314961"/>
            </a:xfrm>
            <a:prstGeom prst="roundRect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r>
                <a:rPr lang="ko-KR" altLang="en-US" sz="700" b="1" dirty="0">
                  <a:solidFill>
                    <a:schemeClr val="tx1"/>
                  </a:solidFill>
                </a:rPr>
                <a:t>       </a:t>
              </a:r>
            </a:p>
          </p:txBody>
        </p:sp>
        <p:pic>
          <p:nvPicPr>
            <p:cNvPr id="47" name="그래픽 46" descr="닫기">
              <a:extLst>
                <a:ext uri="{FF2B5EF4-FFF2-40B4-BE49-F238E27FC236}">
                  <a16:creationId xmlns:a16="http://schemas.microsoft.com/office/drawing/2014/main" id="{CA87EEF1-FA0C-B97D-CFC5-476261251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900000">
              <a:off x="6608755" y="4083589"/>
              <a:ext cx="182445" cy="182445"/>
            </a:xfrm>
            <a:prstGeom prst="roundRect">
              <a:avLst/>
            </a:prstGeom>
          </p:spPr>
        </p:pic>
      </p:grp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310FA21D-DEB2-D3A3-AE69-26B1899D7903}"/>
              </a:ext>
            </a:extLst>
          </p:cNvPr>
          <p:cNvSpPr/>
          <p:nvPr/>
        </p:nvSpPr>
        <p:spPr>
          <a:xfrm>
            <a:off x="6164104" y="5285001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추가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63B909A2-0941-F358-1843-0DACEF5D6C87}"/>
              </a:ext>
            </a:extLst>
          </p:cNvPr>
          <p:cNvSpPr/>
          <p:nvPr/>
        </p:nvSpPr>
        <p:spPr>
          <a:xfrm>
            <a:off x="1497345" y="5794374"/>
            <a:ext cx="1583833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>
                <a:solidFill>
                  <a:schemeClr val="tx1"/>
                </a:solidFill>
                <a:latin typeface="+mn-ea"/>
              </a:rPr>
              <a:t>무게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5BD819FA-1262-72A3-2C2B-402214DCCE16}"/>
              </a:ext>
            </a:extLst>
          </p:cNvPr>
          <p:cNvSpPr/>
          <p:nvPr/>
        </p:nvSpPr>
        <p:spPr>
          <a:xfrm>
            <a:off x="3118353" y="5794374"/>
            <a:ext cx="311282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500KG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BFBB72F2-B499-B694-FE0B-A59DF8D893A0}"/>
              </a:ext>
            </a:extLst>
          </p:cNvPr>
          <p:cNvGrpSpPr/>
          <p:nvPr/>
        </p:nvGrpSpPr>
        <p:grpSpPr>
          <a:xfrm rot="2700000">
            <a:off x="6312701" y="5820401"/>
            <a:ext cx="182172" cy="178473"/>
            <a:chOff x="6543991" y="4024834"/>
            <a:chExt cx="314961" cy="308569"/>
          </a:xfrm>
        </p:grpSpPr>
        <p:sp>
          <p:nvSpPr>
            <p:cNvPr id="52" name="타원 108">
              <a:extLst>
                <a:ext uri="{FF2B5EF4-FFF2-40B4-BE49-F238E27FC236}">
                  <a16:creationId xmlns:a16="http://schemas.microsoft.com/office/drawing/2014/main" id="{CFFA6903-22BD-2B1F-FDC8-F03A9FCA90EE}"/>
                </a:ext>
              </a:extLst>
            </p:cNvPr>
            <p:cNvSpPr/>
            <p:nvPr/>
          </p:nvSpPr>
          <p:spPr>
            <a:xfrm rot="2700000">
              <a:off x="6547187" y="4021638"/>
              <a:ext cx="308569" cy="314961"/>
            </a:xfrm>
            <a:prstGeom prst="roundRect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r>
                <a:rPr lang="ko-KR" altLang="en-US" sz="700" b="1" dirty="0">
                  <a:solidFill>
                    <a:schemeClr val="tx1"/>
                  </a:solidFill>
                </a:rPr>
                <a:t>       </a:t>
              </a:r>
            </a:p>
          </p:txBody>
        </p:sp>
        <p:pic>
          <p:nvPicPr>
            <p:cNvPr id="65" name="그래픽 64" descr="닫기">
              <a:extLst>
                <a:ext uri="{FF2B5EF4-FFF2-40B4-BE49-F238E27FC236}">
                  <a16:creationId xmlns:a16="http://schemas.microsoft.com/office/drawing/2014/main" id="{AB592453-CC67-0796-55D5-97EE2465B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900000">
              <a:off x="6608755" y="4083589"/>
              <a:ext cx="182445" cy="182445"/>
            </a:xfrm>
            <a:prstGeom prst="roundRect">
              <a:avLst/>
            </a:prstGeom>
          </p:spPr>
        </p:pic>
      </p:grpSp>
      <p:sp>
        <p:nvSpPr>
          <p:cNvPr id="11" name="타원 10">
            <a:extLst>
              <a:ext uri="{FF2B5EF4-FFF2-40B4-BE49-F238E27FC236}">
                <a16:creationId xmlns:a16="http://schemas.microsoft.com/office/drawing/2014/main" id="{EE96A694-F85E-F4A4-796E-012BF1FE0AC1}"/>
              </a:ext>
            </a:extLst>
          </p:cNvPr>
          <p:cNvSpPr/>
          <p:nvPr/>
        </p:nvSpPr>
        <p:spPr>
          <a:xfrm>
            <a:off x="1347753" y="4375549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F2FA857D-F43B-EDA4-7A9D-9CDA363DB7F5}"/>
              </a:ext>
            </a:extLst>
          </p:cNvPr>
          <p:cNvSpPr/>
          <p:nvPr/>
        </p:nvSpPr>
        <p:spPr>
          <a:xfrm>
            <a:off x="1347753" y="4955463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2BDD0BEA-2CA1-4E1B-04D3-03F03FDD9DF5}"/>
              </a:ext>
            </a:extLst>
          </p:cNvPr>
          <p:cNvSpPr/>
          <p:nvPr/>
        </p:nvSpPr>
        <p:spPr>
          <a:xfrm>
            <a:off x="1347753" y="5321901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410522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ADDC9-4F8F-30D7-958E-BDFFEA107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3525F932-07F3-3152-651C-EB7ECD7DEEAD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기준정보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단가관리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0C4F9CE0-62D9-0156-0A0A-4BEBF6DBCE40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단가관리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CF6E7AFA-0A23-EC97-3FF1-F0251FECF4D5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040915907"/>
              </p:ext>
            </p:extLst>
          </p:nvPr>
        </p:nvGraphicFramePr>
        <p:xfrm>
          <a:off x="7086600" y="501650"/>
          <a:ext cx="2057400" cy="4404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단가관리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 단가를 확인하기 위한 용도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34657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단가 등록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단가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 화면으로 이동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품목유형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부품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소모품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공과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 목록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규격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인정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비인정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경동발주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원자재발주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외주발주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사용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중지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미등록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9862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정렬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등록순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endParaRPr lang="ko-KR" alt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419486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184A7066-D18D-35DF-B1AC-F43688C9A3CE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729E0C1-80C8-874E-84E1-DFF7B572D360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018A5F2B-350B-7984-7BB9-39FA62CC7250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4F8D754C-855A-751D-BD91-D8A48C531AE0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88D70326-54B2-7BFD-2A42-A3DAEC0A2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8B885493-0224-96F9-06DB-7BF55E00D9FD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56D19451-68B4-462B-96F8-ED5F37794212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CF41951B-1DE0-BF09-0CA1-249E32DF595B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255079A1-C82E-9ADA-2562-7CF3C7E137DF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741EFA3E-2D73-B642-22F4-0749F48EAC09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C1C8ACA5-3E50-1B26-A74E-017F2A09DC1A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E7970949-5D58-A103-F950-1479B033F5D8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791B3D52-D70F-A571-F2F4-60E1241E00B5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2225298-298E-5915-4276-312F19C73389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E525745-CB8F-5CF4-B83E-4F3A862424C6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036080BB-80AD-E607-891E-67C95977C38B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F5A2E36-28F9-FEE0-9E6B-8E832A17C2FB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FB32B052-C133-1F68-820A-06CC4FEE50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631434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486035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9728540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단가관리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23828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노임관리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74208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1B410F07-6054-0022-1234-1E2198EE0E80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20F5DAA-55A0-492B-228F-C7705FB390A5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단가관리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24CFE9B-60DF-7743-E648-0874B7F79E03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단가를 등록하고 관리합니다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9B42445-7378-D19F-BF03-FC297B5A1315}"/>
              </a:ext>
            </a:extLst>
          </p:cNvPr>
          <p:cNvSpPr/>
          <p:nvPr/>
        </p:nvSpPr>
        <p:spPr>
          <a:xfrm>
            <a:off x="1308713" y="2596151"/>
            <a:ext cx="2248189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5" name="그래픽 14" descr="돋보기">
            <a:extLst>
              <a:ext uri="{FF2B5EF4-FFF2-40B4-BE49-F238E27FC236}">
                <a16:creationId xmlns:a16="http://schemas.microsoft.com/office/drawing/2014/main" id="{72864033-CAF4-45E0-A2D6-024BEB23EC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69780" y="2621841"/>
            <a:ext cx="150640" cy="150640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11C8C9CA-0282-D74A-D16B-A7959DA77B88}"/>
              </a:ext>
            </a:extLst>
          </p:cNvPr>
          <p:cNvSpPr/>
          <p:nvPr/>
        </p:nvSpPr>
        <p:spPr>
          <a:xfrm>
            <a:off x="1341789" y="2929012"/>
            <a:ext cx="813661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총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7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3350F6E-8482-5661-4821-704F8331DA25}"/>
              </a:ext>
            </a:extLst>
          </p:cNvPr>
          <p:cNvSpPr/>
          <p:nvPr/>
        </p:nvSpPr>
        <p:spPr>
          <a:xfrm>
            <a:off x="1897384" y="2929012"/>
            <a:ext cx="567905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 선택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5005A2BD-3DB7-6EA3-FAF4-BFBC53F28C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823148"/>
              </p:ext>
            </p:extLst>
          </p:nvPr>
        </p:nvGraphicFramePr>
        <p:xfrm>
          <a:off x="1308713" y="3186041"/>
          <a:ext cx="5436008" cy="226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618">
                  <a:extLst>
                    <a:ext uri="{9D8B030D-6E8A-4147-A177-3AD203B41FA5}">
                      <a16:colId xmlns:a16="http://schemas.microsoft.com/office/drawing/2014/main" val="3884967201"/>
                    </a:ext>
                  </a:extLst>
                </a:gridCol>
                <a:gridCol w="352626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352626">
                  <a:extLst>
                    <a:ext uri="{9D8B030D-6E8A-4147-A177-3AD203B41FA5}">
                      <a16:colId xmlns:a16="http://schemas.microsoft.com/office/drawing/2014/main" val="3502778086"/>
                    </a:ext>
                  </a:extLst>
                </a:gridCol>
                <a:gridCol w="352626">
                  <a:extLst>
                    <a:ext uri="{9D8B030D-6E8A-4147-A177-3AD203B41FA5}">
                      <a16:colId xmlns:a16="http://schemas.microsoft.com/office/drawing/2014/main" val="4060516340"/>
                    </a:ext>
                  </a:extLst>
                </a:gridCol>
                <a:gridCol w="352626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352626">
                  <a:extLst>
                    <a:ext uri="{9D8B030D-6E8A-4147-A177-3AD203B41FA5}">
                      <a16:colId xmlns:a16="http://schemas.microsoft.com/office/drawing/2014/main" val="2035864825"/>
                    </a:ext>
                  </a:extLst>
                </a:gridCol>
                <a:gridCol w="352626">
                  <a:extLst>
                    <a:ext uri="{9D8B030D-6E8A-4147-A177-3AD203B41FA5}">
                      <a16:colId xmlns:a16="http://schemas.microsoft.com/office/drawing/2014/main" val="3263393671"/>
                    </a:ext>
                  </a:extLst>
                </a:gridCol>
                <a:gridCol w="352626">
                  <a:extLst>
                    <a:ext uri="{9D8B030D-6E8A-4147-A177-3AD203B41FA5}">
                      <a16:colId xmlns:a16="http://schemas.microsoft.com/office/drawing/2014/main" val="2545301850"/>
                    </a:ext>
                  </a:extLst>
                </a:gridCol>
                <a:gridCol w="352626">
                  <a:extLst>
                    <a:ext uri="{9D8B030D-6E8A-4147-A177-3AD203B41FA5}">
                      <a16:colId xmlns:a16="http://schemas.microsoft.com/office/drawing/2014/main" val="148814936"/>
                    </a:ext>
                  </a:extLst>
                </a:gridCol>
                <a:gridCol w="352626">
                  <a:extLst>
                    <a:ext uri="{9D8B030D-6E8A-4147-A177-3AD203B41FA5}">
                      <a16:colId xmlns:a16="http://schemas.microsoft.com/office/drawing/2014/main" val="953828202"/>
                    </a:ext>
                  </a:extLst>
                </a:gridCol>
                <a:gridCol w="352626">
                  <a:extLst>
                    <a:ext uri="{9D8B030D-6E8A-4147-A177-3AD203B41FA5}">
                      <a16:colId xmlns:a16="http://schemas.microsoft.com/office/drawing/2014/main" val="283349230"/>
                    </a:ext>
                  </a:extLst>
                </a:gridCol>
                <a:gridCol w="352626">
                  <a:extLst>
                    <a:ext uri="{9D8B030D-6E8A-4147-A177-3AD203B41FA5}">
                      <a16:colId xmlns:a16="http://schemas.microsoft.com/office/drawing/2014/main" val="2298596933"/>
                    </a:ext>
                  </a:extLst>
                </a:gridCol>
                <a:gridCol w="352626">
                  <a:extLst>
                    <a:ext uri="{9D8B030D-6E8A-4147-A177-3AD203B41FA5}">
                      <a16:colId xmlns:a16="http://schemas.microsoft.com/office/drawing/2014/main" val="1452348100"/>
                    </a:ext>
                  </a:extLst>
                </a:gridCol>
                <a:gridCol w="352626">
                  <a:extLst>
                    <a:ext uri="{9D8B030D-6E8A-4147-A177-3AD203B41FA5}">
                      <a16:colId xmlns:a16="http://schemas.microsoft.com/office/drawing/2014/main" val="3259724844"/>
                    </a:ext>
                  </a:extLst>
                </a:gridCol>
                <a:gridCol w="352626">
                  <a:extLst>
                    <a:ext uri="{9D8B030D-6E8A-4147-A177-3AD203B41FA5}">
                      <a16:colId xmlns:a16="http://schemas.microsoft.com/office/drawing/2014/main" val="75885908"/>
                    </a:ext>
                  </a:extLst>
                </a:gridCol>
                <a:gridCol w="352626">
                  <a:extLst>
                    <a:ext uri="{9D8B030D-6E8A-4147-A177-3AD203B41FA5}">
                      <a16:colId xmlns:a16="http://schemas.microsoft.com/office/drawing/2014/main" val="3608927207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단가번호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품목유형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규격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항목명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항목명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단위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거래처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매입단가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마진율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판매단가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제품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카테고리명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품목명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인정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SET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경동발주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회사명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미등록</a:t>
                      </a:r>
                      <a:endParaRPr lang="en-US" altLang="ko-KR" sz="600" b="0" spc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부품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카테고리명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비인정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항목명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항목명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SET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원자재발주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10,300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중지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소모품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인정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SET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외주발주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3.0%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10,300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사용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공과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비인정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항목명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항목명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EA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10,300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중지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부품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인정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항목명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항목명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EA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원자재발주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10,300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사용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소모품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비인정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EA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외주발주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3.0%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10,300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중지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제품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카테고리명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인정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항목명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항목명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EA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경동발주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회사명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10,300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사용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38" name="그룹 37">
            <a:extLst>
              <a:ext uri="{FF2B5EF4-FFF2-40B4-BE49-F238E27FC236}">
                <a16:creationId xmlns:a16="http://schemas.microsoft.com/office/drawing/2014/main" id="{14CB5B12-CBD4-0ED7-AF29-212ADFC4F5A0}"/>
              </a:ext>
            </a:extLst>
          </p:cNvPr>
          <p:cNvGrpSpPr/>
          <p:nvPr/>
        </p:nvGrpSpPr>
        <p:grpSpPr>
          <a:xfrm>
            <a:off x="6444784" y="3541922"/>
            <a:ext cx="255923" cy="124765"/>
            <a:chOff x="2186968" y="3398198"/>
            <a:chExt cx="311911" cy="152060"/>
          </a:xfrm>
        </p:grpSpPr>
        <p:pic>
          <p:nvPicPr>
            <p:cNvPr id="39" name="그래픽 38" descr="연필">
              <a:extLst>
                <a:ext uri="{FF2B5EF4-FFF2-40B4-BE49-F238E27FC236}">
                  <a16:creationId xmlns:a16="http://schemas.microsoft.com/office/drawing/2014/main" id="{C141291F-F8E3-7181-6F65-D8D91E95F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186968" y="3422965"/>
              <a:ext cx="119882" cy="119882"/>
            </a:xfrm>
            <a:prstGeom prst="rect">
              <a:avLst/>
            </a:prstGeom>
          </p:spPr>
        </p:pic>
        <p:pic>
          <p:nvPicPr>
            <p:cNvPr id="40" name="그래픽 39" descr="쓰레기">
              <a:extLst>
                <a:ext uri="{FF2B5EF4-FFF2-40B4-BE49-F238E27FC236}">
                  <a16:creationId xmlns:a16="http://schemas.microsoft.com/office/drawing/2014/main" id="{AA5162FC-1479-3527-F33D-1F03C319E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346819" y="3398198"/>
              <a:ext cx="152060" cy="152060"/>
            </a:xfrm>
            <a:prstGeom prst="rect">
              <a:avLst/>
            </a:prstGeom>
          </p:spPr>
        </p:pic>
      </p:grp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73E54170-2129-CEE6-5A09-8663402CA876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단가 등록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B503060-6855-C77E-DEFB-8CCD69A4E121}"/>
              </a:ext>
            </a:extLst>
          </p:cNvPr>
          <p:cNvSpPr/>
          <p:nvPr/>
        </p:nvSpPr>
        <p:spPr>
          <a:xfrm>
            <a:off x="2400025" y="1634423"/>
            <a:ext cx="1265152" cy="1905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b="1" dirty="0">
                <a:solidFill>
                  <a:schemeClr val="tx1"/>
                </a:solidFill>
              </a:rPr>
              <a:t>2025-09-01 ~ 2025-09-03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46" name="Picture 2" descr="C:\Users\t-dantay\Documents\First24\calendar1.png">
            <a:extLst>
              <a:ext uri="{FF2B5EF4-FFF2-40B4-BE49-F238E27FC236}">
                <a16:creationId xmlns:a16="http://schemas.microsoft.com/office/drawing/2014/main" id="{8B011A0B-0A35-4407-C7CD-79F9F94F9B3A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310" y="1666173"/>
            <a:ext cx="118794" cy="1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21E3E4D6-0462-9B8E-38CC-F6B19B1BA617}"/>
              </a:ext>
            </a:extLst>
          </p:cNvPr>
          <p:cNvSpPr/>
          <p:nvPr/>
        </p:nvSpPr>
        <p:spPr>
          <a:xfrm>
            <a:off x="4150657" y="1600561"/>
            <a:ext cx="3513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전전월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B0BAF9F0-A17F-A461-1983-E925031673C5}"/>
              </a:ext>
            </a:extLst>
          </p:cNvPr>
          <p:cNvSpPr/>
          <p:nvPr/>
        </p:nvSpPr>
        <p:spPr>
          <a:xfrm>
            <a:off x="5207905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어제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510C7029-DF08-5C93-7828-42EAE8645BA1}"/>
              </a:ext>
            </a:extLst>
          </p:cNvPr>
          <p:cNvSpPr/>
          <p:nvPr/>
        </p:nvSpPr>
        <p:spPr>
          <a:xfrm>
            <a:off x="5551291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오늘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3ABF2009-A7B2-362B-A1F5-8713303B99DE}"/>
              </a:ext>
            </a:extLst>
          </p:cNvPr>
          <p:cNvSpPr/>
          <p:nvPr/>
        </p:nvSpPr>
        <p:spPr>
          <a:xfrm>
            <a:off x="4524968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4D366754-BB94-D70C-BAF1-787022D589C4}"/>
              </a:ext>
            </a:extLst>
          </p:cNvPr>
          <p:cNvSpPr/>
          <p:nvPr/>
        </p:nvSpPr>
        <p:spPr>
          <a:xfrm>
            <a:off x="4868354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당월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22E863C1-3160-ECC6-2D92-82D46882E4DA}"/>
              </a:ext>
            </a:extLst>
          </p:cNvPr>
          <p:cNvSpPr/>
          <p:nvPr/>
        </p:nvSpPr>
        <p:spPr>
          <a:xfrm>
            <a:off x="3709627" y="1600561"/>
            <a:ext cx="4139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당해년도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3E696D91-DDF4-E98F-DEE4-A5B4991AA39D}"/>
              </a:ext>
            </a:extLst>
          </p:cNvPr>
          <p:cNvSpPr/>
          <p:nvPr/>
        </p:nvSpPr>
        <p:spPr>
          <a:xfrm>
            <a:off x="1311467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47B6BDD-A277-CBC7-A050-595765CFAB35}"/>
              </a:ext>
            </a:extLst>
          </p:cNvPr>
          <p:cNvSpPr/>
          <p:nvPr/>
        </p:nvSpPr>
        <p:spPr>
          <a:xfrm>
            <a:off x="1432446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9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85DA49E-D67C-CEB8-6642-A0729D8A21FB}"/>
              </a:ext>
            </a:extLst>
          </p:cNvPr>
          <p:cNvSpPr/>
          <p:nvPr/>
        </p:nvSpPr>
        <p:spPr>
          <a:xfrm>
            <a:off x="1424109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전체 단가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06470C7B-22CC-8F0A-F861-97DF501B1FD7}"/>
              </a:ext>
            </a:extLst>
          </p:cNvPr>
          <p:cNvSpPr/>
          <p:nvPr/>
        </p:nvSpPr>
        <p:spPr>
          <a:xfrm>
            <a:off x="3156974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109F2D6D-9F9B-C45A-CFF4-3BCBEC45F464}"/>
              </a:ext>
            </a:extLst>
          </p:cNvPr>
          <p:cNvSpPr/>
          <p:nvPr/>
        </p:nvSpPr>
        <p:spPr>
          <a:xfrm>
            <a:off x="3277953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E6BB42B-849F-887F-DFCF-EBB6A11B8AE1}"/>
              </a:ext>
            </a:extLst>
          </p:cNvPr>
          <p:cNvSpPr/>
          <p:nvPr/>
        </p:nvSpPr>
        <p:spPr>
          <a:xfrm>
            <a:off x="3269617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사용 단가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ED057868-C15A-64C4-77AB-95D0D3D06CD1}"/>
              </a:ext>
            </a:extLst>
          </p:cNvPr>
          <p:cNvSpPr/>
          <p:nvPr/>
        </p:nvSpPr>
        <p:spPr>
          <a:xfrm>
            <a:off x="5010012" y="1906551"/>
            <a:ext cx="1734697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1D8BA925-E254-CFA7-8E03-F2F6A220D294}"/>
              </a:ext>
            </a:extLst>
          </p:cNvPr>
          <p:cNvSpPr/>
          <p:nvPr/>
        </p:nvSpPr>
        <p:spPr>
          <a:xfrm>
            <a:off x="5130991" y="2164439"/>
            <a:ext cx="1278248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4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B047A0EF-78BD-F9D2-DA00-C2875874619A}"/>
              </a:ext>
            </a:extLst>
          </p:cNvPr>
          <p:cNvSpPr/>
          <p:nvPr/>
        </p:nvSpPr>
        <p:spPr>
          <a:xfrm>
            <a:off x="5122654" y="1979269"/>
            <a:ext cx="1517207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미등록 단가</a:t>
            </a: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7D5ACA14-09CD-D1E5-1334-A0F4BAEB5E10}"/>
              </a:ext>
            </a:extLst>
          </p:cNvPr>
          <p:cNvSpPr/>
          <p:nvPr/>
        </p:nvSpPr>
        <p:spPr>
          <a:xfrm>
            <a:off x="5540988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1A7C2C79-3851-2E67-A83B-55BE7C3C50E2}"/>
              </a:ext>
            </a:extLst>
          </p:cNvPr>
          <p:cNvSpPr/>
          <p:nvPr/>
        </p:nvSpPr>
        <p:spPr>
          <a:xfrm>
            <a:off x="6161400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최신순 ▼</a:t>
            </a: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D6FB1B94-EF89-A3E9-D33C-E144CD90A159}"/>
              </a:ext>
            </a:extLst>
          </p:cNvPr>
          <p:cNvSpPr/>
          <p:nvPr/>
        </p:nvSpPr>
        <p:spPr>
          <a:xfrm>
            <a:off x="2390031" y="2942063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삭제</a:t>
            </a:r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25509225-A473-BD61-849A-15541140E33D}"/>
              </a:ext>
            </a:extLst>
          </p:cNvPr>
          <p:cNvSpPr/>
          <p:nvPr/>
        </p:nvSpPr>
        <p:spPr>
          <a:xfrm>
            <a:off x="4920576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DDC764C6-87DE-0BFF-47A2-C91EE2F30341}"/>
              </a:ext>
            </a:extLst>
          </p:cNvPr>
          <p:cNvSpPr/>
          <p:nvPr/>
        </p:nvSpPr>
        <p:spPr>
          <a:xfrm>
            <a:off x="4300164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5CA83D6-473F-85D4-096C-554680DF4919}"/>
              </a:ext>
            </a:extLst>
          </p:cNvPr>
          <p:cNvSpPr/>
          <p:nvPr/>
        </p:nvSpPr>
        <p:spPr>
          <a:xfrm>
            <a:off x="3679752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CC64000F-10BB-14D5-0466-F643086D3F7F}"/>
              </a:ext>
            </a:extLst>
          </p:cNvPr>
          <p:cNvSpPr/>
          <p:nvPr/>
        </p:nvSpPr>
        <p:spPr>
          <a:xfrm>
            <a:off x="3059340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5DFDEE63-F93E-69B4-0F7D-252F224B4E76}"/>
              </a:ext>
            </a:extLst>
          </p:cNvPr>
          <p:cNvSpPr/>
          <p:nvPr/>
        </p:nvSpPr>
        <p:spPr>
          <a:xfrm>
            <a:off x="6684017" y="1644884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465A1AC4-1E73-8C1B-E467-52439C6C3E6E}"/>
              </a:ext>
            </a:extLst>
          </p:cNvPr>
          <p:cNvSpPr/>
          <p:nvPr/>
        </p:nvSpPr>
        <p:spPr>
          <a:xfrm>
            <a:off x="3076273" y="27996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D5362EB1-9061-FC66-92F4-F52D7F449095}"/>
              </a:ext>
            </a:extLst>
          </p:cNvPr>
          <p:cNvSpPr/>
          <p:nvPr/>
        </p:nvSpPr>
        <p:spPr>
          <a:xfrm>
            <a:off x="3691512" y="27996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B868B115-3103-65F8-4E69-11B0D7030CC5}"/>
              </a:ext>
            </a:extLst>
          </p:cNvPr>
          <p:cNvSpPr/>
          <p:nvPr/>
        </p:nvSpPr>
        <p:spPr>
          <a:xfrm>
            <a:off x="4337039" y="27996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5B25BCD1-F444-204B-158C-F6FB1352F177}"/>
              </a:ext>
            </a:extLst>
          </p:cNvPr>
          <p:cNvSpPr/>
          <p:nvPr/>
        </p:nvSpPr>
        <p:spPr>
          <a:xfrm>
            <a:off x="4952278" y="27996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61A1126-872D-4540-C5A2-9A57B730F210}"/>
              </a:ext>
            </a:extLst>
          </p:cNvPr>
          <p:cNvSpPr/>
          <p:nvPr/>
        </p:nvSpPr>
        <p:spPr>
          <a:xfrm>
            <a:off x="5561151" y="27996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06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2643FB70-1ABC-6788-2F48-B43DDAA5D715}"/>
              </a:ext>
            </a:extLst>
          </p:cNvPr>
          <p:cNvSpPr/>
          <p:nvPr/>
        </p:nvSpPr>
        <p:spPr>
          <a:xfrm>
            <a:off x="6176390" y="27996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07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704203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FC86C-45D2-EB50-F308-59206EED1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980076CC-3B45-AB16-23C6-963CD210D742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기준정보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단가관리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단가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F41EF4EA-3BB4-ECD1-1A1D-FBF16843065C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단가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F8156DA-D22A-4743-3B6D-FE35DE98EEBD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265290272"/>
              </p:ext>
            </p:extLst>
          </p:nvPr>
        </p:nvGraphicFramePr>
        <p:xfrm>
          <a:off x="7086600" y="501650"/>
          <a:ext cx="2057400" cy="2170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거래처 </a:t>
                      </a:r>
                      <a:r>
                        <a:rPr kumimoji="0" lang="ko-KR" altLang="en-US" sz="7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셀렉트</a:t>
                      </a: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박스</a:t>
                      </a:r>
                      <a:r>
                        <a:rPr kumimoji="0" lang="en-US" altLang="ko-KR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검색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종류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거래처 목록 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발주처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매입단가 인풋박스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입력 시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(4)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영역에 값 반영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마진율 인풋박스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입력 시 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(4)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영역에 값 반영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판매단가</a:t>
                      </a:r>
                      <a:endParaRPr kumimoji="0" lang="en-US" altLang="ko-KR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=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매입단가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*(1+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마진율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사용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중지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3692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561344D4-B47E-9398-91C8-B263C1E92673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4EB094C5-6F52-6BB8-C150-601CB9DF7152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B6541F5D-5FC5-D64C-4D13-8B88D3A16DF5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8C185C80-3BBC-3229-325B-3879049FA9DD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CA60FADE-3BF2-28A1-0C67-32D96D9E6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7C2E2A47-FA6C-CEA1-1D83-95531BEAA891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97EAAE1E-E499-9769-003F-3B846F98BB34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7BF66769-1563-CC4C-5733-5F06CF6D5E08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3B047526-4B79-F2DC-07B3-5756FC5111DB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CF511AFC-84A9-5E09-8680-D049FC67D07F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F15BDA7B-5ACD-CEA6-5F6B-B1F40633AE7D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5A51F70-57D3-CAD9-A1B8-64E82CD7D380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8FD3D624-E10B-1C3D-8C84-97BD42727668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9669461D-1A3F-A0D6-9A08-D2CD6C9E079F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9427E0B0-8433-C7A8-8AAD-64F866F6777D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3FF78E6D-8954-3CFD-85E4-B1F681E51B18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EA42089-8DAA-345F-F412-BDE2FF097ACB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307AF466-7625-3923-79FC-BE5766CAD1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739410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486035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84555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단가관리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23828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노임관리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74208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80C16B26-AAEC-41FF-7CC3-8076535CE3CB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F3D3D60-F225-4A02-BA7E-D10E143CCE02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단가 상세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426FF09-E740-46FF-2CE7-E5DB51BAB4A6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단가 정보를 등록하고 관리합니다</a:t>
            </a: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FB9281C1-719A-89F1-4ACF-D62F5D3AF3BD}"/>
              </a:ext>
            </a:extLst>
          </p:cNvPr>
          <p:cNvSpPr/>
          <p:nvPr/>
        </p:nvSpPr>
        <p:spPr>
          <a:xfrm>
            <a:off x="1311467" y="1901208"/>
            <a:ext cx="5433246" cy="4623578"/>
          </a:xfrm>
          <a:prstGeom prst="roundRect">
            <a:avLst>
              <a:gd name="adj" fmla="val 262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CF846122-771B-ACAC-6CF3-EE41786FE174}"/>
              </a:ext>
            </a:extLst>
          </p:cNvPr>
          <p:cNvSpPr/>
          <p:nvPr/>
        </p:nvSpPr>
        <p:spPr>
          <a:xfrm>
            <a:off x="1397112" y="1998644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기본 정보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*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72B70CFA-93BD-CF62-427E-8D2D8BF54B55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수정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DEF7504D-EAA9-3871-1B90-AF7B66BC87E3}"/>
              </a:ext>
            </a:extLst>
          </p:cNvPr>
          <p:cNvSpPr/>
          <p:nvPr/>
        </p:nvSpPr>
        <p:spPr>
          <a:xfrm>
            <a:off x="5096195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삭제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F568C6A2-6CF8-1E2E-96D7-8E96552B7A80}"/>
              </a:ext>
            </a:extLst>
          </p:cNvPr>
          <p:cNvSpPr/>
          <p:nvPr/>
        </p:nvSpPr>
        <p:spPr>
          <a:xfrm>
            <a:off x="1498340" y="3744307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인정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05376944-E194-01DA-0B92-20CB68E1313A}"/>
              </a:ext>
            </a:extLst>
          </p:cNvPr>
          <p:cNvSpPr/>
          <p:nvPr/>
        </p:nvSpPr>
        <p:spPr>
          <a:xfrm>
            <a:off x="1498340" y="350394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규격</a:t>
            </a: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892580B1-3B3C-AF74-32B2-0F1D7924506D}"/>
              </a:ext>
            </a:extLst>
          </p:cNvPr>
          <p:cNvSpPr/>
          <p:nvPr/>
        </p:nvSpPr>
        <p:spPr>
          <a:xfrm>
            <a:off x="4055020" y="2530579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부품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C4DEE00B-40AB-34DA-F5D2-F95C9CC1C0FB}"/>
              </a:ext>
            </a:extLst>
          </p:cNvPr>
          <p:cNvSpPr/>
          <p:nvPr/>
        </p:nvSpPr>
        <p:spPr>
          <a:xfrm>
            <a:off x="405502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품목유형</a:t>
            </a: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68EA921B-DC7C-C4E1-7E91-7ADDEA998CBC}"/>
              </a:ext>
            </a:extLst>
          </p:cNvPr>
          <p:cNvSpPr/>
          <p:nvPr/>
        </p:nvSpPr>
        <p:spPr>
          <a:xfrm>
            <a:off x="1498340" y="2530579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9E331B04-601C-C8C9-9643-596F4B5A777C}"/>
              </a:ext>
            </a:extLst>
          </p:cNvPr>
          <p:cNvSpPr/>
          <p:nvPr/>
        </p:nvSpPr>
        <p:spPr>
          <a:xfrm>
            <a:off x="149834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단가번호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D59203DB-DA3F-4181-8CF2-717AE0C417E2}"/>
              </a:ext>
            </a:extLst>
          </p:cNvPr>
          <p:cNvSpPr/>
          <p:nvPr/>
        </p:nvSpPr>
        <p:spPr>
          <a:xfrm>
            <a:off x="4055020" y="4947956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10,000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AB3B935-78D5-F34C-B29C-D4EE2A065FF6}"/>
              </a:ext>
            </a:extLst>
          </p:cNvPr>
          <p:cNvSpPr/>
          <p:nvPr/>
        </p:nvSpPr>
        <p:spPr>
          <a:xfrm>
            <a:off x="4055020" y="4707592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매입단가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93E2AD26-F4D5-FB01-561F-6B7A73267885}"/>
              </a:ext>
            </a:extLst>
          </p:cNvPr>
          <p:cNvSpPr/>
          <p:nvPr/>
        </p:nvSpPr>
        <p:spPr>
          <a:xfrm>
            <a:off x="1497345" y="4368042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SET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741B63E6-BF2B-61E3-C27F-ED86ED8E38B4}"/>
              </a:ext>
            </a:extLst>
          </p:cNvPr>
          <p:cNvSpPr/>
          <p:nvPr/>
        </p:nvSpPr>
        <p:spPr>
          <a:xfrm>
            <a:off x="1497345" y="412767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단위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A5AE1B6F-5029-288C-C48F-FBFF9D1A9D2D}"/>
              </a:ext>
            </a:extLst>
          </p:cNvPr>
          <p:cNvSpPr/>
          <p:nvPr/>
        </p:nvSpPr>
        <p:spPr>
          <a:xfrm>
            <a:off x="4055020" y="4368042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경동발주 </a:t>
            </a: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0F90C8C5-AB6C-4509-5D5B-C2D09884EF38}"/>
              </a:ext>
            </a:extLst>
          </p:cNvPr>
          <p:cNvSpPr/>
          <p:nvPr/>
        </p:nvSpPr>
        <p:spPr>
          <a:xfrm>
            <a:off x="4055020" y="412767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구분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3C63A6AA-CAAA-F9BD-F415-28DC0E3F7D77}"/>
              </a:ext>
            </a:extLst>
          </p:cNvPr>
          <p:cNvSpPr/>
          <p:nvPr/>
        </p:nvSpPr>
        <p:spPr>
          <a:xfrm>
            <a:off x="4055020" y="3741242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400KG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692A77CA-B315-25C9-C2FF-48B3A79F7B95}"/>
              </a:ext>
            </a:extLst>
          </p:cNvPr>
          <p:cNvSpPr/>
          <p:nvPr/>
        </p:nvSpPr>
        <p:spPr>
          <a:xfrm>
            <a:off x="4055020" y="350087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무게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A4C2C48D-3E4B-1AFF-31BA-956160BF91BA}"/>
              </a:ext>
            </a:extLst>
          </p:cNvPr>
          <p:cNvSpPr/>
          <p:nvPr/>
        </p:nvSpPr>
        <p:spPr>
          <a:xfrm>
            <a:off x="1497345" y="552479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3.0%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973B9828-8FE9-6D8F-B2C3-6D2ACC3138A0}"/>
              </a:ext>
            </a:extLst>
          </p:cNvPr>
          <p:cNvSpPr/>
          <p:nvPr/>
        </p:nvSpPr>
        <p:spPr>
          <a:xfrm>
            <a:off x="1497345" y="528442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마진율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7531348-29FA-B9BB-26E8-A77C850C2A75}"/>
              </a:ext>
            </a:extLst>
          </p:cNvPr>
          <p:cNvSpPr/>
          <p:nvPr/>
        </p:nvSpPr>
        <p:spPr>
          <a:xfrm>
            <a:off x="4055020" y="5530206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10,300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6DE8EED-359C-58B6-B946-76795BC38778}"/>
              </a:ext>
            </a:extLst>
          </p:cNvPr>
          <p:cNvSpPr/>
          <p:nvPr/>
        </p:nvSpPr>
        <p:spPr>
          <a:xfrm>
            <a:off x="4055020" y="5289842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판매단가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9E042BA-FC39-6920-AE93-DDD3122029BA}"/>
              </a:ext>
            </a:extLst>
          </p:cNvPr>
          <p:cNvSpPr/>
          <p:nvPr/>
        </p:nvSpPr>
        <p:spPr>
          <a:xfrm>
            <a:off x="1497345" y="4947956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회사명 ▼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8EAAE25-3EC4-5B91-B86E-94671C757678}"/>
              </a:ext>
            </a:extLst>
          </p:cNvPr>
          <p:cNvSpPr/>
          <p:nvPr/>
        </p:nvSpPr>
        <p:spPr>
          <a:xfrm>
            <a:off x="1497345" y="4707592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거래처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ACD8A74-E315-A513-453B-763A7A2D9769}"/>
              </a:ext>
            </a:extLst>
          </p:cNvPr>
          <p:cNvSpPr/>
          <p:nvPr/>
        </p:nvSpPr>
        <p:spPr>
          <a:xfrm>
            <a:off x="4055020" y="6117870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1728384-84A8-0A7B-04C1-781A81F546F1}"/>
              </a:ext>
            </a:extLst>
          </p:cNvPr>
          <p:cNvSpPr/>
          <p:nvPr/>
        </p:nvSpPr>
        <p:spPr>
          <a:xfrm>
            <a:off x="4055020" y="587750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비고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67F9EAE-C0E0-FB91-51ED-5EC0E55DA631}"/>
              </a:ext>
            </a:extLst>
          </p:cNvPr>
          <p:cNvSpPr/>
          <p:nvPr/>
        </p:nvSpPr>
        <p:spPr>
          <a:xfrm>
            <a:off x="1497345" y="6117870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>
                <a:solidFill>
                  <a:schemeClr val="tx1"/>
                </a:solidFill>
                <a:latin typeface="+mn-ea"/>
              </a:rPr>
              <a:t>사용 ▼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FF79D6F-3FED-345A-4229-E8216C8B033A}"/>
              </a:ext>
            </a:extLst>
          </p:cNvPr>
          <p:cNvSpPr/>
          <p:nvPr/>
        </p:nvSpPr>
        <p:spPr>
          <a:xfrm>
            <a:off x="1497345" y="5877506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D2108BC-F8A4-6370-CD27-22EBA786D2B5}"/>
              </a:ext>
            </a:extLst>
          </p:cNvPr>
          <p:cNvSpPr/>
          <p:nvPr/>
        </p:nvSpPr>
        <p:spPr>
          <a:xfrm>
            <a:off x="1498340" y="3107569"/>
            <a:ext cx="2513107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카테고리명 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46B7A36-ECC7-65C7-9364-315474059CCD}"/>
              </a:ext>
            </a:extLst>
          </p:cNvPr>
          <p:cNvSpPr/>
          <p:nvPr/>
        </p:nvSpPr>
        <p:spPr>
          <a:xfrm>
            <a:off x="1498340" y="286720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카테고리명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D8C6F163-CAA6-6DE5-3513-1E6844812A05}"/>
              </a:ext>
            </a:extLst>
          </p:cNvPr>
          <p:cNvSpPr/>
          <p:nvPr/>
        </p:nvSpPr>
        <p:spPr>
          <a:xfrm>
            <a:off x="4055020" y="3109391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품목명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81A69C7E-EA47-4390-C115-3A1BBE17C13F}"/>
              </a:ext>
            </a:extLst>
          </p:cNvPr>
          <p:cNvSpPr/>
          <p:nvPr/>
        </p:nvSpPr>
        <p:spPr>
          <a:xfrm>
            <a:off x="4055020" y="2869027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품목명</a:t>
            </a: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C9C1D954-46C8-C124-C8B6-D86A266B2C4D}"/>
              </a:ext>
            </a:extLst>
          </p:cNvPr>
          <p:cNvSpPr/>
          <p:nvPr/>
        </p:nvSpPr>
        <p:spPr>
          <a:xfrm>
            <a:off x="1379473" y="498600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DE655D53-898E-6D4F-21DE-1EBACABA1F9E}"/>
              </a:ext>
            </a:extLst>
          </p:cNvPr>
          <p:cNvSpPr/>
          <p:nvPr/>
        </p:nvSpPr>
        <p:spPr>
          <a:xfrm>
            <a:off x="3950645" y="498600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565E4930-ADD2-A9DD-BC85-BCB0C726AFC8}"/>
              </a:ext>
            </a:extLst>
          </p:cNvPr>
          <p:cNvSpPr/>
          <p:nvPr/>
        </p:nvSpPr>
        <p:spPr>
          <a:xfrm>
            <a:off x="1379473" y="5567438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03627A84-31FD-EFDE-BB3A-FE3C42CB1813}"/>
              </a:ext>
            </a:extLst>
          </p:cNvPr>
          <p:cNvSpPr/>
          <p:nvPr/>
        </p:nvSpPr>
        <p:spPr>
          <a:xfrm>
            <a:off x="1379473" y="6156262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05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C5022D21-8849-BC4C-62F9-FEEAA41BCF9F}"/>
              </a:ext>
            </a:extLst>
          </p:cNvPr>
          <p:cNvSpPr/>
          <p:nvPr/>
        </p:nvSpPr>
        <p:spPr>
          <a:xfrm>
            <a:off x="3950644" y="5580313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916481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7A637-EA1B-88C8-AE03-CCEA9D926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4D68E8C0-185E-46A8-F1F8-53DABA5261FD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기준정보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노임관리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4E0D4122-F153-35CC-9D53-4BE80C1CB469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노임관리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F3EA49B4-1069-658E-09A1-3AAE5A395DD0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247073430"/>
              </p:ext>
            </p:extLst>
          </p:nvPr>
        </p:nvGraphicFramePr>
        <p:xfrm>
          <a:off x="7086600" y="501650"/>
          <a:ext cx="2057400" cy="2278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노임 등록 버튼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클릭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노임 상세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등록 화면으로 이동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세로할증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디폴트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전체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사용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중지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디폴트</a:t>
                      </a: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전체</a:t>
                      </a:r>
                      <a:endParaRPr kumimoji="0" lang="en-US" altLang="ko-K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170319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/>
                        <a:t>정렬 </a:t>
                      </a:r>
                      <a:r>
                        <a:rPr lang="ko-KR" altLang="en-US" sz="700" b="1" dirty="0" err="1"/>
                        <a:t>셀렉트</a:t>
                      </a:r>
                      <a:r>
                        <a:rPr lang="ko-KR" altLang="en-US" sz="700" b="1" dirty="0"/>
                        <a:t> 박스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종류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r>
                        <a:rPr lang="en-US" altLang="ko-KR" sz="700" dirty="0"/>
                        <a:t>, </a:t>
                      </a:r>
                      <a:r>
                        <a:rPr lang="ko-KR" altLang="en-US" sz="700" dirty="0" err="1"/>
                        <a:t>등록순</a:t>
                      </a:r>
                      <a:br>
                        <a:rPr lang="ko-KR" altLang="en-US" sz="700" dirty="0"/>
                      </a:br>
                      <a:r>
                        <a:rPr lang="en-US" altLang="ko-KR" sz="700" dirty="0"/>
                        <a:t>- </a:t>
                      </a:r>
                      <a:r>
                        <a:rPr lang="ko-KR" altLang="en-US" sz="700" dirty="0"/>
                        <a:t>디폴트</a:t>
                      </a:r>
                      <a:r>
                        <a:rPr lang="en-US" altLang="ko-KR" sz="700" dirty="0"/>
                        <a:t>: </a:t>
                      </a:r>
                      <a:r>
                        <a:rPr lang="ko-KR" altLang="en-US" sz="700" dirty="0"/>
                        <a:t>최신순</a:t>
                      </a:r>
                      <a:endParaRPr lang="ko-KR" alt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49760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5747A110-BA6B-3B26-3C05-075BF35BD3DD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14EBF65-C245-78DD-5562-29CC4EC8D9B9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0FD38612-58E0-5283-3806-880F5E0AE66C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6FCEBBA5-8152-079B-AB50-2F789333C781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560A9861-3E83-7838-50C7-D20155AA2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004D3C45-5312-5046-0AFB-7731B21D9552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1B86D2B5-730D-7008-F3C9-59D711C5EA06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D1E8F99C-DA4F-D5FF-7BFC-7D545A46B77C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65B749DA-998E-F997-16C2-033C612A455D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798B1CBD-2E74-9424-4F37-A5B08FE2D3B0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94F6127E-68B4-27A7-E37C-6B6B6CAAB6F2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4E358FA6-A7CC-4E06-8461-05EEDFED3D36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FAEC038C-B408-800C-5350-04A306030072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4A40BBC2-001B-7B2E-DEB2-D74B499CFE82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85BEAB4-707D-C77D-F380-68F205F3E43A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8738BDAC-6C87-4836-9CEB-2BC8A269D739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602A75B-C915-9238-41F3-E458FD58BD62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0A030445-02DD-DAD5-FB9C-75DE59AC7C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98795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486035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70279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단가관리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23828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노임관리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74208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EC2B616-B97E-8229-BDB0-464DE0E49872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52C86A6E-F19F-860D-A9EA-58E4CF5DA71E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노임관리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A1BD313-53BA-FB9C-847C-8AE16BBD24D7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노임을 등록하고 관리합니다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CEB65BB3-0305-B007-2279-861815BC5581}"/>
              </a:ext>
            </a:extLst>
          </p:cNvPr>
          <p:cNvSpPr/>
          <p:nvPr/>
        </p:nvSpPr>
        <p:spPr>
          <a:xfrm>
            <a:off x="1311467" y="1906551"/>
            <a:ext cx="2632540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7BA50FF-31A5-B481-65F1-AABD616900BA}"/>
              </a:ext>
            </a:extLst>
          </p:cNvPr>
          <p:cNvSpPr/>
          <p:nvPr/>
        </p:nvSpPr>
        <p:spPr>
          <a:xfrm>
            <a:off x="1495062" y="2164439"/>
            <a:ext cx="1939842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7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39D6DF0-724B-0690-FA4A-1F866C1BE86C}"/>
              </a:ext>
            </a:extLst>
          </p:cNvPr>
          <p:cNvSpPr/>
          <p:nvPr/>
        </p:nvSpPr>
        <p:spPr>
          <a:xfrm>
            <a:off x="1482410" y="1979269"/>
            <a:ext cx="2302481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전체 노임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15D08D34-D185-8F66-F458-CDA1F3DD4A9F}"/>
              </a:ext>
            </a:extLst>
          </p:cNvPr>
          <p:cNvSpPr/>
          <p:nvPr/>
        </p:nvSpPr>
        <p:spPr>
          <a:xfrm>
            <a:off x="4112169" y="1906551"/>
            <a:ext cx="2632540" cy="563101"/>
          </a:xfrm>
          <a:prstGeom prst="roundRect">
            <a:avLst>
              <a:gd name="adj" fmla="val 1448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B79B2B6-B68F-4DA1-671A-3ED8B7AB8B6D}"/>
              </a:ext>
            </a:extLst>
          </p:cNvPr>
          <p:cNvSpPr/>
          <p:nvPr/>
        </p:nvSpPr>
        <p:spPr>
          <a:xfrm>
            <a:off x="4295765" y="2164439"/>
            <a:ext cx="1939842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>
                <a:solidFill>
                  <a:schemeClr val="tx1"/>
                </a:solidFill>
                <a:latin typeface="+mn-ea"/>
              </a:rPr>
              <a:t>5</a:t>
            </a:r>
            <a:endParaRPr lang="ko-KR" altLang="en-US" sz="1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6CD71FF-A51A-D7D9-A3A4-980AE625D93F}"/>
              </a:ext>
            </a:extLst>
          </p:cNvPr>
          <p:cNvSpPr/>
          <p:nvPr/>
        </p:nvSpPr>
        <p:spPr>
          <a:xfrm>
            <a:off x="4283114" y="1979269"/>
            <a:ext cx="2302481" cy="18324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사용 노임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23D3B33A-514F-7629-5DA3-F3F1DBC4C955}"/>
              </a:ext>
            </a:extLst>
          </p:cNvPr>
          <p:cNvSpPr/>
          <p:nvPr/>
        </p:nvSpPr>
        <p:spPr>
          <a:xfrm>
            <a:off x="1308713" y="2596151"/>
            <a:ext cx="2248189" cy="215152"/>
          </a:xfrm>
          <a:prstGeom prst="roundRect">
            <a:avLst>
              <a:gd name="adj" fmla="val 47901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5" name="그래픽 14" descr="돋보기">
            <a:extLst>
              <a:ext uri="{FF2B5EF4-FFF2-40B4-BE49-F238E27FC236}">
                <a16:creationId xmlns:a16="http://schemas.microsoft.com/office/drawing/2014/main" id="{1C8B1920-0387-4D3A-51A5-C9DF1ADD8A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69780" y="2621841"/>
            <a:ext cx="150640" cy="150640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207F81E4-2658-6031-EB40-6F405CF04218}"/>
              </a:ext>
            </a:extLst>
          </p:cNvPr>
          <p:cNvSpPr/>
          <p:nvPr/>
        </p:nvSpPr>
        <p:spPr>
          <a:xfrm>
            <a:off x="1341789" y="2929012"/>
            <a:ext cx="813661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총</a:t>
            </a:r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7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EF6C271-4D4B-337F-444E-E3110B9DA7C4}"/>
              </a:ext>
            </a:extLst>
          </p:cNvPr>
          <p:cNvSpPr/>
          <p:nvPr/>
        </p:nvSpPr>
        <p:spPr>
          <a:xfrm>
            <a:off x="1897384" y="2929012"/>
            <a:ext cx="567905" cy="1943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건 선택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DDCE2EEC-96D4-D770-8A8B-9B9761E4C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593193"/>
              </p:ext>
            </p:extLst>
          </p:nvPr>
        </p:nvGraphicFramePr>
        <p:xfrm>
          <a:off x="1308713" y="3186041"/>
          <a:ext cx="5435998" cy="226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788">
                  <a:extLst>
                    <a:ext uri="{9D8B030D-6E8A-4147-A177-3AD203B41FA5}">
                      <a16:colId xmlns:a16="http://schemas.microsoft.com/office/drawing/2014/main" val="3884967201"/>
                    </a:ext>
                  </a:extLst>
                </a:gridCol>
                <a:gridCol w="733030">
                  <a:extLst>
                    <a:ext uri="{9D8B030D-6E8A-4147-A177-3AD203B41FA5}">
                      <a16:colId xmlns:a16="http://schemas.microsoft.com/office/drawing/2014/main" val="2815748577"/>
                    </a:ext>
                  </a:extLst>
                </a:gridCol>
                <a:gridCol w="733030">
                  <a:extLst>
                    <a:ext uri="{9D8B030D-6E8A-4147-A177-3AD203B41FA5}">
                      <a16:colId xmlns:a16="http://schemas.microsoft.com/office/drawing/2014/main" val="3502778086"/>
                    </a:ext>
                  </a:extLst>
                </a:gridCol>
                <a:gridCol w="733030">
                  <a:extLst>
                    <a:ext uri="{9D8B030D-6E8A-4147-A177-3AD203B41FA5}">
                      <a16:colId xmlns:a16="http://schemas.microsoft.com/office/drawing/2014/main" val="3750669919"/>
                    </a:ext>
                  </a:extLst>
                </a:gridCol>
                <a:gridCol w="733030">
                  <a:extLst>
                    <a:ext uri="{9D8B030D-6E8A-4147-A177-3AD203B41FA5}">
                      <a16:colId xmlns:a16="http://schemas.microsoft.com/office/drawing/2014/main" val="2035864825"/>
                    </a:ext>
                  </a:extLst>
                </a:gridCol>
                <a:gridCol w="733030">
                  <a:extLst>
                    <a:ext uri="{9D8B030D-6E8A-4147-A177-3AD203B41FA5}">
                      <a16:colId xmlns:a16="http://schemas.microsoft.com/office/drawing/2014/main" val="148814936"/>
                    </a:ext>
                  </a:extLst>
                </a:gridCol>
                <a:gridCol w="733030">
                  <a:extLst>
                    <a:ext uri="{9D8B030D-6E8A-4147-A177-3AD203B41FA5}">
                      <a16:colId xmlns:a16="http://schemas.microsoft.com/office/drawing/2014/main" val="75885908"/>
                    </a:ext>
                  </a:extLst>
                </a:gridCol>
                <a:gridCol w="733030">
                  <a:extLst>
                    <a:ext uri="{9D8B030D-6E8A-4147-A177-3AD203B41FA5}">
                      <a16:colId xmlns:a16="http://schemas.microsoft.com/office/drawing/2014/main" val="3608927207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노임번호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최소 </a:t>
                      </a:r>
                      <a:r>
                        <a:rPr lang="en-US" altLang="ko-KR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최대 </a:t>
                      </a:r>
                      <a:r>
                        <a:rPr lang="en-US" altLang="ko-KR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</a:t>
                      </a:r>
                      <a:endParaRPr lang="ko-KR" altLang="en-US" sz="600" spc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노임단가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spc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작업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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가로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6.00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400,000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사용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7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세로 할증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3.50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3.50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중지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가로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6.01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7.00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400,000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사용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세로 할증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3.51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4.50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중지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62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가로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6.00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400,000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사용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세로 할증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3.50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3.50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중지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  <a:sym typeface="Wingdings" panose="05000000000000000000" pitchFamily="2" charset="2"/>
                        </a:rPr>
                        <a:t>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123123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가로</a:t>
                      </a: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6.00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400,000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사용</a:t>
                      </a:r>
                      <a:endParaRPr lang="en-US" altLang="ko-KR" sz="600" b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239D861B-C488-1035-BFE0-6C8BA4623E97}"/>
              </a:ext>
            </a:extLst>
          </p:cNvPr>
          <p:cNvSpPr/>
          <p:nvPr/>
        </p:nvSpPr>
        <p:spPr>
          <a:xfrm>
            <a:off x="5540988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DF871216-CCD4-BE50-EC46-4A42F75D20CA}"/>
              </a:ext>
            </a:extLst>
          </p:cNvPr>
          <p:cNvSpPr/>
          <p:nvPr/>
        </p:nvSpPr>
        <p:spPr>
          <a:xfrm>
            <a:off x="6161400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최신순 ▼</a:t>
            </a: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B9B65979-7F96-A80C-5E6F-13F02DD53E1F}"/>
              </a:ext>
            </a:extLst>
          </p:cNvPr>
          <p:cNvSpPr/>
          <p:nvPr/>
        </p:nvSpPr>
        <p:spPr>
          <a:xfrm>
            <a:off x="2390031" y="2942063"/>
            <a:ext cx="414248" cy="173851"/>
          </a:xfrm>
          <a:prstGeom prst="roundRect">
            <a:avLst>
              <a:gd name="adj" fmla="val 29599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" b="1" dirty="0">
                <a:solidFill>
                  <a:schemeClr val="bg1"/>
                </a:solidFill>
              </a:rPr>
              <a:t>삭제</a:t>
            </a: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E51FF2EF-AD28-5761-80DD-1ADFE84BB3D0}"/>
              </a:ext>
            </a:extLst>
          </p:cNvPr>
          <p:cNvGrpSpPr/>
          <p:nvPr/>
        </p:nvGrpSpPr>
        <p:grpSpPr>
          <a:xfrm>
            <a:off x="6243296" y="3541922"/>
            <a:ext cx="255923" cy="124765"/>
            <a:chOff x="2186968" y="3398198"/>
            <a:chExt cx="311911" cy="152060"/>
          </a:xfrm>
        </p:grpSpPr>
        <p:pic>
          <p:nvPicPr>
            <p:cNvPr id="39" name="그래픽 38" descr="연필">
              <a:extLst>
                <a:ext uri="{FF2B5EF4-FFF2-40B4-BE49-F238E27FC236}">
                  <a16:creationId xmlns:a16="http://schemas.microsoft.com/office/drawing/2014/main" id="{C276D320-6B6C-F362-52E1-8DF3CBCBE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186968" y="3422965"/>
              <a:ext cx="119882" cy="119882"/>
            </a:xfrm>
            <a:prstGeom prst="rect">
              <a:avLst/>
            </a:prstGeom>
          </p:spPr>
        </p:pic>
        <p:pic>
          <p:nvPicPr>
            <p:cNvPr id="40" name="그래픽 39" descr="쓰레기">
              <a:extLst>
                <a:ext uri="{FF2B5EF4-FFF2-40B4-BE49-F238E27FC236}">
                  <a16:creationId xmlns:a16="http://schemas.microsoft.com/office/drawing/2014/main" id="{188CE3EA-0BAE-D5B4-16A5-B00E3CDD7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346819" y="3398198"/>
              <a:ext cx="152060" cy="152060"/>
            </a:xfrm>
            <a:prstGeom prst="rect">
              <a:avLst/>
            </a:prstGeom>
          </p:spPr>
        </p:pic>
      </p:grp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05448A94-81E6-E3FC-A813-A8B27020AB4D}"/>
              </a:ext>
            </a:extLst>
          </p:cNvPr>
          <p:cNvSpPr/>
          <p:nvPr/>
        </p:nvSpPr>
        <p:spPr>
          <a:xfrm>
            <a:off x="4920576" y="2923736"/>
            <a:ext cx="583309" cy="190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600" dirty="0">
                <a:solidFill>
                  <a:schemeClr val="tx1"/>
                </a:solidFill>
                <a:latin typeface="+mn-ea"/>
              </a:rPr>
              <a:t>전체 ▼</a:t>
            </a: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7D9AB63A-29CB-A81D-9A65-DD810E6C1D32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노임 등록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AD023865-607B-04A9-4B1F-11A9234AED9B}"/>
              </a:ext>
            </a:extLst>
          </p:cNvPr>
          <p:cNvSpPr/>
          <p:nvPr/>
        </p:nvSpPr>
        <p:spPr>
          <a:xfrm>
            <a:off x="2400025" y="1634423"/>
            <a:ext cx="1265152" cy="1905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" b="1" dirty="0">
                <a:solidFill>
                  <a:schemeClr val="tx1"/>
                </a:solidFill>
              </a:rPr>
              <a:t>2025-09-01 ~ 2025-09-03</a:t>
            </a:r>
            <a:endParaRPr lang="ko-KR" altLang="en-US" sz="600" b="1" dirty="0">
              <a:solidFill>
                <a:schemeClr val="tx1"/>
              </a:solidFill>
            </a:endParaRPr>
          </a:p>
        </p:txBody>
      </p:sp>
      <p:pic>
        <p:nvPicPr>
          <p:cNvPr id="46" name="Picture 2" descr="C:\Users\t-dantay\Documents\First24\calendar1.png">
            <a:extLst>
              <a:ext uri="{FF2B5EF4-FFF2-40B4-BE49-F238E27FC236}">
                <a16:creationId xmlns:a16="http://schemas.microsoft.com/office/drawing/2014/main" id="{9DFB2E83-0F6A-2738-76F0-7858FA267958}"/>
              </a:ext>
            </a:extLst>
          </p:cNvPr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310" y="1666173"/>
            <a:ext cx="118794" cy="1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D6C6140D-704E-74AC-2813-52435A3E2039}"/>
              </a:ext>
            </a:extLst>
          </p:cNvPr>
          <p:cNvSpPr/>
          <p:nvPr/>
        </p:nvSpPr>
        <p:spPr>
          <a:xfrm>
            <a:off x="4150657" y="1600561"/>
            <a:ext cx="3513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전전월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DD49F8EC-9C63-F201-BD8B-7ADA6343B8E9}"/>
              </a:ext>
            </a:extLst>
          </p:cNvPr>
          <p:cNvSpPr/>
          <p:nvPr/>
        </p:nvSpPr>
        <p:spPr>
          <a:xfrm>
            <a:off x="5207905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>
                <a:solidFill>
                  <a:schemeClr val="bg1"/>
                </a:solidFill>
              </a:rPr>
              <a:t>어제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4D616F8D-1BBD-8820-E795-440329EC81E4}"/>
              </a:ext>
            </a:extLst>
          </p:cNvPr>
          <p:cNvSpPr/>
          <p:nvPr/>
        </p:nvSpPr>
        <p:spPr>
          <a:xfrm>
            <a:off x="5551291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오늘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6A571811-2176-C534-86F8-A1A9160A7044}"/>
              </a:ext>
            </a:extLst>
          </p:cNvPr>
          <p:cNvSpPr/>
          <p:nvPr/>
        </p:nvSpPr>
        <p:spPr>
          <a:xfrm>
            <a:off x="4524968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전월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4AD2D934-CF9B-E2E2-D340-2E3EA9BDF385}"/>
              </a:ext>
            </a:extLst>
          </p:cNvPr>
          <p:cNvSpPr/>
          <p:nvPr/>
        </p:nvSpPr>
        <p:spPr>
          <a:xfrm>
            <a:off x="4868354" y="1600561"/>
            <a:ext cx="316280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당월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9D088430-2786-04D4-A230-040C3B61937D}"/>
              </a:ext>
            </a:extLst>
          </p:cNvPr>
          <p:cNvSpPr/>
          <p:nvPr/>
        </p:nvSpPr>
        <p:spPr>
          <a:xfrm>
            <a:off x="3709627" y="1600561"/>
            <a:ext cx="413924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ko-KR" altLang="en-US" sz="700" b="1" dirty="0" err="1">
                <a:solidFill>
                  <a:schemeClr val="bg1"/>
                </a:solidFill>
              </a:rPr>
              <a:t>당해년도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CEE4445D-93AA-36B2-4477-AC9F6E636C4E}"/>
              </a:ext>
            </a:extLst>
          </p:cNvPr>
          <p:cNvSpPr/>
          <p:nvPr/>
        </p:nvSpPr>
        <p:spPr>
          <a:xfrm>
            <a:off x="6684017" y="1644884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BBC9FA36-169D-461F-6916-20098B289422}"/>
              </a:ext>
            </a:extLst>
          </p:cNvPr>
          <p:cNvSpPr/>
          <p:nvPr/>
        </p:nvSpPr>
        <p:spPr>
          <a:xfrm>
            <a:off x="4952278" y="27996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FBB54B8B-7A57-0056-41D9-F2A94BA49A93}"/>
              </a:ext>
            </a:extLst>
          </p:cNvPr>
          <p:cNvSpPr/>
          <p:nvPr/>
        </p:nvSpPr>
        <p:spPr>
          <a:xfrm>
            <a:off x="5561151" y="27996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03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DCB3F81F-7853-FD6E-057D-449EB5C6CB83}"/>
              </a:ext>
            </a:extLst>
          </p:cNvPr>
          <p:cNvSpPr/>
          <p:nvPr/>
        </p:nvSpPr>
        <p:spPr>
          <a:xfrm>
            <a:off x="6176390" y="2799637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04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418261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A32C4-B306-9137-9655-5985F59E1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9829309D-2B92-9C1C-A012-580D1440E850}"/>
              </a:ext>
            </a:extLst>
          </p:cNvPr>
          <p:cNvSpPr/>
          <p:nvPr/>
        </p:nvSpPr>
        <p:spPr>
          <a:xfrm>
            <a:off x="1028700" y="247650"/>
            <a:ext cx="17780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기준정보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노임관리</a:t>
            </a:r>
            <a:r>
              <a:rPr lang="en-US" altLang="ko-KR" sz="800" dirty="0">
                <a:solidFill>
                  <a:schemeClr val="tx1"/>
                </a:solidFill>
              </a:rPr>
              <a:t>&gt; </a:t>
            </a:r>
            <a:r>
              <a:rPr lang="ko-KR" altLang="en-US" sz="800" dirty="0">
                <a:solidFill>
                  <a:schemeClr val="tx1"/>
                </a:solidFill>
              </a:rPr>
              <a:t>노임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016D1E51-B2B1-C149-812D-450A58B1F7C2}"/>
              </a:ext>
            </a:extLst>
          </p:cNvPr>
          <p:cNvSpPr/>
          <p:nvPr/>
        </p:nvSpPr>
        <p:spPr>
          <a:xfrm>
            <a:off x="3848100" y="247650"/>
            <a:ext cx="212725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</a:rPr>
              <a:t>노임 상세</a:t>
            </a:r>
            <a:endParaRPr lang="en-US" altLang="ko-KR" sz="800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2B4E39C5-0728-A749-7D85-3A827845160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669286162"/>
              </p:ext>
            </p:extLst>
          </p:nvPr>
        </p:nvGraphicFramePr>
        <p:xfrm>
          <a:off x="7086600" y="501650"/>
          <a:ext cx="2057400" cy="1055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1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9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1406" marR="91406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숫자 인풋박스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숫자만 가능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소수점 둘째자리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26658"/>
                  </a:ext>
                </a:extLst>
              </a:tr>
              <a:tr h="313107">
                <a:tc>
                  <a:txBody>
                    <a:bodyPr/>
                    <a:lstStyle/>
                    <a:p>
                      <a:pPr marL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700" b="0" kern="1200" spc="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0" lang="ko-KR" altLang="en-US" sz="700" b="0" kern="1200" spc="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63" marB="45763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상태 </a:t>
                      </a:r>
                      <a:r>
                        <a:rPr kumimoji="0" lang="ko-KR" altLang="en-US" sz="700" b="1" baseline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셀렉트</a:t>
                      </a:r>
                      <a:r>
                        <a:rPr kumimoji="0" lang="ko-KR" altLang="en-US" sz="7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박스</a:t>
                      </a:r>
                      <a:endParaRPr kumimoji="0" lang="en-US" altLang="ko-KR" sz="7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종류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사용</a:t>
                      </a:r>
                      <a:r>
                        <a:rPr kumimoji="0" lang="en-US" altLang="ko-KR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7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중지</a:t>
                      </a:r>
                      <a:endParaRPr kumimoji="0" lang="en-US" altLang="ko-KR" sz="7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158303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A942B702-65C6-A8A9-7D4D-430866ACC2CD}"/>
              </a:ext>
            </a:extLst>
          </p:cNvPr>
          <p:cNvSpPr/>
          <p:nvPr/>
        </p:nvSpPr>
        <p:spPr>
          <a:xfrm>
            <a:off x="7086600" y="247650"/>
            <a:ext cx="2057400" cy="2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800" dirty="0">
                <a:solidFill>
                  <a:schemeClr val="tx1"/>
                </a:solidFill>
              </a:rPr>
              <a:t>-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0F62651-8CB2-A085-FDC7-EEBAFF54A671}"/>
              </a:ext>
            </a:extLst>
          </p:cNvPr>
          <p:cNvSpPr/>
          <p:nvPr/>
        </p:nvSpPr>
        <p:spPr>
          <a:xfrm>
            <a:off x="85133" y="609955"/>
            <a:ext cx="6913562" cy="4208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D9841A96-C402-B408-352F-192F58585614}"/>
              </a:ext>
            </a:extLst>
          </p:cNvPr>
          <p:cNvSpPr/>
          <p:nvPr/>
        </p:nvSpPr>
        <p:spPr>
          <a:xfrm>
            <a:off x="222834" y="684551"/>
            <a:ext cx="271913" cy="271913"/>
          </a:xfrm>
          <a:prstGeom prst="ellips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469F0818-AC6A-4EDE-D0C3-175D278AFA96}"/>
              </a:ext>
            </a:extLst>
          </p:cNvPr>
          <p:cNvSpPr/>
          <p:nvPr/>
        </p:nvSpPr>
        <p:spPr>
          <a:xfrm>
            <a:off x="6092471" y="713363"/>
            <a:ext cx="226703" cy="22670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IMG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24" name="Picture 2" descr="C:\Users\kihwa\AppData\Local\Microsoft\Windows\INetCache\IE\LL8O6G28\bell-1096279_960_720[1].png">
            <a:extLst>
              <a:ext uri="{FF2B5EF4-FFF2-40B4-BE49-F238E27FC236}">
                <a16:creationId xmlns:a16="http://schemas.microsoft.com/office/drawing/2014/main" id="{4C7E7C33-79C4-3098-0E73-F21DF871D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431" y="764395"/>
            <a:ext cx="130016" cy="133349"/>
          </a:xfrm>
          <a:prstGeom prst="rect">
            <a:avLst/>
          </a:prstGeom>
          <a:noFill/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DDC4B647-BEBD-70F2-0241-D8EBDB90DFDA}"/>
              </a:ext>
            </a:extLst>
          </p:cNvPr>
          <p:cNvGrpSpPr/>
          <p:nvPr/>
        </p:nvGrpSpPr>
        <p:grpSpPr>
          <a:xfrm>
            <a:off x="1779725" y="790201"/>
            <a:ext cx="103125" cy="73025"/>
            <a:chOff x="2160650" y="2927362"/>
            <a:chExt cx="103125" cy="73025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43E6643A-043A-D58B-50F3-7E4B2E5AFCB6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27362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2AF8DBCC-638F-F2B5-B82F-65499C5CDD28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29622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3413A222-2E2D-9C4A-C33B-0994AFCC6A68}"/>
                </a:ext>
              </a:extLst>
            </p:cNvPr>
            <p:cNvCxnSpPr>
              <a:cxnSpLocks/>
            </p:cNvCxnSpPr>
            <p:nvPr/>
          </p:nvCxnSpPr>
          <p:spPr>
            <a:xfrm>
              <a:off x="2160650" y="3000387"/>
              <a:ext cx="1031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56C3962C-DE86-43AD-F3C2-9297ED2BF88A}"/>
              </a:ext>
            </a:extLst>
          </p:cNvPr>
          <p:cNvGrpSpPr/>
          <p:nvPr/>
        </p:nvGrpSpPr>
        <p:grpSpPr>
          <a:xfrm>
            <a:off x="516776" y="701738"/>
            <a:ext cx="1188000" cy="254362"/>
            <a:chOff x="1276069" y="1950272"/>
            <a:chExt cx="1188000" cy="254362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317C795-8BCF-651E-EBF6-FE9D72E1F54A}"/>
                </a:ext>
              </a:extLst>
            </p:cNvPr>
            <p:cNvSpPr/>
            <p:nvPr/>
          </p:nvSpPr>
          <p:spPr>
            <a:xfrm>
              <a:off x="1276069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500" dirty="0">
                  <a:solidFill>
                    <a:schemeClr val="tx1"/>
                  </a:solidFill>
                  <a:latin typeface="+mn-ea"/>
                </a:rPr>
                <a:t>Smart Automation Management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2077699C-AB1F-CAF3-E906-B1CCB532D9C5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tx1"/>
                  </a:solidFill>
                  <a:latin typeface="+mn-ea"/>
                </a:rPr>
                <a:t>SAM</a:t>
              </a:r>
              <a:endParaRPr lang="ko-KR" altLang="en-US" sz="5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B38F346D-AF93-2997-320D-FA789A15B6E2}"/>
              </a:ext>
            </a:extLst>
          </p:cNvPr>
          <p:cNvGrpSpPr/>
          <p:nvPr/>
        </p:nvGrpSpPr>
        <p:grpSpPr>
          <a:xfrm>
            <a:off x="6313362" y="701738"/>
            <a:ext cx="595008" cy="254362"/>
            <a:chOff x="1276069" y="1950272"/>
            <a:chExt cx="1211673" cy="25436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1ED4BB15-8E87-432C-00AC-E8C586ED718F}"/>
                </a:ext>
              </a:extLst>
            </p:cNvPr>
            <p:cNvSpPr/>
            <p:nvPr/>
          </p:nvSpPr>
          <p:spPr>
            <a:xfrm>
              <a:off x="1299742" y="2077453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500" dirty="0">
                  <a:solidFill>
                    <a:schemeClr val="tx1"/>
                  </a:solidFill>
                  <a:latin typeface="+mn-ea"/>
                </a:rPr>
                <a:t>대표이사</a:t>
              </a:r>
              <a:endParaRPr lang="en-US" altLang="ko-KR" sz="5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E163D163-1804-B52F-BCD4-B6C08778F570}"/>
                </a:ext>
              </a:extLst>
            </p:cNvPr>
            <p:cNvSpPr/>
            <p:nvPr/>
          </p:nvSpPr>
          <p:spPr>
            <a:xfrm>
              <a:off x="1276069" y="1950272"/>
              <a:ext cx="1188000" cy="12718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ko-KR" altLang="en-US" sz="800" b="1" dirty="0" err="1">
                  <a:solidFill>
                    <a:schemeClr val="tx1"/>
                  </a:solidFill>
                  <a:latin typeface="+mn-ea"/>
                </a:rPr>
                <a:t>김대표</a:t>
              </a:r>
              <a:endParaRPr lang="ko-KR" altLang="en-US" sz="3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1D07F98E-CB2A-8CB3-DBC0-C41AA724F85E}"/>
              </a:ext>
            </a:extLst>
          </p:cNvPr>
          <p:cNvSpPr/>
          <p:nvPr/>
        </p:nvSpPr>
        <p:spPr>
          <a:xfrm>
            <a:off x="84138" y="609157"/>
            <a:ext cx="6913562" cy="613454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2FB1DAE-BB6B-083C-D1F6-DDC02F643CF4}"/>
              </a:ext>
            </a:extLst>
          </p:cNvPr>
          <p:cNvSpPr/>
          <p:nvPr/>
        </p:nvSpPr>
        <p:spPr>
          <a:xfrm>
            <a:off x="87018" y="1030766"/>
            <a:ext cx="1063145" cy="57129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C03B272-26EB-74D1-C009-AE7D3B1B0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506350"/>
              </p:ext>
            </p:extLst>
          </p:nvPr>
        </p:nvGraphicFramePr>
        <p:xfrm>
          <a:off x="182390" y="1483843"/>
          <a:ext cx="872399" cy="300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프로젝트관리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09434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입찰관리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84487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829682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발주관리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3216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62729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기성청구관리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0178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ERP </a:t>
                      </a: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51307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기준정보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65864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카테고리관리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486035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636769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단가관리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238281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kumimoji="0" lang="ko-KR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노임관리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742086"/>
                  </a:ext>
                </a:extLst>
              </a:tr>
              <a:tr h="230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 메뉴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058043"/>
                  </a:ext>
                </a:extLst>
              </a:tr>
            </a:tbl>
          </a:graphicData>
        </a:graphic>
      </p:graphicFrame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0F3D1BAE-E932-A657-B0B4-337DC7C19ADC}"/>
              </a:ext>
            </a:extLst>
          </p:cNvPr>
          <p:cNvSpPr/>
          <p:nvPr/>
        </p:nvSpPr>
        <p:spPr>
          <a:xfrm>
            <a:off x="182390" y="1121348"/>
            <a:ext cx="872399" cy="271913"/>
          </a:xfrm>
          <a:prstGeom prst="roundRect">
            <a:avLst>
              <a:gd name="adj" fmla="val 0"/>
            </a:avLst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LOGO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708AA3-D679-0B8F-3BA4-AEB56BAC346C}"/>
              </a:ext>
            </a:extLst>
          </p:cNvPr>
          <p:cNvSpPr/>
          <p:nvPr/>
        </p:nvSpPr>
        <p:spPr>
          <a:xfrm>
            <a:off x="1308713" y="1137475"/>
            <a:ext cx="2152649" cy="3179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" tIns="10800" rIns="108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dirty="0">
                <a:solidFill>
                  <a:schemeClr val="tx1"/>
                </a:solidFill>
                <a:latin typeface="+mn-ea"/>
              </a:rPr>
              <a:t>노임 상세</a:t>
            </a:r>
            <a:endParaRPr kumimoji="0" lang="ko-KR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AB768A5-C72E-ED81-7590-D8C1E7DCBE1A}"/>
              </a:ext>
            </a:extLst>
          </p:cNvPr>
          <p:cNvSpPr/>
          <p:nvPr/>
        </p:nvSpPr>
        <p:spPr>
          <a:xfrm>
            <a:off x="1222248" y="1377162"/>
            <a:ext cx="1726634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노임 정보를 등록하고 관리합니다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82E6BC67-892D-4ADF-C6E7-EE87762DE9CF}"/>
              </a:ext>
            </a:extLst>
          </p:cNvPr>
          <p:cNvSpPr/>
          <p:nvPr/>
        </p:nvSpPr>
        <p:spPr>
          <a:xfrm>
            <a:off x="5948684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수정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D36F0904-3A5D-7C34-3DAA-64777E42D1EF}"/>
              </a:ext>
            </a:extLst>
          </p:cNvPr>
          <p:cNvSpPr/>
          <p:nvPr/>
        </p:nvSpPr>
        <p:spPr>
          <a:xfrm>
            <a:off x="5096195" y="1600561"/>
            <a:ext cx="796025" cy="234950"/>
          </a:xfrm>
          <a:prstGeom prst="roundRect">
            <a:avLst>
              <a:gd name="adj" fmla="val 18165"/>
            </a:avLst>
          </a:prstGeom>
          <a:solidFill>
            <a:schemeClr val="tx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700" b="1" dirty="0">
                <a:solidFill>
                  <a:schemeClr val="bg1"/>
                </a:solidFill>
              </a:rPr>
              <a:t>삭제</a:t>
            </a:r>
            <a:endParaRPr lang="en-US" altLang="ko-KR" sz="700" b="1" dirty="0">
              <a:solidFill>
                <a:schemeClr val="bg1"/>
              </a:solidFill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F748D382-C2B6-43F1-0DB7-6CFF20AE7050}"/>
              </a:ext>
            </a:extLst>
          </p:cNvPr>
          <p:cNvSpPr/>
          <p:nvPr/>
        </p:nvSpPr>
        <p:spPr>
          <a:xfrm>
            <a:off x="1311467" y="1901208"/>
            <a:ext cx="5433246" cy="2275585"/>
          </a:xfrm>
          <a:prstGeom prst="roundRect">
            <a:avLst>
              <a:gd name="adj" fmla="val 262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EA212C3-6DEF-82DA-C730-B67ADB9CB1F8}"/>
              </a:ext>
            </a:extLst>
          </p:cNvPr>
          <p:cNvSpPr/>
          <p:nvPr/>
        </p:nvSpPr>
        <p:spPr>
          <a:xfrm>
            <a:off x="1397112" y="1998644"/>
            <a:ext cx="1142403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기본 정보 </a:t>
            </a:r>
            <a:r>
              <a:rPr lang="en-US" altLang="ko-KR" sz="800" b="1" dirty="0">
                <a:solidFill>
                  <a:srgbClr val="FF0000"/>
                </a:solidFill>
                <a:latin typeface="+mn-ea"/>
              </a:rPr>
              <a:t>*</a:t>
            </a:r>
            <a:endParaRPr lang="ko-KR" altLang="en-US" sz="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131CC1D-B2A5-360F-2BA3-614F7E9438DB}"/>
              </a:ext>
            </a:extLst>
          </p:cNvPr>
          <p:cNvSpPr/>
          <p:nvPr/>
        </p:nvSpPr>
        <p:spPr>
          <a:xfrm>
            <a:off x="1498340" y="3120812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6.01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910AC0F-4AB7-6006-AEE5-73BBE7AEA575}"/>
              </a:ext>
            </a:extLst>
          </p:cNvPr>
          <p:cNvSpPr/>
          <p:nvPr/>
        </p:nvSpPr>
        <p:spPr>
          <a:xfrm>
            <a:off x="1498340" y="2880448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최소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M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858E0C6-73E0-B5BA-D629-CD12401E363D}"/>
              </a:ext>
            </a:extLst>
          </p:cNvPr>
          <p:cNvSpPr/>
          <p:nvPr/>
        </p:nvSpPr>
        <p:spPr>
          <a:xfrm>
            <a:off x="4055020" y="2530579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가로 ▼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98B2B555-6483-C670-046F-ED693B9CD63D}"/>
              </a:ext>
            </a:extLst>
          </p:cNvPr>
          <p:cNvSpPr/>
          <p:nvPr/>
        </p:nvSpPr>
        <p:spPr>
          <a:xfrm>
            <a:off x="405502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구분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ED8BBC11-C23A-8B19-CD1B-8FBA6779F69C}"/>
              </a:ext>
            </a:extLst>
          </p:cNvPr>
          <p:cNvSpPr/>
          <p:nvPr/>
        </p:nvSpPr>
        <p:spPr>
          <a:xfrm>
            <a:off x="1498340" y="2530579"/>
            <a:ext cx="2514102" cy="23495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123123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8CBDEFFA-6E05-37D5-2BBE-9F2545F5CA9C}"/>
              </a:ext>
            </a:extLst>
          </p:cNvPr>
          <p:cNvSpPr/>
          <p:nvPr/>
        </p:nvSpPr>
        <p:spPr>
          <a:xfrm>
            <a:off x="1498340" y="2290215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노임번호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549E0B0D-F18E-5456-4D4F-1BC6B04F9743}"/>
              </a:ext>
            </a:extLst>
          </p:cNvPr>
          <p:cNvSpPr/>
          <p:nvPr/>
        </p:nvSpPr>
        <p:spPr>
          <a:xfrm>
            <a:off x="1497345" y="3705424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400,000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A5034E9-DEB6-DE5A-3BC3-B5E22212CC9A}"/>
              </a:ext>
            </a:extLst>
          </p:cNvPr>
          <p:cNvSpPr/>
          <p:nvPr/>
        </p:nvSpPr>
        <p:spPr>
          <a:xfrm>
            <a:off x="1497345" y="3465060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노임단가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C5A1B9A7-7A65-EAF8-5392-34F0FD01C9A4}"/>
              </a:ext>
            </a:extLst>
          </p:cNvPr>
          <p:cNvSpPr/>
          <p:nvPr/>
        </p:nvSpPr>
        <p:spPr>
          <a:xfrm>
            <a:off x="4055020" y="3705424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dirty="0">
                <a:solidFill>
                  <a:schemeClr val="tx1"/>
                </a:solidFill>
                <a:latin typeface="+mn-ea"/>
              </a:rPr>
              <a:t>사용 ▼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2F0D063F-ECDD-A68F-9990-39C09336784C}"/>
              </a:ext>
            </a:extLst>
          </p:cNvPr>
          <p:cNvSpPr/>
          <p:nvPr/>
        </p:nvSpPr>
        <p:spPr>
          <a:xfrm>
            <a:off x="4055020" y="3465060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상태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15572A2-7357-5317-2BD5-12DA3B04056C}"/>
              </a:ext>
            </a:extLst>
          </p:cNvPr>
          <p:cNvSpPr/>
          <p:nvPr/>
        </p:nvSpPr>
        <p:spPr>
          <a:xfrm>
            <a:off x="4055020" y="3117747"/>
            <a:ext cx="2514102" cy="23495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700" dirty="0">
                <a:solidFill>
                  <a:schemeClr val="tx1"/>
                </a:solidFill>
                <a:latin typeface="+mn-ea"/>
              </a:rPr>
              <a:t>7.00</a:t>
            </a:r>
            <a:endParaRPr lang="ko-KR" altLang="en-US" sz="7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A28EBA2F-794B-9AEC-EA75-224B788B2F76}"/>
              </a:ext>
            </a:extLst>
          </p:cNvPr>
          <p:cNvSpPr/>
          <p:nvPr/>
        </p:nvSpPr>
        <p:spPr>
          <a:xfrm>
            <a:off x="4055020" y="2877383"/>
            <a:ext cx="1041175" cy="23495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700" b="1" dirty="0">
                <a:solidFill>
                  <a:schemeClr val="tx1"/>
                </a:solidFill>
                <a:latin typeface="+mn-ea"/>
              </a:rPr>
              <a:t>최대 </a:t>
            </a:r>
            <a:r>
              <a:rPr lang="en-US" altLang="ko-KR" sz="700" b="1" dirty="0">
                <a:solidFill>
                  <a:schemeClr val="tx1"/>
                </a:solidFill>
                <a:latin typeface="+mn-ea"/>
              </a:rPr>
              <a:t>M</a:t>
            </a:r>
            <a:endParaRPr lang="ko-KR" altLang="en-US" sz="7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F349C00D-40BD-A878-DC1C-BB59FE85DB2A}"/>
              </a:ext>
            </a:extLst>
          </p:cNvPr>
          <p:cNvSpPr/>
          <p:nvPr/>
        </p:nvSpPr>
        <p:spPr>
          <a:xfrm>
            <a:off x="1379592" y="315257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69FC5E21-2720-1F72-1D6A-109D9FD2FF1F}"/>
              </a:ext>
            </a:extLst>
          </p:cNvPr>
          <p:cNvSpPr/>
          <p:nvPr/>
        </p:nvSpPr>
        <p:spPr>
          <a:xfrm>
            <a:off x="3979726" y="3152576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01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86EB11D7-29AD-F2F6-9553-65CC14ABBCA9}"/>
              </a:ext>
            </a:extLst>
          </p:cNvPr>
          <p:cNvSpPr/>
          <p:nvPr/>
        </p:nvSpPr>
        <p:spPr>
          <a:xfrm>
            <a:off x="3979726" y="3742635"/>
            <a:ext cx="148597" cy="148597"/>
          </a:xfrm>
          <a:prstGeom prst="ellipse">
            <a:avLst/>
          </a:prstGeom>
          <a:solidFill>
            <a:srgbClr val="D62900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500" b="1" dirty="0">
                <a:solidFill>
                  <a:schemeClr val="bg1"/>
                </a:solidFill>
                <a:latin typeface="+mn-ea"/>
              </a:rPr>
              <a:t>02</a:t>
            </a:r>
            <a:endParaRPr lang="ko-KR" altLang="en-US" sz="5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395154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None"/>
  <p:tag name="ANCHORRIGHT" val="None"/>
  <p:tag name="ANCHORBOTTOM" val="Non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None"/>
  <p:tag name="ANCHORRIGHT" val="None"/>
  <p:tag name="ANCHORBOTTOM" val="Non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None"/>
  <p:tag name="ANCHORRIGHT" val="None"/>
  <p:tag name="ANCHORBOTTOM" val="None"/>
</p:tagLst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9525"/>
      </a:spPr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>
          <a:solidFill>
            <a:schemeClr val="tx1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_rels/item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.xml"/></Relationships>
</file>

<file path=customXml/_rels/item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.xml"/></Relationships>
</file>

<file path=customXml/_rels/item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.xml"/></Relationships>
</file>

<file path=customXml/_rels/item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.xml"/></Relationships>
</file>

<file path=customXml/_rels/item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.xml"/></Relationships>
</file>

<file path=customXml/_rels/item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.xml"/></Relationships>
</file>

<file path=customXml/_rels/item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.xml"/></Relationships>
</file>

<file path=customXml/_rels/item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.xml"/></Relationships>
</file>

<file path=customXml/_rels/item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.xml"/></Relationships>
</file>

<file path=customXml/_rels/item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.xml"/></Relationships>
</file>

<file path=customXml/_rels/item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.xml"/></Relationships>
</file>

<file path=customXml/_rels/item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.xml"/></Relationships>
</file>

<file path=customXml/_rels/item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.xml"/></Relationships>
</file>

<file path=customXml/_rels/item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.xml"/></Relationships>
</file>

<file path=customXml/_rels/item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.xml"/></Relationships>
</file>

<file path=customXml/_rels/item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.xml"/></Relationships>
</file>

<file path=customXml/_rels/item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.xml"/></Relationships>
</file>

<file path=customXml/_rels/item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.xml"/></Relationships>
</file>

<file path=customXml/_rels/item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.xml"/></Relationships>
</file>

<file path=customXml/_rels/item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.xml"/></Relationships>
</file>

<file path=customXml/_rels/item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.xml"/></Relationships>
</file>

<file path=customXml/_rels/item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.xml"/></Relationships>
</file>

<file path=customXml/_rels/item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.xml"/></Relationships>
</file>

<file path=customXml/_rels/item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.xml"/></Relationships>
</file>

<file path=customXml/_rels/item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.xml"/></Relationships>
</file>

<file path=customXml/_rels/item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.xml"/></Relationships>
</file>

<file path=customXml/_rels/item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.xml"/></Relationships>
</file>

<file path=customXml/_rels/item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.xml"/></Relationships>
</file>

<file path=customXml/_rels/item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.xml"/></Relationships>
</file>

<file path=customXml/_rels/item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.xml"/></Relationships>
</file>

<file path=customXml/_rels/item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.xml"/></Relationships>
</file>

<file path=customXml/_rels/item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.xml"/></Relationships>
</file>

<file path=customXml/_rels/item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.xml"/></Relationships>
</file>

<file path=customXml/_rels/item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.xml"/></Relationships>
</file>

<file path=customXml/_rels/item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.xml"/></Relationships>
</file>

<file path=customXml/_rels/item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.xml"/></Relationships>
</file>

<file path=customXml/_rels/item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.xml"/></Relationships>
</file>

<file path=customXml/_rels/item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.xml"/></Relationships>
</file>

<file path=customXml/_rels/item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.xml"/></Relationships>
</file>

<file path=customXml/_rels/item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.xml"/></Relationships>
</file>

<file path=customXml/_rels/item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.xml"/></Relationships>
</file>

<file path=customXml/_rels/item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.xml"/></Relationships>
</file>

<file path=customXml/_rels/item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.xml"/></Relationships>
</file>

<file path=customXml/_rels/item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.xml"/></Relationships>
</file>

<file path=customXml/_rels/item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.xml"/></Relationships>
</file>

<file path=customXml/_rels/item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.xml"/></Relationships>
</file>

<file path=customXml/_rels/item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.xml"/></Relationships>
</file>

<file path=customXml/_rels/item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.xml"/></Relationships>
</file>

<file path=customXml/_rels/item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.xml"/></Relationships>
</file>

<file path=customXml/_rels/item1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.xml"/></Relationships>
</file>

<file path=customXml/_rels/item1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.xml"/></Relationships>
</file>

<file path=customXml/_rels/item1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.xml"/></Relationships>
</file>

<file path=customXml/_rels/item1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.xml"/></Relationships>
</file>

<file path=customXml/_rels/item1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.xml"/></Relationships>
</file>

<file path=customXml/_rels/item1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.xml"/></Relationships>
</file>

<file path=customXml/_rels/item1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.xml"/></Relationships>
</file>

<file path=customXml/_rels/item1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.xml"/></Relationships>
</file>

<file path=customXml/_rels/item1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.xml"/></Relationships>
</file>

<file path=customXml/_rels/item1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.xml"/></Relationships>
</file>

<file path=customXml/_rels/item1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.xml"/></Relationships>
</file>

<file path=customXml/_rels/item1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.xml"/></Relationships>
</file>

<file path=customXml/_rels/item1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.xml"/></Relationships>
</file>

<file path=customXml/_rels/item1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.xml"/></Relationships>
</file>

<file path=customXml/_rels/item1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.xml"/></Relationships>
</file>

<file path=customXml/_rels/item1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.xml"/></Relationships>
</file>

<file path=customXml/_rels/item1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.xml"/></Relationships>
</file>

<file path=customXml/_rels/item1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.xml"/></Relationships>
</file>

<file path=customXml/_rels/item1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.xml"/></Relationships>
</file>

<file path=customXml/_rels/item1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.xml"/></Relationships>
</file>

<file path=customXml/_rels/item1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.xml"/></Relationships>
</file>

<file path=customXml/_rels/item1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.xml"/></Relationships>
</file>

<file path=customXml/_rels/item1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.xml"/></Relationships>
</file>

<file path=customXml/_rels/item1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.xml"/></Relationships>
</file>

<file path=customXml/_rels/item1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.xml"/></Relationships>
</file>

<file path=customXml/_rels/item1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.xml"/></Relationships>
</file>

<file path=customXml/_rels/item1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.xml"/></Relationships>
</file>

<file path=customXml/_rels/item1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.xml"/></Relationships>
</file>

<file path=customXml/_rels/item1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.xml"/></Relationships>
</file>

<file path=customXml/_rels/item1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9.xml"/></Relationships>
</file>

<file path=customXml/_rels/item1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0.xml"/></Relationships>
</file>

<file path=customXml/_rels/item1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1.xml"/></Relationships>
</file>

<file path=customXml/_rels/item1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2.xml"/></Relationships>
</file>

<file path=customXml/_rels/item1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3.xml"/></Relationships>
</file>

<file path=customXml/_rels/item1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4.xml"/></Relationships>
</file>

<file path=customXml/_rels/item1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5.xml"/></Relationships>
</file>

<file path=customXml/_rels/item1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6.xml"/></Relationships>
</file>

<file path=customXml/_rels/item1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7.xml"/></Relationships>
</file>

<file path=customXml/_rels/item1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8.xml"/></Relationships>
</file>

<file path=customXml/_rels/item1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9.xml"/></Relationships>
</file>

<file path=customXml/_rels/item1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0.xml"/></Relationships>
</file>

<file path=customXml/_rels/item1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1.xml"/></Relationships>
</file>

<file path=customXml/_rels/item1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2.xml"/></Relationships>
</file>

<file path=customXml/_rels/item1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3.xml"/></Relationships>
</file>

<file path=customXml/_rels/item1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4.xml"/></Relationships>
</file>

<file path=customXml/_rels/item1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5.xml"/></Relationships>
</file>

<file path=customXml/_rels/item1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6.xml"/></Relationships>
</file>

<file path=customXml/_rels/item1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7.xml"/></Relationships>
</file>

<file path=customXml/_rels/item1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8.xml"/></Relationships>
</file>

<file path=customXml/_rels/item1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9.xml"/></Relationships>
</file>

<file path=customXml/_rels/item1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0.xml"/></Relationships>
</file>

<file path=customXml/_rels/item1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1.xml"/></Relationships>
</file>

<file path=customXml/_rels/item1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2.xml"/></Relationships>
</file>

<file path=customXml/_rels/item1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3.xml"/></Relationships>
</file>

<file path=customXml/_rels/item1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4.xml"/></Relationships>
</file>

<file path=customXml/_rels/item1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5.xml"/></Relationships>
</file>

<file path=customXml/_rels/item1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6.xml"/></Relationships>
</file>

<file path=customXml/_rels/item1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7.xml"/></Relationships>
</file>

<file path=customXml/_rels/item1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8.xml"/></Relationships>
</file>

<file path=customXml/_rels/item1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9.xml"/></Relationships>
</file>

<file path=customXml/_rels/item1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0.xml"/></Relationships>
</file>

<file path=customXml/_rels/item1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1.xml"/></Relationships>
</file>

<file path=customXml/_rels/item1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2.xml"/></Relationships>
</file>

<file path=customXml/_rels/item1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3.xml"/></Relationships>
</file>

<file path=customXml/_rels/item1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4.xml"/></Relationships>
</file>

<file path=customXml/_rels/item1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5.xml"/></Relationships>
</file>

<file path=customXml/_rels/item1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6.xml"/></Relationships>
</file>

<file path=customXml/_rels/item1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7.xml"/></Relationships>
</file>

<file path=customXml/_rels/item1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8.xml"/></Relationships>
</file>

<file path=customXml/_rels/item1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9.xml"/></Relationships>
</file>

<file path=customXml/_rels/item1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0.xml"/></Relationships>
</file>

<file path=customXml/_rels/item1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1.xml"/></Relationships>
</file>

<file path=customXml/_rels/item1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2.xml"/></Relationships>
</file>

<file path=customXml/_rels/item1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3.xml"/></Relationships>
</file>

<file path=customXml/_rels/item1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4.xml"/></Relationships>
</file>

<file path=customXml/_rels/item1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5.xml"/></Relationships>
</file>

<file path=customXml/_rels/item1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6.xml"/></Relationships>
</file>

<file path=customXml/_rels/item1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7.xml"/></Relationships>
</file>

<file path=customXml/_rels/item1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8.xml"/></Relationships>
</file>

<file path=customXml/_rels/item1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9.xml"/></Relationships>
</file>

<file path=customXml/_rels/item1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0.xml"/></Relationships>
</file>

<file path=customXml/_rels/item1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1.xml"/></Relationships>
</file>

<file path=customXml/_rels/item1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2.xml"/></Relationships>
</file>

<file path=customXml/_rels/item1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3.xml"/></Relationships>
</file>

<file path=customXml/_rels/item1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4.xml"/></Relationships>
</file>

<file path=customXml/_rels/item1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5.xml"/></Relationships>
</file>

<file path=customXml/_rels/item1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6.xml"/></Relationships>
</file>

<file path=customXml/_rels/item1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7.xml"/></Relationships>
</file>

<file path=customXml/_rels/item1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8.xml"/></Relationships>
</file>

<file path=customXml/_rels/item1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9.xml"/></Relationships>
</file>

<file path=customXml/_rels/item1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0.xml"/></Relationships>
</file>

<file path=customXml/_rels/item1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1.xml"/></Relationships>
</file>

<file path=customXml/_rels/item1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2.xml"/></Relationships>
</file>

<file path=customXml/_rels/item1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3.xml"/></Relationships>
</file>

<file path=customXml/_rels/item1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4.xml"/></Relationships>
</file>

<file path=customXml/_rels/item1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5.xml"/></Relationships>
</file>

<file path=customXml/_rels/item1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6.xml"/></Relationships>
</file>

<file path=customXml/_rels/item1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7.xml"/></Relationships>
</file>

<file path=customXml/_rels/item1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8.xml"/></Relationships>
</file>

<file path=customXml/_rels/item1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9.xml"/></Relationships>
</file>

<file path=customXml/_rels/item2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0.xml"/></Relationships>
</file>

<file path=customXml/_rels/item2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1.xml"/></Relationships>
</file>

<file path=customXml/_rels/item2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2.xml"/></Relationships>
</file>

<file path=customXml/_rels/item2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3.xml"/></Relationships>
</file>

<file path=customXml/_rels/item2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4.xml"/></Relationships>
</file>

<file path=customXml/_rels/item2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5.xml"/></Relationships>
</file>

<file path=customXml/_rels/item2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6.xml"/></Relationships>
</file>

<file path=customXml/_rels/item2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7.xml"/></Relationships>
</file>

<file path=customXml/_rels/item2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8.xml"/></Relationships>
</file>

<file path=customXml/_rels/item2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9.xml"/></Relationships>
</file>

<file path=customXml/_rels/item2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0.xml"/></Relationships>
</file>

<file path=customXml/_rels/item2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1.xml"/></Relationships>
</file>

<file path=customXml/_rels/item2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2.xml"/></Relationships>
</file>

<file path=customXml/_rels/item2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3.xml"/></Relationships>
</file>

<file path=customXml/_rels/item2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4.xml"/></Relationships>
</file>

<file path=customXml/_rels/item2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5.xml"/></Relationships>
</file>

<file path=customXml/_rels/item2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6.xml"/></Relationships>
</file>

<file path=customXml/_rels/item2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7.xml"/></Relationships>
</file>

<file path=customXml/_rels/item2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8.xml"/></Relationships>
</file>

<file path=customXml/_rels/item2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9.xml"/></Relationships>
</file>

<file path=customXml/_rels/item2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0.xml"/></Relationships>
</file>

<file path=customXml/_rels/item2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1.xml"/></Relationships>
</file>

<file path=customXml/_rels/item2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2.xml"/></Relationships>
</file>

<file path=customXml/_rels/item2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3.xml"/></Relationships>
</file>

<file path=customXml/_rels/item2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4.xml"/></Relationships>
</file>

<file path=customXml/_rels/item2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5.xml"/></Relationships>
</file>

<file path=customXml/_rels/item2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6.xml"/></Relationships>
</file>

<file path=customXml/_rels/item2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7.xml"/></Relationships>
</file>

<file path=customXml/_rels/item2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8.xml"/></Relationships>
</file>

<file path=customXml/_rels/item2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9.xml"/></Relationships>
</file>

<file path=customXml/_rels/item2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0.xml"/></Relationships>
</file>

<file path=customXml/_rels/item2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1.xml"/></Relationships>
</file>

<file path=customXml/_rels/item2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2.xml"/></Relationships>
</file>

<file path=customXml/_rels/item2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3.xml"/></Relationships>
</file>

<file path=customXml/_rels/item2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4.xml"/></Relationships>
</file>

<file path=customXml/_rels/item2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5.xml"/></Relationships>
</file>

<file path=customXml/_rels/item2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6.xml"/></Relationships>
</file>

<file path=customXml/_rels/item2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7.xml"/></Relationships>
</file>

<file path=customXml/_rels/item2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8.xml"/></Relationships>
</file>

<file path=customXml/_rels/item2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9.xml"/></Relationships>
</file>

<file path=customXml/_rels/item2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0.xml"/></Relationships>
</file>

<file path=customXml/_rels/item2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1.xml"/></Relationships>
</file>

<file path=customXml/_rels/item2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2.xml"/></Relationships>
</file>

<file path=customXml/_rels/item2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3.xml"/></Relationships>
</file>

<file path=customXml/_rels/item2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4.xml"/></Relationships>
</file>

<file path=customXml/_rels/item2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5.xml"/></Relationships>
</file>

<file path=customXml/_rels/item2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6.xml"/></Relationships>
</file>

<file path=customXml/_rels/item2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7.xml"/></Relationships>
</file>

<file path=customXml/_rels/item2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8.xml"/></Relationships>
</file>

<file path=customXml/_rels/item2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9.xml"/></Relationships>
</file>

<file path=customXml/_rels/item2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0.xml"/></Relationships>
</file>

<file path=customXml/_rels/item2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1.xml"/></Relationships>
</file>

<file path=customXml/_rels/item2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2.xml"/></Relationships>
</file>

<file path=customXml/_rels/item2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3.xml"/></Relationships>
</file>

<file path=customXml/_rels/item2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4.xml"/></Relationships>
</file>

<file path=customXml/_rels/item2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5.xml"/></Relationships>
</file>

<file path=customXml/_rels/item2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6.xml"/></Relationships>
</file>

<file path=customXml/_rels/item2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7.xml"/></Relationships>
</file>

<file path=customXml/_rels/item2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8.xml"/></Relationships>
</file>

<file path=customXml/_rels/item2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9.xml"/></Relationships>
</file>

<file path=customXml/_rels/item2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0.xml"/></Relationships>
</file>

<file path=customXml/_rels/item2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1.xml"/></Relationships>
</file>

<file path=customXml/_rels/item2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2.xml"/></Relationships>
</file>

<file path=customXml/_rels/item2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3.xml"/></Relationships>
</file>

<file path=customXml/_rels/item2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4.xml"/></Relationships>
</file>

<file path=customXml/_rels/item2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5.xml"/></Relationships>
</file>

<file path=customXml/_rels/item2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6.xml"/></Relationships>
</file>

<file path=customXml/item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.xml><?xml version="1.0" encoding="utf-8"?>
<Control xmlns="http://schemas.microsoft.com/VisualStudio/2011/storyboarding/control">
  <Id Name="System.Storyboarding.WindowsAppIcons.List" Revision="1" Stencil="System.Storyboarding.WindowsAppIcons" StencilVersion="0.1"/>
</Control>
</file>

<file path=customXml/item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8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9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2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4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1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7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8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9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2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1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3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4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5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6.xml><?xml version="1.0" encoding="utf-8"?>
<Control xmlns="http://schemas.microsoft.com/VisualStudio/2011/storyboarding/control">
  <Id Name="System.Storyboarding.WindowsAppIcons.Plus" Revision="1" Stencil="System.Storyboarding.WindowsAppIcons" StencilVersion="0.1"/>
</Control>
</file>

<file path=customXml/item27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2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1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32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3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4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35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36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3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3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4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41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4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4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44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45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46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47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48.xml><?xml version="1.0" encoding="utf-8"?>
<Control xmlns="http://schemas.microsoft.com/VisualStudio/2011/storyboarding/control">
  <Id Name="System.Storyboarding.WindowsAppIcons.List" Revision="1" Stencil="System.Storyboarding.WindowsAppIcons" StencilVersion="0.1"/>
</Control>
</file>

<file path=customXml/item49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50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51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52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53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5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5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5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57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58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59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60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61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6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67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6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6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70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71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7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73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74.xml><?xml version="1.0" encoding="utf-8"?>
<Control xmlns="http://schemas.microsoft.com/VisualStudio/2011/storyboarding/control">
  <Id Name="System.Storyboarding.WindowsAppIcons.List" Revision="1" Stencil="System.Storyboarding.WindowsAppIcons" StencilVersion="0.1"/>
</Control>
</file>

<file path=customXml/item75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76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77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78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79.xml><?xml version="1.0" encoding="utf-8"?>
<Control xmlns="http://schemas.microsoft.com/VisualStudio/2011/storyboarding/control">
  <Id Name="System.Storyboarding.Icons.Error" Revision="1" Stencil="System.Storyboarding.Icons" StencilVersion="0.1"/>
</Control>
</file>

<file path=customXml/item80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8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82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8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8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85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8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8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8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8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0.xml><?xml version="1.0" encoding="utf-8"?>
<Control xmlns="http://schemas.microsoft.com/VisualStudio/2011/storyboarding/control">
  <Id Name="System.Storyboarding.WindowsPhoneIcons.Back" Revision="1" Stencil="System.Storyboarding.WindowsPhoneIcons" StencilVersion="0.1"/>
</Control>
</file>

<file path=customXml/item9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3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94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9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98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99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00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01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02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0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0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0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06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07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0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09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10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11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12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13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114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1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16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1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18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19.xml><?xml version="1.0" encoding="utf-8"?>
<Control xmlns="http://schemas.microsoft.com/VisualStudio/2011/storyboarding/control">
  <Id Name="32035d07-bc66-4a79-8001-2507012193e3" RevisionId="7f6cc906-8fab-4878-8f41-90bcdc4e860e" Stencil="172d6d98-e5c9-42e9-a209-79f7a94bbd38" StencilRevisionId="00000000-0000-0000-0000-000000000000" StencilVersion="0.0"/>
</Control>
</file>

<file path=customXml/item120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2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22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23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2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2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26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27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28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29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3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3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32.xml><?xml version="1.0" encoding="utf-8"?>
<Control xmlns="http://schemas.microsoft.com/VisualStudio/2011/storyboarding/control">
  <Id Name="System.Storyboarding.WindowsPhoneIcons.Back" Revision="1" Stencil="System.Storyboarding.WindowsPhoneIcons" StencilVersion="0.1"/>
</Control>
</file>

<file path=customXml/item133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13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35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36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37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38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139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14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41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42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4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44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45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146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4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4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49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150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5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52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53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5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55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56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5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58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159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60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161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62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16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64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6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6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67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6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69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70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17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7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73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74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7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76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7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7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79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80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8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82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8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84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85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86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8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88.xml><?xml version="1.0" encoding="utf-8"?>
<Control xmlns="http://schemas.microsoft.com/VisualStudio/2011/storyboarding/control">
  <Id Name="System.Storyboarding.Icons.Error" Revision="1" Stencil="System.Storyboarding.Icons" StencilVersion="0.1"/>
</Control>
</file>

<file path=customXml/item189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90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91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192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93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194.xml><?xml version="1.0" encoding="utf-8"?>
<Control xmlns="http://schemas.microsoft.com/VisualStudio/2011/storyboarding/control">
  <Id Name="System.Storyboarding.Media.StreetMap" Revision="1" Stencil="System.Storyboarding.Media" StencilVersion="0.1"/>
</Control>
</file>

<file path=customXml/item19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196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97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198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19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00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20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02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03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04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05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0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0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08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09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1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1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12.xml><?xml version="1.0" encoding="utf-8"?>
<Control xmlns="http://schemas.microsoft.com/VisualStudio/2011/storyboarding/control">
  <Id Name="System.Storyboarding.WindowsPhoneIcons.Email" Revision="1" Stencil="System.Storyboarding.WindowsPhoneIcons" StencilVersion="0.1"/>
</Control>
</file>

<file path=customXml/item213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1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1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16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17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18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19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20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21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22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23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24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25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26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27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2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29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3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31.xml><?xml version="1.0" encoding="utf-8"?>
<Control xmlns="http://schemas.microsoft.com/VisualStudio/2011/storyboarding/control">
  <Id Name="System.Storyboarding.WindowsPhoneIcons.Camera" Revision="1" Stencil="System.Storyboarding.WindowsPhoneIcons" StencilVersion="0.1"/>
</Control>
</file>

<file path=customXml/item232.xml><?xml version="1.0" encoding="utf-8"?>
<Control xmlns="http://schemas.microsoft.com/VisualStudio/2011/storyboarding/control">
  <Id Name="System.Storyboarding.WindowsAppIcons.Plus" Revision="1" Stencil="System.Storyboarding.WindowsAppIcons" StencilVersion="0.1"/>
</Control>
</file>

<file path=customXml/item233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34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35.xml><?xml version="1.0" encoding="utf-8"?>
<Control xmlns="http://schemas.microsoft.com/VisualStudio/2011/storyboarding/control">
  <Id Name="System.Storyboarding.WindowsPhoneIcons.Email" Revision="1" Stencil="System.Storyboarding.WindowsPhoneIcons" StencilVersion="0.1"/>
</Control>
</file>

<file path=customXml/item23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37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38.xml><?xml version="1.0" encoding="utf-8"?>
<Control xmlns="http://schemas.microsoft.com/VisualStudio/2011/storyboarding/control">
  <Id Name="32035d07-bc66-4a79-8001-2507012193e3" RevisionId="7f6cc906-8fab-4878-8f41-90bcdc4e860e" Stencil="172d6d98-e5c9-42e9-a209-79f7a94bbd38" StencilRevisionId="00000000-0000-0000-0000-000000000000" StencilVersion="0.0"/>
</Control>
</file>

<file path=customXml/item239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40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41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42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43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44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45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24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47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48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4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50.xml><?xml version="1.0" encoding="utf-8"?>
<Control xmlns="http://schemas.microsoft.com/VisualStudio/2011/storyboarding/control">
  <Id Name="System.Storyboarding.WindowsPhoneIcons.Check" Revision="1" Stencil="System.Storyboarding.WindowsPhoneIcons" StencilVersion="0.1"/>
</Control>
</file>

<file path=customXml/item251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52.xml><?xml version="1.0" encoding="utf-8"?>
<Control xmlns="http://schemas.microsoft.com/VisualStudio/2011/storyboarding/control">
  <Id Name="System.Storyboarding.WindowsPhoneIcons.Email" Revision="1" Stencil="System.Storyboarding.WindowsPhoneIcons" StencilVersion="0.1"/>
</Control>
</file>

<file path=customXml/item253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54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5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56.xml><?xml version="1.0" encoding="utf-8"?>
<Control xmlns="http://schemas.microsoft.com/VisualStudio/2011/storyboarding/control">
  <Id Name="03ad4d9b-4b9d-44ba-9033-0000952eba9d" RevisionId="77940bd2-b573-4b5a-acef-50d9302aaf3c" Stencil="172d6d98-e5c9-42e9-a209-79f7a94bbd38" StencilRevisionId="00000000-0000-0000-0000-000000000000" StencilVersion="0.0"/>
</Control>
</file>

<file path=customXml/item257.xml><?xml version="1.0" encoding="utf-8"?>
<Control xmlns="http://schemas.microsoft.com/VisualStudio/2011/storyboarding/control">
  <Id Name="System.Storyboarding.WindowsAppIcons.Search" Revision="1" Stencil="System.Storyboarding.WindowsAppIcons" StencilVersion="0.1"/>
</Control>
</file>

<file path=customXml/item258.xml><?xml version="1.0" encoding="utf-8"?>
<Control xmlns="http://schemas.microsoft.com/VisualStudio/2011/storyboarding/control">
  <Id Name="System.Storyboarding.Icons.Error" Revision="1" Stencil="System.Storyboarding.Icons" StencilVersion="0.1"/>
</Control>
</file>

<file path=customXml/item259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60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61.xml><?xml version="1.0" encoding="utf-8"?>
<Control xmlns="http://schemas.microsoft.com/VisualStudio/2011/storyboarding/control">
  <Id Name="System.Storyboarding.Media.StreetMap" Revision="1" Stencil="System.Storyboarding.Media" StencilVersion="0.1"/>
</Control>
</file>

<file path=customXml/item262.xml><?xml version="1.0" encoding="utf-8"?>
<Control xmlns="http://schemas.microsoft.com/VisualStudio/2011/storyboarding/control">
  <Id Name="System.Storyboarding.WindowsAppIcons.MapPoint" Revision="1" Stencil="System.Storyboarding.WindowsAppIcons" StencilVersion="0.1"/>
</Control>
</file>

<file path=customXml/item263.xml><?xml version="1.0" encoding="utf-8"?>
<Control xmlns="http://schemas.microsoft.com/VisualStudio/2011/storyboarding/control">
  <Id Name="System.Storyboarding.Icons.ExpandCollapse" Revision="1" Stencil="System.Storyboarding.Icons" StencilVersion="0.1"/>
</Control>
</file>

<file path=customXml/item264.xml><?xml version="1.0" encoding="utf-8"?>
<Control xmlns="http://schemas.microsoft.com/VisualStudio/2011/storyboarding/control">
  <Id Name="bdaa9ddb-9341-4a4d-863d-ba5668bb2752" RevisionId="2f076c3d-6e94-4c8e-b1b7-55dcde4ae4ab" Stencil="172d6d98-e5c9-42e9-a209-79f7a94bbd38" StencilRevisionId="00000000-0000-0000-0000-000000000000" StencilVersion="0.0"/>
</Control>
</file>

<file path=customXml/item265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266.xml><?xml version="1.0" encoding="utf-8"?>
<Control xmlns="http://schemas.microsoft.com/VisualStudio/2011/storyboarding/control">
  <Id Name="System.Storyboarding.Icons.Calendar" Revision="1" Stencil="System.Storyboarding.Icons" StencilVersion="0.1"/>
</Control>
</file>

<file path=customXml/itemProps1.xml><?xml version="1.0" encoding="utf-8"?>
<ds:datastoreItem xmlns:ds="http://schemas.openxmlformats.org/officeDocument/2006/customXml" ds:itemID="{18B29788-8761-462B-B998-3046DFF9B7B0}">
  <ds:schemaRefs>
    <ds:schemaRef ds:uri="http://schemas.microsoft.com/VisualStudio/2011/storyboarding/control"/>
  </ds:schemaRefs>
</ds:datastoreItem>
</file>

<file path=customXml/itemProps2.xml><?xml version="1.0" encoding="utf-8"?>
<ds:datastoreItem xmlns:ds="http://schemas.openxmlformats.org/officeDocument/2006/customXml" ds:itemID="{EC8E627C-CFEA-41AC-AF13-79B0567D147C}">
  <ds:schemaRefs>
    <ds:schemaRef ds:uri="http://schemas.microsoft.com/VisualStudio/2011/storyboarding/control"/>
  </ds:schemaRefs>
</ds:datastoreItem>
</file>

<file path=customXml/itemProps3.xml><?xml version="1.0" encoding="utf-8"?>
<ds:datastoreItem xmlns:ds="http://schemas.openxmlformats.org/officeDocument/2006/customXml" ds:itemID="{6E0C2A54-F2E6-4D51-A5CC-824367FCB440}">
  <ds:schemaRefs>
    <ds:schemaRef ds:uri="http://schemas.microsoft.com/VisualStudio/2011/storyboarding/control"/>
  </ds:schemaRefs>
</ds:datastoreItem>
</file>

<file path=customXml/itemProps4.xml><?xml version="1.0" encoding="utf-8"?>
<ds:datastoreItem xmlns:ds="http://schemas.openxmlformats.org/officeDocument/2006/customXml" ds:itemID="{43684A9E-4587-4113-A192-D26D40A854DB}">
  <ds:schemaRefs>
    <ds:schemaRef ds:uri="http://schemas.microsoft.com/VisualStudio/2011/storyboarding/control"/>
  </ds:schemaRefs>
</ds:datastoreItem>
</file>

<file path=customXml/itemProps5.xml><?xml version="1.0" encoding="utf-8"?>
<ds:datastoreItem xmlns:ds="http://schemas.openxmlformats.org/officeDocument/2006/customXml" ds:itemID="{A689270D-AD32-471D-97EB-F63E6E395933}">
  <ds:schemaRefs>
    <ds:schemaRef ds:uri="http://schemas.microsoft.com/VisualStudio/2011/storyboarding/control"/>
  </ds:schemaRefs>
</ds:datastoreItem>
</file>

<file path=customXml/itemProps6.xml><?xml version="1.0" encoding="utf-8"?>
<ds:datastoreItem xmlns:ds="http://schemas.openxmlformats.org/officeDocument/2006/customXml" ds:itemID="{F785E37E-FBA0-4204-8239-70DB225A4C05}">
  <ds:schemaRefs>
    <ds:schemaRef ds:uri="http://schemas.microsoft.com/VisualStudio/2011/storyboarding/control"/>
  </ds:schemaRefs>
</ds:datastoreItem>
</file>

<file path=customXml/itemProps7.xml><?xml version="1.0" encoding="utf-8"?>
<ds:datastoreItem xmlns:ds="http://schemas.openxmlformats.org/officeDocument/2006/customXml" ds:itemID="{08C9BFB5-39A1-4888-825E-E5B232E6F1C8}">
  <ds:schemaRefs>
    <ds:schemaRef ds:uri="http://schemas.microsoft.com/VisualStudio/2011/storyboarding/control"/>
  </ds:schemaRefs>
</ds:datastoreItem>
</file>

<file path=customXml/itemProps8.xml><?xml version="1.0" encoding="utf-8"?>
<ds:datastoreItem xmlns:ds="http://schemas.openxmlformats.org/officeDocument/2006/customXml" ds:itemID="{AA8E5B46-C1F4-43DB-8DC7-1E795238BD11}">
  <ds:schemaRefs>
    <ds:schemaRef ds:uri="http://schemas.microsoft.com/VisualStudio/2011/storyboarding/control"/>
  </ds:schemaRefs>
</ds:datastoreItem>
</file>

<file path=customXml/itemProps9.xml><?xml version="1.0" encoding="utf-8"?>
<ds:datastoreItem xmlns:ds="http://schemas.openxmlformats.org/officeDocument/2006/customXml" ds:itemID="{CDA7A4E9-7DA6-4CE0-92A4-BFD9BF3EC586}">
  <ds:schemaRefs>
    <ds:schemaRef ds:uri="http://schemas.microsoft.com/VisualStudio/2011/storyboarding/control"/>
  </ds:schemaRefs>
</ds:datastoreItem>
</file>

<file path=customXml/itemProps10.xml><?xml version="1.0" encoding="utf-8"?>
<ds:datastoreItem xmlns:ds="http://schemas.openxmlformats.org/officeDocument/2006/customXml" ds:itemID="{E373DEAA-6230-4673-BBAF-A1C9349C2860}">
  <ds:schemaRefs>
    <ds:schemaRef ds:uri="http://schemas.microsoft.com/VisualStudio/2011/storyboarding/control"/>
  </ds:schemaRefs>
</ds:datastoreItem>
</file>

<file path=customXml/itemProps11.xml><?xml version="1.0" encoding="utf-8"?>
<ds:datastoreItem xmlns:ds="http://schemas.openxmlformats.org/officeDocument/2006/customXml" ds:itemID="{7DEF4814-9E79-4784-8D61-67F10EAE7464}">
  <ds:schemaRefs>
    <ds:schemaRef ds:uri="http://schemas.microsoft.com/VisualStudio/2011/storyboarding/control"/>
  </ds:schemaRefs>
</ds:datastoreItem>
</file>

<file path=customXml/itemProps12.xml><?xml version="1.0" encoding="utf-8"?>
<ds:datastoreItem xmlns:ds="http://schemas.openxmlformats.org/officeDocument/2006/customXml" ds:itemID="{FB04DFD0-5921-4A60-95A7-502EB1FCBB4A}">
  <ds:schemaRefs>
    <ds:schemaRef ds:uri="http://schemas.microsoft.com/VisualStudio/2011/storyboarding/control"/>
  </ds:schemaRefs>
</ds:datastoreItem>
</file>

<file path=customXml/itemProps13.xml><?xml version="1.0" encoding="utf-8"?>
<ds:datastoreItem xmlns:ds="http://schemas.openxmlformats.org/officeDocument/2006/customXml" ds:itemID="{7AB6086F-0695-435C-B626-80CD032838D4}">
  <ds:schemaRefs>
    <ds:schemaRef ds:uri="http://schemas.microsoft.com/VisualStudio/2011/storyboarding/control"/>
  </ds:schemaRefs>
</ds:datastoreItem>
</file>

<file path=customXml/itemProps14.xml><?xml version="1.0" encoding="utf-8"?>
<ds:datastoreItem xmlns:ds="http://schemas.openxmlformats.org/officeDocument/2006/customXml" ds:itemID="{DCC2CBCB-24D6-4F1C-84DE-69556C4F7E3A}">
  <ds:schemaRefs>
    <ds:schemaRef ds:uri="http://schemas.microsoft.com/VisualStudio/2011/storyboarding/control"/>
  </ds:schemaRefs>
</ds:datastoreItem>
</file>

<file path=customXml/itemProps15.xml><?xml version="1.0" encoding="utf-8"?>
<ds:datastoreItem xmlns:ds="http://schemas.openxmlformats.org/officeDocument/2006/customXml" ds:itemID="{4F96F60A-116C-4520-9D38-8627A8D54660}">
  <ds:schemaRefs>
    <ds:schemaRef ds:uri="http://schemas.microsoft.com/VisualStudio/2011/storyboarding/control"/>
  </ds:schemaRefs>
</ds:datastoreItem>
</file>

<file path=customXml/itemProps16.xml><?xml version="1.0" encoding="utf-8"?>
<ds:datastoreItem xmlns:ds="http://schemas.openxmlformats.org/officeDocument/2006/customXml" ds:itemID="{023F2C4B-4130-4ABD-993A-877194585AF7}">
  <ds:schemaRefs>
    <ds:schemaRef ds:uri="http://schemas.microsoft.com/VisualStudio/2011/storyboarding/control"/>
  </ds:schemaRefs>
</ds:datastoreItem>
</file>

<file path=customXml/itemProps17.xml><?xml version="1.0" encoding="utf-8"?>
<ds:datastoreItem xmlns:ds="http://schemas.openxmlformats.org/officeDocument/2006/customXml" ds:itemID="{16726AA7-F184-415B-A8D1-F2C380594959}">
  <ds:schemaRefs>
    <ds:schemaRef ds:uri="http://schemas.microsoft.com/VisualStudio/2011/storyboarding/control"/>
  </ds:schemaRefs>
</ds:datastoreItem>
</file>

<file path=customXml/itemProps18.xml><?xml version="1.0" encoding="utf-8"?>
<ds:datastoreItem xmlns:ds="http://schemas.openxmlformats.org/officeDocument/2006/customXml" ds:itemID="{4A6EAC70-F3CE-4221-98E6-688508644EF6}">
  <ds:schemaRefs>
    <ds:schemaRef ds:uri="http://schemas.microsoft.com/VisualStudio/2011/storyboarding/control"/>
  </ds:schemaRefs>
</ds:datastoreItem>
</file>

<file path=customXml/itemProps19.xml><?xml version="1.0" encoding="utf-8"?>
<ds:datastoreItem xmlns:ds="http://schemas.openxmlformats.org/officeDocument/2006/customXml" ds:itemID="{26782A86-15FC-40CF-9C6C-7F9A07A54990}">
  <ds:schemaRefs>
    <ds:schemaRef ds:uri="http://schemas.microsoft.com/VisualStudio/2011/storyboarding/control"/>
  </ds:schemaRefs>
</ds:datastoreItem>
</file>

<file path=customXml/itemProps20.xml><?xml version="1.0" encoding="utf-8"?>
<ds:datastoreItem xmlns:ds="http://schemas.openxmlformats.org/officeDocument/2006/customXml" ds:itemID="{16271825-4F3A-465C-809A-4BD964F203DE}">
  <ds:schemaRefs>
    <ds:schemaRef ds:uri="http://schemas.microsoft.com/VisualStudio/2011/storyboarding/control"/>
  </ds:schemaRefs>
</ds:datastoreItem>
</file>

<file path=customXml/itemProps21.xml><?xml version="1.0" encoding="utf-8"?>
<ds:datastoreItem xmlns:ds="http://schemas.openxmlformats.org/officeDocument/2006/customXml" ds:itemID="{B1425E5B-8982-4DC5-BED4-168E0ABD6010}">
  <ds:schemaRefs>
    <ds:schemaRef ds:uri="http://schemas.microsoft.com/VisualStudio/2011/storyboarding/control"/>
  </ds:schemaRefs>
</ds:datastoreItem>
</file>

<file path=customXml/itemProps22.xml><?xml version="1.0" encoding="utf-8"?>
<ds:datastoreItem xmlns:ds="http://schemas.openxmlformats.org/officeDocument/2006/customXml" ds:itemID="{0A893FAD-20C7-4089-8A71-71C5EB050765}">
  <ds:schemaRefs>
    <ds:schemaRef ds:uri="http://schemas.microsoft.com/VisualStudio/2011/storyboarding/control"/>
  </ds:schemaRefs>
</ds:datastoreItem>
</file>

<file path=customXml/itemProps23.xml><?xml version="1.0" encoding="utf-8"?>
<ds:datastoreItem xmlns:ds="http://schemas.openxmlformats.org/officeDocument/2006/customXml" ds:itemID="{8BD2A78D-8465-4369-B67F-0C916F49F106}">
  <ds:schemaRefs>
    <ds:schemaRef ds:uri="http://schemas.microsoft.com/VisualStudio/2011/storyboarding/control"/>
  </ds:schemaRefs>
</ds:datastoreItem>
</file>

<file path=customXml/itemProps24.xml><?xml version="1.0" encoding="utf-8"?>
<ds:datastoreItem xmlns:ds="http://schemas.openxmlformats.org/officeDocument/2006/customXml" ds:itemID="{CB4815BD-5BBA-4DE2-9B3C-F74C038EA986}">
  <ds:schemaRefs>
    <ds:schemaRef ds:uri="http://schemas.microsoft.com/VisualStudio/2011/storyboarding/control"/>
  </ds:schemaRefs>
</ds:datastoreItem>
</file>

<file path=customXml/itemProps25.xml><?xml version="1.0" encoding="utf-8"?>
<ds:datastoreItem xmlns:ds="http://schemas.openxmlformats.org/officeDocument/2006/customXml" ds:itemID="{67E155D9-AB1C-4FB1-B80F-D314E755DE78}">
  <ds:schemaRefs>
    <ds:schemaRef ds:uri="http://schemas.microsoft.com/VisualStudio/2011/storyboarding/control"/>
  </ds:schemaRefs>
</ds:datastoreItem>
</file>

<file path=customXml/itemProps26.xml><?xml version="1.0" encoding="utf-8"?>
<ds:datastoreItem xmlns:ds="http://schemas.openxmlformats.org/officeDocument/2006/customXml" ds:itemID="{CCD4C8D4-E53D-4270-AD20-642F85875CBE}">
  <ds:schemaRefs>
    <ds:schemaRef ds:uri="http://schemas.microsoft.com/VisualStudio/2011/storyboarding/control"/>
  </ds:schemaRefs>
</ds:datastoreItem>
</file>

<file path=customXml/itemProps27.xml><?xml version="1.0" encoding="utf-8"?>
<ds:datastoreItem xmlns:ds="http://schemas.openxmlformats.org/officeDocument/2006/customXml" ds:itemID="{3AC40D5D-6207-407F-BEC4-BFCC1D0E7F64}">
  <ds:schemaRefs>
    <ds:schemaRef ds:uri="http://schemas.microsoft.com/VisualStudio/2011/storyboarding/control"/>
  </ds:schemaRefs>
</ds:datastoreItem>
</file>

<file path=customXml/itemProps28.xml><?xml version="1.0" encoding="utf-8"?>
<ds:datastoreItem xmlns:ds="http://schemas.openxmlformats.org/officeDocument/2006/customXml" ds:itemID="{C2A9F8BC-1469-4985-8664-632025141E16}">
  <ds:schemaRefs>
    <ds:schemaRef ds:uri="http://schemas.microsoft.com/VisualStudio/2011/storyboarding/control"/>
  </ds:schemaRefs>
</ds:datastoreItem>
</file>

<file path=customXml/itemProps29.xml><?xml version="1.0" encoding="utf-8"?>
<ds:datastoreItem xmlns:ds="http://schemas.openxmlformats.org/officeDocument/2006/customXml" ds:itemID="{1D2006C4-ED6F-4F53-BF83-E53BFFD76C20}">
  <ds:schemaRefs>
    <ds:schemaRef ds:uri="http://schemas.microsoft.com/VisualStudio/2011/storyboarding/control"/>
  </ds:schemaRefs>
</ds:datastoreItem>
</file>

<file path=customXml/itemProps30.xml><?xml version="1.0" encoding="utf-8"?>
<ds:datastoreItem xmlns:ds="http://schemas.openxmlformats.org/officeDocument/2006/customXml" ds:itemID="{762ED1D0-02A8-4CC8-AE99-48957D4F88C0}">
  <ds:schemaRefs>
    <ds:schemaRef ds:uri="http://schemas.microsoft.com/VisualStudio/2011/storyboarding/control"/>
  </ds:schemaRefs>
</ds:datastoreItem>
</file>

<file path=customXml/itemProps31.xml><?xml version="1.0" encoding="utf-8"?>
<ds:datastoreItem xmlns:ds="http://schemas.openxmlformats.org/officeDocument/2006/customXml" ds:itemID="{9203DCD2-5D2A-4F35-847D-FBE9DB4FFCEB}">
  <ds:schemaRefs>
    <ds:schemaRef ds:uri="http://schemas.microsoft.com/VisualStudio/2011/storyboarding/control"/>
  </ds:schemaRefs>
</ds:datastoreItem>
</file>

<file path=customXml/itemProps32.xml><?xml version="1.0" encoding="utf-8"?>
<ds:datastoreItem xmlns:ds="http://schemas.openxmlformats.org/officeDocument/2006/customXml" ds:itemID="{39B271D5-6D5E-4B18-9EBF-99444F8408F9}">
  <ds:schemaRefs>
    <ds:schemaRef ds:uri="http://schemas.microsoft.com/VisualStudio/2011/storyboarding/control"/>
  </ds:schemaRefs>
</ds:datastoreItem>
</file>

<file path=customXml/itemProps33.xml><?xml version="1.0" encoding="utf-8"?>
<ds:datastoreItem xmlns:ds="http://schemas.openxmlformats.org/officeDocument/2006/customXml" ds:itemID="{313A82DD-6071-4BDB-AA14-2D1609931A08}">
  <ds:schemaRefs>
    <ds:schemaRef ds:uri="http://schemas.microsoft.com/VisualStudio/2011/storyboarding/control"/>
  </ds:schemaRefs>
</ds:datastoreItem>
</file>

<file path=customXml/itemProps34.xml><?xml version="1.0" encoding="utf-8"?>
<ds:datastoreItem xmlns:ds="http://schemas.openxmlformats.org/officeDocument/2006/customXml" ds:itemID="{2BB9C073-BB17-46C0-B888-8CB7D6E84891}">
  <ds:schemaRefs>
    <ds:schemaRef ds:uri="http://schemas.microsoft.com/VisualStudio/2011/storyboarding/control"/>
  </ds:schemaRefs>
</ds:datastoreItem>
</file>

<file path=customXml/itemProps35.xml><?xml version="1.0" encoding="utf-8"?>
<ds:datastoreItem xmlns:ds="http://schemas.openxmlformats.org/officeDocument/2006/customXml" ds:itemID="{E8CA507E-6392-49DB-88DF-5DF111DB884B}">
  <ds:schemaRefs>
    <ds:schemaRef ds:uri="http://schemas.microsoft.com/VisualStudio/2011/storyboarding/control"/>
  </ds:schemaRefs>
</ds:datastoreItem>
</file>

<file path=customXml/itemProps36.xml><?xml version="1.0" encoding="utf-8"?>
<ds:datastoreItem xmlns:ds="http://schemas.openxmlformats.org/officeDocument/2006/customXml" ds:itemID="{E4556DA2-336C-427A-9093-AC1F923A4BC3}">
  <ds:schemaRefs>
    <ds:schemaRef ds:uri="http://schemas.microsoft.com/VisualStudio/2011/storyboarding/control"/>
  </ds:schemaRefs>
</ds:datastoreItem>
</file>

<file path=customXml/itemProps37.xml><?xml version="1.0" encoding="utf-8"?>
<ds:datastoreItem xmlns:ds="http://schemas.openxmlformats.org/officeDocument/2006/customXml" ds:itemID="{15BA4E37-FF70-4073-8DE3-EE779D000DC4}">
  <ds:schemaRefs>
    <ds:schemaRef ds:uri="http://schemas.microsoft.com/VisualStudio/2011/storyboarding/control"/>
  </ds:schemaRefs>
</ds:datastoreItem>
</file>

<file path=customXml/itemProps38.xml><?xml version="1.0" encoding="utf-8"?>
<ds:datastoreItem xmlns:ds="http://schemas.openxmlformats.org/officeDocument/2006/customXml" ds:itemID="{8FA413BA-7FF7-4AB6-A118-820E2E4FE3F6}">
  <ds:schemaRefs>
    <ds:schemaRef ds:uri="http://schemas.microsoft.com/VisualStudio/2011/storyboarding/control"/>
  </ds:schemaRefs>
</ds:datastoreItem>
</file>

<file path=customXml/itemProps39.xml><?xml version="1.0" encoding="utf-8"?>
<ds:datastoreItem xmlns:ds="http://schemas.openxmlformats.org/officeDocument/2006/customXml" ds:itemID="{281A0963-3F74-4079-9948-75184EB3059A}">
  <ds:schemaRefs>
    <ds:schemaRef ds:uri="http://schemas.microsoft.com/VisualStudio/2011/storyboarding/control"/>
  </ds:schemaRefs>
</ds:datastoreItem>
</file>

<file path=customXml/itemProps40.xml><?xml version="1.0" encoding="utf-8"?>
<ds:datastoreItem xmlns:ds="http://schemas.openxmlformats.org/officeDocument/2006/customXml" ds:itemID="{A9DEE704-F216-4A71-BBF6-AAEB8963C904}">
  <ds:schemaRefs>
    <ds:schemaRef ds:uri="http://schemas.microsoft.com/VisualStudio/2011/storyboarding/control"/>
  </ds:schemaRefs>
</ds:datastoreItem>
</file>

<file path=customXml/itemProps41.xml><?xml version="1.0" encoding="utf-8"?>
<ds:datastoreItem xmlns:ds="http://schemas.openxmlformats.org/officeDocument/2006/customXml" ds:itemID="{92481BD6-157F-4685-99BD-1ACB0D28E262}">
  <ds:schemaRefs>
    <ds:schemaRef ds:uri="http://schemas.microsoft.com/VisualStudio/2011/storyboarding/control"/>
  </ds:schemaRefs>
</ds:datastoreItem>
</file>

<file path=customXml/itemProps42.xml><?xml version="1.0" encoding="utf-8"?>
<ds:datastoreItem xmlns:ds="http://schemas.openxmlformats.org/officeDocument/2006/customXml" ds:itemID="{DD0F598F-36B9-42B2-A235-68FA2E503C59}">
  <ds:schemaRefs>
    <ds:schemaRef ds:uri="http://schemas.microsoft.com/VisualStudio/2011/storyboarding/control"/>
  </ds:schemaRefs>
</ds:datastoreItem>
</file>

<file path=customXml/itemProps43.xml><?xml version="1.0" encoding="utf-8"?>
<ds:datastoreItem xmlns:ds="http://schemas.openxmlformats.org/officeDocument/2006/customXml" ds:itemID="{FC6A9501-3F9C-455E-AE8D-F670058A3938}">
  <ds:schemaRefs>
    <ds:schemaRef ds:uri="http://schemas.microsoft.com/VisualStudio/2011/storyboarding/control"/>
  </ds:schemaRefs>
</ds:datastoreItem>
</file>

<file path=customXml/itemProps44.xml><?xml version="1.0" encoding="utf-8"?>
<ds:datastoreItem xmlns:ds="http://schemas.openxmlformats.org/officeDocument/2006/customXml" ds:itemID="{DB2218F6-355F-44FC-8BD4-70B7A97701AD}">
  <ds:schemaRefs>
    <ds:schemaRef ds:uri="http://schemas.microsoft.com/VisualStudio/2011/storyboarding/control"/>
  </ds:schemaRefs>
</ds:datastoreItem>
</file>

<file path=customXml/itemProps45.xml><?xml version="1.0" encoding="utf-8"?>
<ds:datastoreItem xmlns:ds="http://schemas.openxmlformats.org/officeDocument/2006/customXml" ds:itemID="{1F971F24-34AD-4E67-B19A-7CEC715987AF}">
  <ds:schemaRefs>
    <ds:schemaRef ds:uri="http://schemas.microsoft.com/VisualStudio/2011/storyboarding/control"/>
  </ds:schemaRefs>
</ds:datastoreItem>
</file>

<file path=customXml/itemProps46.xml><?xml version="1.0" encoding="utf-8"?>
<ds:datastoreItem xmlns:ds="http://schemas.openxmlformats.org/officeDocument/2006/customXml" ds:itemID="{8B4DAD73-A6D5-420F-B1A5-B5EED5CCFF9E}">
  <ds:schemaRefs>
    <ds:schemaRef ds:uri="http://schemas.microsoft.com/VisualStudio/2011/storyboarding/control"/>
  </ds:schemaRefs>
</ds:datastoreItem>
</file>

<file path=customXml/itemProps47.xml><?xml version="1.0" encoding="utf-8"?>
<ds:datastoreItem xmlns:ds="http://schemas.openxmlformats.org/officeDocument/2006/customXml" ds:itemID="{7A2C2EE1-CB50-415D-A3A0-4E98755EC98C}">
  <ds:schemaRefs>
    <ds:schemaRef ds:uri="http://schemas.microsoft.com/VisualStudio/2011/storyboarding/control"/>
  </ds:schemaRefs>
</ds:datastoreItem>
</file>

<file path=customXml/itemProps48.xml><?xml version="1.0" encoding="utf-8"?>
<ds:datastoreItem xmlns:ds="http://schemas.openxmlformats.org/officeDocument/2006/customXml" ds:itemID="{D42A28D8-4D12-42FC-8EA7-7E1E7AD5B970}">
  <ds:schemaRefs>
    <ds:schemaRef ds:uri="http://schemas.microsoft.com/VisualStudio/2011/storyboarding/control"/>
  </ds:schemaRefs>
</ds:datastoreItem>
</file>

<file path=customXml/itemProps49.xml><?xml version="1.0" encoding="utf-8"?>
<ds:datastoreItem xmlns:ds="http://schemas.openxmlformats.org/officeDocument/2006/customXml" ds:itemID="{2DC78349-9D17-43BE-99B6-E49BC51CABB9}">
  <ds:schemaRefs>
    <ds:schemaRef ds:uri="http://schemas.microsoft.com/VisualStudio/2011/storyboarding/control"/>
  </ds:schemaRefs>
</ds:datastoreItem>
</file>

<file path=customXml/itemProps50.xml><?xml version="1.0" encoding="utf-8"?>
<ds:datastoreItem xmlns:ds="http://schemas.openxmlformats.org/officeDocument/2006/customXml" ds:itemID="{226C54D7-38D1-4FDC-B0FC-F164D9F0CCBB}">
  <ds:schemaRefs>
    <ds:schemaRef ds:uri="http://schemas.microsoft.com/VisualStudio/2011/storyboarding/control"/>
  </ds:schemaRefs>
</ds:datastoreItem>
</file>

<file path=customXml/itemProps51.xml><?xml version="1.0" encoding="utf-8"?>
<ds:datastoreItem xmlns:ds="http://schemas.openxmlformats.org/officeDocument/2006/customXml" ds:itemID="{B390C3A3-EC1E-49CC-97E1-65BB9FBF1C6C}">
  <ds:schemaRefs>
    <ds:schemaRef ds:uri="http://schemas.microsoft.com/VisualStudio/2011/storyboarding/control"/>
  </ds:schemaRefs>
</ds:datastoreItem>
</file>

<file path=customXml/itemProps52.xml><?xml version="1.0" encoding="utf-8"?>
<ds:datastoreItem xmlns:ds="http://schemas.openxmlformats.org/officeDocument/2006/customXml" ds:itemID="{7C427B04-20E8-4DFD-A1E9-DFA9B67E1B08}">
  <ds:schemaRefs>
    <ds:schemaRef ds:uri="http://schemas.microsoft.com/VisualStudio/2011/storyboarding/control"/>
  </ds:schemaRefs>
</ds:datastoreItem>
</file>

<file path=customXml/itemProps53.xml><?xml version="1.0" encoding="utf-8"?>
<ds:datastoreItem xmlns:ds="http://schemas.openxmlformats.org/officeDocument/2006/customXml" ds:itemID="{1311227F-E992-42DD-B1DE-4733EB76BD50}">
  <ds:schemaRefs>
    <ds:schemaRef ds:uri="http://schemas.microsoft.com/VisualStudio/2011/storyboarding/control"/>
  </ds:schemaRefs>
</ds:datastoreItem>
</file>

<file path=customXml/itemProps54.xml><?xml version="1.0" encoding="utf-8"?>
<ds:datastoreItem xmlns:ds="http://schemas.openxmlformats.org/officeDocument/2006/customXml" ds:itemID="{67443929-FE55-43BD-96E9-B97441E2F15F}">
  <ds:schemaRefs>
    <ds:schemaRef ds:uri="http://schemas.microsoft.com/VisualStudio/2011/storyboarding/control"/>
  </ds:schemaRefs>
</ds:datastoreItem>
</file>

<file path=customXml/itemProps55.xml><?xml version="1.0" encoding="utf-8"?>
<ds:datastoreItem xmlns:ds="http://schemas.openxmlformats.org/officeDocument/2006/customXml" ds:itemID="{07B91D64-29DA-4015-8BB1-451379E40846}">
  <ds:schemaRefs>
    <ds:schemaRef ds:uri="http://schemas.microsoft.com/VisualStudio/2011/storyboarding/control"/>
  </ds:schemaRefs>
</ds:datastoreItem>
</file>

<file path=customXml/itemProps56.xml><?xml version="1.0" encoding="utf-8"?>
<ds:datastoreItem xmlns:ds="http://schemas.openxmlformats.org/officeDocument/2006/customXml" ds:itemID="{0C19BCE1-B824-463F-B4C7-F48BDA379873}">
  <ds:schemaRefs>
    <ds:schemaRef ds:uri="http://schemas.microsoft.com/VisualStudio/2011/storyboarding/control"/>
  </ds:schemaRefs>
</ds:datastoreItem>
</file>

<file path=customXml/itemProps57.xml><?xml version="1.0" encoding="utf-8"?>
<ds:datastoreItem xmlns:ds="http://schemas.openxmlformats.org/officeDocument/2006/customXml" ds:itemID="{1B5E1CA2-BBC1-48A4-B544-215C059857C2}">
  <ds:schemaRefs>
    <ds:schemaRef ds:uri="http://schemas.microsoft.com/VisualStudio/2011/storyboarding/control"/>
  </ds:schemaRefs>
</ds:datastoreItem>
</file>

<file path=customXml/itemProps58.xml><?xml version="1.0" encoding="utf-8"?>
<ds:datastoreItem xmlns:ds="http://schemas.openxmlformats.org/officeDocument/2006/customXml" ds:itemID="{6AF0D280-649D-4A07-908E-893261A6DE1D}">
  <ds:schemaRefs>
    <ds:schemaRef ds:uri="http://schemas.microsoft.com/VisualStudio/2011/storyboarding/control"/>
  </ds:schemaRefs>
</ds:datastoreItem>
</file>

<file path=customXml/itemProps59.xml><?xml version="1.0" encoding="utf-8"?>
<ds:datastoreItem xmlns:ds="http://schemas.openxmlformats.org/officeDocument/2006/customXml" ds:itemID="{1167ADFD-D1F2-4B44-B03D-131E6239AF77}">
  <ds:schemaRefs>
    <ds:schemaRef ds:uri="http://schemas.microsoft.com/VisualStudio/2011/storyboarding/control"/>
  </ds:schemaRefs>
</ds:datastoreItem>
</file>

<file path=customXml/itemProps60.xml><?xml version="1.0" encoding="utf-8"?>
<ds:datastoreItem xmlns:ds="http://schemas.openxmlformats.org/officeDocument/2006/customXml" ds:itemID="{87DD2B4B-DBBC-4035-8D31-A2430DD69E4B}">
  <ds:schemaRefs>
    <ds:schemaRef ds:uri="http://schemas.microsoft.com/VisualStudio/2011/storyboarding/control"/>
  </ds:schemaRefs>
</ds:datastoreItem>
</file>

<file path=customXml/itemProps61.xml><?xml version="1.0" encoding="utf-8"?>
<ds:datastoreItem xmlns:ds="http://schemas.openxmlformats.org/officeDocument/2006/customXml" ds:itemID="{8C9B6E2B-F0DE-4D24-821B-616E81C4F3B6}">
  <ds:schemaRefs>
    <ds:schemaRef ds:uri="http://schemas.microsoft.com/VisualStudio/2011/storyboarding/control"/>
  </ds:schemaRefs>
</ds:datastoreItem>
</file>

<file path=customXml/itemProps62.xml><?xml version="1.0" encoding="utf-8"?>
<ds:datastoreItem xmlns:ds="http://schemas.openxmlformats.org/officeDocument/2006/customXml" ds:itemID="{F2F3EA19-B581-4197-9A3F-653B5F2A3E8A}">
  <ds:schemaRefs>
    <ds:schemaRef ds:uri="http://schemas.microsoft.com/VisualStudio/2011/storyboarding/control"/>
  </ds:schemaRefs>
</ds:datastoreItem>
</file>

<file path=customXml/itemProps63.xml><?xml version="1.0" encoding="utf-8"?>
<ds:datastoreItem xmlns:ds="http://schemas.openxmlformats.org/officeDocument/2006/customXml" ds:itemID="{8E50EA43-41FE-4412-BD53-548313B5963E}">
  <ds:schemaRefs>
    <ds:schemaRef ds:uri="http://schemas.microsoft.com/VisualStudio/2011/storyboarding/control"/>
  </ds:schemaRefs>
</ds:datastoreItem>
</file>

<file path=customXml/itemProps64.xml><?xml version="1.0" encoding="utf-8"?>
<ds:datastoreItem xmlns:ds="http://schemas.openxmlformats.org/officeDocument/2006/customXml" ds:itemID="{13198A42-0B28-4B6F-93F0-184170B7E59F}">
  <ds:schemaRefs>
    <ds:schemaRef ds:uri="http://schemas.microsoft.com/VisualStudio/2011/storyboarding/control"/>
  </ds:schemaRefs>
</ds:datastoreItem>
</file>

<file path=customXml/itemProps65.xml><?xml version="1.0" encoding="utf-8"?>
<ds:datastoreItem xmlns:ds="http://schemas.openxmlformats.org/officeDocument/2006/customXml" ds:itemID="{C420EE1B-C625-45AC-83FD-393837B3FDDB}">
  <ds:schemaRefs>
    <ds:schemaRef ds:uri="http://schemas.microsoft.com/VisualStudio/2011/storyboarding/control"/>
  </ds:schemaRefs>
</ds:datastoreItem>
</file>

<file path=customXml/itemProps66.xml><?xml version="1.0" encoding="utf-8"?>
<ds:datastoreItem xmlns:ds="http://schemas.openxmlformats.org/officeDocument/2006/customXml" ds:itemID="{3C17A765-7C77-49A9-9A52-EC6F330A21E7}">
  <ds:schemaRefs>
    <ds:schemaRef ds:uri="http://schemas.microsoft.com/VisualStudio/2011/storyboarding/control"/>
  </ds:schemaRefs>
</ds:datastoreItem>
</file>

<file path=customXml/itemProps67.xml><?xml version="1.0" encoding="utf-8"?>
<ds:datastoreItem xmlns:ds="http://schemas.openxmlformats.org/officeDocument/2006/customXml" ds:itemID="{E314EA4F-4F09-4573-8539-F53EC16D0156}">
  <ds:schemaRefs>
    <ds:schemaRef ds:uri="http://schemas.microsoft.com/VisualStudio/2011/storyboarding/control"/>
  </ds:schemaRefs>
</ds:datastoreItem>
</file>

<file path=customXml/itemProps68.xml><?xml version="1.0" encoding="utf-8"?>
<ds:datastoreItem xmlns:ds="http://schemas.openxmlformats.org/officeDocument/2006/customXml" ds:itemID="{FCC17FD1-6B38-44EF-9DFE-403B8405893E}">
  <ds:schemaRefs>
    <ds:schemaRef ds:uri="http://schemas.microsoft.com/VisualStudio/2011/storyboarding/control"/>
  </ds:schemaRefs>
</ds:datastoreItem>
</file>

<file path=customXml/itemProps69.xml><?xml version="1.0" encoding="utf-8"?>
<ds:datastoreItem xmlns:ds="http://schemas.openxmlformats.org/officeDocument/2006/customXml" ds:itemID="{6D686E8C-4F4F-42AD-A842-25BA5F12902F}">
  <ds:schemaRefs>
    <ds:schemaRef ds:uri="http://schemas.microsoft.com/VisualStudio/2011/storyboarding/control"/>
  </ds:schemaRefs>
</ds:datastoreItem>
</file>

<file path=customXml/itemProps70.xml><?xml version="1.0" encoding="utf-8"?>
<ds:datastoreItem xmlns:ds="http://schemas.openxmlformats.org/officeDocument/2006/customXml" ds:itemID="{04836F67-7428-49B8-BC71-F34F34C08517}">
  <ds:schemaRefs>
    <ds:schemaRef ds:uri="http://schemas.microsoft.com/VisualStudio/2011/storyboarding/control"/>
  </ds:schemaRefs>
</ds:datastoreItem>
</file>

<file path=customXml/itemProps71.xml><?xml version="1.0" encoding="utf-8"?>
<ds:datastoreItem xmlns:ds="http://schemas.openxmlformats.org/officeDocument/2006/customXml" ds:itemID="{A19F06A9-91F6-43ED-A761-8586EC7A759C}">
  <ds:schemaRefs>
    <ds:schemaRef ds:uri="http://schemas.microsoft.com/VisualStudio/2011/storyboarding/control"/>
  </ds:schemaRefs>
</ds:datastoreItem>
</file>

<file path=customXml/itemProps72.xml><?xml version="1.0" encoding="utf-8"?>
<ds:datastoreItem xmlns:ds="http://schemas.openxmlformats.org/officeDocument/2006/customXml" ds:itemID="{9FC50D4C-9BD0-4FE3-A058-3B2B082A0D24}">
  <ds:schemaRefs>
    <ds:schemaRef ds:uri="http://schemas.microsoft.com/VisualStudio/2011/storyboarding/control"/>
  </ds:schemaRefs>
</ds:datastoreItem>
</file>

<file path=customXml/itemProps73.xml><?xml version="1.0" encoding="utf-8"?>
<ds:datastoreItem xmlns:ds="http://schemas.openxmlformats.org/officeDocument/2006/customXml" ds:itemID="{5D0F3FE0-F948-4169-ABBA-A7A1BB5FD88E}">
  <ds:schemaRefs>
    <ds:schemaRef ds:uri="http://schemas.microsoft.com/VisualStudio/2011/storyboarding/control"/>
  </ds:schemaRefs>
</ds:datastoreItem>
</file>

<file path=customXml/itemProps74.xml><?xml version="1.0" encoding="utf-8"?>
<ds:datastoreItem xmlns:ds="http://schemas.openxmlformats.org/officeDocument/2006/customXml" ds:itemID="{AC9895FD-FD93-4A69-95DC-6E14C44EE175}">
  <ds:schemaRefs>
    <ds:schemaRef ds:uri="http://schemas.microsoft.com/VisualStudio/2011/storyboarding/control"/>
  </ds:schemaRefs>
</ds:datastoreItem>
</file>

<file path=customXml/itemProps75.xml><?xml version="1.0" encoding="utf-8"?>
<ds:datastoreItem xmlns:ds="http://schemas.openxmlformats.org/officeDocument/2006/customXml" ds:itemID="{9869113B-9A8A-4A60-BE5A-8C9EDE97FE2B}">
  <ds:schemaRefs>
    <ds:schemaRef ds:uri="http://schemas.microsoft.com/VisualStudio/2011/storyboarding/control"/>
  </ds:schemaRefs>
</ds:datastoreItem>
</file>

<file path=customXml/itemProps76.xml><?xml version="1.0" encoding="utf-8"?>
<ds:datastoreItem xmlns:ds="http://schemas.openxmlformats.org/officeDocument/2006/customXml" ds:itemID="{A4259BE5-700E-49B7-A5D2-A8B6DC18F6B3}">
  <ds:schemaRefs>
    <ds:schemaRef ds:uri="http://schemas.microsoft.com/VisualStudio/2011/storyboarding/control"/>
  </ds:schemaRefs>
</ds:datastoreItem>
</file>

<file path=customXml/itemProps77.xml><?xml version="1.0" encoding="utf-8"?>
<ds:datastoreItem xmlns:ds="http://schemas.openxmlformats.org/officeDocument/2006/customXml" ds:itemID="{EB7DD0DD-4328-4383-BEBE-5EC0743A780C}">
  <ds:schemaRefs>
    <ds:schemaRef ds:uri="http://schemas.microsoft.com/VisualStudio/2011/storyboarding/control"/>
  </ds:schemaRefs>
</ds:datastoreItem>
</file>

<file path=customXml/itemProps78.xml><?xml version="1.0" encoding="utf-8"?>
<ds:datastoreItem xmlns:ds="http://schemas.openxmlformats.org/officeDocument/2006/customXml" ds:itemID="{AC87C521-E387-43AC-B7DA-20A61814AF9E}">
  <ds:schemaRefs>
    <ds:schemaRef ds:uri="http://schemas.microsoft.com/VisualStudio/2011/storyboarding/control"/>
  </ds:schemaRefs>
</ds:datastoreItem>
</file>

<file path=customXml/itemProps79.xml><?xml version="1.0" encoding="utf-8"?>
<ds:datastoreItem xmlns:ds="http://schemas.openxmlformats.org/officeDocument/2006/customXml" ds:itemID="{2CAFBB74-DDA7-41D5-AAA9-02D6653EADF9}">
  <ds:schemaRefs>
    <ds:schemaRef ds:uri="http://schemas.microsoft.com/VisualStudio/2011/storyboarding/control"/>
  </ds:schemaRefs>
</ds:datastoreItem>
</file>

<file path=customXml/itemProps80.xml><?xml version="1.0" encoding="utf-8"?>
<ds:datastoreItem xmlns:ds="http://schemas.openxmlformats.org/officeDocument/2006/customXml" ds:itemID="{D2124846-F3C9-4F01-BAA8-A28B1682A75B}">
  <ds:schemaRefs>
    <ds:schemaRef ds:uri="http://schemas.microsoft.com/VisualStudio/2011/storyboarding/control"/>
  </ds:schemaRefs>
</ds:datastoreItem>
</file>

<file path=customXml/itemProps81.xml><?xml version="1.0" encoding="utf-8"?>
<ds:datastoreItem xmlns:ds="http://schemas.openxmlformats.org/officeDocument/2006/customXml" ds:itemID="{A1E7A3E3-B163-4AE7-8461-6C737F281134}">
  <ds:schemaRefs>
    <ds:schemaRef ds:uri="http://schemas.microsoft.com/VisualStudio/2011/storyboarding/control"/>
  </ds:schemaRefs>
</ds:datastoreItem>
</file>

<file path=customXml/itemProps82.xml><?xml version="1.0" encoding="utf-8"?>
<ds:datastoreItem xmlns:ds="http://schemas.openxmlformats.org/officeDocument/2006/customXml" ds:itemID="{67C4BF3F-F5B6-4F8C-86CD-642786A583FE}">
  <ds:schemaRefs>
    <ds:schemaRef ds:uri="http://schemas.microsoft.com/VisualStudio/2011/storyboarding/control"/>
  </ds:schemaRefs>
</ds:datastoreItem>
</file>

<file path=customXml/itemProps83.xml><?xml version="1.0" encoding="utf-8"?>
<ds:datastoreItem xmlns:ds="http://schemas.openxmlformats.org/officeDocument/2006/customXml" ds:itemID="{5E782967-880B-4EED-9238-ADAF83969759}">
  <ds:schemaRefs>
    <ds:schemaRef ds:uri="http://schemas.microsoft.com/VisualStudio/2011/storyboarding/control"/>
  </ds:schemaRefs>
</ds:datastoreItem>
</file>

<file path=customXml/itemProps84.xml><?xml version="1.0" encoding="utf-8"?>
<ds:datastoreItem xmlns:ds="http://schemas.openxmlformats.org/officeDocument/2006/customXml" ds:itemID="{BB26BFAA-160B-4CE8-8E81-A79C93DAFEFA}">
  <ds:schemaRefs>
    <ds:schemaRef ds:uri="http://schemas.microsoft.com/VisualStudio/2011/storyboarding/control"/>
  </ds:schemaRefs>
</ds:datastoreItem>
</file>

<file path=customXml/itemProps85.xml><?xml version="1.0" encoding="utf-8"?>
<ds:datastoreItem xmlns:ds="http://schemas.openxmlformats.org/officeDocument/2006/customXml" ds:itemID="{8CB7DE9D-1BF0-4A71-9A9A-7A2447FFC81E}">
  <ds:schemaRefs>
    <ds:schemaRef ds:uri="http://schemas.microsoft.com/VisualStudio/2011/storyboarding/control"/>
  </ds:schemaRefs>
</ds:datastoreItem>
</file>

<file path=customXml/itemProps86.xml><?xml version="1.0" encoding="utf-8"?>
<ds:datastoreItem xmlns:ds="http://schemas.openxmlformats.org/officeDocument/2006/customXml" ds:itemID="{22F90A8F-58F3-4FD5-AD8B-D9DB3255176D}">
  <ds:schemaRefs>
    <ds:schemaRef ds:uri="http://schemas.microsoft.com/VisualStudio/2011/storyboarding/control"/>
  </ds:schemaRefs>
</ds:datastoreItem>
</file>

<file path=customXml/itemProps87.xml><?xml version="1.0" encoding="utf-8"?>
<ds:datastoreItem xmlns:ds="http://schemas.openxmlformats.org/officeDocument/2006/customXml" ds:itemID="{0255A8C6-3C96-455A-B5FD-1390D5DE9931}">
  <ds:schemaRefs>
    <ds:schemaRef ds:uri="http://schemas.microsoft.com/VisualStudio/2011/storyboarding/control"/>
  </ds:schemaRefs>
</ds:datastoreItem>
</file>

<file path=customXml/itemProps88.xml><?xml version="1.0" encoding="utf-8"?>
<ds:datastoreItem xmlns:ds="http://schemas.openxmlformats.org/officeDocument/2006/customXml" ds:itemID="{63C03D22-E3C6-4CE7-8BA0-B12F74E0CB63}">
  <ds:schemaRefs>
    <ds:schemaRef ds:uri="http://schemas.microsoft.com/VisualStudio/2011/storyboarding/control"/>
  </ds:schemaRefs>
</ds:datastoreItem>
</file>

<file path=customXml/itemProps89.xml><?xml version="1.0" encoding="utf-8"?>
<ds:datastoreItem xmlns:ds="http://schemas.openxmlformats.org/officeDocument/2006/customXml" ds:itemID="{2EA6BA89-BBBF-4AFB-A9FC-0E0C14DDDBB5}">
  <ds:schemaRefs>
    <ds:schemaRef ds:uri="http://schemas.microsoft.com/VisualStudio/2011/storyboarding/control"/>
  </ds:schemaRefs>
</ds:datastoreItem>
</file>

<file path=customXml/itemProps90.xml><?xml version="1.0" encoding="utf-8"?>
<ds:datastoreItem xmlns:ds="http://schemas.openxmlformats.org/officeDocument/2006/customXml" ds:itemID="{30879A96-4272-49D6-AB5E-1D4099A6E924}">
  <ds:schemaRefs>
    <ds:schemaRef ds:uri="http://schemas.microsoft.com/VisualStudio/2011/storyboarding/control"/>
  </ds:schemaRefs>
</ds:datastoreItem>
</file>

<file path=customXml/itemProps91.xml><?xml version="1.0" encoding="utf-8"?>
<ds:datastoreItem xmlns:ds="http://schemas.openxmlformats.org/officeDocument/2006/customXml" ds:itemID="{0A122186-48EE-48D8-B272-96769E1EBDCC}">
  <ds:schemaRefs>
    <ds:schemaRef ds:uri="http://schemas.microsoft.com/VisualStudio/2011/storyboarding/control"/>
  </ds:schemaRefs>
</ds:datastoreItem>
</file>

<file path=customXml/itemProps92.xml><?xml version="1.0" encoding="utf-8"?>
<ds:datastoreItem xmlns:ds="http://schemas.openxmlformats.org/officeDocument/2006/customXml" ds:itemID="{94471489-AECC-4451-BD30-CD066EFF9FA8}">
  <ds:schemaRefs>
    <ds:schemaRef ds:uri="http://schemas.microsoft.com/VisualStudio/2011/storyboarding/control"/>
  </ds:schemaRefs>
</ds:datastoreItem>
</file>

<file path=customXml/itemProps93.xml><?xml version="1.0" encoding="utf-8"?>
<ds:datastoreItem xmlns:ds="http://schemas.openxmlformats.org/officeDocument/2006/customXml" ds:itemID="{25D6F8EC-565D-4D0B-99E5-DBDB9AC67B5E}">
  <ds:schemaRefs>
    <ds:schemaRef ds:uri="http://schemas.microsoft.com/VisualStudio/2011/storyboarding/control"/>
  </ds:schemaRefs>
</ds:datastoreItem>
</file>

<file path=customXml/itemProps94.xml><?xml version="1.0" encoding="utf-8"?>
<ds:datastoreItem xmlns:ds="http://schemas.openxmlformats.org/officeDocument/2006/customXml" ds:itemID="{B26B6AC5-1CE8-47F0-A4EC-BED4EF0082B4}">
  <ds:schemaRefs>
    <ds:schemaRef ds:uri="http://schemas.microsoft.com/VisualStudio/2011/storyboarding/control"/>
  </ds:schemaRefs>
</ds:datastoreItem>
</file>

<file path=customXml/itemProps95.xml><?xml version="1.0" encoding="utf-8"?>
<ds:datastoreItem xmlns:ds="http://schemas.openxmlformats.org/officeDocument/2006/customXml" ds:itemID="{4772B1BC-7C92-4B21-BA26-8A8E07D4DDE5}">
  <ds:schemaRefs>
    <ds:schemaRef ds:uri="http://schemas.microsoft.com/VisualStudio/2011/storyboarding/control"/>
  </ds:schemaRefs>
</ds:datastoreItem>
</file>

<file path=customXml/itemProps96.xml><?xml version="1.0" encoding="utf-8"?>
<ds:datastoreItem xmlns:ds="http://schemas.openxmlformats.org/officeDocument/2006/customXml" ds:itemID="{9EE406E0-D7D2-4535-B747-9AA3E0CAB38B}">
  <ds:schemaRefs>
    <ds:schemaRef ds:uri="http://schemas.microsoft.com/VisualStudio/2011/storyboarding/control"/>
  </ds:schemaRefs>
</ds:datastoreItem>
</file>

<file path=customXml/itemProps97.xml><?xml version="1.0" encoding="utf-8"?>
<ds:datastoreItem xmlns:ds="http://schemas.openxmlformats.org/officeDocument/2006/customXml" ds:itemID="{2881E672-B4E1-4806-9B5A-C10EBA089B91}">
  <ds:schemaRefs>
    <ds:schemaRef ds:uri="http://schemas.microsoft.com/VisualStudio/2011/storyboarding/control"/>
  </ds:schemaRefs>
</ds:datastoreItem>
</file>

<file path=customXml/itemProps98.xml><?xml version="1.0" encoding="utf-8"?>
<ds:datastoreItem xmlns:ds="http://schemas.openxmlformats.org/officeDocument/2006/customXml" ds:itemID="{C2682513-1D42-44F0-9908-B223EDFED95B}">
  <ds:schemaRefs>
    <ds:schemaRef ds:uri="http://schemas.microsoft.com/VisualStudio/2011/storyboarding/control"/>
  </ds:schemaRefs>
</ds:datastoreItem>
</file>

<file path=customXml/itemProps99.xml><?xml version="1.0" encoding="utf-8"?>
<ds:datastoreItem xmlns:ds="http://schemas.openxmlformats.org/officeDocument/2006/customXml" ds:itemID="{F4DBDD11-8B56-46E3-8991-84CE3200B5A7}">
  <ds:schemaRefs>
    <ds:schemaRef ds:uri="http://schemas.microsoft.com/VisualStudio/2011/storyboarding/control"/>
  </ds:schemaRefs>
</ds:datastoreItem>
</file>

<file path=customXml/itemProps100.xml><?xml version="1.0" encoding="utf-8"?>
<ds:datastoreItem xmlns:ds="http://schemas.openxmlformats.org/officeDocument/2006/customXml" ds:itemID="{9D6C87B0-035B-4CE4-88D3-6CDA972DDEE2}">
  <ds:schemaRefs>
    <ds:schemaRef ds:uri="http://schemas.microsoft.com/VisualStudio/2011/storyboarding/control"/>
  </ds:schemaRefs>
</ds:datastoreItem>
</file>

<file path=customXml/itemProps101.xml><?xml version="1.0" encoding="utf-8"?>
<ds:datastoreItem xmlns:ds="http://schemas.openxmlformats.org/officeDocument/2006/customXml" ds:itemID="{5CDC14B9-AB72-4529-AFF5-F317FD1E9311}">
  <ds:schemaRefs>
    <ds:schemaRef ds:uri="http://schemas.microsoft.com/VisualStudio/2011/storyboarding/control"/>
  </ds:schemaRefs>
</ds:datastoreItem>
</file>

<file path=customXml/itemProps102.xml><?xml version="1.0" encoding="utf-8"?>
<ds:datastoreItem xmlns:ds="http://schemas.openxmlformats.org/officeDocument/2006/customXml" ds:itemID="{6D16973E-6AE3-4910-9067-645E1FF10099}">
  <ds:schemaRefs>
    <ds:schemaRef ds:uri="http://schemas.microsoft.com/VisualStudio/2011/storyboarding/control"/>
  </ds:schemaRefs>
</ds:datastoreItem>
</file>

<file path=customXml/itemProps103.xml><?xml version="1.0" encoding="utf-8"?>
<ds:datastoreItem xmlns:ds="http://schemas.openxmlformats.org/officeDocument/2006/customXml" ds:itemID="{28132755-0DAA-447B-92B4-3174A5CB7B33}">
  <ds:schemaRefs>
    <ds:schemaRef ds:uri="http://schemas.microsoft.com/VisualStudio/2011/storyboarding/control"/>
  </ds:schemaRefs>
</ds:datastoreItem>
</file>

<file path=customXml/itemProps104.xml><?xml version="1.0" encoding="utf-8"?>
<ds:datastoreItem xmlns:ds="http://schemas.openxmlformats.org/officeDocument/2006/customXml" ds:itemID="{D19EBF49-932E-4AD5-B51F-59F938DC5CAB}">
  <ds:schemaRefs>
    <ds:schemaRef ds:uri="http://schemas.microsoft.com/VisualStudio/2011/storyboarding/control"/>
  </ds:schemaRefs>
</ds:datastoreItem>
</file>

<file path=customXml/itemProps105.xml><?xml version="1.0" encoding="utf-8"?>
<ds:datastoreItem xmlns:ds="http://schemas.openxmlformats.org/officeDocument/2006/customXml" ds:itemID="{A5E62D98-6573-466E-88ED-FA578D34AF7A}">
  <ds:schemaRefs>
    <ds:schemaRef ds:uri="http://schemas.microsoft.com/VisualStudio/2011/storyboarding/control"/>
  </ds:schemaRefs>
</ds:datastoreItem>
</file>

<file path=customXml/itemProps106.xml><?xml version="1.0" encoding="utf-8"?>
<ds:datastoreItem xmlns:ds="http://schemas.openxmlformats.org/officeDocument/2006/customXml" ds:itemID="{025C5C81-1C6E-43EF-AD72-BBF3AD437F2C}">
  <ds:schemaRefs>
    <ds:schemaRef ds:uri="http://schemas.microsoft.com/VisualStudio/2011/storyboarding/control"/>
  </ds:schemaRefs>
</ds:datastoreItem>
</file>

<file path=customXml/itemProps107.xml><?xml version="1.0" encoding="utf-8"?>
<ds:datastoreItem xmlns:ds="http://schemas.openxmlformats.org/officeDocument/2006/customXml" ds:itemID="{3A69EB6A-C7B3-4084-AF7B-D3934503D002}">
  <ds:schemaRefs>
    <ds:schemaRef ds:uri="http://schemas.microsoft.com/VisualStudio/2011/storyboarding/control"/>
  </ds:schemaRefs>
</ds:datastoreItem>
</file>

<file path=customXml/itemProps108.xml><?xml version="1.0" encoding="utf-8"?>
<ds:datastoreItem xmlns:ds="http://schemas.openxmlformats.org/officeDocument/2006/customXml" ds:itemID="{271D019B-67A1-42CC-A37A-91ED9F57E3C0}">
  <ds:schemaRefs>
    <ds:schemaRef ds:uri="http://schemas.microsoft.com/VisualStudio/2011/storyboarding/control"/>
  </ds:schemaRefs>
</ds:datastoreItem>
</file>

<file path=customXml/itemProps109.xml><?xml version="1.0" encoding="utf-8"?>
<ds:datastoreItem xmlns:ds="http://schemas.openxmlformats.org/officeDocument/2006/customXml" ds:itemID="{E5CA1E98-760F-4DF0-8521-B5780D8DF841}">
  <ds:schemaRefs>
    <ds:schemaRef ds:uri="http://schemas.microsoft.com/VisualStudio/2011/storyboarding/control"/>
  </ds:schemaRefs>
</ds:datastoreItem>
</file>

<file path=customXml/itemProps110.xml><?xml version="1.0" encoding="utf-8"?>
<ds:datastoreItem xmlns:ds="http://schemas.openxmlformats.org/officeDocument/2006/customXml" ds:itemID="{ABE63270-3887-42A9-BA8F-E4B76A7BA76C}">
  <ds:schemaRefs>
    <ds:schemaRef ds:uri="http://schemas.microsoft.com/VisualStudio/2011/storyboarding/control"/>
  </ds:schemaRefs>
</ds:datastoreItem>
</file>

<file path=customXml/itemProps111.xml><?xml version="1.0" encoding="utf-8"?>
<ds:datastoreItem xmlns:ds="http://schemas.openxmlformats.org/officeDocument/2006/customXml" ds:itemID="{F94799F6-CB6F-43D7-84A7-3A7FB99CE485}">
  <ds:schemaRefs>
    <ds:schemaRef ds:uri="http://schemas.microsoft.com/VisualStudio/2011/storyboarding/control"/>
  </ds:schemaRefs>
</ds:datastoreItem>
</file>

<file path=customXml/itemProps112.xml><?xml version="1.0" encoding="utf-8"?>
<ds:datastoreItem xmlns:ds="http://schemas.openxmlformats.org/officeDocument/2006/customXml" ds:itemID="{136F5C3A-757F-4DBB-9CCC-9C372F1F0E24}">
  <ds:schemaRefs>
    <ds:schemaRef ds:uri="http://schemas.microsoft.com/VisualStudio/2011/storyboarding/control"/>
  </ds:schemaRefs>
</ds:datastoreItem>
</file>

<file path=customXml/itemProps113.xml><?xml version="1.0" encoding="utf-8"?>
<ds:datastoreItem xmlns:ds="http://schemas.openxmlformats.org/officeDocument/2006/customXml" ds:itemID="{9847BBDD-24AA-4490-A675-FDD7B2473234}">
  <ds:schemaRefs>
    <ds:schemaRef ds:uri="http://schemas.microsoft.com/VisualStudio/2011/storyboarding/control"/>
  </ds:schemaRefs>
</ds:datastoreItem>
</file>

<file path=customXml/itemProps114.xml><?xml version="1.0" encoding="utf-8"?>
<ds:datastoreItem xmlns:ds="http://schemas.openxmlformats.org/officeDocument/2006/customXml" ds:itemID="{C76E02A3-B7A1-451F-B603-D3003C38C6E5}">
  <ds:schemaRefs>
    <ds:schemaRef ds:uri="http://schemas.microsoft.com/VisualStudio/2011/storyboarding/control"/>
  </ds:schemaRefs>
</ds:datastoreItem>
</file>

<file path=customXml/itemProps115.xml><?xml version="1.0" encoding="utf-8"?>
<ds:datastoreItem xmlns:ds="http://schemas.openxmlformats.org/officeDocument/2006/customXml" ds:itemID="{23367644-21E6-4C9B-B1FD-24052CB55B6A}">
  <ds:schemaRefs>
    <ds:schemaRef ds:uri="http://schemas.microsoft.com/VisualStudio/2011/storyboarding/control"/>
  </ds:schemaRefs>
</ds:datastoreItem>
</file>

<file path=customXml/itemProps116.xml><?xml version="1.0" encoding="utf-8"?>
<ds:datastoreItem xmlns:ds="http://schemas.openxmlformats.org/officeDocument/2006/customXml" ds:itemID="{D4FCB342-0FA5-43E2-A957-C0A667085E6F}">
  <ds:schemaRefs>
    <ds:schemaRef ds:uri="http://schemas.microsoft.com/VisualStudio/2011/storyboarding/control"/>
  </ds:schemaRefs>
</ds:datastoreItem>
</file>

<file path=customXml/itemProps117.xml><?xml version="1.0" encoding="utf-8"?>
<ds:datastoreItem xmlns:ds="http://schemas.openxmlformats.org/officeDocument/2006/customXml" ds:itemID="{01CF1A48-9B48-4A98-845A-ABF0E6A167FE}">
  <ds:schemaRefs>
    <ds:schemaRef ds:uri="http://schemas.microsoft.com/VisualStudio/2011/storyboarding/control"/>
  </ds:schemaRefs>
</ds:datastoreItem>
</file>

<file path=customXml/itemProps118.xml><?xml version="1.0" encoding="utf-8"?>
<ds:datastoreItem xmlns:ds="http://schemas.openxmlformats.org/officeDocument/2006/customXml" ds:itemID="{605E9031-8423-4B24-A6F7-790C5FF46CAD}">
  <ds:schemaRefs>
    <ds:schemaRef ds:uri="http://schemas.microsoft.com/VisualStudio/2011/storyboarding/control"/>
  </ds:schemaRefs>
</ds:datastoreItem>
</file>

<file path=customXml/itemProps119.xml><?xml version="1.0" encoding="utf-8"?>
<ds:datastoreItem xmlns:ds="http://schemas.openxmlformats.org/officeDocument/2006/customXml" ds:itemID="{2885139F-B965-4335-B6CD-B1BDF2FE0839}">
  <ds:schemaRefs>
    <ds:schemaRef ds:uri="http://schemas.microsoft.com/VisualStudio/2011/storyboarding/control"/>
  </ds:schemaRefs>
</ds:datastoreItem>
</file>

<file path=customXml/itemProps120.xml><?xml version="1.0" encoding="utf-8"?>
<ds:datastoreItem xmlns:ds="http://schemas.openxmlformats.org/officeDocument/2006/customXml" ds:itemID="{2FBBCDA0-88C3-4065-B9CD-08F85E61A22B}">
  <ds:schemaRefs>
    <ds:schemaRef ds:uri="http://schemas.microsoft.com/VisualStudio/2011/storyboarding/control"/>
  </ds:schemaRefs>
</ds:datastoreItem>
</file>

<file path=customXml/itemProps121.xml><?xml version="1.0" encoding="utf-8"?>
<ds:datastoreItem xmlns:ds="http://schemas.openxmlformats.org/officeDocument/2006/customXml" ds:itemID="{37FBC457-0A39-4275-A732-2A36FC124906}">
  <ds:schemaRefs>
    <ds:schemaRef ds:uri="http://schemas.microsoft.com/VisualStudio/2011/storyboarding/control"/>
  </ds:schemaRefs>
</ds:datastoreItem>
</file>

<file path=customXml/itemProps122.xml><?xml version="1.0" encoding="utf-8"?>
<ds:datastoreItem xmlns:ds="http://schemas.openxmlformats.org/officeDocument/2006/customXml" ds:itemID="{4CFB9787-E58A-4479-84AC-D8FD7130148E}">
  <ds:schemaRefs>
    <ds:schemaRef ds:uri="http://schemas.microsoft.com/VisualStudio/2011/storyboarding/control"/>
  </ds:schemaRefs>
</ds:datastoreItem>
</file>

<file path=customXml/itemProps123.xml><?xml version="1.0" encoding="utf-8"?>
<ds:datastoreItem xmlns:ds="http://schemas.openxmlformats.org/officeDocument/2006/customXml" ds:itemID="{AD89223B-57CC-4BFB-A28F-73D4428CDCF9}">
  <ds:schemaRefs>
    <ds:schemaRef ds:uri="http://schemas.microsoft.com/VisualStudio/2011/storyboarding/control"/>
  </ds:schemaRefs>
</ds:datastoreItem>
</file>

<file path=customXml/itemProps124.xml><?xml version="1.0" encoding="utf-8"?>
<ds:datastoreItem xmlns:ds="http://schemas.openxmlformats.org/officeDocument/2006/customXml" ds:itemID="{93DB9885-692D-4274-B978-135FF0858E14}">
  <ds:schemaRefs>
    <ds:schemaRef ds:uri="http://schemas.microsoft.com/VisualStudio/2011/storyboarding/control"/>
  </ds:schemaRefs>
</ds:datastoreItem>
</file>

<file path=customXml/itemProps125.xml><?xml version="1.0" encoding="utf-8"?>
<ds:datastoreItem xmlns:ds="http://schemas.openxmlformats.org/officeDocument/2006/customXml" ds:itemID="{9863EC03-D0FC-4DFE-9984-428B97DE0166}">
  <ds:schemaRefs>
    <ds:schemaRef ds:uri="http://schemas.microsoft.com/VisualStudio/2011/storyboarding/control"/>
  </ds:schemaRefs>
</ds:datastoreItem>
</file>

<file path=customXml/itemProps126.xml><?xml version="1.0" encoding="utf-8"?>
<ds:datastoreItem xmlns:ds="http://schemas.openxmlformats.org/officeDocument/2006/customXml" ds:itemID="{3453D782-BF5A-4A62-B4B8-44F8D71D55C8}">
  <ds:schemaRefs>
    <ds:schemaRef ds:uri="http://schemas.microsoft.com/VisualStudio/2011/storyboarding/control"/>
  </ds:schemaRefs>
</ds:datastoreItem>
</file>

<file path=customXml/itemProps127.xml><?xml version="1.0" encoding="utf-8"?>
<ds:datastoreItem xmlns:ds="http://schemas.openxmlformats.org/officeDocument/2006/customXml" ds:itemID="{2D1A9A3D-47D4-440C-A732-7931AB508CA8}">
  <ds:schemaRefs>
    <ds:schemaRef ds:uri="http://schemas.microsoft.com/VisualStudio/2011/storyboarding/control"/>
  </ds:schemaRefs>
</ds:datastoreItem>
</file>

<file path=customXml/itemProps128.xml><?xml version="1.0" encoding="utf-8"?>
<ds:datastoreItem xmlns:ds="http://schemas.openxmlformats.org/officeDocument/2006/customXml" ds:itemID="{26AD07C8-1BAA-4D5A-9E58-0C893737DD60}">
  <ds:schemaRefs>
    <ds:schemaRef ds:uri="http://schemas.microsoft.com/VisualStudio/2011/storyboarding/control"/>
  </ds:schemaRefs>
</ds:datastoreItem>
</file>

<file path=customXml/itemProps129.xml><?xml version="1.0" encoding="utf-8"?>
<ds:datastoreItem xmlns:ds="http://schemas.openxmlformats.org/officeDocument/2006/customXml" ds:itemID="{05D71B5C-3D7D-4679-BD06-F3603D9B0D16}">
  <ds:schemaRefs>
    <ds:schemaRef ds:uri="http://schemas.microsoft.com/VisualStudio/2011/storyboarding/control"/>
  </ds:schemaRefs>
</ds:datastoreItem>
</file>

<file path=customXml/itemProps130.xml><?xml version="1.0" encoding="utf-8"?>
<ds:datastoreItem xmlns:ds="http://schemas.openxmlformats.org/officeDocument/2006/customXml" ds:itemID="{F7E6E274-66AD-4234-8137-A4C3EB9FA6B4}">
  <ds:schemaRefs>
    <ds:schemaRef ds:uri="http://schemas.microsoft.com/VisualStudio/2011/storyboarding/control"/>
  </ds:schemaRefs>
</ds:datastoreItem>
</file>

<file path=customXml/itemProps131.xml><?xml version="1.0" encoding="utf-8"?>
<ds:datastoreItem xmlns:ds="http://schemas.openxmlformats.org/officeDocument/2006/customXml" ds:itemID="{AFB63B60-32D9-4DCD-8241-738934572547}">
  <ds:schemaRefs>
    <ds:schemaRef ds:uri="http://schemas.microsoft.com/VisualStudio/2011/storyboarding/control"/>
  </ds:schemaRefs>
</ds:datastoreItem>
</file>

<file path=customXml/itemProps132.xml><?xml version="1.0" encoding="utf-8"?>
<ds:datastoreItem xmlns:ds="http://schemas.openxmlformats.org/officeDocument/2006/customXml" ds:itemID="{1D58A925-AF96-4580-90CB-558573051E15}">
  <ds:schemaRefs>
    <ds:schemaRef ds:uri="http://schemas.microsoft.com/VisualStudio/2011/storyboarding/control"/>
  </ds:schemaRefs>
</ds:datastoreItem>
</file>

<file path=customXml/itemProps133.xml><?xml version="1.0" encoding="utf-8"?>
<ds:datastoreItem xmlns:ds="http://schemas.openxmlformats.org/officeDocument/2006/customXml" ds:itemID="{3A05B888-EC1D-4F26-9D09-5BD4936962AB}">
  <ds:schemaRefs>
    <ds:schemaRef ds:uri="http://schemas.microsoft.com/VisualStudio/2011/storyboarding/control"/>
  </ds:schemaRefs>
</ds:datastoreItem>
</file>

<file path=customXml/itemProps134.xml><?xml version="1.0" encoding="utf-8"?>
<ds:datastoreItem xmlns:ds="http://schemas.openxmlformats.org/officeDocument/2006/customXml" ds:itemID="{76726597-D030-45E7-8CB7-D60DADD7139A}">
  <ds:schemaRefs>
    <ds:schemaRef ds:uri="http://schemas.microsoft.com/VisualStudio/2011/storyboarding/control"/>
  </ds:schemaRefs>
</ds:datastoreItem>
</file>

<file path=customXml/itemProps135.xml><?xml version="1.0" encoding="utf-8"?>
<ds:datastoreItem xmlns:ds="http://schemas.openxmlformats.org/officeDocument/2006/customXml" ds:itemID="{C7C33AFE-38EE-4CA8-8298-FB469C103FEE}">
  <ds:schemaRefs>
    <ds:schemaRef ds:uri="http://schemas.microsoft.com/VisualStudio/2011/storyboarding/control"/>
  </ds:schemaRefs>
</ds:datastoreItem>
</file>

<file path=customXml/itemProps136.xml><?xml version="1.0" encoding="utf-8"?>
<ds:datastoreItem xmlns:ds="http://schemas.openxmlformats.org/officeDocument/2006/customXml" ds:itemID="{E641A1B4-59F0-4D44-BBFE-558C210B28CB}">
  <ds:schemaRefs>
    <ds:schemaRef ds:uri="http://schemas.microsoft.com/VisualStudio/2011/storyboarding/control"/>
  </ds:schemaRefs>
</ds:datastoreItem>
</file>

<file path=customXml/itemProps137.xml><?xml version="1.0" encoding="utf-8"?>
<ds:datastoreItem xmlns:ds="http://schemas.openxmlformats.org/officeDocument/2006/customXml" ds:itemID="{8EA9F45E-5125-4663-AC86-B1FDFE206314}">
  <ds:schemaRefs>
    <ds:schemaRef ds:uri="http://schemas.microsoft.com/VisualStudio/2011/storyboarding/control"/>
  </ds:schemaRefs>
</ds:datastoreItem>
</file>

<file path=customXml/itemProps138.xml><?xml version="1.0" encoding="utf-8"?>
<ds:datastoreItem xmlns:ds="http://schemas.openxmlformats.org/officeDocument/2006/customXml" ds:itemID="{09CFEFBB-CBFB-445D-9D43-592EAEE8C9FB}">
  <ds:schemaRefs>
    <ds:schemaRef ds:uri="http://schemas.microsoft.com/VisualStudio/2011/storyboarding/control"/>
  </ds:schemaRefs>
</ds:datastoreItem>
</file>

<file path=customXml/itemProps139.xml><?xml version="1.0" encoding="utf-8"?>
<ds:datastoreItem xmlns:ds="http://schemas.openxmlformats.org/officeDocument/2006/customXml" ds:itemID="{FDEC19F7-95B4-418B-979E-BF1DE29D17A4}">
  <ds:schemaRefs>
    <ds:schemaRef ds:uri="http://schemas.microsoft.com/VisualStudio/2011/storyboarding/control"/>
  </ds:schemaRefs>
</ds:datastoreItem>
</file>

<file path=customXml/itemProps140.xml><?xml version="1.0" encoding="utf-8"?>
<ds:datastoreItem xmlns:ds="http://schemas.openxmlformats.org/officeDocument/2006/customXml" ds:itemID="{639C0F36-11BA-4B39-916D-044180789E1B}">
  <ds:schemaRefs>
    <ds:schemaRef ds:uri="http://schemas.microsoft.com/VisualStudio/2011/storyboarding/control"/>
  </ds:schemaRefs>
</ds:datastoreItem>
</file>

<file path=customXml/itemProps141.xml><?xml version="1.0" encoding="utf-8"?>
<ds:datastoreItem xmlns:ds="http://schemas.openxmlformats.org/officeDocument/2006/customXml" ds:itemID="{ED64E05B-CA96-4C52-AACE-277EBC0543BD}">
  <ds:schemaRefs>
    <ds:schemaRef ds:uri="http://schemas.microsoft.com/VisualStudio/2011/storyboarding/control"/>
  </ds:schemaRefs>
</ds:datastoreItem>
</file>

<file path=customXml/itemProps142.xml><?xml version="1.0" encoding="utf-8"?>
<ds:datastoreItem xmlns:ds="http://schemas.openxmlformats.org/officeDocument/2006/customXml" ds:itemID="{B153DF50-F70E-43AB-BE0D-2C3DE0F5D03D}">
  <ds:schemaRefs>
    <ds:schemaRef ds:uri="http://schemas.microsoft.com/VisualStudio/2011/storyboarding/control"/>
  </ds:schemaRefs>
</ds:datastoreItem>
</file>

<file path=customXml/itemProps143.xml><?xml version="1.0" encoding="utf-8"?>
<ds:datastoreItem xmlns:ds="http://schemas.openxmlformats.org/officeDocument/2006/customXml" ds:itemID="{0C51AEE4-ED1B-426C-B8D1-76C9B6F1D5D9}">
  <ds:schemaRefs>
    <ds:schemaRef ds:uri="http://schemas.microsoft.com/VisualStudio/2011/storyboarding/control"/>
  </ds:schemaRefs>
</ds:datastoreItem>
</file>

<file path=customXml/itemProps144.xml><?xml version="1.0" encoding="utf-8"?>
<ds:datastoreItem xmlns:ds="http://schemas.openxmlformats.org/officeDocument/2006/customXml" ds:itemID="{7C4258AB-9C3C-4F4B-A177-E3002115FB81}">
  <ds:schemaRefs>
    <ds:schemaRef ds:uri="http://schemas.microsoft.com/VisualStudio/2011/storyboarding/control"/>
  </ds:schemaRefs>
</ds:datastoreItem>
</file>

<file path=customXml/itemProps145.xml><?xml version="1.0" encoding="utf-8"?>
<ds:datastoreItem xmlns:ds="http://schemas.openxmlformats.org/officeDocument/2006/customXml" ds:itemID="{E5526AA8-68DD-4521-9962-9E2757F41FD5}">
  <ds:schemaRefs>
    <ds:schemaRef ds:uri="http://schemas.microsoft.com/VisualStudio/2011/storyboarding/control"/>
  </ds:schemaRefs>
</ds:datastoreItem>
</file>

<file path=customXml/itemProps146.xml><?xml version="1.0" encoding="utf-8"?>
<ds:datastoreItem xmlns:ds="http://schemas.openxmlformats.org/officeDocument/2006/customXml" ds:itemID="{A1417F14-CCCF-4B8C-91E7-1BF70D71BFB1}">
  <ds:schemaRefs>
    <ds:schemaRef ds:uri="http://schemas.microsoft.com/VisualStudio/2011/storyboarding/control"/>
  </ds:schemaRefs>
</ds:datastoreItem>
</file>

<file path=customXml/itemProps147.xml><?xml version="1.0" encoding="utf-8"?>
<ds:datastoreItem xmlns:ds="http://schemas.openxmlformats.org/officeDocument/2006/customXml" ds:itemID="{032A928E-857F-4CDA-8B5F-BC628601F8FE}">
  <ds:schemaRefs>
    <ds:schemaRef ds:uri="http://schemas.microsoft.com/VisualStudio/2011/storyboarding/control"/>
  </ds:schemaRefs>
</ds:datastoreItem>
</file>

<file path=customXml/itemProps148.xml><?xml version="1.0" encoding="utf-8"?>
<ds:datastoreItem xmlns:ds="http://schemas.openxmlformats.org/officeDocument/2006/customXml" ds:itemID="{C50A0DB4-7BD7-4ACE-A47A-8F6669FEDA96}">
  <ds:schemaRefs>
    <ds:schemaRef ds:uri="http://schemas.microsoft.com/VisualStudio/2011/storyboarding/control"/>
  </ds:schemaRefs>
</ds:datastoreItem>
</file>

<file path=customXml/itemProps149.xml><?xml version="1.0" encoding="utf-8"?>
<ds:datastoreItem xmlns:ds="http://schemas.openxmlformats.org/officeDocument/2006/customXml" ds:itemID="{52765E9A-7B8E-49B2-926F-B4BFBC07D8A4}">
  <ds:schemaRefs>
    <ds:schemaRef ds:uri="http://schemas.microsoft.com/VisualStudio/2011/storyboarding/control"/>
  </ds:schemaRefs>
</ds:datastoreItem>
</file>

<file path=customXml/itemProps150.xml><?xml version="1.0" encoding="utf-8"?>
<ds:datastoreItem xmlns:ds="http://schemas.openxmlformats.org/officeDocument/2006/customXml" ds:itemID="{E71C2A1D-292B-4FAC-8D6F-DE243708DE7D}">
  <ds:schemaRefs>
    <ds:schemaRef ds:uri="http://schemas.microsoft.com/VisualStudio/2011/storyboarding/control"/>
  </ds:schemaRefs>
</ds:datastoreItem>
</file>

<file path=customXml/itemProps151.xml><?xml version="1.0" encoding="utf-8"?>
<ds:datastoreItem xmlns:ds="http://schemas.openxmlformats.org/officeDocument/2006/customXml" ds:itemID="{8EC56995-35BE-4E1B-AF8B-BFD7978E9BAB}">
  <ds:schemaRefs>
    <ds:schemaRef ds:uri="http://schemas.microsoft.com/VisualStudio/2011/storyboarding/control"/>
  </ds:schemaRefs>
</ds:datastoreItem>
</file>

<file path=customXml/itemProps152.xml><?xml version="1.0" encoding="utf-8"?>
<ds:datastoreItem xmlns:ds="http://schemas.openxmlformats.org/officeDocument/2006/customXml" ds:itemID="{16A7EA90-F878-4C0B-A4C5-F3D7A61AD0AB}">
  <ds:schemaRefs>
    <ds:schemaRef ds:uri="http://schemas.microsoft.com/VisualStudio/2011/storyboarding/control"/>
  </ds:schemaRefs>
</ds:datastoreItem>
</file>

<file path=customXml/itemProps153.xml><?xml version="1.0" encoding="utf-8"?>
<ds:datastoreItem xmlns:ds="http://schemas.openxmlformats.org/officeDocument/2006/customXml" ds:itemID="{C0179BC9-0105-4BBB-9770-479CAE0D8F04}">
  <ds:schemaRefs>
    <ds:schemaRef ds:uri="http://schemas.microsoft.com/VisualStudio/2011/storyboarding/control"/>
  </ds:schemaRefs>
</ds:datastoreItem>
</file>

<file path=customXml/itemProps154.xml><?xml version="1.0" encoding="utf-8"?>
<ds:datastoreItem xmlns:ds="http://schemas.openxmlformats.org/officeDocument/2006/customXml" ds:itemID="{55479D30-6BD0-496F-89C0-D30BD011C3AB}">
  <ds:schemaRefs>
    <ds:schemaRef ds:uri="http://schemas.microsoft.com/VisualStudio/2011/storyboarding/control"/>
  </ds:schemaRefs>
</ds:datastoreItem>
</file>

<file path=customXml/itemProps155.xml><?xml version="1.0" encoding="utf-8"?>
<ds:datastoreItem xmlns:ds="http://schemas.openxmlformats.org/officeDocument/2006/customXml" ds:itemID="{B161C89E-3948-4B75-9D83-CE0A642854E1}">
  <ds:schemaRefs>
    <ds:schemaRef ds:uri="http://schemas.microsoft.com/VisualStudio/2011/storyboarding/control"/>
  </ds:schemaRefs>
</ds:datastoreItem>
</file>

<file path=customXml/itemProps156.xml><?xml version="1.0" encoding="utf-8"?>
<ds:datastoreItem xmlns:ds="http://schemas.openxmlformats.org/officeDocument/2006/customXml" ds:itemID="{28B01EC7-C8A6-49B3-A830-2560B5919F04}">
  <ds:schemaRefs>
    <ds:schemaRef ds:uri="http://schemas.microsoft.com/VisualStudio/2011/storyboarding/control"/>
  </ds:schemaRefs>
</ds:datastoreItem>
</file>

<file path=customXml/itemProps157.xml><?xml version="1.0" encoding="utf-8"?>
<ds:datastoreItem xmlns:ds="http://schemas.openxmlformats.org/officeDocument/2006/customXml" ds:itemID="{EBB0FBBE-B8B3-41BC-9ECD-DA552B7518FF}">
  <ds:schemaRefs>
    <ds:schemaRef ds:uri="http://schemas.microsoft.com/VisualStudio/2011/storyboarding/control"/>
  </ds:schemaRefs>
</ds:datastoreItem>
</file>

<file path=customXml/itemProps158.xml><?xml version="1.0" encoding="utf-8"?>
<ds:datastoreItem xmlns:ds="http://schemas.openxmlformats.org/officeDocument/2006/customXml" ds:itemID="{EF8510FD-72C5-4692-A1F3-25E42A901682}">
  <ds:schemaRefs>
    <ds:schemaRef ds:uri="http://schemas.microsoft.com/VisualStudio/2011/storyboarding/control"/>
  </ds:schemaRefs>
</ds:datastoreItem>
</file>

<file path=customXml/itemProps159.xml><?xml version="1.0" encoding="utf-8"?>
<ds:datastoreItem xmlns:ds="http://schemas.openxmlformats.org/officeDocument/2006/customXml" ds:itemID="{656D102D-A574-4286-BE71-71380AC54382}">
  <ds:schemaRefs>
    <ds:schemaRef ds:uri="http://schemas.microsoft.com/VisualStudio/2011/storyboarding/control"/>
  </ds:schemaRefs>
</ds:datastoreItem>
</file>

<file path=customXml/itemProps160.xml><?xml version="1.0" encoding="utf-8"?>
<ds:datastoreItem xmlns:ds="http://schemas.openxmlformats.org/officeDocument/2006/customXml" ds:itemID="{B7FE04FB-851B-49CF-8725-057378AE7FDB}">
  <ds:schemaRefs>
    <ds:schemaRef ds:uri="http://schemas.microsoft.com/VisualStudio/2011/storyboarding/control"/>
  </ds:schemaRefs>
</ds:datastoreItem>
</file>

<file path=customXml/itemProps161.xml><?xml version="1.0" encoding="utf-8"?>
<ds:datastoreItem xmlns:ds="http://schemas.openxmlformats.org/officeDocument/2006/customXml" ds:itemID="{282A0468-1CD5-4648-97DC-AF48CC1050BB}">
  <ds:schemaRefs>
    <ds:schemaRef ds:uri="http://schemas.microsoft.com/VisualStudio/2011/storyboarding/control"/>
  </ds:schemaRefs>
</ds:datastoreItem>
</file>

<file path=customXml/itemProps162.xml><?xml version="1.0" encoding="utf-8"?>
<ds:datastoreItem xmlns:ds="http://schemas.openxmlformats.org/officeDocument/2006/customXml" ds:itemID="{851D09EB-633C-4B52-975F-0A1B1E5DD258}">
  <ds:schemaRefs>
    <ds:schemaRef ds:uri="http://schemas.microsoft.com/VisualStudio/2011/storyboarding/control"/>
  </ds:schemaRefs>
</ds:datastoreItem>
</file>

<file path=customXml/itemProps163.xml><?xml version="1.0" encoding="utf-8"?>
<ds:datastoreItem xmlns:ds="http://schemas.openxmlformats.org/officeDocument/2006/customXml" ds:itemID="{674A3F1B-3922-496B-9354-C1167EF505F1}">
  <ds:schemaRefs>
    <ds:schemaRef ds:uri="http://schemas.microsoft.com/VisualStudio/2011/storyboarding/control"/>
  </ds:schemaRefs>
</ds:datastoreItem>
</file>

<file path=customXml/itemProps164.xml><?xml version="1.0" encoding="utf-8"?>
<ds:datastoreItem xmlns:ds="http://schemas.openxmlformats.org/officeDocument/2006/customXml" ds:itemID="{93ECB658-E6A8-4D30-B5AD-B2AFFE7D5E49}">
  <ds:schemaRefs>
    <ds:schemaRef ds:uri="http://schemas.microsoft.com/VisualStudio/2011/storyboarding/control"/>
  </ds:schemaRefs>
</ds:datastoreItem>
</file>

<file path=customXml/itemProps165.xml><?xml version="1.0" encoding="utf-8"?>
<ds:datastoreItem xmlns:ds="http://schemas.openxmlformats.org/officeDocument/2006/customXml" ds:itemID="{E876E03E-9298-4B76-A447-5B5F29594BCA}">
  <ds:schemaRefs>
    <ds:schemaRef ds:uri="http://schemas.microsoft.com/VisualStudio/2011/storyboarding/control"/>
  </ds:schemaRefs>
</ds:datastoreItem>
</file>

<file path=customXml/itemProps166.xml><?xml version="1.0" encoding="utf-8"?>
<ds:datastoreItem xmlns:ds="http://schemas.openxmlformats.org/officeDocument/2006/customXml" ds:itemID="{339DFB9C-EBEE-45E0-9AF6-A99073C4D62E}">
  <ds:schemaRefs>
    <ds:schemaRef ds:uri="http://schemas.microsoft.com/VisualStudio/2011/storyboarding/control"/>
  </ds:schemaRefs>
</ds:datastoreItem>
</file>

<file path=customXml/itemProps167.xml><?xml version="1.0" encoding="utf-8"?>
<ds:datastoreItem xmlns:ds="http://schemas.openxmlformats.org/officeDocument/2006/customXml" ds:itemID="{F1450249-E894-444C-8E92-4B7FC55CF915}">
  <ds:schemaRefs>
    <ds:schemaRef ds:uri="http://schemas.microsoft.com/VisualStudio/2011/storyboarding/control"/>
  </ds:schemaRefs>
</ds:datastoreItem>
</file>

<file path=customXml/itemProps168.xml><?xml version="1.0" encoding="utf-8"?>
<ds:datastoreItem xmlns:ds="http://schemas.openxmlformats.org/officeDocument/2006/customXml" ds:itemID="{DC5F1B15-F598-4C9B-97DB-AE7EB3048CAF}">
  <ds:schemaRefs>
    <ds:schemaRef ds:uri="http://schemas.microsoft.com/VisualStudio/2011/storyboarding/control"/>
  </ds:schemaRefs>
</ds:datastoreItem>
</file>

<file path=customXml/itemProps169.xml><?xml version="1.0" encoding="utf-8"?>
<ds:datastoreItem xmlns:ds="http://schemas.openxmlformats.org/officeDocument/2006/customXml" ds:itemID="{FFAB11E6-18F0-4DD1-A609-436DC5EF5760}">
  <ds:schemaRefs>
    <ds:schemaRef ds:uri="http://schemas.microsoft.com/VisualStudio/2011/storyboarding/control"/>
  </ds:schemaRefs>
</ds:datastoreItem>
</file>

<file path=customXml/itemProps170.xml><?xml version="1.0" encoding="utf-8"?>
<ds:datastoreItem xmlns:ds="http://schemas.openxmlformats.org/officeDocument/2006/customXml" ds:itemID="{5D3E14B7-955B-4561-A96E-1395FE8CA312}">
  <ds:schemaRefs>
    <ds:schemaRef ds:uri="http://schemas.microsoft.com/VisualStudio/2011/storyboarding/control"/>
  </ds:schemaRefs>
</ds:datastoreItem>
</file>

<file path=customXml/itemProps171.xml><?xml version="1.0" encoding="utf-8"?>
<ds:datastoreItem xmlns:ds="http://schemas.openxmlformats.org/officeDocument/2006/customXml" ds:itemID="{47F09065-831A-4FF9-9025-F297A8ACD6CF}">
  <ds:schemaRefs>
    <ds:schemaRef ds:uri="http://schemas.microsoft.com/VisualStudio/2011/storyboarding/control"/>
  </ds:schemaRefs>
</ds:datastoreItem>
</file>

<file path=customXml/itemProps172.xml><?xml version="1.0" encoding="utf-8"?>
<ds:datastoreItem xmlns:ds="http://schemas.openxmlformats.org/officeDocument/2006/customXml" ds:itemID="{D6B447FE-4311-4ABD-B9EE-29604A266E1E}">
  <ds:schemaRefs>
    <ds:schemaRef ds:uri="http://schemas.microsoft.com/VisualStudio/2011/storyboarding/control"/>
  </ds:schemaRefs>
</ds:datastoreItem>
</file>

<file path=customXml/itemProps173.xml><?xml version="1.0" encoding="utf-8"?>
<ds:datastoreItem xmlns:ds="http://schemas.openxmlformats.org/officeDocument/2006/customXml" ds:itemID="{11A21A82-CDD3-46C4-9CCC-84F356655B88}">
  <ds:schemaRefs>
    <ds:schemaRef ds:uri="http://schemas.microsoft.com/VisualStudio/2011/storyboarding/control"/>
  </ds:schemaRefs>
</ds:datastoreItem>
</file>

<file path=customXml/itemProps174.xml><?xml version="1.0" encoding="utf-8"?>
<ds:datastoreItem xmlns:ds="http://schemas.openxmlformats.org/officeDocument/2006/customXml" ds:itemID="{77F2069D-2AEA-47A6-A26E-2AEE50A73305}">
  <ds:schemaRefs>
    <ds:schemaRef ds:uri="http://schemas.microsoft.com/VisualStudio/2011/storyboarding/control"/>
  </ds:schemaRefs>
</ds:datastoreItem>
</file>

<file path=customXml/itemProps175.xml><?xml version="1.0" encoding="utf-8"?>
<ds:datastoreItem xmlns:ds="http://schemas.openxmlformats.org/officeDocument/2006/customXml" ds:itemID="{C6AC25C2-BCCE-4476-B232-B53D45CE06AC}">
  <ds:schemaRefs>
    <ds:schemaRef ds:uri="http://schemas.microsoft.com/VisualStudio/2011/storyboarding/control"/>
  </ds:schemaRefs>
</ds:datastoreItem>
</file>

<file path=customXml/itemProps176.xml><?xml version="1.0" encoding="utf-8"?>
<ds:datastoreItem xmlns:ds="http://schemas.openxmlformats.org/officeDocument/2006/customXml" ds:itemID="{742690AD-A5C0-4EC6-BE86-6089B07C0909}">
  <ds:schemaRefs>
    <ds:schemaRef ds:uri="http://schemas.microsoft.com/VisualStudio/2011/storyboarding/control"/>
  </ds:schemaRefs>
</ds:datastoreItem>
</file>

<file path=customXml/itemProps177.xml><?xml version="1.0" encoding="utf-8"?>
<ds:datastoreItem xmlns:ds="http://schemas.openxmlformats.org/officeDocument/2006/customXml" ds:itemID="{DA76551E-6D80-479A-B629-4F3A5EA52919}">
  <ds:schemaRefs>
    <ds:schemaRef ds:uri="http://schemas.microsoft.com/VisualStudio/2011/storyboarding/control"/>
  </ds:schemaRefs>
</ds:datastoreItem>
</file>

<file path=customXml/itemProps178.xml><?xml version="1.0" encoding="utf-8"?>
<ds:datastoreItem xmlns:ds="http://schemas.openxmlformats.org/officeDocument/2006/customXml" ds:itemID="{9BD15950-53FE-480F-BBC4-CCF85758158B}">
  <ds:schemaRefs>
    <ds:schemaRef ds:uri="http://schemas.microsoft.com/VisualStudio/2011/storyboarding/control"/>
  </ds:schemaRefs>
</ds:datastoreItem>
</file>

<file path=customXml/itemProps179.xml><?xml version="1.0" encoding="utf-8"?>
<ds:datastoreItem xmlns:ds="http://schemas.openxmlformats.org/officeDocument/2006/customXml" ds:itemID="{77DF42D6-C6B0-42DF-9E1C-FBA9D9256DA8}">
  <ds:schemaRefs>
    <ds:schemaRef ds:uri="http://schemas.microsoft.com/VisualStudio/2011/storyboarding/control"/>
  </ds:schemaRefs>
</ds:datastoreItem>
</file>

<file path=customXml/itemProps180.xml><?xml version="1.0" encoding="utf-8"?>
<ds:datastoreItem xmlns:ds="http://schemas.openxmlformats.org/officeDocument/2006/customXml" ds:itemID="{DFA90D53-BAF8-4261-AB60-6FE0E1EA6B42}">
  <ds:schemaRefs>
    <ds:schemaRef ds:uri="http://schemas.microsoft.com/VisualStudio/2011/storyboarding/control"/>
  </ds:schemaRefs>
</ds:datastoreItem>
</file>

<file path=customXml/itemProps181.xml><?xml version="1.0" encoding="utf-8"?>
<ds:datastoreItem xmlns:ds="http://schemas.openxmlformats.org/officeDocument/2006/customXml" ds:itemID="{415C4DC4-5FB8-407D-B789-A9B6F6D1444D}">
  <ds:schemaRefs>
    <ds:schemaRef ds:uri="http://schemas.microsoft.com/VisualStudio/2011/storyboarding/control"/>
  </ds:schemaRefs>
</ds:datastoreItem>
</file>

<file path=customXml/itemProps182.xml><?xml version="1.0" encoding="utf-8"?>
<ds:datastoreItem xmlns:ds="http://schemas.openxmlformats.org/officeDocument/2006/customXml" ds:itemID="{779435A3-706F-49B5-86B9-6284E8697137}">
  <ds:schemaRefs>
    <ds:schemaRef ds:uri="http://schemas.microsoft.com/VisualStudio/2011/storyboarding/control"/>
  </ds:schemaRefs>
</ds:datastoreItem>
</file>

<file path=customXml/itemProps183.xml><?xml version="1.0" encoding="utf-8"?>
<ds:datastoreItem xmlns:ds="http://schemas.openxmlformats.org/officeDocument/2006/customXml" ds:itemID="{8C5ED983-60A9-4B0C-8B34-015FEB016D32}">
  <ds:schemaRefs>
    <ds:schemaRef ds:uri="http://schemas.microsoft.com/VisualStudio/2011/storyboarding/control"/>
  </ds:schemaRefs>
</ds:datastoreItem>
</file>

<file path=customXml/itemProps184.xml><?xml version="1.0" encoding="utf-8"?>
<ds:datastoreItem xmlns:ds="http://schemas.openxmlformats.org/officeDocument/2006/customXml" ds:itemID="{41D2B550-6B4F-430A-991E-AE4E93403B70}">
  <ds:schemaRefs>
    <ds:schemaRef ds:uri="http://schemas.microsoft.com/VisualStudio/2011/storyboarding/control"/>
  </ds:schemaRefs>
</ds:datastoreItem>
</file>

<file path=customXml/itemProps185.xml><?xml version="1.0" encoding="utf-8"?>
<ds:datastoreItem xmlns:ds="http://schemas.openxmlformats.org/officeDocument/2006/customXml" ds:itemID="{DA3D13E8-12D0-4856-813B-52B3BD20AE64}">
  <ds:schemaRefs>
    <ds:schemaRef ds:uri="http://schemas.microsoft.com/VisualStudio/2011/storyboarding/control"/>
  </ds:schemaRefs>
</ds:datastoreItem>
</file>

<file path=customXml/itemProps186.xml><?xml version="1.0" encoding="utf-8"?>
<ds:datastoreItem xmlns:ds="http://schemas.openxmlformats.org/officeDocument/2006/customXml" ds:itemID="{83BFC4A6-3890-4DEA-9435-819E5C22C96C}">
  <ds:schemaRefs>
    <ds:schemaRef ds:uri="http://schemas.microsoft.com/VisualStudio/2011/storyboarding/control"/>
  </ds:schemaRefs>
</ds:datastoreItem>
</file>

<file path=customXml/itemProps187.xml><?xml version="1.0" encoding="utf-8"?>
<ds:datastoreItem xmlns:ds="http://schemas.openxmlformats.org/officeDocument/2006/customXml" ds:itemID="{DEFD7A62-B46C-471F-9220-98A47E8D3E94}">
  <ds:schemaRefs>
    <ds:schemaRef ds:uri="http://schemas.microsoft.com/VisualStudio/2011/storyboarding/control"/>
  </ds:schemaRefs>
</ds:datastoreItem>
</file>

<file path=customXml/itemProps188.xml><?xml version="1.0" encoding="utf-8"?>
<ds:datastoreItem xmlns:ds="http://schemas.openxmlformats.org/officeDocument/2006/customXml" ds:itemID="{4E871D1E-1FF6-4B1E-B9D4-3995758048A6}">
  <ds:schemaRefs>
    <ds:schemaRef ds:uri="http://schemas.microsoft.com/VisualStudio/2011/storyboarding/control"/>
  </ds:schemaRefs>
</ds:datastoreItem>
</file>

<file path=customXml/itemProps189.xml><?xml version="1.0" encoding="utf-8"?>
<ds:datastoreItem xmlns:ds="http://schemas.openxmlformats.org/officeDocument/2006/customXml" ds:itemID="{ED1C67D1-3D7D-4F1F-B839-02B002775CA9}">
  <ds:schemaRefs>
    <ds:schemaRef ds:uri="http://schemas.microsoft.com/VisualStudio/2011/storyboarding/control"/>
  </ds:schemaRefs>
</ds:datastoreItem>
</file>

<file path=customXml/itemProps190.xml><?xml version="1.0" encoding="utf-8"?>
<ds:datastoreItem xmlns:ds="http://schemas.openxmlformats.org/officeDocument/2006/customXml" ds:itemID="{4D97E8BC-30F8-4A41-8877-4B376DBB09B0}">
  <ds:schemaRefs>
    <ds:schemaRef ds:uri="http://schemas.microsoft.com/VisualStudio/2011/storyboarding/control"/>
  </ds:schemaRefs>
</ds:datastoreItem>
</file>

<file path=customXml/itemProps191.xml><?xml version="1.0" encoding="utf-8"?>
<ds:datastoreItem xmlns:ds="http://schemas.openxmlformats.org/officeDocument/2006/customXml" ds:itemID="{72C4F3B8-074F-4830-BDE5-B339D43F1371}">
  <ds:schemaRefs>
    <ds:schemaRef ds:uri="http://schemas.microsoft.com/VisualStudio/2011/storyboarding/control"/>
  </ds:schemaRefs>
</ds:datastoreItem>
</file>

<file path=customXml/itemProps192.xml><?xml version="1.0" encoding="utf-8"?>
<ds:datastoreItem xmlns:ds="http://schemas.openxmlformats.org/officeDocument/2006/customXml" ds:itemID="{866DE324-B85B-4171-A017-6890426034BD}">
  <ds:schemaRefs>
    <ds:schemaRef ds:uri="http://schemas.microsoft.com/VisualStudio/2011/storyboarding/control"/>
  </ds:schemaRefs>
</ds:datastoreItem>
</file>

<file path=customXml/itemProps193.xml><?xml version="1.0" encoding="utf-8"?>
<ds:datastoreItem xmlns:ds="http://schemas.openxmlformats.org/officeDocument/2006/customXml" ds:itemID="{CCE6E260-ABB7-4780-BEE6-E96A20B4C0AB}">
  <ds:schemaRefs>
    <ds:schemaRef ds:uri="http://schemas.microsoft.com/VisualStudio/2011/storyboarding/control"/>
  </ds:schemaRefs>
</ds:datastoreItem>
</file>

<file path=customXml/itemProps194.xml><?xml version="1.0" encoding="utf-8"?>
<ds:datastoreItem xmlns:ds="http://schemas.openxmlformats.org/officeDocument/2006/customXml" ds:itemID="{400A51D8-7B95-4B86-A623-500B8D8F4C77}">
  <ds:schemaRefs>
    <ds:schemaRef ds:uri="http://schemas.microsoft.com/VisualStudio/2011/storyboarding/control"/>
  </ds:schemaRefs>
</ds:datastoreItem>
</file>

<file path=customXml/itemProps195.xml><?xml version="1.0" encoding="utf-8"?>
<ds:datastoreItem xmlns:ds="http://schemas.openxmlformats.org/officeDocument/2006/customXml" ds:itemID="{87717041-C190-4953-A2E8-A1815DD0F4FF}">
  <ds:schemaRefs>
    <ds:schemaRef ds:uri="http://schemas.microsoft.com/VisualStudio/2011/storyboarding/control"/>
  </ds:schemaRefs>
</ds:datastoreItem>
</file>

<file path=customXml/itemProps196.xml><?xml version="1.0" encoding="utf-8"?>
<ds:datastoreItem xmlns:ds="http://schemas.openxmlformats.org/officeDocument/2006/customXml" ds:itemID="{55671741-5DE6-4F47-8C71-A7639EA7784D}">
  <ds:schemaRefs>
    <ds:schemaRef ds:uri="http://schemas.microsoft.com/VisualStudio/2011/storyboarding/control"/>
  </ds:schemaRefs>
</ds:datastoreItem>
</file>

<file path=customXml/itemProps197.xml><?xml version="1.0" encoding="utf-8"?>
<ds:datastoreItem xmlns:ds="http://schemas.openxmlformats.org/officeDocument/2006/customXml" ds:itemID="{FF95E1AC-9A9F-4947-B7F8-6BD964714D9C}">
  <ds:schemaRefs>
    <ds:schemaRef ds:uri="http://schemas.microsoft.com/VisualStudio/2011/storyboarding/control"/>
  </ds:schemaRefs>
</ds:datastoreItem>
</file>

<file path=customXml/itemProps198.xml><?xml version="1.0" encoding="utf-8"?>
<ds:datastoreItem xmlns:ds="http://schemas.openxmlformats.org/officeDocument/2006/customXml" ds:itemID="{A8F446CF-15DB-4EC7-8F41-5682258DCC07}">
  <ds:schemaRefs>
    <ds:schemaRef ds:uri="http://schemas.microsoft.com/VisualStudio/2011/storyboarding/control"/>
  </ds:schemaRefs>
</ds:datastoreItem>
</file>

<file path=customXml/itemProps199.xml><?xml version="1.0" encoding="utf-8"?>
<ds:datastoreItem xmlns:ds="http://schemas.openxmlformats.org/officeDocument/2006/customXml" ds:itemID="{9EBAA359-9995-4344-87FA-E19D9779E8DA}">
  <ds:schemaRefs>
    <ds:schemaRef ds:uri="http://schemas.microsoft.com/VisualStudio/2011/storyboarding/control"/>
  </ds:schemaRefs>
</ds:datastoreItem>
</file>

<file path=customXml/itemProps200.xml><?xml version="1.0" encoding="utf-8"?>
<ds:datastoreItem xmlns:ds="http://schemas.openxmlformats.org/officeDocument/2006/customXml" ds:itemID="{89D3D6C8-0010-4A6B-86D3-78657AD47ECC}">
  <ds:schemaRefs>
    <ds:schemaRef ds:uri="http://schemas.microsoft.com/VisualStudio/2011/storyboarding/control"/>
  </ds:schemaRefs>
</ds:datastoreItem>
</file>

<file path=customXml/itemProps201.xml><?xml version="1.0" encoding="utf-8"?>
<ds:datastoreItem xmlns:ds="http://schemas.openxmlformats.org/officeDocument/2006/customXml" ds:itemID="{6ED78F55-3B41-45FC-968F-2C8B91B4555F}">
  <ds:schemaRefs>
    <ds:schemaRef ds:uri="http://schemas.microsoft.com/VisualStudio/2011/storyboarding/control"/>
  </ds:schemaRefs>
</ds:datastoreItem>
</file>

<file path=customXml/itemProps202.xml><?xml version="1.0" encoding="utf-8"?>
<ds:datastoreItem xmlns:ds="http://schemas.openxmlformats.org/officeDocument/2006/customXml" ds:itemID="{41C77E77-30AC-4A2E-8486-5A44A36A6E38}">
  <ds:schemaRefs>
    <ds:schemaRef ds:uri="http://schemas.microsoft.com/VisualStudio/2011/storyboarding/control"/>
  </ds:schemaRefs>
</ds:datastoreItem>
</file>

<file path=customXml/itemProps203.xml><?xml version="1.0" encoding="utf-8"?>
<ds:datastoreItem xmlns:ds="http://schemas.openxmlformats.org/officeDocument/2006/customXml" ds:itemID="{46D72756-E050-4684-AF0D-DA5618D766AB}">
  <ds:schemaRefs>
    <ds:schemaRef ds:uri="http://schemas.microsoft.com/VisualStudio/2011/storyboarding/control"/>
  </ds:schemaRefs>
</ds:datastoreItem>
</file>

<file path=customXml/itemProps204.xml><?xml version="1.0" encoding="utf-8"?>
<ds:datastoreItem xmlns:ds="http://schemas.openxmlformats.org/officeDocument/2006/customXml" ds:itemID="{6114D27E-26A3-40AD-BD8F-8B59CC4AF69C}">
  <ds:schemaRefs>
    <ds:schemaRef ds:uri="http://schemas.microsoft.com/VisualStudio/2011/storyboarding/control"/>
  </ds:schemaRefs>
</ds:datastoreItem>
</file>

<file path=customXml/itemProps205.xml><?xml version="1.0" encoding="utf-8"?>
<ds:datastoreItem xmlns:ds="http://schemas.openxmlformats.org/officeDocument/2006/customXml" ds:itemID="{495914DB-F7C6-4FBA-9775-CA7E06F460F2}">
  <ds:schemaRefs>
    <ds:schemaRef ds:uri="http://schemas.microsoft.com/VisualStudio/2011/storyboarding/control"/>
  </ds:schemaRefs>
</ds:datastoreItem>
</file>

<file path=customXml/itemProps206.xml><?xml version="1.0" encoding="utf-8"?>
<ds:datastoreItem xmlns:ds="http://schemas.openxmlformats.org/officeDocument/2006/customXml" ds:itemID="{7D58E6C9-2DDE-48DD-8C27-1E952B096236}">
  <ds:schemaRefs>
    <ds:schemaRef ds:uri="http://schemas.microsoft.com/VisualStudio/2011/storyboarding/control"/>
  </ds:schemaRefs>
</ds:datastoreItem>
</file>

<file path=customXml/itemProps207.xml><?xml version="1.0" encoding="utf-8"?>
<ds:datastoreItem xmlns:ds="http://schemas.openxmlformats.org/officeDocument/2006/customXml" ds:itemID="{69D0A6D9-7AAD-408C-A0C9-13A05ADD5438}">
  <ds:schemaRefs>
    <ds:schemaRef ds:uri="http://schemas.microsoft.com/VisualStudio/2011/storyboarding/control"/>
  </ds:schemaRefs>
</ds:datastoreItem>
</file>

<file path=customXml/itemProps208.xml><?xml version="1.0" encoding="utf-8"?>
<ds:datastoreItem xmlns:ds="http://schemas.openxmlformats.org/officeDocument/2006/customXml" ds:itemID="{553B40BD-2375-4D37-9B35-B38EA195F107}">
  <ds:schemaRefs>
    <ds:schemaRef ds:uri="http://schemas.microsoft.com/VisualStudio/2011/storyboarding/control"/>
  </ds:schemaRefs>
</ds:datastoreItem>
</file>

<file path=customXml/itemProps209.xml><?xml version="1.0" encoding="utf-8"?>
<ds:datastoreItem xmlns:ds="http://schemas.openxmlformats.org/officeDocument/2006/customXml" ds:itemID="{84ADEBFA-5BC5-4AD4-94AD-00C9D9A4505E}">
  <ds:schemaRefs>
    <ds:schemaRef ds:uri="http://schemas.microsoft.com/VisualStudio/2011/storyboarding/control"/>
  </ds:schemaRefs>
</ds:datastoreItem>
</file>

<file path=customXml/itemProps210.xml><?xml version="1.0" encoding="utf-8"?>
<ds:datastoreItem xmlns:ds="http://schemas.openxmlformats.org/officeDocument/2006/customXml" ds:itemID="{7CEE1508-DB35-4614-9EE9-C94ADA3EE327}">
  <ds:schemaRefs>
    <ds:schemaRef ds:uri="http://schemas.microsoft.com/VisualStudio/2011/storyboarding/control"/>
  </ds:schemaRefs>
</ds:datastoreItem>
</file>

<file path=customXml/itemProps211.xml><?xml version="1.0" encoding="utf-8"?>
<ds:datastoreItem xmlns:ds="http://schemas.openxmlformats.org/officeDocument/2006/customXml" ds:itemID="{FCEC4060-CED8-4425-BA37-1F050B158BF8}">
  <ds:schemaRefs>
    <ds:schemaRef ds:uri="http://schemas.microsoft.com/VisualStudio/2011/storyboarding/control"/>
  </ds:schemaRefs>
</ds:datastoreItem>
</file>

<file path=customXml/itemProps212.xml><?xml version="1.0" encoding="utf-8"?>
<ds:datastoreItem xmlns:ds="http://schemas.openxmlformats.org/officeDocument/2006/customXml" ds:itemID="{AF390348-0DA5-4DD6-A52D-FE662395E447}">
  <ds:schemaRefs>
    <ds:schemaRef ds:uri="http://schemas.microsoft.com/VisualStudio/2011/storyboarding/control"/>
  </ds:schemaRefs>
</ds:datastoreItem>
</file>

<file path=customXml/itemProps213.xml><?xml version="1.0" encoding="utf-8"?>
<ds:datastoreItem xmlns:ds="http://schemas.openxmlformats.org/officeDocument/2006/customXml" ds:itemID="{B2D578A6-20DB-4AE1-BA1D-512B3791077D}">
  <ds:schemaRefs>
    <ds:schemaRef ds:uri="http://schemas.microsoft.com/VisualStudio/2011/storyboarding/control"/>
  </ds:schemaRefs>
</ds:datastoreItem>
</file>

<file path=customXml/itemProps214.xml><?xml version="1.0" encoding="utf-8"?>
<ds:datastoreItem xmlns:ds="http://schemas.openxmlformats.org/officeDocument/2006/customXml" ds:itemID="{32CECFDE-AE99-4D6F-BABE-7CA897A45F91}">
  <ds:schemaRefs>
    <ds:schemaRef ds:uri="http://schemas.microsoft.com/VisualStudio/2011/storyboarding/control"/>
  </ds:schemaRefs>
</ds:datastoreItem>
</file>

<file path=customXml/itemProps215.xml><?xml version="1.0" encoding="utf-8"?>
<ds:datastoreItem xmlns:ds="http://schemas.openxmlformats.org/officeDocument/2006/customXml" ds:itemID="{A907E69C-C3F9-4609-8ED0-3A3F3A0F185E}">
  <ds:schemaRefs>
    <ds:schemaRef ds:uri="http://schemas.microsoft.com/VisualStudio/2011/storyboarding/control"/>
  </ds:schemaRefs>
</ds:datastoreItem>
</file>

<file path=customXml/itemProps216.xml><?xml version="1.0" encoding="utf-8"?>
<ds:datastoreItem xmlns:ds="http://schemas.openxmlformats.org/officeDocument/2006/customXml" ds:itemID="{FE88C9A3-E15D-4503-B0F4-147D8EBDC773}">
  <ds:schemaRefs>
    <ds:schemaRef ds:uri="http://schemas.microsoft.com/VisualStudio/2011/storyboarding/control"/>
  </ds:schemaRefs>
</ds:datastoreItem>
</file>

<file path=customXml/itemProps217.xml><?xml version="1.0" encoding="utf-8"?>
<ds:datastoreItem xmlns:ds="http://schemas.openxmlformats.org/officeDocument/2006/customXml" ds:itemID="{D8DE3BDA-2C09-4778-A733-794E1F3746BB}">
  <ds:schemaRefs>
    <ds:schemaRef ds:uri="http://schemas.microsoft.com/VisualStudio/2011/storyboarding/control"/>
  </ds:schemaRefs>
</ds:datastoreItem>
</file>

<file path=customXml/itemProps218.xml><?xml version="1.0" encoding="utf-8"?>
<ds:datastoreItem xmlns:ds="http://schemas.openxmlformats.org/officeDocument/2006/customXml" ds:itemID="{630F0BB9-738A-4F2A-A15C-6D46A76985A4}">
  <ds:schemaRefs>
    <ds:schemaRef ds:uri="http://schemas.microsoft.com/VisualStudio/2011/storyboarding/control"/>
  </ds:schemaRefs>
</ds:datastoreItem>
</file>

<file path=customXml/itemProps219.xml><?xml version="1.0" encoding="utf-8"?>
<ds:datastoreItem xmlns:ds="http://schemas.openxmlformats.org/officeDocument/2006/customXml" ds:itemID="{3B6FA8B2-D2A0-4C02-A7A3-6C3509B35017}">
  <ds:schemaRefs>
    <ds:schemaRef ds:uri="http://schemas.microsoft.com/VisualStudio/2011/storyboarding/control"/>
  </ds:schemaRefs>
</ds:datastoreItem>
</file>

<file path=customXml/itemProps220.xml><?xml version="1.0" encoding="utf-8"?>
<ds:datastoreItem xmlns:ds="http://schemas.openxmlformats.org/officeDocument/2006/customXml" ds:itemID="{079ABBB1-CF31-4790-87A7-EA36663E674A}">
  <ds:schemaRefs>
    <ds:schemaRef ds:uri="http://schemas.microsoft.com/VisualStudio/2011/storyboarding/control"/>
  </ds:schemaRefs>
</ds:datastoreItem>
</file>

<file path=customXml/itemProps221.xml><?xml version="1.0" encoding="utf-8"?>
<ds:datastoreItem xmlns:ds="http://schemas.openxmlformats.org/officeDocument/2006/customXml" ds:itemID="{C85F97B2-48F1-4659-A448-AF35431EC29A}">
  <ds:schemaRefs>
    <ds:schemaRef ds:uri="http://schemas.microsoft.com/VisualStudio/2011/storyboarding/control"/>
  </ds:schemaRefs>
</ds:datastoreItem>
</file>

<file path=customXml/itemProps222.xml><?xml version="1.0" encoding="utf-8"?>
<ds:datastoreItem xmlns:ds="http://schemas.openxmlformats.org/officeDocument/2006/customXml" ds:itemID="{188DA0A2-F021-4F20-B348-FD5A87540431}">
  <ds:schemaRefs>
    <ds:schemaRef ds:uri="http://schemas.microsoft.com/VisualStudio/2011/storyboarding/control"/>
  </ds:schemaRefs>
</ds:datastoreItem>
</file>

<file path=customXml/itemProps223.xml><?xml version="1.0" encoding="utf-8"?>
<ds:datastoreItem xmlns:ds="http://schemas.openxmlformats.org/officeDocument/2006/customXml" ds:itemID="{C941624F-0A9B-4FBE-8572-CE1C13F29BFD}">
  <ds:schemaRefs>
    <ds:schemaRef ds:uri="http://schemas.microsoft.com/VisualStudio/2011/storyboarding/control"/>
  </ds:schemaRefs>
</ds:datastoreItem>
</file>

<file path=customXml/itemProps224.xml><?xml version="1.0" encoding="utf-8"?>
<ds:datastoreItem xmlns:ds="http://schemas.openxmlformats.org/officeDocument/2006/customXml" ds:itemID="{AF7D7C32-6FDF-4028-B0FB-F7B780E5663F}">
  <ds:schemaRefs>
    <ds:schemaRef ds:uri="http://schemas.microsoft.com/VisualStudio/2011/storyboarding/control"/>
  </ds:schemaRefs>
</ds:datastoreItem>
</file>

<file path=customXml/itemProps225.xml><?xml version="1.0" encoding="utf-8"?>
<ds:datastoreItem xmlns:ds="http://schemas.openxmlformats.org/officeDocument/2006/customXml" ds:itemID="{368BB4C6-4654-4707-98CD-5CF85E290AD4}">
  <ds:schemaRefs>
    <ds:schemaRef ds:uri="http://schemas.microsoft.com/VisualStudio/2011/storyboarding/control"/>
  </ds:schemaRefs>
</ds:datastoreItem>
</file>

<file path=customXml/itemProps226.xml><?xml version="1.0" encoding="utf-8"?>
<ds:datastoreItem xmlns:ds="http://schemas.openxmlformats.org/officeDocument/2006/customXml" ds:itemID="{5466B03A-9AF3-FB43-ABC2-CAE94870B43D}">
  <ds:schemaRefs>
    <ds:schemaRef ds:uri="http://schemas.microsoft.com/VisualStudio/2011/storyboarding/control"/>
  </ds:schemaRefs>
</ds:datastoreItem>
</file>

<file path=customXml/itemProps227.xml><?xml version="1.0" encoding="utf-8"?>
<ds:datastoreItem xmlns:ds="http://schemas.openxmlformats.org/officeDocument/2006/customXml" ds:itemID="{6CB6510E-7F0D-4942-8D65-ECA98E747EF4}">
  <ds:schemaRefs>
    <ds:schemaRef ds:uri="http://schemas.microsoft.com/VisualStudio/2011/storyboarding/control"/>
  </ds:schemaRefs>
</ds:datastoreItem>
</file>

<file path=customXml/itemProps228.xml><?xml version="1.0" encoding="utf-8"?>
<ds:datastoreItem xmlns:ds="http://schemas.openxmlformats.org/officeDocument/2006/customXml" ds:itemID="{0426662B-4AD2-47E0-A6A6-AF2659AF7D92}">
  <ds:schemaRefs>
    <ds:schemaRef ds:uri="http://schemas.microsoft.com/VisualStudio/2011/storyboarding/control"/>
  </ds:schemaRefs>
</ds:datastoreItem>
</file>

<file path=customXml/itemProps229.xml><?xml version="1.0" encoding="utf-8"?>
<ds:datastoreItem xmlns:ds="http://schemas.openxmlformats.org/officeDocument/2006/customXml" ds:itemID="{7CA67790-A44F-4AA0-BAA1-790A7329CA33}">
  <ds:schemaRefs>
    <ds:schemaRef ds:uri="http://schemas.microsoft.com/VisualStudio/2011/storyboarding/control"/>
  </ds:schemaRefs>
</ds:datastoreItem>
</file>

<file path=customXml/itemProps230.xml><?xml version="1.0" encoding="utf-8"?>
<ds:datastoreItem xmlns:ds="http://schemas.openxmlformats.org/officeDocument/2006/customXml" ds:itemID="{EF7E592F-7DB7-4B50-AC58-4F1757B4DDF1}">
  <ds:schemaRefs>
    <ds:schemaRef ds:uri="http://schemas.microsoft.com/VisualStudio/2011/storyboarding/control"/>
  </ds:schemaRefs>
</ds:datastoreItem>
</file>

<file path=customXml/itemProps231.xml><?xml version="1.0" encoding="utf-8"?>
<ds:datastoreItem xmlns:ds="http://schemas.openxmlformats.org/officeDocument/2006/customXml" ds:itemID="{383B772C-9765-4745-B5B6-D7D2CC13DA6F}">
  <ds:schemaRefs>
    <ds:schemaRef ds:uri="http://schemas.microsoft.com/VisualStudio/2011/storyboarding/control"/>
  </ds:schemaRefs>
</ds:datastoreItem>
</file>

<file path=customXml/itemProps232.xml><?xml version="1.0" encoding="utf-8"?>
<ds:datastoreItem xmlns:ds="http://schemas.openxmlformats.org/officeDocument/2006/customXml" ds:itemID="{0C34D746-A681-4F74-9DCC-EEFFF8ACE8DD}">
  <ds:schemaRefs>
    <ds:schemaRef ds:uri="http://schemas.microsoft.com/VisualStudio/2011/storyboarding/control"/>
  </ds:schemaRefs>
</ds:datastoreItem>
</file>

<file path=customXml/itemProps233.xml><?xml version="1.0" encoding="utf-8"?>
<ds:datastoreItem xmlns:ds="http://schemas.openxmlformats.org/officeDocument/2006/customXml" ds:itemID="{FF44A34E-35CC-4275-8AA7-428EFB83D67F}">
  <ds:schemaRefs>
    <ds:schemaRef ds:uri="http://schemas.microsoft.com/VisualStudio/2011/storyboarding/control"/>
  </ds:schemaRefs>
</ds:datastoreItem>
</file>

<file path=customXml/itemProps234.xml><?xml version="1.0" encoding="utf-8"?>
<ds:datastoreItem xmlns:ds="http://schemas.openxmlformats.org/officeDocument/2006/customXml" ds:itemID="{740BEBC6-3966-4F03-BFA7-4A2E9E8BCAC5}">
  <ds:schemaRefs>
    <ds:schemaRef ds:uri="http://schemas.microsoft.com/VisualStudio/2011/storyboarding/control"/>
  </ds:schemaRefs>
</ds:datastoreItem>
</file>

<file path=customXml/itemProps235.xml><?xml version="1.0" encoding="utf-8"?>
<ds:datastoreItem xmlns:ds="http://schemas.openxmlformats.org/officeDocument/2006/customXml" ds:itemID="{C4F4CAA4-D1C6-4C1C-A845-96FD4A1B0D17}">
  <ds:schemaRefs>
    <ds:schemaRef ds:uri="http://schemas.microsoft.com/VisualStudio/2011/storyboarding/control"/>
  </ds:schemaRefs>
</ds:datastoreItem>
</file>

<file path=customXml/itemProps236.xml><?xml version="1.0" encoding="utf-8"?>
<ds:datastoreItem xmlns:ds="http://schemas.openxmlformats.org/officeDocument/2006/customXml" ds:itemID="{904BC1AC-E28A-4EC0-B599-F1032E5FBC2E}">
  <ds:schemaRefs>
    <ds:schemaRef ds:uri="http://schemas.microsoft.com/VisualStudio/2011/storyboarding/control"/>
  </ds:schemaRefs>
</ds:datastoreItem>
</file>

<file path=customXml/itemProps237.xml><?xml version="1.0" encoding="utf-8"?>
<ds:datastoreItem xmlns:ds="http://schemas.openxmlformats.org/officeDocument/2006/customXml" ds:itemID="{7D90BF17-A7A1-4478-B498-EE5DBEA75EE2}">
  <ds:schemaRefs>
    <ds:schemaRef ds:uri="http://schemas.microsoft.com/VisualStudio/2011/storyboarding/control"/>
  </ds:schemaRefs>
</ds:datastoreItem>
</file>

<file path=customXml/itemProps238.xml><?xml version="1.0" encoding="utf-8"?>
<ds:datastoreItem xmlns:ds="http://schemas.openxmlformats.org/officeDocument/2006/customXml" ds:itemID="{EFFD75E6-E90A-4C20-BEBD-D865CFAC3B05}">
  <ds:schemaRefs>
    <ds:schemaRef ds:uri="http://schemas.microsoft.com/VisualStudio/2011/storyboarding/control"/>
  </ds:schemaRefs>
</ds:datastoreItem>
</file>

<file path=customXml/itemProps239.xml><?xml version="1.0" encoding="utf-8"?>
<ds:datastoreItem xmlns:ds="http://schemas.openxmlformats.org/officeDocument/2006/customXml" ds:itemID="{34AFF9EF-FBFC-42C8-A8FC-0B4FA8EA27D6}">
  <ds:schemaRefs>
    <ds:schemaRef ds:uri="http://schemas.microsoft.com/VisualStudio/2011/storyboarding/control"/>
  </ds:schemaRefs>
</ds:datastoreItem>
</file>

<file path=customXml/itemProps240.xml><?xml version="1.0" encoding="utf-8"?>
<ds:datastoreItem xmlns:ds="http://schemas.openxmlformats.org/officeDocument/2006/customXml" ds:itemID="{3DB06F88-5230-4647-9423-448D4D4A4445}">
  <ds:schemaRefs>
    <ds:schemaRef ds:uri="http://schemas.microsoft.com/VisualStudio/2011/storyboarding/control"/>
  </ds:schemaRefs>
</ds:datastoreItem>
</file>

<file path=customXml/itemProps241.xml><?xml version="1.0" encoding="utf-8"?>
<ds:datastoreItem xmlns:ds="http://schemas.openxmlformats.org/officeDocument/2006/customXml" ds:itemID="{48C24147-451D-4C45-8E02-EF7AE335C14A}">
  <ds:schemaRefs>
    <ds:schemaRef ds:uri="http://schemas.microsoft.com/VisualStudio/2011/storyboarding/control"/>
  </ds:schemaRefs>
</ds:datastoreItem>
</file>

<file path=customXml/itemProps242.xml><?xml version="1.0" encoding="utf-8"?>
<ds:datastoreItem xmlns:ds="http://schemas.openxmlformats.org/officeDocument/2006/customXml" ds:itemID="{C49FFBD1-7285-4FFB-82C1-42AFE637D2DD}">
  <ds:schemaRefs>
    <ds:schemaRef ds:uri="http://schemas.microsoft.com/VisualStudio/2011/storyboarding/control"/>
  </ds:schemaRefs>
</ds:datastoreItem>
</file>

<file path=customXml/itemProps243.xml><?xml version="1.0" encoding="utf-8"?>
<ds:datastoreItem xmlns:ds="http://schemas.openxmlformats.org/officeDocument/2006/customXml" ds:itemID="{3201B08E-2479-412D-A8CA-4489B3FB4B6D}">
  <ds:schemaRefs>
    <ds:schemaRef ds:uri="http://schemas.microsoft.com/VisualStudio/2011/storyboarding/control"/>
  </ds:schemaRefs>
</ds:datastoreItem>
</file>

<file path=customXml/itemProps244.xml><?xml version="1.0" encoding="utf-8"?>
<ds:datastoreItem xmlns:ds="http://schemas.openxmlformats.org/officeDocument/2006/customXml" ds:itemID="{A1BDDB89-A6EF-45F7-AB13-587CA3BCBCD7}">
  <ds:schemaRefs>
    <ds:schemaRef ds:uri="http://schemas.microsoft.com/VisualStudio/2011/storyboarding/control"/>
  </ds:schemaRefs>
</ds:datastoreItem>
</file>

<file path=customXml/itemProps245.xml><?xml version="1.0" encoding="utf-8"?>
<ds:datastoreItem xmlns:ds="http://schemas.openxmlformats.org/officeDocument/2006/customXml" ds:itemID="{3B7568FC-922C-44D9-B7B5-76759DACCE01}">
  <ds:schemaRefs>
    <ds:schemaRef ds:uri="http://schemas.microsoft.com/VisualStudio/2011/storyboarding/control"/>
  </ds:schemaRefs>
</ds:datastoreItem>
</file>

<file path=customXml/itemProps246.xml><?xml version="1.0" encoding="utf-8"?>
<ds:datastoreItem xmlns:ds="http://schemas.openxmlformats.org/officeDocument/2006/customXml" ds:itemID="{C32896E9-AAA8-45D5-8BA8-E73D1703A349}">
  <ds:schemaRefs>
    <ds:schemaRef ds:uri="http://schemas.microsoft.com/VisualStudio/2011/storyboarding/control"/>
  </ds:schemaRefs>
</ds:datastoreItem>
</file>

<file path=customXml/itemProps247.xml><?xml version="1.0" encoding="utf-8"?>
<ds:datastoreItem xmlns:ds="http://schemas.openxmlformats.org/officeDocument/2006/customXml" ds:itemID="{39614B97-09DF-4776-89E8-EEB88D87CF04}">
  <ds:schemaRefs>
    <ds:schemaRef ds:uri="http://schemas.microsoft.com/VisualStudio/2011/storyboarding/control"/>
  </ds:schemaRefs>
</ds:datastoreItem>
</file>

<file path=customXml/itemProps248.xml><?xml version="1.0" encoding="utf-8"?>
<ds:datastoreItem xmlns:ds="http://schemas.openxmlformats.org/officeDocument/2006/customXml" ds:itemID="{8D1B6BD2-9980-4502-BCA8-8FEB73E2AE9C}">
  <ds:schemaRefs>
    <ds:schemaRef ds:uri="http://schemas.microsoft.com/VisualStudio/2011/storyboarding/control"/>
  </ds:schemaRefs>
</ds:datastoreItem>
</file>

<file path=customXml/itemProps249.xml><?xml version="1.0" encoding="utf-8"?>
<ds:datastoreItem xmlns:ds="http://schemas.openxmlformats.org/officeDocument/2006/customXml" ds:itemID="{6628F53F-CCE3-4229-8B9F-699842A739D3}">
  <ds:schemaRefs>
    <ds:schemaRef ds:uri="http://schemas.microsoft.com/VisualStudio/2011/storyboarding/control"/>
  </ds:schemaRefs>
</ds:datastoreItem>
</file>

<file path=customXml/itemProps250.xml><?xml version="1.0" encoding="utf-8"?>
<ds:datastoreItem xmlns:ds="http://schemas.openxmlformats.org/officeDocument/2006/customXml" ds:itemID="{6C8CABB2-C998-4C13-9C65-7B1DE15A3B45}">
  <ds:schemaRefs>
    <ds:schemaRef ds:uri="http://schemas.microsoft.com/VisualStudio/2011/storyboarding/control"/>
  </ds:schemaRefs>
</ds:datastoreItem>
</file>

<file path=customXml/itemProps251.xml><?xml version="1.0" encoding="utf-8"?>
<ds:datastoreItem xmlns:ds="http://schemas.openxmlformats.org/officeDocument/2006/customXml" ds:itemID="{595B0DBE-0624-431E-B600-7532780E63A4}">
  <ds:schemaRefs>
    <ds:schemaRef ds:uri="http://schemas.microsoft.com/VisualStudio/2011/storyboarding/control"/>
  </ds:schemaRefs>
</ds:datastoreItem>
</file>

<file path=customXml/itemProps252.xml><?xml version="1.0" encoding="utf-8"?>
<ds:datastoreItem xmlns:ds="http://schemas.openxmlformats.org/officeDocument/2006/customXml" ds:itemID="{2C5E3686-871B-4CBE-B0B1-24B3934AEEFB}">
  <ds:schemaRefs>
    <ds:schemaRef ds:uri="http://schemas.microsoft.com/VisualStudio/2011/storyboarding/control"/>
  </ds:schemaRefs>
</ds:datastoreItem>
</file>

<file path=customXml/itemProps253.xml><?xml version="1.0" encoding="utf-8"?>
<ds:datastoreItem xmlns:ds="http://schemas.openxmlformats.org/officeDocument/2006/customXml" ds:itemID="{75A4BCFC-9B2C-416E-8A39-02149B952C64}">
  <ds:schemaRefs>
    <ds:schemaRef ds:uri="http://schemas.microsoft.com/VisualStudio/2011/storyboarding/control"/>
  </ds:schemaRefs>
</ds:datastoreItem>
</file>

<file path=customXml/itemProps254.xml><?xml version="1.0" encoding="utf-8"?>
<ds:datastoreItem xmlns:ds="http://schemas.openxmlformats.org/officeDocument/2006/customXml" ds:itemID="{C1B470DB-A1BA-41B2-B85D-4EDFE2BC3DB3}">
  <ds:schemaRefs>
    <ds:schemaRef ds:uri="http://schemas.microsoft.com/VisualStudio/2011/storyboarding/control"/>
  </ds:schemaRefs>
</ds:datastoreItem>
</file>

<file path=customXml/itemProps255.xml><?xml version="1.0" encoding="utf-8"?>
<ds:datastoreItem xmlns:ds="http://schemas.openxmlformats.org/officeDocument/2006/customXml" ds:itemID="{A4ED36D7-66E5-E947-BD73-5DCDEBD6E1CD}">
  <ds:schemaRefs>
    <ds:schemaRef ds:uri="http://schemas.microsoft.com/VisualStudio/2011/storyboarding/control"/>
  </ds:schemaRefs>
</ds:datastoreItem>
</file>

<file path=customXml/itemProps256.xml><?xml version="1.0" encoding="utf-8"?>
<ds:datastoreItem xmlns:ds="http://schemas.openxmlformats.org/officeDocument/2006/customXml" ds:itemID="{60A8A928-13C9-4532-A9A4-AD8460623B71}">
  <ds:schemaRefs>
    <ds:schemaRef ds:uri="http://schemas.microsoft.com/VisualStudio/2011/storyboarding/control"/>
  </ds:schemaRefs>
</ds:datastoreItem>
</file>

<file path=customXml/itemProps257.xml><?xml version="1.0" encoding="utf-8"?>
<ds:datastoreItem xmlns:ds="http://schemas.openxmlformats.org/officeDocument/2006/customXml" ds:itemID="{03D893CE-F26A-49B5-8A45-D2C4161061D7}">
  <ds:schemaRefs>
    <ds:schemaRef ds:uri="http://schemas.microsoft.com/VisualStudio/2011/storyboarding/control"/>
  </ds:schemaRefs>
</ds:datastoreItem>
</file>

<file path=customXml/itemProps258.xml><?xml version="1.0" encoding="utf-8"?>
<ds:datastoreItem xmlns:ds="http://schemas.openxmlformats.org/officeDocument/2006/customXml" ds:itemID="{AF1EDDD1-5D55-4935-AAAE-6C1A56B7D5FE}">
  <ds:schemaRefs>
    <ds:schemaRef ds:uri="http://schemas.microsoft.com/VisualStudio/2011/storyboarding/control"/>
  </ds:schemaRefs>
</ds:datastoreItem>
</file>

<file path=customXml/itemProps259.xml><?xml version="1.0" encoding="utf-8"?>
<ds:datastoreItem xmlns:ds="http://schemas.openxmlformats.org/officeDocument/2006/customXml" ds:itemID="{A9A5DDAA-E191-43A0-8944-F38EBC67E0BD}">
  <ds:schemaRefs>
    <ds:schemaRef ds:uri="http://schemas.microsoft.com/VisualStudio/2011/storyboarding/control"/>
  </ds:schemaRefs>
</ds:datastoreItem>
</file>

<file path=customXml/itemProps260.xml><?xml version="1.0" encoding="utf-8"?>
<ds:datastoreItem xmlns:ds="http://schemas.openxmlformats.org/officeDocument/2006/customXml" ds:itemID="{448088D9-4C16-4FF1-9A0E-71EB38FA8758}">
  <ds:schemaRefs>
    <ds:schemaRef ds:uri="http://schemas.microsoft.com/VisualStudio/2011/storyboarding/control"/>
  </ds:schemaRefs>
</ds:datastoreItem>
</file>

<file path=customXml/itemProps261.xml><?xml version="1.0" encoding="utf-8"?>
<ds:datastoreItem xmlns:ds="http://schemas.openxmlformats.org/officeDocument/2006/customXml" ds:itemID="{26ECB092-E4B9-421D-89EC-D05DFE0CEDD9}">
  <ds:schemaRefs>
    <ds:schemaRef ds:uri="http://schemas.microsoft.com/VisualStudio/2011/storyboarding/control"/>
  </ds:schemaRefs>
</ds:datastoreItem>
</file>

<file path=customXml/itemProps262.xml><?xml version="1.0" encoding="utf-8"?>
<ds:datastoreItem xmlns:ds="http://schemas.openxmlformats.org/officeDocument/2006/customXml" ds:itemID="{6C0BD9E9-72A7-43BF-B5C7-1D31DA29FCCC}">
  <ds:schemaRefs>
    <ds:schemaRef ds:uri="http://schemas.microsoft.com/VisualStudio/2011/storyboarding/control"/>
  </ds:schemaRefs>
</ds:datastoreItem>
</file>

<file path=customXml/itemProps263.xml><?xml version="1.0" encoding="utf-8"?>
<ds:datastoreItem xmlns:ds="http://schemas.openxmlformats.org/officeDocument/2006/customXml" ds:itemID="{6DDB5F32-0A30-4668-BFA1-EB1D8D1A4400}">
  <ds:schemaRefs>
    <ds:schemaRef ds:uri="http://schemas.microsoft.com/VisualStudio/2011/storyboarding/control"/>
  </ds:schemaRefs>
</ds:datastoreItem>
</file>

<file path=customXml/itemProps264.xml><?xml version="1.0" encoding="utf-8"?>
<ds:datastoreItem xmlns:ds="http://schemas.openxmlformats.org/officeDocument/2006/customXml" ds:itemID="{27FE5EA4-D6A0-4C27-BEE9-1307BF62D8AB}">
  <ds:schemaRefs>
    <ds:schemaRef ds:uri="http://schemas.microsoft.com/VisualStudio/2011/storyboarding/control"/>
  </ds:schemaRefs>
</ds:datastoreItem>
</file>

<file path=customXml/itemProps265.xml><?xml version="1.0" encoding="utf-8"?>
<ds:datastoreItem xmlns:ds="http://schemas.openxmlformats.org/officeDocument/2006/customXml" ds:itemID="{C1F9F058-962A-4053-BBB7-0A2C1E969A75}">
  <ds:schemaRefs>
    <ds:schemaRef ds:uri="http://schemas.microsoft.com/VisualStudio/2011/storyboarding/control"/>
  </ds:schemaRefs>
</ds:datastoreItem>
</file>

<file path=customXml/itemProps266.xml><?xml version="1.0" encoding="utf-8"?>
<ds:datastoreItem xmlns:ds="http://schemas.openxmlformats.org/officeDocument/2006/customXml" ds:itemID="{ADE06B63-CB1B-435D-BF06-52F2AF24FBE4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48108</TotalTime>
  <Words>10122</Words>
  <Application>Microsoft Office PowerPoint</Application>
  <PresentationFormat>화면 슬라이드 쇼(4:3)</PresentationFormat>
  <Paragraphs>4852</Paragraphs>
  <Slides>61</Slides>
  <Notes>54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61</vt:i4>
      </vt:variant>
    </vt:vector>
  </HeadingPairs>
  <TitlesOfParts>
    <vt:vector size="70" baseType="lpstr">
      <vt:lpstr>굴림</vt:lpstr>
      <vt:lpstr>굴림체</vt:lpstr>
      <vt:lpstr>나눔고딕</vt:lpstr>
      <vt:lpstr>맑은 고딕</vt:lpstr>
      <vt:lpstr>Arial</vt:lpstr>
      <vt:lpstr>Calibri</vt:lpstr>
      <vt:lpstr>Wingdings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대표</dc:creator>
  <cp:lastModifiedBy>권혁성</cp:lastModifiedBy>
  <cp:revision>8019</cp:revision>
  <cp:lastPrinted>2019-10-15T08:43:02Z</cp:lastPrinted>
  <dcterms:created xsi:type="dcterms:W3CDTF">2014-12-08T07:49:52Z</dcterms:created>
  <dcterms:modified xsi:type="dcterms:W3CDTF">2025-12-30T04:03:51Z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