
<file path=[Content_Types].xml><?xml version="1.0" encoding="utf-8"?>
<Types xmlns="http://schemas.openxmlformats.org/package/2006/content-types">
  <Default Extension="emf" ContentType="image/x-emf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customXml/itemProps6.xml" ContentType="application/vnd.openxmlformats-officedocument.customXmlProperties+xml"/>
  <Override PartName="/customXml/itemProps7.xml" ContentType="application/vnd.openxmlformats-officedocument.customXmlProperties+xml"/>
  <Override PartName="/customXml/itemProps8.xml" ContentType="application/vnd.openxmlformats-officedocument.customXmlProperties+xml"/>
  <Override PartName="/customXml/itemProps9.xml" ContentType="application/vnd.openxmlformats-officedocument.customXmlProperties+xml"/>
  <Override PartName="/customXml/itemProps10.xml" ContentType="application/vnd.openxmlformats-officedocument.customXmlProperties+xml"/>
  <Override PartName="/customXml/itemProps11.xml" ContentType="application/vnd.openxmlformats-officedocument.customXmlProperties+xml"/>
  <Override PartName="/customXml/itemProps12.xml" ContentType="application/vnd.openxmlformats-officedocument.customXmlProperties+xml"/>
  <Override PartName="/customXml/itemProps13.xml" ContentType="application/vnd.openxmlformats-officedocument.customXmlProperties+xml"/>
  <Override PartName="/customXml/itemProps14.xml" ContentType="application/vnd.openxmlformats-officedocument.customXmlProperties+xml"/>
  <Override PartName="/customXml/itemProps15.xml" ContentType="application/vnd.openxmlformats-officedocument.customXmlProperties+xml"/>
  <Override PartName="/customXml/itemProps16.xml" ContentType="application/vnd.openxmlformats-officedocument.customXmlProperties+xml"/>
  <Override PartName="/customXml/itemProps17.xml" ContentType="application/vnd.openxmlformats-officedocument.customXmlProperties+xml"/>
  <Override PartName="/customXml/itemProps18.xml" ContentType="application/vnd.openxmlformats-officedocument.customXmlProperties+xml"/>
  <Override PartName="/customXml/itemProps19.xml" ContentType="application/vnd.openxmlformats-officedocument.customXmlProperties+xml"/>
  <Override PartName="/customXml/itemProps20.xml" ContentType="application/vnd.openxmlformats-officedocument.customXmlProperties+xml"/>
  <Override PartName="/customXml/itemProps21.xml" ContentType="application/vnd.openxmlformats-officedocument.customXmlProperties+xml"/>
  <Override PartName="/customXml/itemProps22.xml" ContentType="application/vnd.openxmlformats-officedocument.customXmlProperties+xml"/>
  <Override PartName="/customXml/itemProps23.xml" ContentType="application/vnd.openxmlformats-officedocument.customXmlProperties+xml"/>
  <Override PartName="/customXml/itemProps24.xml" ContentType="application/vnd.openxmlformats-officedocument.customXmlProperties+xml"/>
  <Override PartName="/customXml/itemProps25.xml" ContentType="application/vnd.openxmlformats-officedocument.customXmlProperties+xml"/>
  <Override PartName="/customXml/itemProps26.xml" ContentType="application/vnd.openxmlformats-officedocument.customXmlProperties+xml"/>
  <Override PartName="/customXml/itemProps27.xml" ContentType="application/vnd.openxmlformats-officedocument.customXmlProperties+xml"/>
  <Override PartName="/customXml/itemProps28.xml" ContentType="application/vnd.openxmlformats-officedocument.customXmlProperties+xml"/>
  <Override PartName="/customXml/itemProps29.xml" ContentType="application/vnd.openxmlformats-officedocument.customXmlProperties+xml"/>
  <Override PartName="/customXml/itemProps30.xml" ContentType="application/vnd.openxmlformats-officedocument.customXmlProperties+xml"/>
  <Override PartName="/customXml/itemProps31.xml" ContentType="application/vnd.openxmlformats-officedocument.customXmlProperties+xml"/>
  <Override PartName="/customXml/itemProps32.xml" ContentType="application/vnd.openxmlformats-officedocument.customXmlProperties+xml"/>
  <Override PartName="/customXml/itemProps33.xml" ContentType="application/vnd.openxmlformats-officedocument.customXmlProperties+xml"/>
  <Override PartName="/customXml/itemProps34.xml" ContentType="application/vnd.openxmlformats-officedocument.customXmlProperties+xml"/>
  <Override PartName="/customXml/itemProps35.xml" ContentType="application/vnd.openxmlformats-officedocument.customXmlProperties+xml"/>
  <Override PartName="/customXml/itemProps36.xml" ContentType="application/vnd.openxmlformats-officedocument.customXmlProperties+xml"/>
  <Override PartName="/customXml/itemProps37.xml" ContentType="application/vnd.openxmlformats-officedocument.customXmlProperties+xml"/>
  <Override PartName="/customXml/itemProps38.xml" ContentType="application/vnd.openxmlformats-officedocument.customXmlProperties+xml"/>
  <Override PartName="/customXml/itemProps39.xml" ContentType="application/vnd.openxmlformats-officedocument.customXmlProperties+xml"/>
  <Override PartName="/customXml/itemProps40.xml" ContentType="application/vnd.openxmlformats-officedocument.customXmlProperties+xml"/>
  <Override PartName="/customXml/itemProps41.xml" ContentType="application/vnd.openxmlformats-officedocument.customXmlProperties+xml"/>
  <Override PartName="/customXml/itemProps42.xml" ContentType="application/vnd.openxmlformats-officedocument.customXmlProperties+xml"/>
  <Override PartName="/customXml/itemProps43.xml" ContentType="application/vnd.openxmlformats-officedocument.customXmlProperties+xml"/>
  <Override PartName="/customXml/itemProps44.xml" ContentType="application/vnd.openxmlformats-officedocument.customXmlProperties+xml"/>
  <Override PartName="/customXml/itemProps45.xml" ContentType="application/vnd.openxmlformats-officedocument.customXmlProperties+xml"/>
  <Override PartName="/customXml/itemProps46.xml" ContentType="application/vnd.openxmlformats-officedocument.customXmlProperties+xml"/>
  <Override PartName="/customXml/itemProps47.xml" ContentType="application/vnd.openxmlformats-officedocument.customXmlProperties+xml"/>
  <Override PartName="/customXml/itemProps48.xml" ContentType="application/vnd.openxmlformats-officedocument.customXmlProperties+xml"/>
  <Override PartName="/customXml/itemProps49.xml" ContentType="application/vnd.openxmlformats-officedocument.customXmlProperties+xml"/>
  <Override PartName="/customXml/itemProps50.xml" ContentType="application/vnd.openxmlformats-officedocument.customXmlProperties+xml"/>
  <Override PartName="/customXml/itemProps51.xml" ContentType="application/vnd.openxmlformats-officedocument.customXmlProperties+xml"/>
  <Override PartName="/customXml/itemProps52.xml" ContentType="application/vnd.openxmlformats-officedocument.customXmlProperties+xml"/>
  <Override PartName="/customXml/itemProps53.xml" ContentType="application/vnd.openxmlformats-officedocument.customXmlProperties+xml"/>
  <Override PartName="/customXml/itemProps54.xml" ContentType="application/vnd.openxmlformats-officedocument.customXmlProperties+xml"/>
  <Override PartName="/customXml/itemProps55.xml" ContentType="application/vnd.openxmlformats-officedocument.customXmlProperties+xml"/>
  <Override PartName="/customXml/itemProps56.xml" ContentType="application/vnd.openxmlformats-officedocument.customXmlProperties+xml"/>
  <Override PartName="/customXml/itemProps57.xml" ContentType="application/vnd.openxmlformats-officedocument.customXmlProperties+xml"/>
  <Override PartName="/customXml/itemProps58.xml" ContentType="application/vnd.openxmlformats-officedocument.customXmlProperties+xml"/>
  <Override PartName="/customXml/itemProps59.xml" ContentType="application/vnd.openxmlformats-officedocument.customXmlProperties+xml"/>
  <Override PartName="/customXml/itemProps60.xml" ContentType="application/vnd.openxmlformats-officedocument.customXmlProperties+xml"/>
  <Override PartName="/customXml/itemProps61.xml" ContentType="application/vnd.openxmlformats-officedocument.customXmlProperties+xml"/>
  <Override PartName="/customXml/itemProps62.xml" ContentType="application/vnd.openxmlformats-officedocument.customXmlProperties+xml"/>
  <Override PartName="/customXml/itemProps63.xml" ContentType="application/vnd.openxmlformats-officedocument.customXmlProperties+xml"/>
  <Override PartName="/customXml/itemProps64.xml" ContentType="application/vnd.openxmlformats-officedocument.customXmlProperties+xml"/>
  <Override PartName="/customXml/itemProps65.xml" ContentType="application/vnd.openxmlformats-officedocument.customXmlProperties+xml"/>
  <Override PartName="/customXml/itemProps66.xml" ContentType="application/vnd.openxmlformats-officedocument.customXmlProperties+xml"/>
  <Override PartName="/customXml/itemProps67.xml" ContentType="application/vnd.openxmlformats-officedocument.customXmlProperties+xml"/>
  <Override PartName="/customXml/itemProps68.xml" ContentType="application/vnd.openxmlformats-officedocument.customXmlProperties+xml"/>
  <Override PartName="/customXml/itemProps69.xml" ContentType="application/vnd.openxmlformats-officedocument.customXmlProperties+xml"/>
  <Override PartName="/customXml/itemProps70.xml" ContentType="application/vnd.openxmlformats-officedocument.customXmlProperties+xml"/>
  <Override PartName="/customXml/itemProps71.xml" ContentType="application/vnd.openxmlformats-officedocument.customXmlProperties+xml"/>
  <Override PartName="/customXml/itemProps72.xml" ContentType="application/vnd.openxmlformats-officedocument.customXmlProperties+xml"/>
  <Override PartName="/customXml/itemProps73.xml" ContentType="application/vnd.openxmlformats-officedocument.customXmlProperties+xml"/>
  <Override PartName="/customXml/itemProps74.xml" ContentType="application/vnd.openxmlformats-officedocument.customXmlProperties+xml"/>
  <Override PartName="/customXml/itemProps75.xml" ContentType="application/vnd.openxmlformats-officedocument.customXmlProperties+xml"/>
  <Override PartName="/customXml/itemProps76.xml" ContentType="application/vnd.openxmlformats-officedocument.customXmlProperties+xml"/>
  <Override PartName="/customXml/itemProps77.xml" ContentType="application/vnd.openxmlformats-officedocument.customXmlProperties+xml"/>
  <Override PartName="/customXml/itemProps78.xml" ContentType="application/vnd.openxmlformats-officedocument.customXmlProperties+xml"/>
  <Override PartName="/customXml/itemProps79.xml" ContentType="application/vnd.openxmlformats-officedocument.customXmlProperties+xml"/>
  <Override PartName="/customXml/itemProps80.xml" ContentType="application/vnd.openxmlformats-officedocument.customXmlProperties+xml"/>
  <Override PartName="/customXml/itemProps81.xml" ContentType="application/vnd.openxmlformats-officedocument.customXmlProperties+xml"/>
  <Override PartName="/customXml/itemProps82.xml" ContentType="application/vnd.openxmlformats-officedocument.customXmlProperties+xml"/>
  <Override PartName="/customXml/itemProps83.xml" ContentType="application/vnd.openxmlformats-officedocument.customXmlProperties+xml"/>
  <Override PartName="/customXml/itemProps84.xml" ContentType="application/vnd.openxmlformats-officedocument.customXmlProperties+xml"/>
  <Override PartName="/customXml/itemProps85.xml" ContentType="application/vnd.openxmlformats-officedocument.customXmlProperties+xml"/>
  <Override PartName="/customXml/itemProps86.xml" ContentType="application/vnd.openxmlformats-officedocument.customXmlProperties+xml"/>
  <Override PartName="/customXml/itemProps87.xml" ContentType="application/vnd.openxmlformats-officedocument.customXmlProperties+xml"/>
  <Override PartName="/customXml/itemProps88.xml" ContentType="application/vnd.openxmlformats-officedocument.customXmlProperties+xml"/>
  <Override PartName="/customXml/itemProps89.xml" ContentType="application/vnd.openxmlformats-officedocument.customXmlProperties+xml"/>
  <Override PartName="/customXml/itemProps90.xml" ContentType="application/vnd.openxmlformats-officedocument.customXmlProperties+xml"/>
  <Override PartName="/customXml/itemProps91.xml" ContentType="application/vnd.openxmlformats-officedocument.customXmlProperties+xml"/>
  <Override PartName="/customXml/itemProps92.xml" ContentType="application/vnd.openxmlformats-officedocument.customXmlProperties+xml"/>
  <Override PartName="/customXml/itemProps93.xml" ContentType="application/vnd.openxmlformats-officedocument.customXmlProperties+xml"/>
  <Override PartName="/customXml/itemProps94.xml" ContentType="application/vnd.openxmlformats-officedocument.customXmlProperties+xml"/>
  <Override PartName="/customXml/itemProps95.xml" ContentType="application/vnd.openxmlformats-officedocument.customXmlProperties+xml"/>
  <Override PartName="/customXml/itemProps96.xml" ContentType="application/vnd.openxmlformats-officedocument.customXmlProperties+xml"/>
  <Override PartName="/customXml/itemProps97.xml" ContentType="application/vnd.openxmlformats-officedocument.customXmlProperties+xml"/>
  <Override PartName="/customXml/itemProps98.xml" ContentType="application/vnd.openxmlformats-officedocument.customXmlProperties+xml"/>
  <Override PartName="/customXml/itemProps99.xml" ContentType="application/vnd.openxmlformats-officedocument.customXmlProperties+xml"/>
  <Override PartName="/customXml/itemProps100.xml" ContentType="application/vnd.openxmlformats-officedocument.customXmlProperties+xml"/>
  <Override PartName="/customXml/itemProps101.xml" ContentType="application/vnd.openxmlformats-officedocument.customXmlProperties+xml"/>
  <Override PartName="/customXml/itemProps102.xml" ContentType="application/vnd.openxmlformats-officedocument.customXmlProperties+xml"/>
  <Override PartName="/customXml/itemProps103.xml" ContentType="application/vnd.openxmlformats-officedocument.customXmlProperties+xml"/>
  <Override PartName="/customXml/itemProps104.xml" ContentType="application/vnd.openxmlformats-officedocument.customXmlProperties+xml"/>
  <Override PartName="/customXml/itemProps105.xml" ContentType="application/vnd.openxmlformats-officedocument.customXmlProperties+xml"/>
  <Override PartName="/customXml/itemProps106.xml" ContentType="application/vnd.openxmlformats-officedocument.customXmlProperties+xml"/>
  <Override PartName="/customXml/itemProps107.xml" ContentType="application/vnd.openxmlformats-officedocument.customXmlProperties+xml"/>
  <Override PartName="/customXml/itemProps108.xml" ContentType="application/vnd.openxmlformats-officedocument.customXmlProperties+xml"/>
  <Override PartName="/customXml/itemProps109.xml" ContentType="application/vnd.openxmlformats-officedocument.customXmlProperties+xml"/>
  <Override PartName="/customXml/itemProps110.xml" ContentType="application/vnd.openxmlformats-officedocument.customXmlProperties+xml"/>
  <Override PartName="/customXml/itemProps111.xml" ContentType="application/vnd.openxmlformats-officedocument.customXmlProperties+xml"/>
  <Override PartName="/customXml/itemProps112.xml" ContentType="application/vnd.openxmlformats-officedocument.customXmlProperties+xml"/>
  <Override PartName="/customXml/itemProps113.xml" ContentType="application/vnd.openxmlformats-officedocument.customXmlProperties+xml"/>
  <Override PartName="/customXml/itemProps114.xml" ContentType="application/vnd.openxmlformats-officedocument.customXmlProperties+xml"/>
  <Override PartName="/customXml/itemProps115.xml" ContentType="application/vnd.openxmlformats-officedocument.customXmlProperties+xml"/>
  <Override PartName="/customXml/itemProps116.xml" ContentType="application/vnd.openxmlformats-officedocument.customXmlProperties+xml"/>
  <Override PartName="/customXml/itemProps117.xml" ContentType="application/vnd.openxmlformats-officedocument.customXmlProperties+xml"/>
  <Override PartName="/customXml/itemProps118.xml" ContentType="application/vnd.openxmlformats-officedocument.customXmlProperties+xml"/>
  <Override PartName="/customXml/itemProps119.xml" ContentType="application/vnd.openxmlformats-officedocument.customXmlProperties+xml"/>
  <Override PartName="/customXml/itemProps120.xml" ContentType="application/vnd.openxmlformats-officedocument.customXmlProperties+xml"/>
  <Override PartName="/customXml/itemProps121.xml" ContentType="application/vnd.openxmlformats-officedocument.customXmlProperties+xml"/>
  <Override PartName="/customXml/itemProps122.xml" ContentType="application/vnd.openxmlformats-officedocument.customXmlProperties+xml"/>
  <Override PartName="/customXml/itemProps123.xml" ContentType="application/vnd.openxmlformats-officedocument.customXmlProperties+xml"/>
  <Override PartName="/customXml/itemProps124.xml" ContentType="application/vnd.openxmlformats-officedocument.customXmlProperties+xml"/>
  <Override PartName="/customXml/itemProps125.xml" ContentType="application/vnd.openxmlformats-officedocument.customXmlProperties+xml"/>
  <Override PartName="/customXml/itemProps126.xml" ContentType="application/vnd.openxmlformats-officedocument.customXmlProperties+xml"/>
  <Override PartName="/customXml/itemProps127.xml" ContentType="application/vnd.openxmlformats-officedocument.customXmlProperties+xml"/>
  <Override PartName="/customXml/itemProps128.xml" ContentType="application/vnd.openxmlformats-officedocument.customXmlProperties+xml"/>
  <Override PartName="/customXml/itemProps129.xml" ContentType="application/vnd.openxmlformats-officedocument.customXmlProperties+xml"/>
  <Override PartName="/customXml/itemProps130.xml" ContentType="application/vnd.openxmlformats-officedocument.customXmlProperties+xml"/>
  <Override PartName="/customXml/itemProps131.xml" ContentType="application/vnd.openxmlformats-officedocument.customXmlProperties+xml"/>
  <Override PartName="/customXml/itemProps132.xml" ContentType="application/vnd.openxmlformats-officedocument.customXmlProperties+xml"/>
  <Override PartName="/customXml/itemProps133.xml" ContentType="application/vnd.openxmlformats-officedocument.customXmlProperties+xml"/>
  <Override PartName="/customXml/itemProps134.xml" ContentType="application/vnd.openxmlformats-officedocument.customXmlProperties+xml"/>
  <Override PartName="/customXml/itemProps135.xml" ContentType="application/vnd.openxmlformats-officedocument.customXmlProperties+xml"/>
  <Override PartName="/customXml/itemProps136.xml" ContentType="application/vnd.openxmlformats-officedocument.customXmlProperties+xml"/>
  <Override PartName="/customXml/itemProps137.xml" ContentType="application/vnd.openxmlformats-officedocument.customXmlProperties+xml"/>
  <Override PartName="/customXml/itemProps138.xml" ContentType="application/vnd.openxmlformats-officedocument.customXmlProperties+xml"/>
  <Override PartName="/customXml/itemProps139.xml" ContentType="application/vnd.openxmlformats-officedocument.customXmlProperties+xml"/>
  <Override PartName="/customXml/itemProps140.xml" ContentType="application/vnd.openxmlformats-officedocument.customXmlProperties+xml"/>
  <Override PartName="/customXml/itemProps141.xml" ContentType="application/vnd.openxmlformats-officedocument.customXmlProperties+xml"/>
  <Override PartName="/customXml/itemProps142.xml" ContentType="application/vnd.openxmlformats-officedocument.customXmlProperties+xml"/>
  <Override PartName="/customXml/itemProps143.xml" ContentType="application/vnd.openxmlformats-officedocument.customXmlProperties+xml"/>
  <Override PartName="/customXml/itemProps144.xml" ContentType="application/vnd.openxmlformats-officedocument.customXmlProperties+xml"/>
  <Override PartName="/customXml/itemProps145.xml" ContentType="application/vnd.openxmlformats-officedocument.customXmlProperties+xml"/>
  <Override PartName="/customXml/itemProps146.xml" ContentType="application/vnd.openxmlformats-officedocument.customXmlProperties+xml"/>
  <Override PartName="/customXml/itemProps147.xml" ContentType="application/vnd.openxmlformats-officedocument.customXmlProperties+xml"/>
  <Override PartName="/customXml/itemProps148.xml" ContentType="application/vnd.openxmlformats-officedocument.customXmlProperties+xml"/>
  <Override PartName="/customXml/itemProps149.xml" ContentType="application/vnd.openxmlformats-officedocument.customXmlProperties+xml"/>
  <Override PartName="/customXml/itemProps150.xml" ContentType="application/vnd.openxmlformats-officedocument.customXmlProperties+xml"/>
  <Override PartName="/customXml/itemProps151.xml" ContentType="application/vnd.openxmlformats-officedocument.customXmlProperties+xml"/>
  <Override PartName="/customXml/itemProps152.xml" ContentType="application/vnd.openxmlformats-officedocument.customXmlProperties+xml"/>
  <Override PartName="/customXml/itemProps153.xml" ContentType="application/vnd.openxmlformats-officedocument.customXmlProperties+xml"/>
  <Override PartName="/customXml/itemProps154.xml" ContentType="application/vnd.openxmlformats-officedocument.customXmlProperties+xml"/>
  <Override PartName="/customXml/itemProps155.xml" ContentType="application/vnd.openxmlformats-officedocument.customXmlProperties+xml"/>
  <Override PartName="/customXml/itemProps156.xml" ContentType="application/vnd.openxmlformats-officedocument.customXmlProperties+xml"/>
  <Override PartName="/customXml/itemProps157.xml" ContentType="application/vnd.openxmlformats-officedocument.customXmlProperties+xml"/>
  <Override PartName="/customXml/itemProps158.xml" ContentType="application/vnd.openxmlformats-officedocument.customXmlProperties+xml"/>
  <Override PartName="/customXml/itemProps159.xml" ContentType="application/vnd.openxmlformats-officedocument.customXmlProperties+xml"/>
  <Override PartName="/customXml/itemProps160.xml" ContentType="application/vnd.openxmlformats-officedocument.customXmlProperties+xml"/>
  <Override PartName="/customXml/itemProps161.xml" ContentType="application/vnd.openxmlformats-officedocument.customXmlProperties+xml"/>
  <Override PartName="/customXml/itemProps162.xml" ContentType="application/vnd.openxmlformats-officedocument.customXmlProperties+xml"/>
  <Override PartName="/customXml/itemProps163.xml" ContentType="application/vnd.openxmlformats-officedocument.customXmlProperties+xml"/>
  <Override PartName="/customXml/itemProps164.xml" ContentType="application/vnd.openxmlformats-officedocument.customXmlProperties+xml"/>
  <Override PartName="/customXml/itemProps165.xml" ContentType="application/vnd.openxmlformats-officedocument.customXmlProperties+xml"/>
  <Override PartName="/customXml/itemProps166.xml" ContentType="application/vnd.openxmlformats-officedocument.customXmlProperties+xml"/>
  <Override PartName="/customXml/itemProps167.xml" ContentType="application/vnd.openxmlformats-officedocument.customXmlProperties+xml"/>
  <Override PartName="/customXml/itemProps168.xml" ContentType="application/vnd.openxmlformats-officedocument.customXmlProperties+xml"/>
  <Override PartName="/customXml/itemProps169.xml" ContentType="application/vnd.openxmlformats-officedocument.customXmlProperties+xml"/>
  <Override PartName="/customXml/itemProps170.xml" ContentType="application/vnd.openxmlformats-officedocument.customXmlProperties+xml"/>
  <Override PartName="/customXml/itemProps171.xml" ContentType="application/vnd.openxmlformats-officedocument.customXmlProperties+xml"/>
  <Override PartName="/customXml/itemProps172.xml" ContentType="application/vnd.openxmlformats-officedocument.customXmlProperties+xml"/>
  <Override PartName="/customXml/itemProps173.xml" ContentType="application/vnd.openxmlformats-officedocument.customXmlProperties+xml"/>
  <Override PartName="/customXml/itemProps174.xml" ContentType="application/vnd.openxmlformats-officedocument.customXmlProperties+xml"/>
  <Override PartName="/customXml/itemProps175.xml" ContentType="application/vnd.openxmlformats-officedocument.customXmlProperties+xml"/>
  <Override PartName="/customXml/itemProps176.xml" ContentType="application/vnd.openxmlformats-officedocument.customXmlProperties+xml"/>
  <Override PartName="/customXml/itemProps177.xml" ContentType="application/vnd.openxmlformats-officedocument.customXmlProperties+xml"/>
  <Override PartName="/customXml/itemProps178.xml" ContentType="application/vnd.openxmlformats-officedocument.customXmlProperties+xml"/>
  <Override PartName="/customXml/itemProps179.xml" ContentType="application/vnd.openxmlformats-officedocument.customXmlProperties+xml"/>
  <Override PartName="/customXml/itemProps180.xml" ContentType="application/vnd.openxmlformats-officedocument.customXmlProperties+xml"/>
  <Override PartName="/customXml/itemProps181.xml" ContentType="application/vnd.openxmlformats-officedocument.customXmlProperties+xml"/>
  <Override PartName="/customXml/itemProps182.xml" ContentType="application/vnd.openxmlformats-officedocument.customXmlProperties+xml"/>
  <Override PartName="/customXml/itemProps183.xml" ContentType="application/vnd.openxmlformats-officedocument.customXmlProperties+xml"/>
  <Override PartName="/customXml/itemProps184.xml" ContentType="application/vnd.openxmlformats-officedocument.customXmlProperties+xml"/>
  <Override PartName="/customXml/itemProps185.xml" ContentType="application/vnd.openxmlformats-officedocument.customXmlProperties+xml"/>
  <Override PartName="/customXml/itemProps186.xml" ContentType="application/vnd.openxmlformats-officedocument.customXmlProperties+xml"/>
  <Override PartName="/customXml/itemProps187.xml" ContentType="application/vnd.openxmlformats-officedocument.customXmlProperties+xml"/>
  <Override PartName="/customXml/itemProps188.xml" ContentType="application/vnd.openxmlformats-officedocument.customXmlProperties+xml"/>
  <Override PartName="/customXml/itemProps189.xml" ContentType="application/vnd.openxmlformats-officedocument.customXmlProperties+xml"/>
  <Override PartName="/customXml/itemProps190.xml" ContentType="application/vnd.openxmlformats-officedocument.customXmlProperties+xml"/>
  <Override PartName="/customXml/itemProps191.xml" ContentType="application/vnd.openxmlformats-officedocument.customXmlProperties+xml"/>
  <Override PartName="/customXml/itemProps192.xml" ContentType="application/vnd.openxmlformats-officedocument.customXmlProperties+xml"/>
  <Override PartName="/customXml/itemProps193.xml" ContentType="application/vnd.openxmlformats-officedocument.customXmlProperties+xml"/>
  <Override PartName="/customXml/itemProps194.xml" ContentType="application/vnd.openxmlformats-officedocument.customXmlProperties+xml"/>
  <Override PartName="/customXml/itemProps195.xml" ContentType="application/vnd.openxmlformats-officedocument.customXmlProperties+xml"/>
  <Override PartName="/customXml/itemProps196.xml" ContentType="application/vnd.openxmlformats-officedocument.customXmlProperties+xml"/>
  <Override PartName="/customXml/itemProps197.xml" ContentType="application/vnd.openxmlformats-officedocument.customXmlProperties+xml"/>
  <Override PartName="/customXml/itemProps198.xml" ContentType="application/vnd.openxmlformats-officedocument.customXmlProperties+xml"/>
  <Override PartName="/customXml/itemProps199.xml" ContentType="application/vnd.openxmlformats-officedocument.customXmlProperties+xml"/>
  <Override PartName="/customXml/itemProps200.xml" ContentType="application/vnd.openxmlformats-officedocument.customXmlProperties+xml"/>
  <Override PartName="/customXml/itemProps201.xml" ContentType="application/vnd.openxmlformats-officedocument.customXmlProperties+xml"/>
  <Override PartName="/customXml/itemProps202.xml" ContentType="application/vnd.openxmlformats-officedocument.customXmlProperties+xml"/>
  <Override PartName="/customXml/itemProps203.xml" ContentType="application/vnd.openxmlformats-officedocument.customXmlProperties+xml"/>
  <Override PartName="/customXml/itemProps204.xml" ContentType="application/vnd.openxmlformats-officedocument.customXmlProperties+xml"/>
  <Override PartName="/customXml/itemProps205.xml" ContentType="application/vnd.openxmlformats-officedocument.customXmlProperties+xml"/>
  <Override PartName="/customXml/itemProps206.xml" ContentType="application/vnd.openxmlformats-officedocument.customXmlProperties+xml"/>
  <Override PartName="/customXml/itemProps207.xml" ContentType="application/vnd.openxmlformats-officedocument.customXmlProperties+xml"/>
  <Override PartName="/customXml/itemProps208.xml" ContentType="application/vnd.openxmlformats-officedocument.customXmlProperties+xml"/>
  <Override PartName="/customXml/itemProps209.xml" ContentType="application/vnd.openxmlformats-officedocument.customXmlProperties+xml"/>
  <Override PartName="/customXml/itemProps210.xml" ContentType="application/vnd.openxmlformats-officedocument.customXmlProperties+xml"/>
  <Override PartName="/customXml/itemProps211.xml" ContentType="application/vnd.openxmlformats-officedocument.customXmlProperties+xml"/>
  <Override PartName="/customXml/itemProps212.xml" ContentType="application/vnd.openxmlformats-officedocument.customXmlProperties+xml"/>
  <Override PartName="/customXml/itemProps213.xml" ContentType="application/vnd.openxmlformats-officedocument.customXmlProperties+xml"/>
  <Override PartName="/customXml/itemProps214.xml" ContentType="application/vnd.openxmlformats-officedocument.customXmlProperties+xml"/>
  <Override PartName="/customXml/itemProps215.xml" ContentType="application/vnd.openxmlformats-officedocument.customXmlProperties+xml"/>
  <Override PartName="/customXml/itemProps216.xml" ContentType="application/vnd.openxmlformats-officedocument.customXmlProperties+xml"/>
  <Override PartName="/customXml/itemProps217.xml" ContentType="application/vnd.openxmlformats-officedocument.customXmlProperties+xml"/>
  <Override PartName="/customXml/itemProps218.xml" ContentType="application/vnd.openxmlformats-officedocument.customXmlProperties+xml"/>
  <Override PartName="/customXml/itemProps219.xml" ContentType="application/vnd.openxmlformats-officedocument.customXmlProperties+xml"/>
  <Override PartName="/customXml/itemProps220.xml" ContentType="application/vnd.openxmlformats-officedocument.customXmlProperties+xml"/>
  <Override PartName="/customXml/itemProps221.xml" ContentType="application/vnd.openxmlformats-officedocument.customXmlProperties+xml"/>
  <Override PartName="/customXml/itemProps222.xml" ContentType="application/vnd.openxmlformats-officedocument.customXmlProperties+xml"/>
  <Override PartName="/customXml/itemProps223.xml" ContentType="application/vnd.openxmlformats-officedocument.customXmlProperties+xml"/>
  <Override PartName="/customXml/itemProps224.xml" ContentType="application/vnd.openxmlformats-officedocument.customXmlProperties+xml"/>
  <Override PartName="/customXml/itemProps225.xml" ContentType="application/vnd.openxmlformats-officedocument.customXmlProperties+xml"/>
  <Override PartName="/customXml/itemProps226.xml" ContentType="application/vnd.openxmlformats-officedocument.customXmlProperties+xml"/>
  <Override PartName="/customXml/itemProps227.xml" ContentType="application/vnd.openxmlformats-officedocument.customXmlProperties+xml"/>
  <Override PartName="/customXml/itemProps228.xml" ContentType="application/vnd.openxmlformats-officedocument.customXmlProperties+xml"/>
  <Override PartName="/customXml/itemProps229.xml" ContentType="application/vnd.openxmlformats-officedocument.customXmlProperties+xml"/>
  <Override PartName="/customXml/itemProps230.xml" ContentType="application/vnd.openxmlformats-officedocument.customXmlProperties+xml"/>
  <Override PartName="/customXml/itemProps231.xml" ContentType="application/vnd.openxmlformats-officedocument.customXmlProperties+xml"/>
  <Override PartName="/customXml/itemProps232.xml" ContentType="application/vnd.openxmlformats-officedocument.customXmlProperties+xml"/>
  <Override PartName="/customXml/itemProps233.xml" ContentType="application/vnd.openxmlformats-officedocument.customXmlProperties+xml"/>
  <Override PartName="/customXml/itemProps234.xml" ContentType="application/vnd.openxmlformats-officedocument.customXmlProperties+xml"/>
  <Override PartName="/customXml/itemProps235.xml" ContentType="application/vnd.openxmlformats-officedocument.customXmlProperties+xml"/>
  <Override PartName="/customXml/itemProps236.xml" ContentType="application/vnd.openxmlformats-officedocument.customXmlProperties+xml"/>
  <Override PartName="/customXml/itemProps237.xml" ContentType="application/vnd.openxmlformats-officedocument.customXmlProperties+xml"/>
  <Override PartName="/customXml/itemProps238.xml" ContentType="application/vnd.openxmlformats-officedocument.customXmlProperties+xml"/>
  <Override PartName="/customXml/itemProps239.xml" ContentType="application/vnd.openxmlformats-officedocument.customXmlProperties+xml"/>
  <Override PartName="/customXml/itemProps240.xml" ContentType="application/vnd.openxmlformats-officedocument.customXmlProperties+xml"/>
  <Override PartName="/customXml/itemProps241.xml" ContentType="application/vnd.openxmlformats-officedocument.customXmlProperties+xml"/>
  <Override PartName="/customXml/itemProps242.xml" ContentType="application/vnd.openxmlformats-officedocument.customXmlProperties+xml"/>
  <Override PartName="/customXml/itemProps243.xml" ContentType="application/vnd.openxmlformats-officedocument.customXmlProperties+xml"/>
  <Override PartName="/customXml/itemProps244.xml" ContentType="application/vnd.openxmlformats-officedocument.customXmlProperties+xml"/>
  <Override PartName="/customXml/itemProps245.xml" ContentType="application/vnd.openxmlformats-officedocument.customXmlProperties+xml"/>
  <Override PartName="/customXml/itemProps246.xml" ContentType="application/vnd.openxmlformats-officedocument.customXmlProperties+xml"/>
  <Override PartName="/customXml/itemProps247.xml" ContentType="application/vnd.openxmlformats-officedocument.customXmlProperties+xml"/>
  <Override PartName="/customXml/itemProps248.xml" ContentType="application/vnd.openxmlformats-officedocument.customXmlProperties+xml"/>
  <Override PartName="/customXml/itemProps249.xml" ContentType="application/vnd.openxmlformats-officedocument.customXmlProperties+xml"/>
  <Override PartName="/customXml/itemProps250.xml" ContentType="application/vnd.openxmlformats-officedocument.customXmlProperties+xml"/>
  <Override PartName="/customXml/itemProps251.xml" ContentType="application/vnd.openxmlformats-officedocument.customXmlProperties+xml"/>
  <Override PartName="/customXml/itemProps252.xml" ContentType="application/vnd.openxmlformats-officedocument.customXmlProperties+xml"/>
  <Override PartName="/customXml/itemProps253.xml" ContentType="application/vnd.openxmlformats-officedocument.customXmlProperties+xml"/>
  <Override PartName="/customXml/itemProps254.xml" ContentType="application/vnd.openxmlformats-officedocument.customXmlProperties+xml"/>
  <Override PartName="/customXml/itemProps255.xml" ContentType="application/vnd.openxmlformats-officedocument.customXmlProperties+xml"/>
  <Override PartName="/customXml/itemProps256.xml" ContentType="application/vnd.openxmlformats-officedocument.customXmlProperties+xml"/>
  <Override PartName="/customXml/itemProps257.xml" ContentType="application/vnd.openxmlformats-officedocument.customXmlProperties+xml"/>
  <Override PartName="/customXml/itemProps258.xml" ContentType="application/vnd.openxmlformats-officedocument.customXmlProperties+xml"/>
  <Override PartName="/customXml/itemProps259.xml" ContentType="application/vnd.openxmlformats-officedocument.customXmlProperties+xml"/>
  <Override PartName="/customXml/itemProps260.xml" ContentType="application/vnd.openxmlformats-officedocument.customXmlProperties+xml"/>
  <Override PartName="/customXml/itemProps261.xml" ContentType="application/vnd.openxmlformats-officedocument.customXmlProperties+xml"/>
  <Override PartName="/customXml/itemProps262.xml" ContentType="application/vnd.openxmlformats-officedocument.customXmlProperties+xml"/>
  <Override PartName="/customXml/itemProps263.xml" ContentType="application/vnd.openxmlformats-officedocument.customXmlProperties+xml"/>
  <Override PartName="/customXml/itemProps264.xml" ContentType="application/vnd.openxmlformats-officedocument.customXmlProperties+xml"/>
  <Override PartName="/customXml/itemProps265.xml" ContentType="application/vnd.openxmlformats-officedocument.customXmlProperties+xml"/>
  <Override PartName="/customXml/itemProps266.xml" ContentType="application/vnd.openxmlformats-officedocument.customXmlProperties+xml"/>
  <Override PartName="/customXml/itemProps267.xml" ContentType="application/vnd.openxmlformats-officedocument.customXmlProperties+xml"/>
  <Override PartName="/customXml/itemProps268.xml" ContentType="application/vnd.openxmlformats-officedocument.customXmlProperties+xml"/>
  <Override PartName="/customXml/itemProps269.xml" ContentType="application/vnd.openxmlformats-officedocument.customXmlProperties+xml"/>
  <Override PartName="/customXml/itemProps270.xml" ContentType="application/vnd.openxmlformats-officedocument.customXmlProperties+xml"/>
  <Override PartName="/customXml/itemProps271.xml" ContentType="application/vnd.openxmlformats-officedocument.customXmlProperties+xml"/>
  <Override PartName="/customXml/itemProps272.xml" ContentType="application/vnd.openxmlformats-officedocument.customXmlProperties+xml"/>
  <Override PartName="/customXml/itemProps273.xml" ContentType="application/vnd.openxmlformats-officedocument.customXmlProperties+xml"/>
  <Override PartName="/customXml/itemProps274.xml" ContentType="application/vnd.openxmlformats-officedocument.customXmlProperties+xml"/>
  <Override PartName="/customXml/itemProps275.xml" ContentType="application/vnd.openxmlformats-officedocument.customXmlProperties+xml"/>
  <Override PartName="/customXml/itemProps276.xml" ContentType="application/vnd.openxmlformats-officedocument.customXmlProperties+xml"/>
  <Override PartName="/customXml/itemProps277.xml" ContentType="application/vnd.openxmlformats-officedocument.customXmlProperties+xml"/>
  <Override PartName="/customXml/itemProps278.xml" ContentType="application/vnd.openxmlformats-officedocument.customXmlProperties+xml"/>
  <Override PartName="/customXml/itemProps279.xml" ContentType="application/vnd.openxmlformats-officedocument.customXmlProperties+xml"/>
  <Override PartName="/customXml/itemProps280.xml" ContentType="application/vnd.openxmlformats-officedocument.customXmlProperties+xml"/>
  <Override PartName="/customXml/itemProps281.xml" ContentType="application/vnd.openxmlformats-officedocument.customXmlProperties+xml"/>
  <Override PartName="/customXml/itemProps282.xml" ContentType="application/vnd.openxmlformats-officedocument.customXmlProperties+xml"/>
  <Override PartName="/customXml/itemProps28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284"/>
    <p:sldMasterId id="2147483672" r:id="rId285"/>
  </p:sldMasterIdLst>
  <p:notesMasterIdLst>
    <p:notesMasterId r:id="rId389"/>
  </p:notesMasterIdLst>
  <p:handoutMasterIdLst>
    <p:handoutMasterId r:id="rId390"/>
  </p:handoutMasterIdLst>
  <p:sldIdLst>
    <p:sldId id="258" r:id="rId286"/>
    <p:sldId id="609" r:id="rId287"/>
    <p:sldId id="2298" r:id="rId288"/>
    <p:sldId id="2233" r:id="rId289"/>
    <p:sldId id="2203" r:id="rId290"/>
    <p:sldId id="2225" r:id="rId291"/>
    <p:sldId id="2237" r:id="rId292"/>
    <p:sldId id="2369" r:id="rId293"/>
    <p:sldId id="2255" r:id="rId294"/>
    <p:sldId id="2242" r:id="rId295"/>
    <p:sldId id="2256" r:id="rId296"/>
    <p:sldId id="2286" r:id="rId297"/>
    <p:sldId id="2204" r:id="rId298"/>
    <p:sldId id="2257" r:id="rId299"/>
    <p:sldId id="2258" r:id="rId300"/>
    <p:sldId id="2291" r:id="rId301"/>
    <p:sldId id="2296" r:id="rId302"/>
    <p:sldId id="2248" r:id="rId303"/>
    <p:sldId id="2276" r:id="rId304"/>
    <p:sldId id="2380" r:id="rId305"/>
    <p:sldId id="2262" r:id="rId306"/>
    <p:sldId id="2290" r:id="rId307"/>
    <p:sldId id="2277" r:id="rId308"/>
    <p:sldId id="2278" r:id="rId309"/>
    <p:sldId id="2345" r:id="rId310"/>
    <p:sldId id="2275" r:id="rId311"/>
    <p:sldId id="2371" r:id="rId312"/>
    <p:sldId id="2344" r:id="rId313"/>
    <p:sldId id="2317" r:id="rId314"/>
    <p:sldId id="2268" r:id="rId315"/>
    <p:sldId id="2324" r:id="rId316"/>
    <p:sldId id="2299" r:id="rId317"/>
    <p:sldId id="2300" r:id="rId318"/>
    <p:sldId id="2355" r:id="rId319"/>
    <p:sldId id="2301" r:id="rId320"/>
    <p:sldId id="2302" r:id="rId321"/>
    <p:sldId id="2212" r:id="rId322"/>
    <p:sldId id="2308" r:id="rId323"/>
    <p:sldId id="2310" r:id="rId324"/>
    <p:sldId id="2311" r:id="rId325"/>
    <p:sldId id="2335" r:id="rId326"/>
    <p:sldId id="2316" r:id="rId327"/>
    <p:sldId id="2363" r:id="rId328"/>
    <p:sldId id="2364" r:id="rId329"/>
    <p:sldId id="2366" r:id="rId330"/>
    <p:sldId id="2367" r:id="rId331"/>
    <p:sldId id="2368" r:id="rId332"/>
    <p:sldId id="2279" r:id="rId333"/>
    <p:sldId id="2280" r:id="rId334"/>
    <p:sldId id="2281" r:id="rId335"/>
    <p:sldId id="2283" r:id="rId336"/>
    <p:sldId id="2284" r:id="rId337"/>
    <p:sldId id="2318" r:id="rId338"/>
    <p:sldId id="2320" r:id="rId339"/>
    <p:sldId id="2321" r:id="rId340"/>
    <p:sldId id="2305" r:id="rId341"/>
    <p:sldId id="2306" r:id="rId342"/>
    <p:sldId id="2382" r:id="rId343"/>
    <p:sldId id="2303" r:id="rId344"/>
    <p:sldId id="2304" r:id="rId345"/>
    <p:sldId id="2381" r:id="rId346"/>
    <p:sldId id="2319" r:id="rId347"/>
    <p:sldId id="2322" r:id="rId348"/>
    <p:sldId id="2232" r:id="rId349"/>
    <p:sldId id="2214" r:id="rId350"/>
    <p:sldId id="2325" r:id="rId351"/>
    <p:sldId id="2326" r:id="rId352"/>
    <p:sldId id="2329" r:id="rId353"/>
    <p:sldId id="2358" r:id="rId354"/>
    <p:sldId id="2323" r:id="rId355"/>
    <p:sldId id="2360" r:id="rId356"/>
    <p:sldId id="2353" r:id="rId357"/>
    <p:sldId id="2330" r:id="rId358"/>
    <p:sldId id="2332" r:id="rId359"/>
    <p:sldId id="2333" r:id="rId360"/>
    <p:sldId id="2338" r:id="rId361"/>
    <p:sldId id="2348" r:id="rId362"/>
    <p:sldId id="2340" r:id="rId363"/>
    <p:sldId id="2339" r:id="rId364"/>
    <p:sldId id="2343" r:id="rId365"/>
    <p:sldId id="2215" r:id="rId366"/>
    <p:sldId id="2216" r:id="rId367"/>
    <p:sldId id="2292" r:id="rId368"/>
    <p:sldId id="2218" r:id="rId369"/>
    <p:sldId id="2347" r:id="rId370"/>
    <p:sldId id="2293" r:id="rId371"/>
    <p:sldId id="2334" r:id="rId372"/>
    <p:sldId id="2370" r:id="rId373"/>
    <p:sldId id="2354" r:id="rId374"/>
    <p:sldId id="2312" r:id="rId375"/>
    <p:sldId id="2313" r:id="rId376"/>
    <p:sldId id="2314" r:id="rId377"/>
    <p:sldId id="2327" r:id="rId378"/>
    <p:sldId id="2315" r:id="rId379"/>
    <p:sldId id="2362" r:id="rId380"/>
    <p:sldId id="2375" r:id="rId381"/>
    <p:sldId id="2376" r:id="rId382"/>
    <p:sldId id="2377" r:id="rId383"/>
    <p:sldId id="2372" r:id="rId384"/>
    <p:sldId id="2374" r:id="rId385"/>
    <p:sldId id="2378" r:id="rId386"/>
    <p:sldId id="2373" r:id="rId387"/>
    <p:sldId id="2379" r:id="rId388"/>
  </p:sldIdLst>
  <p:sldSz cx="9144000" cy="6858000" type="screen4x3"/>
  <p:notesSz cx="6864350" cy="999648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OEN" initials="O" lastIdx="1" clrIdx="0">
    <p:extLst>
      <p:ext uri="{19B8F6BF-5375-455C-9EA6-DF929625EA0E}">
        <p15:presenceInfo xmlns:p15="http://schemas.microsoft.com/office/powerpoint/2012/main" userId="OEN" providerId="None"/>
      </p:ext>
    </p:extLst>
  </p:cmAuthor>
  <p:cmAuthor id="2" name="권혁성" initials="권" lastIdx="1" clrIdx="1">
    <p:extLst>
      <p:ext uri="{19B8F6BF-5375-455C-9EA6-DF929625EA0E}">
        <p15:presenceInfo xmlns:p15="http://schemas.microsoft.com/office/powerpoint/2012/main" userId="권혁성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4C13B"/>
    <a:srgbClr val="1ABCBC"/>
    <a:srgbClr val="1FDBD2"/>
    <a:srgbClr val="0000FF"/>
    <a:srgbClr val="3737FF"/>
    <a:srgbClr val="D62900"/>
    <a:srgbClr val="01CB01"/>
    <a:srgbClr val="01E901"/>
    <a:srgbClr val="7FE258"/>
    <a:srgbClr val="FFE94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102" autoAdjust="0"/>
    <p:restoredTop sz="96965" autoAdjust="0"/>
  </p:normalViewPr>
  <p:slideViewPr>
    <p:cSldViewPr snapToGrid="0">
      <p:cViewPr varScale="1">
        <p:scale>
          <a:sx n="164" d="100"/>
          <a:sy n="164" d="100"/>
        </p:scale>
        <p:origin x="1968" y="84"/>
      </p:cViewPr>
      <p:guideLst>
        <p:guide orient="horz" pos="2160"/>
        <p:guide pos="2880"/>
      </p:guideLst>
    </p:cSldViewPr>
  </p:slideViewPr>
  <p:notesTextViewPr>
    <p:cViewPr>
      <p:scale>
        <a:sx n="400" d="100"/>
        <a:sy n="4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customXml" Target="../customXml/item117.xml"/><Relationship Id="rId299" Type="http://schemas.openxmlformats.org/officeDocument/2006/relationships/slide" Target="slides/slide14.xml"/><Relationship Id="rId21" Type="http://schemas.openxmlformats.org/officeDocument/2006/relationships/customXml" Target="../customXml/item21.xml"/><Relationship Id="rId63" Type="http://schemas.openxmlformats.org/officeDocument/2006/relationships/customXml" Target="../customXml/item63.xml"/><Relationship Id="rId159" Type="http://schemas.openxmlformats.org/officeDocument/2006/relationships/customXml" Target="../customXml/item159.xml"/><Relationship Id="rId324" Type="http://schemas.openxmlformats.org/officeDocument/2006/relationships/slide" Target="slides/slide39.xml"/><Relationship Id="rId366" Type="http://schemas.openxmlformats.org/officeDocument/2006/relationships/slide" Target="slides/slide81.xml"/><Relationship Id="rId170" Type="http://schemas.openxmlformats.org/officeDocument/2006/relationships/customXml" Target="../customXml/item170.xml"/><Relationship Id="rId226" Type="http://schemas.openxmlformats.org/officeDocument/2006/relationships/customXml" Target="../customXml/item226.xml"/><Relationship Id="rId268" Type="http://schemas.openxmlformats.org/officeDocument/2006/relationships/customXml" Target="../customXml/item268.xml"/><Relationship Id="rId32" Type="http://schemas.openxmlformats.org/officeDocument/2006/relationships/customXml" Target="../customXml/item32.xml"/><Relationship Id="rId74" Type="http://schemas.openxmlformats.org/officeDocument/2006/relationships/customXml" Target="../customXml/item74.xml"/><Relationship Id="rId128" Type="http://schemas.openxmlformats.org/officeDocument/2006/relationships/customXml" Target="../customXml/item128.xml"/><Relationship Id="rId335" Type="http://schemas.openxmlformats.org/officeDocument/2006/relationships/slide" Target="slides/slide50.xml"/><Relationship Id="rId377" Type="http://schemas.openxmlformats.org/officeDocument/2006/relationships/slide" Target="slides/slide92.xml"/><Relationship Id="rId5" Type="http://schemas.openxmlformats.org/officeDocument/2006/relationships/customXml" Target="../customXml/item5.xml"/><Relationship Id="rId181" Type="http://schemas.openxmlformats.org/officeDocument/2006/relationships/customXml" Target="../customXml/item181.xml"/><Relationship Id="rId237" Type="http://schemas.openxmlformats.org/officeDocument/2006/relationships/customXml" Target="../customXml/item237.xml"/><Relationship Id="rId279" Type="http://schemas.openxmlformats.org/officeDocument/2006/relationships/customXml" Target="../customXml/item279.xml"/><Relationship Id="rId43" Type="http://schemas.openxmlformats.org/officeDocument/2006/relationships/customXml" Target="../customXml/item43.xml"/><Relationship Id="rId139" Type="http://schemas.openxmlformats.org/officeDocument/2006/relationships/customXml" Target="../customXml/item139.xml"/><Relationship Id="rId290" Type="http://schemas.openxmlformats.org/officeDocument/2006/relationships/slide" Target="slides/slide5.xml"/><Relationship Id="rId304" Type="http://schemas.openxmlformats.org/officeDocument/2006/relationships/slide" Target="slides/slide19.xml"/><Relationship Id="rId346" Type="http://schemas.openxmlformats.org/officeDocument/2006/relationships/slide" Target="slides/slide61.xml"/><Relationship Id="rId388" Type="http://schemas.openxmlformats.org/officeDocument/2006/relationships/slide" Target="slides/slide103.xml"/><Relationship Id="rId85" Type="http://schemas.openxmlformats.org/officeDocument/2006/relationships/customXml" Target="../customXml/item85.xml"/><Relationship Id="rId150" Type="http://schemas.openxmlformats.org/officeDocument/2006/relationships/customXml" Target="../customXml/item150.xml"/><Relationship Id="rId192" Type="http://schemas.openxmlformats.org/officeDocument/2006/relationships/customXml" Target="../customXml/item192.xml"/><Relationship Id="rId206" Type="http://schemas.openxmlformats.org/officeDocument/2006/relationships/customXml" Target="../customXml/item206.xml"/><Relationship Id="rId248" Type="http://schemas.openxmlformats.org/officeDocument/2006/relationships/customXml" Target="../customXml/item248.xml"/><Relationship Id="rId12" Type="http://schemas.openxmlformats.org/officeDocument/2006/relationships/customXml" Target="../customXml/item12.xml"/><Relationship Id="rId108" Type="http://schemas.openxmlformats.org/officeDocument/2006/relationships/customXml" Target="../customXml/item108.xml"/><Relationship Id="rId315" Type="http://schemas.openxmlformats.org/officeDocument/2006/relationships/slide" Target="slides/slide30.xml"/><Relationship Id="rId357" Type="http://schemas.openxmlformats.org/officeDocument/2006/relationships/slide" Target="slides/slide72.xml"/><Relationship Id="rId54" Type="http://schemas.openxmlformats.org/officeDocument/2006/relationships/customXml" Target="../customXml/item54.xml"/><Relationship Id="rId96" Type="http://schemas.openxmlformats.org/officeDocument/2006/relationships/customXml" Target="../customXml/item96.xml"/><Relationship Id="rId161" Type="http://schemas.openxmlformats.org/officeDocument/2006/relationships/customXml" Target="../customXml/item161.xml"/><Relationship Id="rId217" Type="http://schemas.openxmlformats.org/officeDocument/2006/relationships/customXml" Target="../customXml/item217.xml"/><Relationship Id="rId259" Type="http://schemas.openxmlformats.org/officeDocument/2006/relationships/customXml" Target="../customXml/item259.xml"/><Relationship Id="rId23" Type="http://schemas.openxmlformats.org/officeDocument/2006/relationships/customXml" Target="../customXml/item23.xml"/><Relationship Id="rId119" Type="http://schemas.openxmlformats.org/officeDocument/2006/relationships/customXml" Target="../customXml/item119.xml"/><Relationship Id="rId270" Type="http://schemas.openxmlformats.org/officeDocument/2006/relationships/customXml" Target="../customXml/item270.xml"/><Relationship Id="rId326" Type="http://schemas.openxmlformats.org/officeDocument/2006/relationships/slide" Target="slides/slide41.xml"/><Relationship Id="rId65" Type="http://schemas.openxmlformats.org/officeDocument/2006/relationships/customXml" Target="../customXml/item65.xml"/><Relationship Id="rId130" Type="http://schemas.openxmlformats.org/officeDocument/2006/relationships/customXml" Target="../customXml/item130.xml"/><Relationship Id="rId368" Type="http://schemas.openxmlformats.org/officeDocument/2006/relationships/slide" Target="slides/slide83.xml"/><Relationship Id="rId172" Type="http://schemas.openxmlformats.org/officeDocument/2006/relationships/customXml" Target="../customXml/item172.xml"/><Relationship Id="rId228" Type="http://schemas.openxmlformats.org/officeDocument/2006/relationships/customXml" Target="../customXml/item228.xml"/><Relationship Id="rId281" Type="http://schemas.openxmlformats.org/officeDocument/2006/relationships/customXml" Target="../customXml/item281.xml"/><Relationship Id="rId337" Type="http://schemas.openxmlformats.org/officeDocument/2006/relationships/slide" Target="slides/slide52.xml"/><Relationship Id="rId34" Type="http://schemas.openxmlformats.org/officeDocument/2006/relationships/customXml" Target="../customXml/item34.xml"/><Relationship Id="rId76" Type="http://schemas.openxmlformats.org/officeDocument/2006/relationships/customXml" Target="../customXml/item76.xml"/><Relationship Id="rId141" Type="http://schemas.openxmlformats.org/officeDocument/2006/relationships/customXml" Target="../customXml/item141.xml"/><Relationship Id="rId379" Type="http://schemas.openxmlformats.org/officeDocument/2006/relationships/slide" Target="slides/slide94.xml"/><Relationship Id="rId7" Type="http://schemas.openxmlformats.org/officeDocument/2006/relationships/customXml" Target="../customXml/item7.xml"/><Relationship Id="rId183" Type="http://schemas.openxmlformats.org/officeDocument/2006/relationships/customXml" Target="../customXml/item183.xml"/><Relationship Id="rId239" Type="http://schemas.openxmlformats.org/officeDocument/2006/relationships/customXml" Target="../customXml/item239.xml"/><Relationship Id="rId390" Type="http://schemas.openxmlformats.org/officeDocument/2006/relationships/handoutMaster" Target="handoutMasters/handoutMaster1.xml"/><Relationship Id="rId250" Type="http://schemas.openxmlformats.org/officeDocument/2006/relationships/customXml" Target="../customXml/item250.xml"/><Relationship Id="rId292" Type="http://schemas.openxmlformats.org/officeDocument/2006/relationships/slide" Target="slides/slide7.xml"/><Relationship Id="rId306" Type="http://schemas.openxmlformats.org/officeDocument/2006/relationships/slide" Target="slides/slide21.xml"/><Relationship Id="rId45" Type="http://schemas.openxmlformats.org/officeDocument/2006/relationships/customXml" Target="../customXml/item45.xml"/><Relationship Id="rId87" Type="http://schemas.openxmlformats.org/officeDocument/2006/relationships/customXml" Target="../customXml/item87.xml"/><Relationship Id="rId110" Type="http://schemas.openxmlformats.org/officeDocument/2006/relationships/customXml" Target="../customXml/item110.xml"/><Relationship Id="rId348" Type="http://schemas.openxmlformats.org/officeDocument/2006/relationships/slide" Target="slides/slide63.xml"/><Relationship Id="rId152" Type="http://schemas.openxmlformats.org/officeDocument/2006/relationships/customXml" Target="../customXml/item152.xml"/><Relationship Id="rId194" Type="http://schemas.openxmlformats.org/officeDocument/2006/relationships/customXml" Target="../customXml/item194.xml"/><Relationship Id="rId208" Type="http://schemas.openxmlformats.org/officeDocument/2006/relationships/customXml" Target="../customXml/item208.xml"/><Relationship Id="rId261" Type="http://schemas.openxmlformats.org/officeDocument/2006/relationships/customXml" Target="../customXml/item261.xml"/><Relationship Id="rId14" Type="http://schemas.openxmlformats.org/officeDocument/2006/relationships/customXml" Target="../customXml/item14.xml"/><Relationship Id="rId56" Type="http://schemas.openxmlformats.org/officeDocument/2006/relationships/customXml" Target="../customXml/item56.xml"/><Relationship Id="rId317" Type="http://schemas.openxmlformats.org/officeDocument/2006/relationships/slide" Target="slides/slide32.xml"/><Relationship Id="rId359" Type="http://schemas.openxmlformats.org/officeDocument/2006/relationships/slide" Target="slides/slide74.xml"/><Relationship Id="rId98" Type="http://schemas.openxmlformats.org/officeDocument/2006/relationships/customXml" Target="../customXml/item98.xml"/><Relationship Id="rId121" Type="http://schemas.openxmlformats.org/officeDocument/2006/relationships/customXml" Target="../customXml/item121.xml"/><Relationship Id="rId163" Type="http://schemas.openxmlformats.org/officeDocument/2006/relationships/customXml" Target="../customXml/item163.xml"/><Relationship Id="rId219" Type="http://schemas.openxmlformats.org/officeDocument/2006/relationships/customXml" Target="../customXml/item219.xml"/><Relationship Id="rId370" Type="http://schemas.openxmlformats.org/officeDocument/2006/relationships/slide" Target="slides/slide85.xml"/><Relationship Id="rId230" Type="http://schemas.openxmlformats.org/officeDocument/2006/relationships/customXml" Target="../customXml/item230.xml"/><Relationship Id="rId25" Type="http://schemas.openxmlformats.org/officeDocument/2006/relationships/customXml" Target="../customXml/item25.xml"/><Relationship Id="rId67" Type="http://schemas.openxmlformats.org/officeDocument/2006/relationships/customXml" Target="../customXml/item67.xml"/><Relationship Id="rId272" Type="http://schemas.openxmlformats.org/officeDocument/2006/relationships/customXml" Target="../customXml/item272.xml"/><Relationship Id="rId328" Type="http://schemas.openxmlformats.org/officeDocument/2006/relationships/slide" Target="slides/slide43.xml"/><Relationship Id="rId132" Type="http://schemas.openxmlformats.org/officeDocument/2006/relationships/customXml" Target="../customXml/item132.xml"/><Relationship Id="rId174" Type="http://schemas.openxmlformats.org/officeDocument/2006/relationships/customXml" Target="../customXml/item174.xml"/><Relationship Id="rId381" Type="http://schemas.openxmlformats.org/officeDocument/2006/relationships/slide" Target="slides/slide96.xml"/><Relationship Id="rId241" Type="http://schemas.openxmlformats.org/officeDocument/2006/relationships/customXml" Target="../customXml/item241.xml"/><Relationship Id="rId36" Type="http://schemas.openxmlformats.org/officeDocument/2006/relationships/customXml" Target="../customXml/item36.xml"/><Relationship Id="rId283" Type="http://schemas.openxmlformats.org/officeDocument/2006/relationships/customXml" Target="../customXml/item283.xml"/><Relationship Id="rId339" Type="http://schemas.openxmlformats.org/officeDocument/2006/relationships/slide" Target="slides/slide54.xml"/><Relationship Id="rId78" Type="http://schemas.openxmlformats.org/officeDocument/2006/relationships/customXml" Target="../customXml/item78.xml"/><Relationship Id="rId101" Type="http://schemas.openxmlformats.org/officeDocument/2006/relationships/customXml" Target="../customXml/item101.xml"/><Relationship Id="rId143" Type="http://schemas.openxmlformats.org/officeDocument/2006/relationships/customXml" Target="../customXml/item143.xml"/><Relationship Id="rId185" Type="http://schemas.openxmlformats.org/officeDocument/2006/relationships/customXml" Target="../customXml/item185.xml"/><Relationship Id="rId350" Type="http://schemas.openxmlformats.org/officeDocument/2006/relationships/slide" Target="slides/slide65.xml"/><Relationship Id="rId9" Type="http://schemas.openxmlformats.org/officeDocument/2006/relationships/customXml" Target="../customXml/item9.xml"/><Relationship Id="rId210" Type="http://schemas.openxmlformats.org/officeDocument/2006/relationships/customXml" Target="../customXml/item210.xml"/><Relationship Id="rId392" Type="http://schemas.openxmlformats.org/officeDocument/2006/relationships/presProps" Target="presProps.xml"/><Relationship Id="rId252" Type="http://schemas.openxmlformats.org/officeDocument/2006/relationships/customXml" Target="../customXml/item252.xml"/><Relationship Id="rId294" Type="http://schemas.openxmlformats.org/officeDocument/2006/relationships/slide" Target="slides/slide9.xml"/><Relationship Id="rId308" Type="http://schemas.openxmlformats.org/officeDocument/2006/relationships/slide" Target="slides/slide23.xml"/><Relationship Id="rId47" Type="http://schemas.openxmlformats.org/officeDocument/2006/relationships/customXml" Target="../customXml/item47.xml"/><Relationship Id="rId89" Type="http://schemas.openxmlformats.org/officeDocument/2006/relationships/customXml" Target="../customXml/item89.xml"/><Relationship Id="rId112" Type="http://schemas.openxmlformats.org/officeDocument/2006/relationships/customXml" Target="../customXml/item112.xml"/><Relationship Id="rId154" Type="http://schemas.openxmlformats.org/officeDocument/2006/relationships/customXml" Target="../customXml/item154.xml"/><Relationship Id="rId361" Type="http://schemas.openxmlformats.org/officeDocument/2006/relationships/slide" Target="slides/slide76.xml"/><Relationship Id="rId196" Type="http://schemas.openxmlformats.org/officeDocument/2006/relationships/customXml" Target="../customXml/item196.xml"/><Relationship Id="rId16" Type="http://schemas.openxmlformats.org/officeDocument/2006/relationships/customXml" Target="../customXml/item16.xml"/><Relationship Id="rId221" Type="http://schemas.openxmlformats.org/officeDocument/2006/relationships/customXml" Target="../customXml/item221.xml"/><Relationship Id="rId242" Type="http://schemas.openxmlformats.org/officeDocument/2006/relationships/customXml" Target="../customXml/item242.xml"/><Relationship Id="rId263" Type="http://schemas.openxmlformats.org/officeDocument/2006/relationships/customXml" Target="../customXml/item263.xml"/><Relationship Id="rId284" Type="http://schemas.openxmlformats.org/officeDocument/2006/relationships/slideMaster" Target="slideMasters/slideMaster1.xml"/><Relationship Id="rId319" Type="http://schemas.openxmlformats.org/officeDocument/2006/relationships/slide" Target="slides/slide34.xml"/><Relationship Id="rId37" Type="http://schemas.openxmlformats.org/officeDocument/2006/relationships/customXml" Target="../customXml/item37.xml"/><Relationship Id="rId58" Type="http://schemas.openxmlformats.org/officeDocument/2006/relationships/customXml" Target="../customXml/item58.xml"/><Relationship Id="rId79" Type="http://schemas.openxmlformats.org/officeDocument/2006/relationships/customXml" Target="../customXml/item79.xml"/><Relationship Id="rId102" Type="http://schemas.openxmlformats.org/officeDocument/2006/relationships/customXml" Target="../customXml/item102.xml"/><Relationship Id="rId123" Type="http://schemas.openxmlformats.org/officeDocument/2006/relationships/customXml" Target="../customXml/item123.xml"/><Relationship Id="rId144" Type="http://schemas.openxmlformats.org/officeDocument/2006/relationships/customXml" Target="../customXml/item144.xml"/><Relationship Id="rId330" Type="http://schemas.openxmlformats.org/officeDocument/2006/relationships/slide" Target="slides/slide45.xml"/><Relationship Id="rId90" Type="http://schemas.openxmlformats.org/officeDocument/2006/relationships/customXml" Target="../customXml/item90.xml"/><Relationship Id="rId165" Type="http://schemas.openxmlformats.org/officeDocument/2006/relationships/customXml" Target="../customXml/item165.xml"/><Relationship Id="rId186" Type="http://schemas.openxmlformats.org/officeDocument/2006/relationships/customXml" Target="../customXml/item186.xml"/><Relationship Id="rId351" Type="http://schemas.openxmlformats.org/officeDocument/2006/relationships/slide" Target="slides/slide66.xml"/><Relationship Id="rId372" Type="http://schemas.openxmlformats.org/officeDocument/2006/relationships/slide" Target="slides/slide87.xml"/><Relationship Id="rId393" Type="http://schemas.openxmlformats.org/officeDocument/2006/relationships/viewProps" Target="viewProps.xml"/><Relationship Id="rId211" Type="http://schemas.openxmlformats.org/officeDocument/2006/relationships/customXml" Target="../customXml/item211.xml"/><Relationship Id="rId232" Type="http://schemas.openxmlformats.org/officeDocument/2006/relationships/customXml" Target="../customXml/item232.xml"/><Relationship Id="rId253" Type="http://schemas.openxmlformats.org/officeDocument/2006/relationships/customXml" Target="../customXml/item253.xml"/><Relationship Id="rId274" Type="http://schemas.openxmlformats.org/officeDocument/2006/relationships/customXml" Target="../customXml/item274.xml"/><Relationship Id="rId295" Type="http://schemas.openxmlformats.org/officeDocument/2006/relationships/slide" Target="slides/slide10.xml"/><Relationship Id="rId309" Type="http://schemas.openxmlformats.org/officeDocument/2006/relationships/slide" Target="slides/slide24.xml"/><Relationship Id="rId27" Type="http://schemas.openxmlformats.org/officeDocument/2006/relationships/customXml" Target="../customXml/item27.xml"/><Relationship Id="rId48" Type="http://schemas.openxmlformats.org/officeDocument/2006/relationships/customXml" Target="../customXml/item48.xml"/><Relationship Id="rId69" Type="http://schemas.openxmlformats.org/officeDocument/2006/relationships/customXml" Target="../customXml/item69.xml"/><Relationship Id="rId113" Type="http://schemas.openxmlformats.org/officeDocument/2006/relationships/customXml" Target="../customXml/item113.xml"/><Relationship Id="rId134" Type="http://schemas.openxmlformats.org/officeDocument/2006/relationships/customXml" Target="../customXml/item134.xml"/><Relationship Id="rId320" Type="http://schemas.openxmlformats.org/officeDocument/2006/relationships/slide" Target="slides/slide35.xml"/><Relationship Id="rId80" Type="http://schemas.openxmlformats.org/officeDocument/2006/relationships/customXml" Target="../customXml/item80.xml"/><Relationship Id="rId155" Type="http://schemas.openxmlformats.org/officeDocument/2006/relationships/customXml" Target="../customXml/item155.xml"/><Relationship Id="rId176" Type="http://schemas.openxmlformats.org/officeDocument/2006/relationships/customXml" Target="../customXml/item176.xml"/><Relationship Id="rId197" Type="http://schemas.openxmlformats.org/officeDocument/2006/relationships/customXml" Target="../customXml/item197.xml"/><Relationship Id="rId341" Type="http://schemas.openxmlformats.org/officeDocument/2006/relationships/slide" Target="slides/slide56.xml"/><Relationship Id="rId362" Type="http://schemas.openxmlformats.org/officeDocument/2006/relationships/slide" Target="slides/slide77.xml"/><Relationship Id="rId383" Type="http://schemas.openxmlformats.org/officeDocument/2006/relationships/slide" Target="slides/slide98.xml"/><Relationship Id="rId201" Type="http://schemas.openxmlformats.org/officeDocument/2006/relationships/customXml" Target="../customXml/item201.xml"/><Relationship Id="rId222" Type="http://schemas.openxmlformats.org/officeDocument/2006/relationships/customXml" Target="../customXml/item222.xml"/><Relationship Id="rId243" Type="http://schemas.openxmlformats.org/officeDocument/2006/relationships/customXml" Target="../customXml/item243.xml"/><Relationship Id="rId264" Type="http://schemas.openxmlformats.org/officeDocument/2006/relationships/customXml" Target="../customXml/item264.xml"/><Relationship Id="rId285" Type="http://schemas.openxmlformats.org/officeDocument/2006/relationships/slideMaster" Target="slideMasters/slideMaster2.xml"/><Relationship Id="rId17" Type="http://schemas.openxmlformats.org/officeDocument/2006/relationships/customXml" Target="../customXml/item17.xml"/><Relationship Id="rId38" Type="http://schemas.openxmlformats.org/officeDocument/2006/relationships/customXml" Target="../customXml/item38.xml"/><Relationship Id="rId59" Type="http://schemas.openxmlformats.org/officeDocument/2006/relationships/customXml" Target="../customXml/item59.xml"/><Relationship Id="rId103" Type="http://schemas.openxmlformats.org/officeDocument/2006/relationships/customXml" Target="../customXml/item103.xml"/><Relationship Id="rId124" Type="http://schemas.openxmlformats.org/officeDocument/2006/relationships/customXml" Target="../customXml/item124.xml"/><Relationship Id="rId310" Type="http://schemas.openxmlformats.org/officeDocument/2006/relationships/slide" Target="slides/slide25.xml"/><Relationship Id="rId70" Type="http://schemas.openxmlformats.org/officeDocument/2006/relationships/customXml" Target="../customXml/item70.xml"/><Relationship Id="rId91" Type="http://schemas.openxmlformats.org/officeDocument/2006/relationships/customXml" Target="../customXml/item91.xml"/><Relationship Id="rId145" Type="http://schemas.openxmlformats.org/officeDocument/2006/relationships/customXml" Target="../customXml/item145.xml"/><Relationship Id="rId166" Type="http://schemas.openxmlformats.org/officeDocument/2006/relationships/customXml" Target="../customXml/item166.xml"/><Relationship Id="rId187" Type="http://schemas.openxmlformats.org/officeDocument/2006/relationships/customXml" Target="../customXml/item187.xml"/><Relationship Id="rId331" Type="http://schemas.openxmlformats.org/officeDocument/2006/relationships/slide" Target="slides/slide46.xml"/><Relationship Id="rId352" Type="http://schemas.openxmlformats.org/officeDocument/2006/relationships/slide" Target="slides/slide67.xml"/><Relationship Id="rId373" Type="http://schemas.openxmlformats.org/officeDocument/2006/relationships/slide" Target="slides/slide88.xml"/><Relationship Id="rId394" Type="http://schemas.openxmlformats.org/officeDocument/2006/relationships/theme" Target="theme/theme1.xml"/><Relationship Id="rId1" Type="http://schemas.openxmlformats.org/officeDocument/2006/relationships/customXml" Target="../customXml/item1.xml"/><Relationship Id="rId212" Type="http://schemas.openxmlformats.org/officeDocument/2006/relationships/customXml" Target="../customXml/item212.xml"/><Relationship Id="rId233" Type="http://schemas.openxmlformats.org/officeDocument/2006/relationships/customXml" Target="../customXml/item233.xml"/><Relationship Id="rId254" Type="http://schemas.openxmlformats.org/officeDocument/2006/relationships/customXml" Target="../customXml/item254.xml"/><Relationship Id="rId28" Type="http://schemas.openxmlformats.org/officeDocument/2006/relationships/customXml" Target="../customXml/item28.xml"/><Relationship Id="rId49" Type="http://schemas.openxmlformats.org/officeDocument/2006/relationships/customXml" Target="../customXml/item49.xml"/><Relationship Id="rId114" Type="http://schemas.openxmlformats.org/officeDocument/2006/relationships/customXml" Target="../customXml/item114.xml"/><Relationship Id="rId275" Type="http://schemas.openxmlformats.org/officeDocument/2006/relationships/customXml" Target="../customXml/item275.xml"/><Relationship Id="rId296" Type="http://schemas.openxmlformats.org/officeDocument/2006/relationships/slide" Target="slides/slide11.xml"/><Relationship Id="rId300" Type="http://schemas.openxmlformats.org/officeDocument/2006/relationships/slide" Target="slides/slide15.xml"/><Relationship Id="rId60" Type="http://schemas.openxmlformats.org/officeDocument/2006/relationships/customXml" Target="../customXml/item60.xml"/><Relationship Id="rId81" Type="http://schemas.openxmlformats.org/officeDocument/2006/relationships/customXml" Target="../customXml/item81.xml"/><Relationship Id="rId135" Type="http://schemas.openxmlformats.org/officeDocument/2006/relationships/customXml" Target="../customXml/item135.xml"/><Relationship Id="rId156" Type="http://schemas.openxmlformats.org/officeDocument/2006/relationships/customXml" Target="../customXml/item156.xml"/><Relationship Id="rId177" Type="http://schemas.openxmlformats.org/officeDocument/2006/relationships/customXml" Target="../customXml/item177.xml"/><Relationship Id="rId198" Type="http://schemas.openxmlformats.org/officeDocument/2006/relationships/customXml" Target="../customXml/item198.xml"/><Relationship Id="rId321" Type="http://schemas.openxmlformats.org/officeDocument/2006/relationships/slide" Target="slides/slide36.xml"/><Relationship Id="rId342" Type="http://schemas.openxmlformats.org/officeDocument/2006/relationships/slide" Target="slides/slide57.xml"/><Relationship Id="rId363" Type="http://schemas.openxmlformats.org/officeDocument/2006/relationships/slide" Target="slides/slide78.xml"/><Relationship Id="rId384" Type="http://schemas.openxmlformats.org/officeDocument/2006/relationships/slide" Target="slides/slide99.xml"/><Relationship Id="rId202" Type="http://schemas.openxmlformats.org/officeDocument/2006/relationships/customXml" Target="../customXml/item202.xml"/><Relationship Id="rId223" Type="http://schemas.openxmlformats.org/officeDocument/2006/relationships/customXml" Target="../customXml/item223.xml"/><Relationship Id="rId244" Type="http://schemas.openxmlformats.org/officeDocument/2006/relationships/customXml" Target="../customXml/item244.xml"/><Relationship Id="rId18" Type="http://schemas.openxmlformats.org/officeDocument/2006/relationships/customXml" Target="../customXml/item18.xml"/><Relationship Id="rId39" Type="http://schemas.openxmlformats.org/officeDocument/2006/relationships/customXml" Target="../customXml/item39.xml"/><Relationship Id="rId265" Type="http://schemas.openxmlformats.org/officeDocument/2006/relationships/customXml" Target="../customXml/item265.xml"/><Relationship Id="rId286" Type="http://schemas.openxmlformats.org/officeDocument/2006/relationships/slide" Target="slides/slide1.xml"/><Relationship Id="rId50" Type="http://schemas.openxmlformats.org/officeDocument/2006/relationships/customXml" Target="../customXml/item50.xml"/><Relationship Id="rId104" Type="http://schemas.openxmlformats.org/officeDocument/2006/relationships/customXml" Target="../customXml/item104.xml"/><Relationship Id="rId125" Type="http://schemas.openxmlformats.org/officeDocument/2006/relationships/customXml" Target="../customXml/item125.xml"/><Relationship Id="rId146" Type="http://schemas.openxmlformats.org/officeDocument/2006/relationships/customXml" Target="../customXml/item146.xml"/><Relationship Id="rId167" Type="http://schemas.openxmlformats.org/officeDocument/2006/relationships/customXml" Target="../customXml/item167.xml"/><Relationship Id="rId188" Type="http://schemas.openxmlformats.org/officeDocument/2006/relationships/customXml" Target="../customXml/item188.xml"/><Relationship Id="rId311" Type="http://schemas.openxmlformats.org/officeDocument/2006/relationships/slide" Target="slides/slide26.xml"/><Relationship Id="rId332" Type="http://schemas.openxmlformats.org/officeDocument/2006/relationships/slide" Target="slides/slide47.xml"/><Relationship Id="rId353" Type="http://schemas.openxmlformats.org/officeDocument/2006/relationships/slide" Target="slides/slide68.xml"/><Relationship Id="rId374" Type="http://schemas.openxmlformats.org/officeDocument/2006/relationships/slide" Target="slides/slide89.xml"/><Relationship Id="rId395" Type="http://schemas.openxmlformats.org/officeDocument/2006/relationships/tableStyles" Target="tableStyles.xml"/><Relationship Id="rId71" Type="http://schemas.openxmlformats.org/officeDocument/2006/relationships/customXml" Target="../customXml/item71.xml"/><Relationship Id="rId92" Type="http://schemas.openxmlformats.org/officeDocument/2006/relationships/customXml" Target="../customXml/item92.xml"/><Relationship Id="rId213" Type="http://schemas.openxmlformats.org/officeDocument/2006/relationships/customXml" Target="../customXml/item213.xml"/><Relationship Id="rId234" Type="http://schemas.openxmlformats.org/officeDocument/2006/relationships/customXml" Target="../customXml/item234.xml"/><Relationship Id="rId2" Type="http://schemas.openxmlformats.org/officeDocument/2006/relationships/customXml" Target="../customXml/item2.xml"/><Relationship Id="rId29" Type="http://schemas.openxmlformats.org/officeDocument/2006/relationships/customXml" Target="../customXml/item29.xml"/><Relationship Id="rId255" Type="http://schemas.openxmlformats.org/officeDocument/2006/relationships/customXml" Target="../customXml/item255.xml"/><Relationship Id="rId276" Type="http://schemas.openxmlformats.org/officeDocument/2006/relationships/customXml" Target="../customXml/item276.xml"/><Relationship Id="rId297" Type="http://schemas.openxmlformats.org/officeDocument/2006/relationships/slide" Target="slides/slide12.xml"/><Relationship Id="rId40" Type="http://schemas.openxmlformats.org/officeDocument/2006/relationships/customXml" Target="../customXml/item40.xml"/><Relationship Id="rId115" Type="http://schemas.openxmlformats.org/officeDocument/2006/relationships/customXml" Target="../customXml/item115.xml"/><Relationship Id="rId136" Type="http://schemas.openxmlformats.org/officeDocument/2006/relationships/customXml" Target="../customXml/item136.xml"/><Relationship Id="rId157" Type="http://schemas.openxmlformats.org/officeDocument/2006/relationships/customXml" Target="../customXml/item157.xml"/><Relationship Id="rId178" Type="http://schemas.openxmlformats.org/officeDocument/2006/relationships/customXml" Target="../customXml/item178.xml"/><Relationship Id="rId301" Type="http://schemas.openxmlformats.org/officeDocument/2006/relationships/slide" Target="slides/slide16.xml"/><Relationship Id="rId322" Type="http://schemas.openxmlformats.org/officeDocument/2006/relationships/slide" Target="slides/slide37.xml"/><Relationship Id="rId343" Type="http://schemas.openxmlformats.org/officeDocument/2006/relationships/slide" Target="slides/slide58.xml"/><Relationship Id="rId364" Type="http://schemas.openxmlformats.org/officeDocument/2006/relationships/slide" Target="slides/slide79.xml"/><Relationship Id="rId61" Type="http://schemas.openxmlformats.org/officeDocument/2006/relationships/customXml" Target="../customXml/item61.xml"/><Relationship Id="rId82" Type="http://schemas.openxmlformats.org/officeDocument/2006/relationships/customXml" Target="../customXml/item82.xml"/><Relationship Id="rId199" Type="http://schemas.openxmlformats.org/officeDocument/2006/relationships/customXml" Target="../customXml/item199.xml"/><Relationship Id="rId203" Type="http://schemas.openxmlformats.org/officeDocument/2006/relationships/customXml" Target="../customXml/item203.xml"/><Relationship Id="rId385" Type="http://schemas.openxmlformats.org/officeDocument/2006/relationships/slide" Target="slides/slide100.xml"/><Relationship Id="rId19" Type="http://schemas.openxmlformats.org/officeDocument/2006/relationships/customXml" Target="../customXml/item19.xml"/><Relationship Id="rId224" Type="http://schemas.openxmlformats.org/officeDocument/2006/relationships/customXml" Target="../customXml/item224.xml"/><Relationship Id="rId245" Type="http://schemas.openxmlformats.org/officeDocument/2006/relationships/customXml" Target="../customXml/item245.xml"/><Relationship Id="rId266" Type="http://schemas.openxmlformats.org/officeDocument/2006/relationships/customXml" Target="../customXml/item266.xml"/><Relationship Id="rId287" Type="http://schemas.openxmlformats.org/officeDocument/2006/relationships/slide" Target="slides/slide2.xml"/><Relationship Id="rId30" Type="http://schemas.openxmlformats.org/officeDocument/2006/relationships/customXml" Target="../customXml/item30.xml"/><Relationship Id="rId105" Type="http://schemas.openxmlformats.org/officeDocument/2006/relationships/customXml" Target="../customXml/item105.xml"/><Relationship Id="rId126" Type="http://schemas.openxmlformats.org/officeDocument/2006/relationships/customXml" Target="../customXml/item126.xml"/><Relationship Id="rId147" Type="http://schemas.openxmlformats.org/officeDocument/2006/relationships/customXml" Target="../customXml/item147.xml"/><Relationship Id="rId168" Type="http://schemas.openxmlformats.org/officeDocument/2006/relationships/customXml" Target="../customXml/item168.xml"/><Relationship Id="rId312" Type="http://schemas.openxmlformats.org/officeDocument/2006/relationships/slide" Target="slides/slide27.xml"/><Relationship Id="rId333" Type="http://schemas.openxmlformats.org/officeDocument/2006/relationships/slide" Target="slides/slide48.xml"/><Relationship Id="rId354" Type="http://schemas.openxmlformats.org/officeDocument/2006/relationships/slide" Target="slides/slide69.xml"/><Relationship Id="rId51" Type="http://schemas.openxmlformats.org/officeDocument/2006/relationships/customXml" Target="../customXml/item51.xml"/><Relationship Id="rId72" Type="http://schemas.openxmlformats.org/officeDocument/2006/relationships/customXml" Target="../customXml/item72.xml"/><Relationship Id="rId93" Type="http://schemas.openxmlformats.org/officeDocument/2006/relationships/customXml" Target="../customXml/item93.xml"/><Relationship Id="rId189" Type="http://schemas.openxmlformats.org/officeDocument/2006/relationships/customXml" Target="../customXml/item189.xml"/><Relationship Id="rId375" Type="http://schemas.openxmlformats.org/officeDocument/2006/relationships/slide" Target="slides/slide90.xml"/><Relationship Id="rId3" Type="http://schemas.openxmlformats.org/officeDocument/2006/relationships/customXml" Target="../customXml/item3.xml"/><Relationship Id="rId214" Type="http://schemas.openxmlformats.org/officeDocument/2006/relationships/customXml" Target="../customXml/item214.xml"/><Relationship Id="rId235" Type="http://schemas.openxmlformats.org/officeDocument/2006/relationships/customXml" Target="../customXml/item235.xml"/><Relationship Id="rId256" Type="http://schemas.openxmlformats.org/officeDocument/2006/relationships/customXml" Target="../customXml/item256.xml"/><Relationship Id="rId277" Type="http://schemas.openxmlformats.org/officeDocument/2006/relationships/customXml" Target="../customXml/item277.xml"/><Relationship Id="rId298" Type="http://schemas.openxmlformats.org/officeDocument/2006/relationships/slide" Target="slides/slide13.xml"/><Relationship Id="rId116" Type="http://schemas.openxmlformats.org/officeDocument/2006/relationships/customXml" Target="../customXml/item116.xml"/><Relationship Id="rId137" Type="http://schemas.openxmlformats.org/officeDocument/2006/relationships/customXml" Target="../customXml/item137.xml"/><Relationship Id="rId158" Type="http://schemas.openxmlformats.org/officeDocument/2006/relationships/customXml" Target="../customXml/item158.xml"/><Relationship Id="rId302" Type="http://schemas.openxmlformats.org/officeDocument/2006/relationships/slide" Target="slides/slide17.xml"/><Relationship Id="rId323" Type="http://schemas.openxmlformats.org/officeDocument/2006/relationships/slide" Target="slides/slide38.xml"/><Relationship Id="rId344" Type="http://schemas.openxmlformats.org/officeDocument/2006/relationships/slide" Target="slides/slide59.xml"/><Relationship Id="rId20" Type="http://schemas.openxmlformats.org/officeDocument/2006/relationships/customXml" Target="../customXml/item20.xml"/><Relationship Id="rId41" Type="http://schemas.openxmlformats.org/officeDocument/2006/relationships/customXml" Target="../customXml/item41.xml"/><Relationship Id="rId62" Type="http://schemas.openxmlformats.org/officeDocument/2006/relationships/customXml" Target="../customXml/item62.xml"/><Relationship Id="rId83" Type="http://schemas.openxmlformats.org/officeDocument/2006/relationships/customXml" Target="../customXml/item83.xml"/><Relationship Id="rId179" Type="http://schemas.openxmlformats.org/officeDocument/2006/relationships/customXml" Target="../customXml/item179.xml"/><Relationship Id="rId365" Type="http://schemas.openxmlformats.org/officeDocument/2006/relationships/slide" Target="slides/slide80.xml"/><Relationship Id="rId386" Type="http://schemas.openxmlformats.org/officeDocument/2006/relationships/slide" Target="slides/slide101.xml"/><Relationship Id="rId190" Type="http://schemas.openxmlformats.org/officeDocument/2006/relationships/customXml" Target="../customXml/item190.xml"/><Relationship Id="rId204" Type="http://schemas.openxmlformats.org/officeDocument/2006/relationships/customXml" Target="../customXml/item204.xml"/><Relationship Id="rId225" Type="http://schemas.openxmlformats.org/officeDocument/2006/relationships/customXml" Target="../customXml/item225.xml"/><Relationship Id="rId246" Type="http://schemas.openxmlformats.org/officeDocument/2006/relationships/customXml" Target="../customXml/item246.xml"/><Relationship Id="rId267" Type="http://schemas.openxmlformats.org/officeDocument/2006/relationships/customXml" Target="../customXml/item267.xml"/><Relationship Id="rId288" Type="http://schemas.openxmlformats.org/officeDocument/2006/relationships/slide" Target="slides/slide3.xml"/><Relationship Id="rId106" Type="http://schemas.openxmlformats.org/officeDocument/2006/relationships/customXml" Target="../customXml/item106.xml"/><Relationship Id="rId127" Type="http://schemas.openxmlformats.org/officeDocument/2006/relationships/customXml" Target="../customXml/item127.xml"/><Relationship Id="rId313" Type="http://schemas.openxmlformats.org/officeDocument/2006/relationships/slide" Target="slides/slide28.xml"/><Relationship Id="rId10" Type="http://schemas.openxmlformats.org/officeDocument/2006/relationships/customXml" Target="../customXml/item10.xml"/><Relationship Id="rId31" Type="http://schemas.openxmlformats.org/officeDocument/2006/relationships/customXml" Target="../customXml/item31.xml"/><Relationship Id="rId52" Type="http://schemas.openxmlformats.org/officeDocument/2006/relationships/customXml" Target="../customXml/item52.xml"/><Relationship Id="rId73" Type="http://schemas.openxmlformats.org/officeDocument/2006/relationships/customXml" Target="../customXml/item73.xml"/><Relationship Id="rId94" Type="http://schemas.openxmlformats.org/officeDocument/2006/relationships/customXml" Target="../customXml/item94.xml"/><Relationship Id="rId148" Type="http://schemas.openxmlformats.org/officeDocument/2006/relationships/customXml" Target="../customXml/item148.xml"/><Relationship Id="rId169" Type="http://schemas.openxmlformats.org/officeDocument/2006/relationships/customXml" Target="../customXml/item169.xml"/><Relationship Id="rId334" Type="http://schemas.openxmlformats.org/officeDocument/2006/relationships/slide" Target="slides/slide49.xml"/><Relationship Id="rId355" Type="http://schemas.openxmlformats.org/officeDocument/2006/relationships/slide" Target="slides/slide70.xml"/><Relationship Id="rId376" Type="http://schemas.openxmlformats.org/officeDocument/2006/relationships/slide" Target="slides/slide91.xml"/><Relationship Id="rId4" Type="http://schemas.openxmlformats.org/officeDocument/2006/relationships/customXml" Target="../customXml/item4.xml"/><Relationship Id="rId180" Type="http://schemas.openxmlformats.org/officeDocument/2006/relationships/customXml" Target="../customXml/item180.xml"/><Relationship Id="rId215" Type="http://schemas.openxmlformats.org/officeDocument/2006/relationships/customXml" Target="../customXml/item215.xml"/><Relationship Id="rId236" Type="http://schemas.openxmlformats.org/officeDocument/2006/relationships/customXml" Target="../customXml/item236.xml"/><Relationship Id="rId257" Type="http://schemas.openxmlformats.org/officeDocument/2006/relationships/customXml" Target="../customXml/item257.xml"/><Relationship Id="rId278" Type="http://schemas.openxmlformats.org/officeDocument/2006/relationships/customXml" Target="../customXml/item278.xml"/><Relationship Id="rId303" Type="http://schemas.openxmlformats.org/officeDocument/2006/relationships/slide" Target="slides/slide18.xml"/><Relationship Id="rId42" Type="http://schemas.openxmlformats.org/officeDocument/2006/relationships/customXml" Target="../customXml/item42.xml"/><Relationship Id="rId84" Type="http://schemas.openxmlformats.org/officeDocument/2006/relationships/customXml" Target="../customXml/item84.xml"/><Relationship Id="rId138" Type="http://schemas.openxmlformats.org/officeDocument/2006/relationships/customXml" Target="../customXml/item138.xml"/><Relationship Id="rId345" Type="http://schemas.openxmlformats.org/officeDocument/2006/relationships/slide" Target="slides/slide60.xml"/><Relationship Id="rId387" Type="http://schemas.openxmlformats.org/officeDocument/2006/relationships/slide" Target="slides/slide102.xml"/><Relationship Id="rId191" Type="http://schemas.openxmlformats.org/officeDocument/2006/relationships/customXml" Target="../customXml/item191.xml"/><Relationship Id="rId205" Type="http://schemas.openxmlformats.org/officeDocument/2006/relationships/customXml" Target="../customXml/item205.xml"/><Relationship Id="rId247" Type="http://schemas.openxmlformats.org/officeDocument/2006/relationships/customXml" Target="../customXml/item247.xml"/><Relationship Id="rId107" Type="http://schemas.openxmlformats.org/officeDocument/2006/relationships/customXml" Target="../customXml/item107.xml"/><Relationship Id="rId289" Type="http://schemas.openxmlformats.org/officeDocument/2006/relationships/slide" Target="slides/slide4.xml"/><Relationship Id="rId11" Type="http://schemas.openxmlformats.org/officeDocument/2006/relationships/customXml" Target="../customXml/item11.xml"/><Relationship Id="rId53" Type="http://schemas.openxmlformats.org/officeDocument/2006/relationships/customXml" Target="../customXml/item53.xml"/><Relationship Id="rId149" Type="http://schemas.openxmlformats.org/officeDocument/2006/relationships/customXml" Target="../customXml/item149.xml"/><Relationship Id="rId314" Type="http://schemas.openxmlformats.org/officeDocument/2006/relationships/slide" Target="slides/slide29.xml"/><Relationship Id="rId356" Type="http://schemas.openxmlformats.org/officeDocument/2006/relationships/slide" Target="slides/slide71.xml"/><Relationship Id="rId95" Type="http://schemas.openxmlformats.org/officeDocument/2006/relationships/customXml" Target="../customXml/item95.xml"/><Relationship Id="rId160" Type="http://schemas.openxmlformats.org/officeDocument/2006/relationships/customXml" Target="../customXml/item160.xml"/><Relationship Id="rId216" Type="http://schemas.openxmlformats.org/officeDocument/2006/relationships/customXml" Target="../customXml/item216.xml"/><Relationship Id="rId258" Type="http://schemas.openxmlformats.org/officeDocument/2006/relationships/customXml" Target="../customXml/item258.xml"/><Relationship Id="rId22" Type="http://schemas.openxmlformats.org/officeDocument/2006/relationships/customXml" Target="../customXml/item22.xml"/><Relationship Id="rId64" Type="http://schemas.openxmlformats.org/officeDocument/2006/relationships/customXml" Target="../customXml/item64.xml"/><Relationship Id="rId118" Type="http://schemas.openxmlformats.org/officeDocument/2006/relationships/customXml" Target="../customXml/item118.xml"/><Relationship Id="rId325" Type="http://schemas.openxmlformats.org/officeDocument/2006/relationships/slide" Target="slides/slide40.xml"/><Relationship Id="rId367" Type="http://schemas.openxmlformats.org/officeDocument/2006/relationships/slide" Target="slides/slide82.xml"/><Relationship Id="rId171" Type="http://schemas.openxmlformats.org/officeDocument/2006/relationships/customXml" Target="../customXml/item171.xml"/><Relationship Id="rId227" Type="http://schemas.openxmlformats.org/officeDocument/2006/relationships/customXml" Target="../customXml/item227.xml"/><Relationship Id="rId269" Type="http://schemas.openxmlformats.org/officeDocument/2006/relationships/customXml" Target="../customXml/item269.xml"/><Relationship Id="rId33" Type="http://schemas.openxmlformats.org/officeDocument/2006/relationships/customXml" Target="../customXml/item33.xml"/><Relationship Id="rId129" Type="http://schemas.openxmlformats.org/officeDocument/2006/relationships/customXml" Target="../customXml/item129.xml"/><Relationship Id="rId280" Type="http://schemas.openxmlformats.org/officeDocument/2006/relationships/customXml" Target="../customXml/item280.xml"/><Relationship Id="rId336" Type="http://schemas.openxmlformats.org/officeDocument/2006/relationships/slide" Target="slides/slide51.xml"/><Relationship Id="rId75" Type="http://schemas.openxmlformats.org/officeDocument/2006/relationships/customXml" Target="../customXml/item75.xml"/><Relationship Id="rId140" Type="http://schemas.openxmlformats.org/officeDocument/2006/relationships/customXml" Target="../customXml/item140.xml"/><Relationship Id="rId182" Type="http://schemas.openxmlformats.org/officeDocument/2006/relationships/customXml" Target="../customXml/item182.xml"/><Relationship Id="rId378" Type="http://schemas.openxmlformats.org/officeDocument/2006/relationships/slide" Target="slides/slide93.xml"/><Relationship Id="rId6" Type="http://schemas.openxmlformats.org/officeDocument/2006/relationships/customXml" Target="../customXml/item6.xml"/><Relationship Id="rId238" Type="http://schemas.openxmlformats.org/officeDocument/2006/relationships/customXml" Target="../customXml/item238.xml"/><Relationship Id="rId291" Type="http://schemas.openxmlformats.org/officeDocument/2006/relationships/slide" Target="slides/slide6.xml"/><Relationship Id="rId305" Type="http://schemas.openxmlformats.org/officeDocument/2006/relationships/slide" Target="slides/slide20.xml"/><Relationship Id="rId347" Type="http://schemas.openxmlformats.org/officeDocument/2006/relationships/slide" Target="slides/slide62.xml"/><Relationship Id="rId44" Type="http://schemas.openxmlformats.org/officeDocument/2006/relationships/customXml" Target="../customXml/item44.xml"/><Relationship Id="rId86" Type="http://schemas.openxmlformats.org/officeDocument/2006/relationships/customXml" Target="../customXml/item86.xml"/><Relationship Id="rId151" Type="http://schemas.openxmlformats.org/officeDocument/2006/relationships/customXml" Target="../customXml/item151.xml"/><Relationship Id="rId389" Type="http://schemas.openxmlformats.org/officeDocument/2006/relationships/notesMaster" Target="notesMasters/notesMaster1.xml"/><Relationship Id="rId193" Type="http://schemas.openxmlformats.org/officeDocument/2006/relationships/customXml" Target="../customXml/item193.xml"/><Relationship Id="rId207" Type="http://schemas.openxmlformats.org/officeDocument/2006/relationships/customXml" Target="../customXml/item207.xml"/><Relationship Id="rId249" Type="http://schemas.openxmlformats.org/officeDocument/2006/relationships/customXml" Target="../customXml/item249.xml"/><Relationship Id="rId13" Type="http://schemas.openxmlformats.org/officeDocument/2006/relationships/customXml" Target="../customXml/item13.xml"/><Relationship Id="rId109" Type="http://schemas.openxmlformats.org/officeDocument/2006/relationships/customXml" Target="../customXml/item109.xml"/><Relationship Id="rId260" Type="http://schemas.openxmlformats.org/officeDocument/2006/relationships/customXml" Target="../customXml/item260.xml"/><Relationship Id="rId316" Type="http://schemas.openxmlformats.org/officeDocument/2006/relationships/slide" Target="slides/slide31.xml"/><Relationship Id="rId55" Type="http://schemas.openxmlformats.org/officeDocument/2006/relationships/customXml" Target="../customXml/item55.xml"/><Relationship Id="rId97" Type="http://schemas.openxmlformats.org/officeDocument/2006/relationships/customXml" Target="../customXml/item97.xml"/><Relationship Id="rId120" Type="http://schemas.openxmlformats.org/officeDocument/2006/relationships/customXml" Target="../customXml/item120.xml"/><Relationship Id="rId358" Type="http://schemas.openxmlformats.org/officeDocument/2006/relationships/slide" Target="slides/slide73.xml"/><Relationship Id="rId162" Type="http://schemas.openxmlformats.org/officeDocument/2006/relationships/customXml" Target="../customXml/item162.xml"/><Relationship Id="rId218" Type="http://schemas.openxmlformats.org/officeDocument/2006/relationships/customXml" Target="../customXml/item218.xml"/><Relationship Id="rId271" Type="http://schemas.openxmlformats.org/officeDocument/2006/relationships/customXml" Target="../customXml/item271.xml"/><Relationship Id="rId24" Type="http://schemas.openxmlformats.org/officeDocument/2006/relationships/customXml" Target="../customXml/item24.xml"/><Relationship Id="rId66" Type="http://schemas.openxmlformats.org/officeDocument/2006/relationships/customXml" Target="../customXml/item66.xml"/><Relationship Id="rId131" Type="http://schemas.openxmlformats.org/officeDocument/2006/relationships/customXml" Target="../customXml/item131.xml"/><Relationship Id="rId327" Type="http://schemas.openxmlformats.org/officeDocument/2006/relationships/slide" Target="slides/slide42.xml"/><Relationship Id="rId369" Type="http://schemas.openxmlformats.org/officeDocument/2006/relationships/slide" Target="slides/slide84.xml"/><Relationship Id="rId173" Type="http://schemas.openxmlformats.org/officeDocument/2006/relationships/customXml" Target="../customXml/item173.xml"/><Relationship Id="rId229" Type="http://schemas.openxmlformats.org/officeDocument/2006/relationships/customXml" Target="../customXml/item229.xml"/><Relationship Id="rId380" Type="http://schemas.openxmlformats.org/officeDocument/2006/relationships/slide" Target="slides/slide95.xml"/><Relationship Id="rId240" Type="http://schemas.openxmlformats.org/officeDocument/2006/relationships/customXml" Target="../customXml/item240.xml"/><Relationship Id="rId35" Type="http://schemas.openxmlformats.org/officeDocument/2006/relationships/customXml" Target="../customXml/item35.xml"/><Relationship Id="rId77" Type="http://schemas.openxmlformats.org/officeDocument/2006/relationships/customXml" Target="../customXml/item77.xml"/><Relationship Id="rId100" Type="http://schemas.openxmlformats.org/officeDocument/2006/relationships/customXml" Target="../customXml/item100.xml"/><Relationship Id="rId282" Type="http://schemas.openxmlformats.org/officeDocument/2006/relationships/customXml" Target="../customXml/item282.xml"/><Relationship Id="rId338" Type="http://schemas.openxmlformats.org/officeDocument/2006/relationships/slide" Target="slides/slide53.xml"/><Relationship Id="rId8" Type="http://schemas.openxmlformats.org/officeDocument/2006/relationships/customXml" Target="../customXml/item8.xml"/><Relationship Id="rId142" Type="http://schemas.openxmlformats.org/officeDocument/2006/relationships/customXml" Target="../customXml/item142.xml"/><Relationship Id="rId184" Type="http://schemas.openxmlformats.org/officeDocument/2006/relationships/customXml" Target="../customXml/item184.xml"/><Relationship Id="rId391" Type="http://schemas.openxmlformats.org/officeDocument/2006/relationships/commentAuthors" Target="commentAuthors.xml"/><Relationship Id="rId251" Type="http://schemas.openxmlformats.org/officeDocument/2006/relationships/customXml" Target="../customXml/item251.xml"/><Relationship Id="rId46" Type="http://schemas.openxmlformats.org/officeDocument/2006/relationships/customXml" Target="../customXml/item46.xml"/><Relationship Id="rId293" Type="http://schemas.openxmlformats.org/officeDocument/2006/relationships/slide" Target="slides/slide8.xml"/><Relationship Id="rId307" Type="http://schemas.openxmlformats.org/officeDocument/2006/relationships/slide" Target="slides/slide22.xml"/><Relationship Id="rId349" Type="http://schemas.openxmlformats.org/officeDocument/2006/relationships/slide" Target="slides/slide64.xml"/><Relationship Id="rId88" Type="http://schemas.openxmlformats.org/officeDocument/2006/relationships/customXml" Target="../customXml/item88.xml"/><Relationship Id="rId111" Type="http://schemas.openxmlformats.org/officeDocument/2006/relationships/customXml" Target="../customXml/item111.xml"/><Relationship Id="rId153" Type="http://schemas.openxmlformats.org/officeDocument/2006/relationships/customXml" Target="../customXml/item153.xml"/><Relationship Id="rId195" Type="http://schemas.openxmlformats.org/officeDocument/2006/relationships/customXml" Target="../customXml/item195.xml"/><Relationship Id="rId209" Type="http://schemas.openxmlformats.org/officeDocument/2006/relationships/customXml" Target="../customXml/item209.xml"/><Relationship Id="rId360" Type="http://schemas.openxmlformats.org/officeDocument/2006/relationships/slide" Target="slides/slide75.xml"/><Relationship Id="rId220" Type="http://schemas.openxmlformats.org/officeDocument/2006/relationships/customXml" Target="../customXml/item220.xml"/><Relationship Id="rId15" Type="http://schemas.openxmlformats.org/officeDocument/2006/relationships/customXml" Target="../customXml/item15.xml"/><Relationship Id="rId57" Type="http://schemas.openxmlformats.org/officeDocument/2006/relationships/customXml" Target="../customXml/item57.xml"/><Relationship Id="rId262" Type="http://schemas.openxmlformats.org/officeDocument/2006/relationships/customXml" Target="../customXml/item262.xml"/><Relationship Id="rId318" Type="http://schemas.openxmlformats.org/officeDocument/2006/relationships/slide" Target="slides/slide33.xml"/><Relationship Id="rId99" Type="http://schemas.openxmlformats.org/officeDocument/2006/relationships/customXml" Target="../customXml/item99.xml"/><Relationship Id="rId122" Type="http://schemas.openxmlformats.org/officeDocument/2006/relationships/customXml" Target="../customXml/item122.xml"/><Relationship Id="rId164" Type="http://schemas.openxmlformats.org/officeDocument/2006/relationships/customXml" Target="../customXml/item164.xml"/><Relationship Id="rId371" Type="http://schemas.openxmlformats.org/officeDocument/2006/relationships/slide" Target="slides/slide86.xml"/><Relationship Id="rId26" Type="http://schemas.openxmlformats.org/officeDocument/2006/relationships/customXml" Target="../customXml/item26.xml"/><Relationship Id="rId231" Type="http://schemas.openxmlformats.org/officeDocument/2006/relationships/customXml" Target="../customXml/item231.xml"/><Relationship Id="rId273" Type="http://schemas.openxmlformats.org/officeDocument/2006/relationships/customXml" Target="../customXml/item273.xml"/><Relationship Id="rId329" Type="http://schemas.openxmlformats.org/officeDocument/2006/relationships/slide" Target="slides/slide44.xml"/><Relationship Id="rId68" Type="http://schemas.openxmlformats.org/officeDocument/2006/relationships/customXml" Target="../customXml/item68.xml"/><Relationship Id="rId133" Type="http://schemas.openxmlformats.org/officeDocument/2006/relationships/customXml" Target="../customXml/item133.xml"/><Relationship Id="rId175" Type="http://schemas.openxmlformats.org/officeDocument/2006/relationships/customXml" Target="../customXml/item175.xml"/><Relationship Id="rId340" Type="http://schemas.openxmlformats.org/officeDocument/2006/relationships/slide" Target="slides/slide55.xml"/><Relationship Id="rId200" Type="http://schemas.openxmlformats.org/officeDocument/2006/relationships/customXml" Target="../customXml/item200.xml"/><Relationship Id="rId382" Type="http://schemas.openxmlformats.org/officeDocument/2006/relationships/slide" Target="slides/slide9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90EAC5E3-E37B-4068-B9E6-DC482DD7B63D}" type="datetimeFigureOut">
              <a:rPr lang="ko-KR" altLang="en-US" smtClean="0"/>
              <a:pPr/>
              <a:t>2026-02-09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7CA956B8-3517-4D26-8F04-4126459933F6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0035138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5316973E-2027-41C3-AB80-23E4F46B21A6}" type="datetimeFigureOut">
              <a:rPr lang="ko-KR" altLang="en-US" smtClean="0"/>
              <a:pPr/>
              <a:t>2026-02-09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1184275" y="1249363"/>
            <a:ext cx="4495800" cy="33734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6341" tIns="48171" rIns="96341" bIns="48171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6435" y="4810810"/>
            <a:ext cx="5491480" cy="3936117"/>
          </a:xfrm>
          <a:prstGeom prst="rect">
            <a:avLst/>
          </a:prstGeom>
        </p:spPr>
        <p:txBody>
          <a:bodyPr vert="horz" lIns="96341" tIns="48171" rIns="96341" bIns="48171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E7FA1D20-EEE1-4547-BE2A-85A4242B629E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9171877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139313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C6B617-839F-EB88-6770-97DDC57A23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091488D-C532-5794-4E88-F56F34996B0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DF81A6D-7CA4-DD5A-9F36-872DB106E5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E40160-88E2-3C33-64E5-23157DC5670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56841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D635F8-85B4-8C55-D0CA-26B75F8FB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EB0F0D-D7E5-8C0F-527E-4101E32F85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D60B74A-E3C4-6170-F9A3-D23F789EFB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F93ECD-8E2E-816C-6E61-05EE32255D8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8984031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A28B02-F53C-6B98-907E-C82808C724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91DE0B2-A459-F305-3EC9-266076F3D9B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5ADD56F-C710-D1ED-E97D-5E36324A230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C41D50-9F8C-730F-CBA1-F7A65757BEC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9240625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7D73BB-8535-4320-A4C3-9534A7AEA3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611CAE4-D06E-F035-6919-7824A64E12F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CB020A6-3B8A-9E8E-DE64-7FA837BABD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5972BAE-677C-B72A-1D79-E50B9C5932A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9729674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86EEA9-3425-1D92-1F56-085A090F8E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6F65B14-F2FD-111F-9AA8-568799AB74B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F67DE5-7E79-8D83-EDF1-5482E30E8A2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4CF6F6A-18B1-8B91-931F-3D48AB1F2A9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0782449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1769E1-DD8C-9990-061B-CC827AEC75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8620D21-E28D-221E-953A-DE32BCE837E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64ED694-0722-8BFC-7372-CF530D533F8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164EF1A-E33B-2D0C-4A12-51D2D1D7BE3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6605007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486452-4FE8-BE0B-9E2E-8B65B61E60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D1007B0-1321-14CA-2D43-49C9849846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8D2DFD6-2DC8-AA41-6E2D-95A3115CD60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699EA2F-F63D-F5F5-446B-8B91EFEB5B9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212159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427116-DAFE-8B98-5208-A07B60619A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833E7C1-20E9-D147-371B-83368BEEA1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80C7492-0D89-047D-F33F-521B288A43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17B1921-6952-D4D5-72C8-55243A3551A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7684363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0D9E15-6EB2-AC9D-D105-79248F6204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FD1D7CC-FB43-9FE8-EBB6-77B1B845B3F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A5D1CF6-F5A4-6DB4-5B1F-86079A01B4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A7E0EF3-5308-F3BB-4F18-0210A0D4B18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694129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1910BF-25B4-F457-35AA-7C13121CCC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B2CF798-A984-0378-01E6-29BC9AF135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E2BBD08-6983-BD91-FB30-9DB5CFF012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FA7309F-787E-F4F1-A2B7-0084140FD83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2834418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FE5A07-CDEE-5FE5-8BF1-4A8CBD9F81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96563D5-FBB0-B23D-EC74-39ECFAB3677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974E2DF-8261-498E-4421-3EE7EAEB84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E3746BE-FDA7-399A-1EA9-8A7FBE3E3BE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5713603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6EAA58-553C-7B10-321A-957C509ADC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277657C-6C05-6089-E922-C42CD344C8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8DB0C3-065A-AFE1-6B63-3A4F90275F2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D4B4B3A-CC4C-1A17-F4B4-3AE65168848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7669180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32555A-675D-48A7-9955-83C5D1D4BA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710EC06-4DB3-F1ED-CFDB-8450EFF38E3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69AAC64-2B43-11C2-4976-F0EBE2DAC5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D89BAB4-159A-624E-F685-EFEA5DC5151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5028466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66F779-4080-451B-D014-01AAEFF0D1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A6776B8-9414-5A99-7CB4-DF34E127EBD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6BFE9B7-FADD-9175-76B9-92D64BBCEC1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5DFD9EF-E6A8-A821-04B2-0476F35F6D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234350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0A9938-86B5-9566-DD79-7B4FCA0D9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4DA7346-D6A8-4C60-4B4B-5654E83CDF4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186512D-9131-FA2A-9A9F-64B30889496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AB38F9C-BA3E-A2CD-1E35-F72634FE8B6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8769492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3AE4BD-F38E-98E6-1EE5-3286680315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F5B40D3-13FF-50AB-1117-8C4E26D191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48046A6-79E9-90F7-9210-49999437FAD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049BBBE-D5EB-0DC7-E740-2A0AA950455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3998320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703E2C-A9F7-1CA6-CF66-8FDDD95BBF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281381B-A17D-FCF0-4F60-F56503CEA9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263B9CD-0D1D-E2D4-A6A4-50BC6423D2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746F14B-91A5-EB44-05B1-8D5DF87F7C8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3369512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703E2C-A9F7-1CA6-CF66-8FDDD95BBF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281381B-A17D-FCF0-4F60-F56503CEA9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263B9CD-0D1D-E2D4-A6A4-50BC6423D2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746F14B-91A5-EB44-05B1-8D5DF87F7C8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3369512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DD6ED1-266B-0E52-D972-F6B6EA23AE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A704EE1-4862-EF23-64D7-27E2C903BFC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ED64F13-4B7E-337D-204F-21A2F33E2E3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A87FA8-B8B3-72A7-1BEF-9556EDFAF52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5706080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AC5401-E1DF-77AF-68EA-253461FB8F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95AA60-8CD5-2418-3C52-D6334D2396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1C75F42-49F0-BA16-7D95-8A22179B67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326DE18-F5BE-69C7-919D-965BF606772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5431720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5D3221-CF63-420A-7C2E-543630462C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919D6B5-17EB-0251-E76B-8510FCD4A81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9BD96C2-088D-CFA0-B4C0-16A03F330D7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8417D9C-45BE-5B6B-FE85-2EA8C27F95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257323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E93F62-C5C0-A49E-0FB8-C4F6B0DCB8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45E4473-2D20-4E19-C349-0FE0A440C5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8411E26-AF46-4A18-7C2D-15D263E6F99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454375E-4302-1F60-F210-2C23D506B40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2880474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023082-6DD5-1DA5-9DFC-951A4AA98E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88D0D67-9486-F01A-4573-2F38ADE935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5BC0A81-FB11-21F3-8D96-E2DB7490491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03ABA07-A1E0-65A0-27B0-4A916EAB5EC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838844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6D186E-93A9-40EE-C47C-03977BAB75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050493F-6BDB-05F4-36B7-7803F1C676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A9BC775-AABE-EE75-F9E5-80813CDAC3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72FBDAB-5A59-C6C0-7D1A-7E3C18B653E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509360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CB8FAB-C183-C2BF-BFE2-ADFDF0EA9F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B1A2C68-5CEC-ECB4-1CDB-43A4DEDEA0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E367F40-C5B0-ABED-654C-57314B8F54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E01C6B9-FBBC-491D-557A-3285AA825A0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816008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AA2FFE-D4AA-56F4-448A-7ACB59CEE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2CB0E6F-9029-5F3B-564D-CD671C6409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E59FAFF-BDA3-CAD4-33CB-016CEE8E3DC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4A35471-3319-BE5D-D0D7-5CE3A605E35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502779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A7646D-C929-4D06-BA30-F47321F3B6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64FFF61-4DAA-EA5E-F04D-F4CBDBF4E7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CD28768-168A-4307-4F9E-1D22688B798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A4A086E-5519-CFC3-D7A3-24EC114DB36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6105590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74B844-D615-2FAF-3BF9-0A87737606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5BCEA28-998C-698A-A446-6E50DC37DF4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C222D7B-1E06-8AD8-303C-50049DF9114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C4A89B-A495-8C02-58AF-1635BEF4140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5836813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36B484-9548-BA9A-B805-3EDCAB13BC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0025717-DEF6-3C96-98D1-206C8F545F0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9C3FB61-D9A1-879D-5C92-815A04D061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B283ADC-2F8E-0638-5013-6FD2ECA4E5C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8433114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E9A422-980F-E5F2-8707-7E87C8537F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9AAA695-446E-2655-D0CC-9DA9C755213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3F2E563-2283-1B78-73C4-3D7E0DD6B65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8121FFE-52D5-B371-EE25-9FF9E40A9CB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7394012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F8888A-B116-0B22-CA9B-61B8E4764F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26B1620-C607-F954-93A3-D5A6F5AEE3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830CFDB-6FE1-A275-BC29-3BA20C257C6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BC841CD-D89F-0626-BC5F-1C8C4B25B1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3239343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3C04CC-2F74-84C2-581C-12409F4CEB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156FF8-97FC-8BC0-C527-03390D77E8B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5C2D7F5-3535-364C-24F8-D49FB448C0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E75220B-13EA-D730-563F-6346EE3C331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55337345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8CD50F-478C-865D-95BA-E9BDC6ED88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C361330-7B21-ADC0-F7D4-C40938840E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14F9AC5-1BCF-7B0E-9298-70E1B12083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DBD5BC3-EB8E-ECCA-5D35-15FB5BE5810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264177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C2F385-2FCD-2FC1-56A9-E2F8E843A5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34B1FDD-5DD6-C18F-CF3E-2802164AFE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F009F75-D6D1-2424-8286-32B48C71D6A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B72E7F3-08AC-F53A-A47F-248227AFD03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8197606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803B5A-08BB-C627-E6B4-425160BCFB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16ECCF4-A7DC-B241-5FFF-0BDF893114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7AC4CCC-AAF2-6062-B991-4A9E1C8E70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6F1C9C-11A0-77C9-D01C-7445999FF2B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2723309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79D246-7AE0-AF2C-5934-5358DADDD3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75FFE81-BC92-C85F-530C-6147DA4915A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B748FE3-F5A7-919E-23E3-72E6B2BFAE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D402CDC-4D33-B60B-C0EC-04F06D96F1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47508511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0B84B4-BEDD-381B-EBDE-55B0B6B660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9EDF0E0-40AA-9852-F560-38EF086F94C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B55049A-D703-9F11-F603-4067538430E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85C14D-73CD-A3A4-CBE8-5F09743D209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702812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49C993-075A-FBB7-209D-DE84799363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F896C53-3F29-6A7F-770C-1F9FC5E92B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FAE2508-56D1-1F57-62C6-D8F1342026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4EF5A50-1514-BCAA-09EE-D2F062CED7E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5033885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CAC6C0-F2A1-B0B4-A745-3C294CCD7D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F082BDF-B2D2-09CD-F703-E464C2D649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832A283-C65C-72CE-C494-F30E4D2C77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D70CF38-9B02-DF2E-29B4-902F8D1B23E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9773395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CE473B-6ADA-2D2B-4247-CF6CAA9E53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10389C8-3BE0-A6A3-6309-3070009F77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A1D2CC1-F44E-95C2-5440-8C9D73A98E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43022E-3352-BDE8-83B6-92D0B754804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96729156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84436C-AC59-292A-C227-0D997A64AB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75D419-91D6-172B-3E11-2F45D981738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437C478-7BCF-077A-F00E-BDB8D6620E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714442D-0440-E430-D4B1-75BED7EC9B7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7864349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3CD1EA-E69C-B7A8-4F41-3104A99873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7830055-8EB3-0D68-39AC-2282C53A59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5ED74CB-690D-1426-5FC9-2AD80F713CA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4C69A7D-07E5-1679-4886-47EBB15CCD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55302078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7296D4-436F-9AAE-3792-7CA091E3C1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9AFDAD-576C-6EEC-6AF8-9ACC71E48CD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8971F2-125F-2FD8-78A2-3BB7AF399E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6A07302-AEF3-256E-051D-C70DB5CF61F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81638206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F306E0-F741-EB09-8182-F1B9E07A17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75932AE-5233-EC48-3392-354AF92AEA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D5262DE-AB35-4283-4ED0-DBE897C16FA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063D59-847E-9D7F-B90F-D836C94B1F0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088307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9DF19B-41B7-5E5C-A8B6-0EE7F2C3F4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B3AE219-A9D5-0AE8-97F4-C92D7EC107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28A869-7ADA-E549-B9D2-4F08C628D2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3EBD042-85CE-1F27-EE7E-6E8B5AD2590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8048715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B87DDD-4C7F-1041-B294-AB037AA357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2F7909A-D219-4F02-C8DE-4CFF0509A1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DF9C083-3052-A4D3-2022-B06D608F98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256DB7E-666C-5259-E54D-A4293A47A0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5084279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B95D34-58AB-60F2-ECE5-43FBBD3511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33C353D-F1BD-C5E8-8C90-82B36D90A4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EA2E272-618D-A2D7-CF7D-DB317162DD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7334D50-E640-FB2E-6F00-D50F1FB3F93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38148267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3C2829-62D6-561A-278E-729F3F1CC5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057656-933A-4FA5-BBC7-F6D733617AB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15D99FF-AE5D-861B-EF4E-10AC6B42D6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33B958E-2DE1-4E48-0775-4039749ADCC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56016665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311FC0-51C5-788B-A760-6A08A66A2C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904F763-4194-5BEA-7674-590CF43A80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5EAD3B6-FFEC-60FF-191D-E7DDF90683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E1E390E-85F1-F4E4-DBB4-734A868D27F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9673025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D63E1-6EDC-6A49-635E-E5E47CFA4B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45DB78D-4831-5011-0AAA-01AC61DD44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9134DF0-24FC-BEB9-FE98-E41F457E898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DA10F71-CC70-627E-D905-1435810E31D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2280538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5BDA32-9ACD-684B-DDB4-6FFDF6374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971848-3647-B2DC-AC0D-AEE02BBB7A3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241BA9C-F5B2-1D5B-BF74-E255E434C53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D83AF09-CB9A-1738-2F15-C12A21576E4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83467789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55938C-82B3-2378-443C-F24F183856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18CAA8D-66A9-1384-9E72-7CDF7EF592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225950C-2CFB-2719-0B1E-B88D17681E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8A20A4D-BE0E-B52A-D8FE-AB0FDCADE6B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1154095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EB3351-BCCD-C197-31B3-171F085A04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6ABAA67-ACC1-9199-0782-E71ABEAFFF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1DE897A-1FBE-0119-64CE-E4C7E15494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3D36917-5085-2210-0576-1A3EA566B7E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811187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084BEB-29C1-AA5A-0D6A-D1D9F86FF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A4A8FAD-149D-7932-5621-B24A62F6B4B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CC0B797-52D0-4684-4167-CD14884D73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AD9784F-8B64-C0C6-7A22-F93FDDD6E52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8036613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E209BD-7C77-ABA9-1DB9-A6E30EC05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FA34476-B545-F2C2-F21F-54404C4A8F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CA299B2-CBFE-3AA7-47F9-C4BBBA5712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FC1740F-B4F4-BFFB-468E-EBC74DE4100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3139201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DAD4D9-FFC1-A15A-32F4-71391DAA13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415B4D8-07DA-FACA-F715-88E34524E1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BD109AD-5297-C672-FA55-A59A72FDEB2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D1A8CD6-D051-87F8-5E48-925ACAD85AD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98470155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67E335-EF83-E37B-5ED2-BFFED2661B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1F8C951-6B73-51A7-BCAC-EEC5DAD0D4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2B7C66-7DD1-9F92-B02A-12831AC459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C04A338-53F5-C58E-3777-EE89E16187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8548322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0CDBE6-A981-4422-DF91-93D88E38B7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AECD3F-08C0-D43C-ECB1-CC18C6ABBA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77E96B1-F155-A977-CB57-04C131DCE46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02F9CA6-E6F2-3323-1037-BCED8EFD6BA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2926837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3F682A-8F8C-C6B1-EF18-08F8298C0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1E29CFF-FF25-5C97-7722-4E064A09088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C07B066-C171-457B-4B18-29EE6BB62A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91DB16B-F1D4-3C5B-9B67-A9AA272BB4C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26152217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8E64B4-1EC1-ADCE-4316-5A0D6E0E5B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53FB9FA-1C8D-BCF4-2B1B-CAE8EE1AAA5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3D386BC-BC50-F30F-181E-364EE214803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D49D3E2-35CE-B3E5-DA29-16B4FC90E8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8086016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DB5B1C-3FC8-F8F8-1978-9ED70792B6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8100E3F-3F7F-DE93-E27B-D76F696C8FB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FB4B8D0-9A3E-F669-B17C-FD1D9EBC76D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F716BFC-D754-34A4-BC7B-C2BF0E267EA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56627429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393E2A-29FC-32A4-A630-CC1D3D6886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D98A55B-DAAA-F64A-EB65-8BDFA1FAACB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EEB6EA3-3943-A9E0-C8AD-C1A77FBA75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652A381-515B-BCBD-CD59-C907068E724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6227135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380080-DACC-27A5-BC4F-D80DC984D2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1F29F7F-0B5E-461A-A0C9-4656366684F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3A554D7-01F8-3D4A-2F08-966480B88FA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34F1EA3-F148-9B7F-2306-2E99DE24F45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97158691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D8B7C1-9054-1B05-3C99-1F5057D3C7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30CBB05-8367-9B80-F875-6A5A478F1C4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63F2A2-58B6-C7EF-716B-694A1DB3F0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B2CC949-80BB-61AF-9642-6AD4C0B360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14205023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5AC841-EAC1-8436-07C3-22F037D921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0B0F46-E06E-3BCB-2CC5-474AE37354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7B8B4DC-D5AF-6148-2DAF-0B4998B941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43E21D-216F-2472-7325-BADE2F8CA27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00816780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717EFE-43D9-6FFE-E427-164AC03CF8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C8A4A9-6C7A-D441-D11C-95CF0BE673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67A176A-25DF-23DA-1B07-542BACDDC3A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D6068B8-53CE-9407-5FB8-4EABD6F55A0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8065254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1ED668-191C-680C-C742-A54FF712B6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B0030AA-31BF-73B2-F901-02030C9BA1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8517337-7F1E-24CB-67C4-4B8D8EA277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78D30F8-EE77-877A-A883-231CB4B7CC3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57774649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29E9A1-47F7-4A49-6719-51546BD87D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0E7AD07-4F22-3E60-B3DD-EE4EE7B274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0AB666C-EE53-0CBB-663C-6821281544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112688D-2D47-5F94-BCE9-405472D9257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7487079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F05920-08A6-5988-A634-76FBF9BD09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D96B7D-9806-AC51-8058-584AC8F483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1C4DB4B-4789-6CFF-4B9D-630A234340C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0189401-0AD1-BD53-297B-9516B655BA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7420382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8A5CDC-F965-5E0F-5FB0-1B6DB07A76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C8A52C6-CD82-EF73-FEF0-2AD8EA3B2C5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1CE9BAE-9270-BF9F-CFFC-980855C666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1F36F7B-4CC7-8FED-885C-2A16AE9FBF2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685203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3D6119-2AA1-4FF9-9348-649B4E1A6C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F49C95F-C8A8-8886-30D5-9A1A5A09D7C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CAFFA7E-1C80-54E1-9A30-57E5916FD1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8C0B7B5-8D38-8F41-975C-7BF82ABB1A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8380091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F5677C-9CB2-C471-A26E-512E55BA1D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6DCC146-1155-64D9-3E7B-3785BCBF21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8D7FBA5-9781-CB7C-A645-E9EB1224650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966CC14-51A5-0875-10B5-35B12895240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2010241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745B95-99C6-4BCB-2BA2-C3580D3F59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6F2FB14-1B07-3E41-ADAD-669B752EC68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927082-F8F8-9C90-79F0-769887034A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29E3741-5F61-821F-6B4D-0C024AD604A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03235762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3C604D-270D-96A3-92B3-1C4AE264A8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BB299EB-FB66-5EA9-938A-81C070CDC1B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F81F20C-4386-8111-DA95-9F00FE3062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D8DA8B4-3FCA-43D7-CC13-F1F668D8537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69783632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412734-E449-AF0C-B02A-66E8CE3EB0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057353D-A285-1077-D020-FF886FD15AA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DE832F2-E058-ED51-EEB6-83932475DE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7F9A12D-84EA-77E1-39FB-B10E39A956F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1948873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9415B5-96F8-8F7B-B77F-4EE46FD61F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CE101F6-C416-A51C-BF3B-298955CBFF3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CA31DD-E89D-8775-68CC-113DFB302B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471849-31C5-E836-9386-5C21011B2B1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2566586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4A16DC-77C0-5C57-F8AC-7CBD7DAC36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478AF27-CFAB-5E17-88FD-27431E8677A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C5B9168-5E62-632B-215A-06B4D0A57DF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14B824C-B25B-55B6-0FA4-B7358A1EB8F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9183825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7CAE8B-1840-ADFD-12EE-8E462F739C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AD8FB81-819C-8964-CF75-63A3534B60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67004E4-9611-8A7D-3450-ECB903B0E4E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8FEA225-D40E-3D99-19D6-79EC526A610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58670729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2A595B-94B5-C20A-611A-08375F5C97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88A98B7-8D20-484D-2287-D2150EB9DD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4D3E30B-107C-3DDD-0B8D-D6888A3951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1441BCB-5FAF-D5F9-35E3-E30D776DF2B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14822147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3CD1EA-E69C-B7A8-4F41-3104A99873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7830055-8EB3-0D68-39AC-2282C53A59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5ED74CB-690D-1426-5FC9-2AD80F713CA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4C69A7D-07E5-1679-4886-47EBB15CCD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55302078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EBDB0B-47DD-2BB1-11C9-A660942DB4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1CE5C99-F856-5C63-7458-E636C0296F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FB65FCB-2C7F-625D-EF7E-2101C22F183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CC05273-5652-D339-E2F9-4F459172B0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08506400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DCC156-9E7F-E884-052D-E7A785FF53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3A0D993-F811-8F93-FF2B-F824BB564FA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AC4DD78-A65B-C065-50A8-D04125490EB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F420EDE-C129-3049-477C-5143A61AF46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52865526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A4F524-DB97-1CD0-DAF5-A036344D15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240B1D9-8445-7DA9-D8B8-EF9EA8FDFEA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4607C14-3A9D-0EAF-E206-AA9DEF31DA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306990C-14AB-B7F5-020F-0F35CF61726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9318492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5ADBDF-0B2F-BD46-D231-5B76A4FB67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0602C04-33D1-6C84-1688-5429132A645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9CCE0C5-2184-CE30-FA4D-29AA5A5514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D1C9293-FDC6-C397-8B8F-6D334C1B2A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5673911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F15289-5500-3691-45C8-4E437AAFE9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4D0ECF3-30A2-774F-B069-679A458ABC3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35A90E-00F3-4963-0CCF-04EF4FB21C0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063B627-A8DD-8BA4-C8B4-14024FEAC70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08354210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4053F9-6133-F94C-895B-4E03790117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0E6C451-980F-97CA-B6B8-D9827D0642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9809202-463D-9AAE-721E-9E79737F222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40AE60A-B4E8-CEEB-EF92-4B1DD737296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9825862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24F913-BF9F-65D4-7B36-68C0AE1924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F6CCFD-7039-0F4A-1470-0D7517CBD0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395A21D-875B-866B-A948-A9C7141D54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A82A18A-6473-3174-495C-E4BBF1E337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1429667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4C1A8F-200F-D0D4-142E-FEC3B5C4D4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3FF1DCA-0916-72A3-18B3-5CEF0DA043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9DF1603-A9C6-1326-8B0E-05ACB183739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A54E931-15C5-0014-7E90-91A6929907D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57936226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28DFA0-A252-DF1E-4BEA-96EC265FE0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DC6CE03-88F3-29D5-103F-344CA376D4C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B2F1984-7D27-F0EE-A336-E24658F92D8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F485E4-890A-74C9-4E66-3CDC1AC2E1E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589986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9FCB85-FBBA-A8D6-5B8A-06B4455A71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0F8AF69-D3EB-F1B3-E118-1B0414E5FE6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EC255F2-9BB4-08E1-E927-F0470C3E8E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F5B400-2C68-4470-67BB-34A36CC85EB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37901050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8E5950-0131-A939-58C2-5736D9AE88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7A27EE2-41C0-F69C-378B-EC67BE90C1B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213947B-DC9F-25C6-CA65-C32CF9E1B7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1115220-0415-20DA-F1C9-643D4348FB2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18857073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CD6C56-E589-4570-2F13-A1937E5EE4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E9A3DF-529E-A99F-6C2A-2E535FA119E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96B357C-379A-F735-EFAE-FBB3EC3F7B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9DD67B3-7928-9B09-E34F-8F92A9723D8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1408600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5B1F82-1812-95C9-DF2D-28C518279D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230789D-E2DC-7D61-2811-C162CE7720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E59FF79-2F61-68CB-5067-DBA27ED7CB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03366A1-31E2-5245-C73E-AD7FBAFEE27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173548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3A8769-E90C-A2A0-8168-8507B1CC4E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DF19BF3-2F8F-8A10-D952-675901FB61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71834D3-34D2-82F7-E24D-B47F19BB64E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FF7952-E20A-477D-EE0B-B786676D9BA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374346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-3626"/>
            <a:ext cx="2057400" cy="264884"/>
          </a:xfrm>
        </p:spPr>
        <p:txBody>
          <a:bodyPr/>
          <a:lstStyle>
            <a:lvl1pPr>
              <a:defRPr sz="800"/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99919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985470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4924221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344300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0" name="표 9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531200865"/>
              </p:ext>
            </p:extLst>
          </p:nvPr>
        </p:nvGraphicFramePr>
        <p:xfrm>
          <a:off x="0" y="9752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87408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0260298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0526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7" name="표 6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80838352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867266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6" name="표 5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043528257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39839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86780514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71179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55550979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20732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230707406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606386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8089415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11360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8114205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77167134"/>
              </p:ext>
            </p:extLst>
          </p:nvPr>
        </p:nvGraphicFramePr>
        <p:xfrm>
          <a:off x="7086601" y="502429"/>
          <a:ext cx="2057400" cy="63415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41517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59112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헤더+빈+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86833902"/>
              </p:ext>
            </p:extLst>
          </p:nvPr>
        </p:nvGraphicFramePr>
        <p:xfrm>
          <a:off x="7086601" y="502429"/>
          <a:ext cx="2057400" cy="63555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55571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709830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5540164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217718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078437" y="4537"/>
            <a:ext cx="2057400" cy="2322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231688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40">
            <a:extLst>
              <a:ext uri="{FF2B5EF4-FFF2-40B4-BE49-F238E27FC236}">
                <a16:creationId xmlns:a16="http://schemas.microsoft.com/office/drawing/2014/main" id="{8804B32A-C8DF-4BD7-A597-4E254E2C322E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540854221"/>
              </p:ext>
            </p:extLst>
          </p:nvPr>
        </p:nvGraphicFramePr>
        <p:xfrm>
          <a:off x="-1" y="-4037"/>
          <a:ext cx="9144001" cy="506466"/>
        </p:xfrm>
        <a:graphic>
          <a:graphicData uri="http://schemas.openxmlformats.org/drawingml/2006/table">
            <a:tbl>
              <a:tblPr/>
              <a:tblGrid>
                <a:gridCol w="1031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78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510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53233"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단위업무명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Number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3233"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DB45DF60-AC68-4E5E-9FDE-C74496B174F7}"/>
              </a:ext>
            </a:extLst>
          </p:cNvPr>
          <p:cNvSpPr/>
          <p:nvPr userDrawn="1"/>
        </p:nvSpPr>
        <p:spPr>
          <a:xfrm>
            <a:off x="7092950" y="25400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889591-9887-4D85-A013-82B75550AE88}"/>
              </a:ext>
            </a:extLst>
          </p:cNvPr>
          <p:cNvSpPr/>
          <p:nvPr userDrawn="1"/>
        </p:nvSpPr>
        <p:spPr>
          <a:xfrm>
            <a:off x="3841750" y="0"/>
            <a:ext cx="213995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D1.8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AB0FEA9-D165-4682-B08D-2C0E7960CE4D}"/>
              </a:ext>
            </a:extLst>
          </p:cNvPr>
          <p:cNvSpPr/>
          <p:nvPr userDrawn="1"/>
        </p:nvSpPr>
        <p:spPr>
          <a:xfrm>
            <a:off x="1022350" y="0"/>
            <a:ext cx="177800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b="0" dirty="0">
                <a:solidFill>
                  <a:schemeClr val="tx1"/>
                </a:solidFill>
              </a:rPr>
              <a:t>SAM_MES_</a:t>
            </a:r>
            <a:r>
              <a:rPr lang="ko-KR" altLang="en-US" sz="800" b="0" dirty="0">
                <a:solidFill>
                  <a:schemeClr val="tx1"/>
                </a:solidFill>
              </a:rPr>
              <a:t>경동기업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1CFA9B6-3D3E-4457-84FF-AB617CE13E89}"/>
              </a:ext>
            </a:extLst>
          </p:cNvPr>
          <p:cNvSpPr/>
          <p:nvPr userDrawn="1"/>
        </p:nvSpPr>
        <p:spPr>
          <a:xfrm>
            <a:off x="7092950" y="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fld id="{0DCB277B-76BD-4B0C-92FF-DB9FED91E205}" type="slidenum"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 algn="r"/>
              <a:t>‹#›</a:t>
            </a:fld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54096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75.xml"/><Relationship Id="rId6" Type="http://schemas.openxmlformats.org/officeDocument/2006/relationships/image" Target="../media/image3.sv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sv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6.sv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97.xml"/><Relationship Id="rId6" Type="http://schemas.openxmlformats.org/officeDocument/2006/relationships/image" Target="../media/image3.sv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4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4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73.xml"/><Relationship Id="rId6" Type="http://schemas.openxmlformats.org/officeDocument/2006/relationships/image" Target="../media/image3.sv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54.xml"/><Relationship Id="rId6" Type="http://schemas.openxmlformats.org/officeDocument/2006/relationships/image" Target="../media/image3.sv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.sv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8.sv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7.png"/><Relationship Id="rId5" Type="http://schemas.openxmlformats.org/officeDocument/2006/relationships/image" Target="../media/image10.svg"/><Relationship Id="rId4" Type="http://schemas.openxmlformats.org/officeDocument/2006/relationships/image" Target="../media/image9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4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4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4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17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4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4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10.sv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4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4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.sv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4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4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4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4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4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4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4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4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7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44.xml"/><Relationship Id="rId6" Type="http://schemas.openxmlformats.org/officeDocument/2006/relationships/image" Target="../media/image3.sv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4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6.sv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4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4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4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4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4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7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33.xml"/><Relationship Id="rId6" Type="http://schemas.openxmlformats.org/officeDocument/2006/relationships/image" Target="../media/image3.sv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9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30.xml"/><Relationship Id="rId6" Type="http://schemas.openxmlformats.org/officeDocument/2006/relationships/image" Target="../media/image3.sv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4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4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8.sv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8.sv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.svg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4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4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4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4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4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4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4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3.svg"/><Relationship Id="rId3" Type="http://schemas.openxmlformats.org/officeDocument/2006/relationships/image" Target="../media/image1.png"/><Relationship Id="rId7" Type="http://schemas.openxmlformats.org/officeDocument/2006/relationships/image" Target="../media/image19.png"/><Relationship Id="rId12" Type="http://schemas.openxmlformats.org/officeDocument/2006/relationships/image" Target="../media/image22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18.emf"/><Relationship Id="rId11" Type="http://schemas.openxmlformats.org/officeDocument/2006/relationships/image" Target="../media/image6.svg"/><Relationship Id="rId5" Type="http://schemas.openxmlformats.org/officeDocument/2006/relationships/image" Target="../media/image3.svg"/><Relationship Id="rId15" Type="http://schemas.openxmlformats.org/officeDocument/2006/relationships/image" Target="../media/image25.svg"/><Relationship Id="rId10" Type="http://schemas.openxmlformats.org/officeDocument/2006/relationships/image" Target="../media/image5.png"/><Relationship Id="rId4" Type="http://schemas.openxmlformats.org/officeDocument/2006/relationships/image" Target="../media/image2.png"/><Relationship Id="rId9" Type="http://schemas.openxmlformats.org/officeDocument/2006/relationships/image" Target="../media/image21.svg"/><Relationship Id="rId14" Type="http://schemas.openxmlformats.org/officeDocument/2006/relationships/image" Target="../media/image24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5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78.xml"/><Relationship Id="rId6" Type="http://schemas.openxmlformats.org/officeDocument/2006/relationships/image" Target="../media/image3.sv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4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7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61.xml"/><Relationship Id="rId6" Type="http://schemas.openxmlformats.org/officeDocument/2006/relationships/image" Target="../media/image3.sv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.sv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4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6.svg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4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4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3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20.xml"/><Relationship Id="rId6" Type="http://schemas.openxmlformats.org/officeDocument/2006/relationships/image" Target="../media/image3.sv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4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.sv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4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4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8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60.xml"/><Relationship Id="rId6" Type="http://schemas.openxmlformats.org/officeDocument/2006/relationships/image" Target="../media/image3.sv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4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4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4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4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emf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9.emf"/><Relationship Id="rId4" Type="http://schemas.openxmlformats.org/officeDocument/2006/relationships/image" Target="../media/image28.emf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그룹 13"/>
          <p:cNvGrpSpPr/>
          <p:nvPr/>
        </p:nvGrpSpPr>
        <p:grpSpPr>
          <a:xfrm>
            <a:off x="6413268" y="3131601"/>
            <a:ext cx="2702684" cy="0"/>
            <a:chOff x="6413268" y="3248841"/>
            <a:chExt cx="2702684" cy="0"/>
          </a:xfrm>
        </p:grpSpPr>
        <p:cxnSp>
          <p:nvCxnSpPr>
            <p:cNvPr id="9" name="직선 연결선 8"/>
            <p:cNvCxnSpPr/>
            <p:nvPr/>
          </p:nvCxnSpPr>
          <p:spPr>
            <a:xfrm>
              <a:off x="6413268" y="3248841"/>
              <a:ext cx="1003486" cy="0"/>
            </a:xfrm>
            <a:prstGeom prst="line">
              <a:avLst/>
            </a:prstGeom>
            <a:ln w="28575">
              <a:solidFill>
                <a:srgbClr val="88BC4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/>
            <p:cNvCxnSpPr/>
            <p:nvPr/>
          </p:nvCxnSpPr>
          <p:spPr>
            <a:xfrm>
              <a:off x="7407131" y="3248841"/>
              <a:ext cx="1708821" cy="0"/>
            </a:xfrm>
            <a:prstGeom prst="line">
              <a:avLst/>
            </a:prstGeom>
            <a:ln w="28575">
              <a:solidFill>
                <a:srgbClr val="E0E0E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/>
          <p:cNvSpPr txBox="1"/>
          <p:nvPr/>
        </p:nvSpPr>
        <p:spPr>
          <a:xfrm>
            <a:off x="8130864" y="2813885"/>
            <a:ext cx="7280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2026.02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91AC1E8-E56F-0866-1D14-A15AEF79C929}"/>
              </a:ext>
            </a:extLst>
          </p:cNvPr>
          <p:cNvSpPr txBox="1"/>
          <p:nvPr/>
        </p:nvSpPr>
        <p:spPr>
          <a:xfrm>
            <a:off x="7158009" y="6386615"/>
            <a:ext cx="170093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latin typeface="+mn-ea"/>
              </a:rPr>
              <a:t>CODE-BRIDGE X</a:t>
            </a:r>
            <a:endParaRPr lang="ko-KR" altLang="en-US" sz="1200" dirty="0">
              <a:latin typeface="+mn-ea"/>
            </a:endParaRPr>
          </a:p>
        </p:txBody>
      </p:sp>
      <p:sp>
        <p:nvSpPr>
          <p:cNvPr id="2" name="양쪽 모서리가 둥근 사각형 21">
            <a:extLst>
              <a:ext uri="{FF2B5EF4-FFF2-40B4-BE49-F238E27FC236}">
                <a16:creationId xmlns:a16="http://schemas.microsoft.com/office/drawing/2014/main" id="{7FEDD4CC-0A59-7A60-0CA3-75E140AD7027}"/>
              </a:ext>
            </a:extLst>
          </p:cNvPr>
          <p:cNvSpPr/>
          <p:nvPr/>
        </p:nvSpPr>
        <p:spPr>
          <a:xfrm flipV="1">
            <a:off x="3387725" y="1671000"/>
            <a:ext cx="5756275" cy="755650"/>
          </a:xfrm>
          <a:prstGeom prst="round2SameRect">
            <a:avLst>
              <a:gd name="adj1" fmla="val 6583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양쪽 모서리가 둥근 사각형 22">
            <a:extLst>
              <a:ext uri="{FF2B5EF4-FFF2-40B4-BE49-F238E27FC236}">
                <a16:creationId xmlns:a16="http://schemas.microsoft.com/office/drawing/2014/main" id="{9A6B2835-C064-4071-B7EC-154AB20AD7B1}"/>
              </a:ext>
            </a:extLst>
          </p:cNvPr>
          <p:cNvSpPr/>
          <p:nvPr/>
        </p:nvSpPr>
        <p:spPr>
          <a:xfrm flipV="1">
            <a:off x="3165475" y="1671000"/>
            <a:ext cx="203199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23">
            <a:extLst>
              <a:ext uri="{FF2B5EF4-FFF2-40B4-BE49-F238E27FC236}">
                <a16:creationId xmlns:a16="http://schemas.microsoft.com/office/drawing/2014/main" id="{942E124E-7150-8005-1918-60A51B87FC32}"/>
              </a:ext>
            </a:extLst>
          </p:cNvPr>
          <p:cNvSpPr/>
          <p:nvPr/>
        </p:nvSpPr>
        <p:spPr>
          <a:xfrm flipV="1">
            <a:off x="2952751" y="1671000"/>
            <a:ext cx="193674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BC4A4B5-27A8-FA26-0745-CF93CA26EE45}"/>
              </a:ext>
            </a:extLst>
          </p:cNvPr>
          <p:cNvSpPr txBox="1"/>
          <p:nvPr/>
        </p:nvSpPr>
        <p:spPr>
          <a:xfrm>
            <a:off x="3306792" y="1915675"/>
            <a:ext cx="563695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bg1"/>
                </a:solidFill>
                <a:latin typeface="+mn-ea"/>
              </a:rPr>
              <a:t>SAM_MES_</a:t>
            </a:r>
            <a:r>
              <a:rPr lang="ko-KR" altLang="en-US" sz="2400" b="1" dirty="0">
                <a:solidFill>
                  <a:schemeClr val="bg1"/>
                </a:solidFill>
                <a:latin typeface="+mn-ea"/>
              </a:rPr>
              <a:t>경동기업</a:t>
            </a:r>
          </a:p>
        </p:txBody>
      </p:sp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35808" y="253343"/>
            <a:ext cx="1645066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Document History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9587757"/>
              </p:ext>
            </p:extLst>
          </p:nvPr>
        </p:nvGraphicFramePr>
        <p:xfrm>
          <a:off x="242887" y="764705"/>
          <a:ext cx="8645740" cy="418901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950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1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875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70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4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35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Version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Main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Detailed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MARK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2026.01.26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초안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MES_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경동기업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현행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MVP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(dev)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기준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2026.01.27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MES_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경동기업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견적 관리 추가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2026.01.28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MES_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경동기업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수주 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자재 관리 추가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395523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2026.01.29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MES_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경동기업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생산 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기준 정보 추가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8603044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2026.01.30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MES_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경동기업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출고 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품질 관리 추가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2026.02.03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MES_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경동기업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단가표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단가배포 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재공품관리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실적신고관리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품질인정심사 추가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2026.02.05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MES_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경동기업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단가표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단가배포 삭제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공정관리 변경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2026.02.06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MES_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경동기업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 목록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공정관리 변경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2026.02.09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MES_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경동기업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견적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수주서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납품확인서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출고증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작업자 화면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매뉴얼관리 추가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07374E7C-2EA0-2235-6A54-8D13D4B96E72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프로젝트 진행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90C8EF8D-59AC-E8F9-9465-E0AE2254D366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3053ACDE-F29B-442C-3F0C-34BF1EB1B004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주문</a:t>
            </a:r>
            <a:br>
              <a:rPr lang="en-US" altLang="ko-KR" sz="700" dirty="0"/>
            </a:br>
            <a:r>
              <a:rPr lang="ko-KR" altLang="en-US" sz="600" dirty="0"/>
              <a:t>전화</a:t>
            </a:r>
            <a:r>
              <a:rPr lang="en-US" altLang="ko-KR" sz="600" dirty="0"/>
              <a:t>/</a:t>
            </a:r>
            <a:r>
              <a:rPr lang="ko-KR" altLang="en-US" sz="600" dirty="0"/>
              <a:t>카톡</a:t>
            </a:r>
            <a:r>
              <a:rPr lang="en-US" altLang="ko-KR" sz="600" dirty="0"/>
              <a:t>/</a:t>
            </a:r>
            <a:r>
              <a:rPr lang="ko-KR" altLang="en-US" sz="600" dirty="0"/>
              <a:t>팩스</a:t>
            </a:r>
            <a:r>
              <a:rPr lang="en-US" altLang="ko-KR" sz="600" dirty="0"/>
              <a:t>/</a:t>
            </a:r>
            <a:r>
              <a:rPr lang="ko-KR" altLang="en-US" sz="600" dirty="0"/>
              <a:t>메일</a:t>
            </a:r>
            <a:endParaRPr lang="ko-KR" altLang="en-US" sz="700" dirty="0"/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302D5796-9B98-7AAD-00DE-86C1EE15274B}"/>
              </a:ext>
            </a:extLst>
          </p:cNvPr>
          <p:cNvSpPr/>
          <p:nvPr/>
        </p:nvSpPr>
        <p:spPr>
          <a:xfrm>
            <a:off x="336550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 거래처</a:t>
            </a:r>
          </a:p>
        </p:txBody>
      </p:sp>
      <p:cxnSp>
        <p:nvCxnSpPr>
          <p:cNvPr id="207" name="직선 화살표 연결선 206">
            <a:extLst>
              <a:ext uri="{FF2B5EF4-FFF2-40B4-BE49-F238E27FC236}">
                <a16:creationId xmlns:a16="http://schemas.microsoft.com/office/drawing/2014/main" id="{FB82EE75-DB9D-68EC-A8FA-DC9E1D86EE99}"/>
              </a:ext>
            </a:extLst>
          </p:cNvPr>
          <p:cNvCxnSpPr>
            <a:cxnSpLocks/>
            <a:stCxn id="202" idx="2"/>
            <a:endCxn id="192" idx="0"/>
          </p:cNvCxnSpPr>
          <p:nvPr/>
        </p:nvCxnSpPr>
        <p:spPr>
          <a:xfrm flipH="1">
            <a:off x="850900" y="1409700"/>
            <a:ext cx="6350" cy="139248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14AD7199-DDBE-87D9-A518-F2BB9F9257CE}"/>
              </a:ext>
            </a:extLst>
          </p:cNvPr>
          <p:cNvCxnSpPr/>
          <p:nvPr/>
        </p:nvCxnSpPr>
        <p:spPr>
          <a:xfrm>
            <a:off x="7975600" y="286354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1F9C6F07-CE74-EDD8-44E6-06609CC19B0D}"/>
              </a:ext>
            </a:extLst>
          </p:cNvPr>
          <p:cNvSpPr/>
          <p:nvPr/>
        </p:nvSpPr>
        <p:spPr>
          <a:xfrm>
            <a:off x="7670800" y="172054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5121F20-7B3E-21ED-A05A-04EE87DD1711}"/>
              </a:ext>
            </a:extLst>
          </p:cNvPr>
          <p:cNvCxnSpPr/>
          <p:nvPr/>
        </p:nvCxnSpPr>
        <p:spPr>
          <a:xfrm>
            <a:off x="7975600" y="400654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32826F83-B9A7-C4C3-9E1E-AB158300D2DD}"/>
              </a:ext>
            </a:extLst>
          </p:cNvPr>
          <p:cNvSpPr/>
          <p:nvPr/>
        </p:nvSpPr>
        <p:spPr>
          <a:xfrm>
            <a:off x="7670800" y="286354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모서리가 둥근 직사각형 29">
            <a:extLst>
              <a:ext uri="{FF2B5EF4-FFF2-40B4-BE49-F238E27FC236}">
                <a16:creationId xmlns:a16="http://schemas.microsoft.com/office/drawing/2014/main" id="{C41A8F34-42C4-B0E4-865C-7810994AF8F6}"/>
              </a:ext>
            </a:extLst>
          </p:cNvPr>
          <p:cNvSpPr/>
          <p:nvPr/>
        </p:nvSpPr>
        <p:spPr>
          <a:xfrm>
            <a:off x="2136021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수주서 작성</a:t>
            </a:r>
            <a:br>
              <a:rPr lang="en-US" altLang="ko-KR" sz="700" dirty="0"/>
            </a:br>
            <a:r>
              <a:rPr lang="ko-KR" altLang="en-US" sz="600" dirty="0"/>
              <a:t>견적서 선택</a:t>
            </a:r>
            <a:endParaRPr lang="ko-KR" altLang="en-US" sz="700" dirty="0"/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9EC87A7F-A63D-6D52-193B-422CF439F2A0}"/>
              </a:ext>
            </a:extLst>
          </p:cNvPr>
          <p:cNvSpPr/>
          <p:nvPr/>
        </p:nvSpPr>
        <p:spPr>
          <a:xfrm>
            <a:off x="2136021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견적 작성</a:t>
            </a:r>
          </a:p>
        </p:txBody>
      </p: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4F69DA53-3D36-4628-4ABC-E7A8E359A05C}"/>
              </a:ext>
            </a:extLst>
          </p:cNvPr>
          <p:cNvCxnSpPr>
            <a:cxnSpLocks/>
            <a:stCxn id="46" idx="2"/>
            <a:endCxn id="57" idx="0"/>
          </p:cNvCxnSpPr>
          <p:nvPr/>
        </p:nvCxnSpPr>
        <p:spPr>
          <a:xfrm flipH="1">
            <a:off x="2650045" y="1409700"/>
            <a:ext cx="326" cy="56446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C39002B4-57C8-A0B7-88ED-7497B581CB85}"/>
              </a:ext>
            </a:extLst>
          </p:cNvPr>
          <p:cNvCxnSpPr>
            <a:cxnSpLocks/>
            <a:stCxn id="213" idx="2"/>
            <a:endCxn id="24" idx="1"/>
          </p:cNvCxnSpPr>
          <p:nvPr/>
        </p:nvCxnSpPr>
        <p:spPr>
          <a:xfrm rot="5400000" flipH="1" flipV="1">
            <a:off x="1562898" y="2360100"/>
            <a:ext cx="3448661" cy="1280389"/>
          </a:xfrm>
          <a:prstGeom prst="bentConnector4">
            <a:avLst>
              <a:gd name="adj1" fmla="val -6629"/>
              <a:gd name="adj2" fmla="val 70203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5E539736-D329-F6C8-5722-D3CB3338B89C}"/>
              </a:ext>
            </a:extLst>
          </p:cNvPr>
          <p:cNvSpPr/>
          <p:nvPr/>
        </p:nvSpPr>
        <p:spPr>
          <a:xfrm>
            <a:off x="2129676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견적</a:t>
            </a:r>
            <a:r>
              <a:rPr lang="en-US" altLang="ko-KR" sz="700" b="1" dirty="0">
                <a:solidFill>
                  <a:schemeClr val="bg1"/>
                </a:solidFill>
              </a:rPr>
              <a:t>/</a:t>
            </a:r>
            <a:r>
              <a:rPr lang="ko-KR" altLang="en-US" sz="700" b="1" dirty="0">
                <a:solidFill>
                  <a:schemeClr val="bg1"/>
                </a:solidFill>
              </a:rPr>
              <a:t>수주 담당자</a:t>
            </a:r>
          </a:p>
        </p:txBody>
      </p:sp>
      <p:cxnSp>
        <p:nvCxnSpPr>
          <p:cNvPr id="50" name="꺾인 연결선 68">
            <a:extLst>
              <a:ext uri="{FF2B5EF4-FFF2-40B4-BE49-F238E27FC236}">
                <a16:creationId xmlns:a16="http://schemas.microsoft.com/office/drawing/2014/main" id="{B8D1F6D1-A49B-F5C0-29DC-8E8C6AB2956F}"/>
              </a:ext>
            </a:extLst>
          </p:cNvPr>
          <p:cNvCxnSpPr>
            <a:cxnSpLocks/>
            <a:stCxn id="192" idx="2"/>
            <a:endCxn id="46" idx="1"/>
          </p:cNvCxnSpPr>
          <p:nvPr/>
        </p:nvCxnSpPr>
        <p:spPr>
          <a:xfrm rot="5400000" flipH="1" flipV="1">
            <a:off x="597191" y="1530058"/>
            <a:ext cx="1792538" cy="1285121"/>
          </a:xfrm>
          <a:prstGeom prst="bentConnector4">
            <a:avLst>
              <a:gd name="adj1" fmla="val -12753"/>
              <a:gd name="adj2" fmla="val 7001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순서도: 판단 56">
            <a:extLst>
              <a:ext uri="{FF2B5EF4-FFF2-40B4-BE49-F238E27FC236}">
                <a16:creationId xmlns:a16="http://schemas.microsoft.com/office/drawing/2014/main" id="{BC80928E-C85D-679A-7714-F19B01F73F9F}"/>
              </a:ext>
            </a:extLst>
          </p:cNvPr>
          <p:cNvSpPr/>
          <p:nvPr/>
        </p:nvSpPr>
        <p:spPr>
          <a:xfrm>
            <a:off x="2135695" y="19741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수주 전환</a:t>
            </a:r>
            <a:endParaRPr lang="en-US" altLang="ko-KR" sz="700" dirty="0"/>
          </a:p>
          <a:p>
            <a:pPr algn="ctr"/>
            <a:r>
              <a:rPr lang="ko-KR" altLang="en-US" sz="700" dirty="0"/>
              <a:t>미완료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7C25AD08-2114-081B-5129-DFE5BD6D5870}"/>
              </a:ext>
            </a:extLst>
          </p:cNvPr>
          <p:cNvCxnSpPr>
            <a:cxnSpLocks/>
            <a:stCxn id="57" idx="2"/>
            <a:endCxn id="44" idx="0"/>
          </p:cNvCxnSpPr>
          <p:nvPr/>
        </p:nvCxnSpPr>
        <p:spPr>
          <a:xfrm>
            <a:off x="2650045" y="2240861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모서리가 둥근 직사각형 29">
            <a:extLst>
              <a:ext uri="{FF2B5EF4-FFF2-40B4-BE49-F238E27FC236}">
                <a16:creationId xmlns:a16="http://schemas.microsoft.com/office/drawing/2014/main" id="{ADDBE9B7-6118-BFCD-0C65-A21AE08BB92F}"/>
              </a:ext>
            </a:extLst>
          </p:cNvPr>
          <p:cNvSpPr/>
          <p:nvPr/>
        </p:nvSpPr>
        <p:spPr>
          <a:xfrm>
            <a:off x="336550" y="280218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주문 확인 및 내역 확정</a:t>
            </a:r>
          </a:p>
        </p:txBody>
      </p:sp>
      <p:cxnSp>
        <p:nvCxnSpPr>
          <p:cNvPr id="280" name="꺾인 연결선 95">
            <a:extLst>
              <a:ext uri="{FF2B5EF4-FFF2-40B4-BE49-F238E27FC236}">
                <a16:creationId xmlns:a16="http://schemas.microsoft.com/office/drawing/2014/main" id="{8879DBCA-BD60-03CD-B6E2-CF98E4D06DBB}"/>
              </a:ext>
            </a:extLst>
          </p:cNvPr>
          <p:cNvCxnSpPr>
            <a:cxnSpLocks/>
            <a:stCxn id="57" idx="3"/>
            <a:endCxn id="13" idx="3"/>
          </p:cNvCxnSpPr>
          <p:nvPr/>
        </p:nvCxnSpPr>
        <p:spPr>
          <a:xfrm>
            <a:off x="3164395" y="2107511"/>
            <a:ext cx="326" cy="1651068"/>
          </a:xfrm>
          <a:prstGeom prst="bentConnector3">
            <a:avLst>
              <a:gd name="adj1" fmla="val 70222699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모서리가 둥근 직사각형 212">
            <a:extLst>
              <a:ext uri="{FF2B5EF4-FFF2-40B4-BE49-F238E27FC236}">
                <a16:creationId xmlns:a16="http://schemas.microsoft.com/office/drawing/2014/main" id="{B1399FB3-BF9C-B322-724F-DC1E44C0506B}"/>
              </a:ext>
            </a:extLst>
          </p:cNvPr>
          <p:cNvSpPr/>
          <p:nvPr/>
        </p:nvSpPr>
        <p:spPr>
          <a:xfrm>
            <a:off x="3929156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생산  담당자</a:t>
            </a:r>
          </a:p>
        </p:txBody>
      </p:sp>
      <p:sp>
        <p:nvSpPr>
          <p:cNvPr id="24" name="모서리가 둥근 직사각형 29">
            <a:extLst>
              <a:ext uri="{FF2B5EF4-FFF2-40B4-BE49-F238E27FC236}">
                <a16:creationId xmlns:a16="http://schemas.microsoft.com/office/drawing/2014/main" id="{BCA0C985-DB08-4F08-31B6-4DEA34653F3C}"/>
              </a:ext>
            </a:extLst>
          </p:cNvPr>
          <p:cNvSpPr/>
          <p:nvPr/>
        </p:nvSpPr>
        <p:spPr>
          <a:xfrm>
            <a:off x="3927424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생산 부서 할당</a:t>
            </a:r>
          </a:p>
        </p:txBody>
      </p:sp>
      <p:cxnSp>
        <p:nvCxnSpPr>
          <p:cNvPr id="26" name="직선 화살표 연결선 25">
            <a:extLst>
              <a:ext uri="{FF2B5EF4-FFF2-40B4-BE49-F238E27FC236}">
                <a16:creationId xmlns:a16="http://schemas.microsoft.com/office/drawing/2014/main" id="{86C1C785-682B-3324-EBE8-2ED44C7E6DEF}"/>
              </a:ext>
            </a:extLst>
          </p:cNvPr>
          <p:cNvCxnSpPr>
            <a:cxnSpLocks/>
            <a:stCxn id="24" idx="2"/>
            <a:endCxn id="198" idx="0"/>
          </p:cNvCxnSpPr>
          <p:nvPr/>
        </p:nvCxnSpPr>
        <p:spPr>
          <a:xfrm>
            <a:off x="4441774" y="1409314"/>
            <a:ext cx="6344" cy="562663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모서리가 둥근 직사각형 29">
            <a:extLst>
              <a:ext uri="{FF2B5EF4-FFF2-40B4-BE49-F238E27FC236}">
                <a16:creationId xmlns:a16="http://schemas.microsoft.com/office/drawing/2014/main" id="{E53E55DB-CB78-03CD-EE1E-FFF2515552A0}"/>
              </a:ext>
            </a:extLst>
          </p:cNvPr>
          <p:cNvSpPr/>
          <p:nvPr/>
        </p:nvSpPr>
        <p:spPr>
          <a:xfrm>
            <a:off x="3933768" y="279971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원자재 투입 체크</a:t>
            </a:r>
          </a:p>
        </p:txBody>
      </p:sp>
      <p:sp>
        <p:nvSpPr>
          <p:cNvPr id="29" name="모서리가 둥근 직사각형 29">
            <a:extLst>
              <a:ext uri="{FF2B5EF4-FFF2-40B4-BE49-F238E27FC236}">
                <a16:creationId xmlns:a16="http://schemas.microsoft.com/office/drawing/2014/main" id="{A7A37957-65EC-3E35-8F90-B312DF6DFC4E}"/>
              </a:ext>
            </a:extLst>
          </p:cNvPr>
          <p:cNvSpPr/>
          <p:nvPr/>
        </p:nvSpPr>
        <p:spPr>
          <a:xfrm>
            <a:off x="3933768" y="362769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공정 작업 진행</a:t>
            </a:r>
          </a:p>
        </p:txBody>
      </p:sp>
      <p:cxnSp>
        <p:nvCxnSpPr>
          <p:cNvPr id="30" name="직선 화살표 연결선 29">
            <a:extLst>
              <a:ext uri="{FF2B5EF4-FFF2-40B4-BE49-F238E27FC236}">
                <a16:creationId xmlns:a16="http://schemas.microsoft.com/office/drawing/2014/main" id="{45A7830F-485B-7724-3CD1-C05D6E0A8A54}"/>
              </a:ext>
            </a:extLst>
          </p:cNvPr>
          <p:cNvCxnSpPr>
            <a:cxnSpLocks/>
            <a:stCxn id="28" idx="2"/>
            <a:endCxn id="29" idx="0"/>
          </p:cNvCxnSpPr>
          <p:nvPr/>
        </p:nvCxnSpPr>
        <p:spPr>
          <a:xfrm>
            <a:off x="4448118" y="3066417"/>
            <a:ext cx="0" cy="56128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6937D203-151C-A0B4-1C7D-B76CD93AE2C2}"/>
              </a:ext>
            </a:extLst>
          </p:cNvPr>
          <p:cNvCxnSpPr>
            <a:cxnSpLocks/>
            <a:stCxn id="29" idx="2"/>
            <a:endCxn id="35" idx="0"/>
          </p:cNvCxnSpPr>
          <p:nvPr/>
        </p:nvCxnSpPr>
        <p:spPr>
          <a:xfrm flipH="1">
            <a:off x="4444946" y="3894398"/>
            <a:ext cx="3172" cy="56080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모서리가 둥근 직사각형 29">
            <a:extLst>
              <a:ext uri="{FF2B5EF4-FFF2-40B4-BE49-F238E27FC236}">
                <a16:creationId xmlns:a16="http://schemas.microsoft.com/office/drawing/2014/main" id="{287ED5ED-6E2D-6E01-308E-3F6CA29F7638}"/>
              </a:ext>
            </a:extLst>
          </p:cNvPr>
          <p:cNvSpPr/>
          <p:nvPr/>
        </p:nvSpPr>
        <p:spPr>
          <a:xfrm>
            <a:off x="3930596" y="445519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중간검사</a:t>
            </a:r>
          </a:p>
        </p:txBody>
      </p:sp>
      <p:sp>
        <p:nvSpPr>
          <p:cNvPr id="13" name="모서리가 둥근 직사각형 29">
            <a:extLst>
              <a:ext uri="{FF2B5EF4-FFF2-40B4-BE49-F238E27FC236}">
                <a16:creationId xmlns:a16="http://schemas.microsoft.com/office/drawing/2014/main" id="{8CD7E20B-81D4-DE52-3004-44A33B70FBA4}"/>
              </a:ext>
            </a:extLst>
          </p:cNvPr>
          <p:cNvSpPr/>
          <p:nvPr/>
        </p:nvSpPr>
        <p:spPr>
          <a:xfrm>
            <a:off x="2136021" y="3625229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생산지시 생성</a:t>
            </a:r>
          </a:p>
        </p:txBody>
      </p: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415E4F90-CB16-DF23-E2B8-795DEF9685B0}"/>
              </a:ext>
            </a:extLst>
          </p:cNvPr>
          <p:cNvCxnSpPr>
            <a:cxnSpLocks/>
            <a:stCxn id="44" idx="2"/>
            <a:endCxn id="13" idx="0"/>
          </p:cNvCxnSpPr>
          <p:nvPr/>
        </p:nvCxnSpPr>
        <p:spPr>
          <a:xfrm>
            <a:off x="2650371" y="3073180"/>
            <a:ext cx="0" cy="55204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직선 화살표 연결선 58">
            <a:extLst>
              <a:ext uri="{FF2B5EF4-FFF2-40B4-BE49-F238E27FC236}">
                <a16:creationId xmlns:a16="http://schemas.microsoft.com/office/drawing/2014/main" id="{FAAB7459-2162-2219-32C0-096317CC0F26}"/>
              </a:ext>
            </a:extLst>
          </p:cNvPr>
          <p:cNvCxnSpPr>
            <a:cxnSpLocks/>
            <a:stCxn id="13" idx="2"/>
            <a:endCxn id="213" idx="0"/>
          </p:cNvCxnSpPr>
          <p:nvPr/>
        </p:nvCxnSpPr>
        <p:spPr>
          <a:xfrm flipH="1">
            <a:off x="2647035" y="3891929"/>
            <a:ext cx="3336" cy="565996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모서리가 둥근 직사각형 29">
            <a:extLst>
              <a:ext uri="{FF2B5EF4-FFF2-40B4-BE49-F238E27FC236}">
                <a16:creationId xmlns:a16="http://schemas.microsoft.com/office/drawing/2014/main" id="{F6C9C01F-EC31-89FB-B56D-AFEE6E66068E}"/>
              </a:ext>
            </a:extLst>
          </p:cNvPr>
          <p:cNvSpPr/>
          <p:nvPr/>
        </p:nvSpPr>
        <p:spPr>
          <a:xfrm>
            <a:off x="342900" y="5280733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입고 등록</a:t>
            </a:r>
          </a:p>
        </p:txBody>
      </p:sp>
      <p:sp>
        <p:nvSpPr>
          <p:cNvPr id="208" name="모서리가 둥근 직사각형 29">
            <a:extLst>
              <a:ext uri="{FF2B5EF4-FFF2-40B4-BE49-F238E27FC236}">
                <a16:creationId xmlns:a16="http://schemas.microsoft.com/office/drawing/2014/main" id="{6F04D214-B535-9871-30FC-6CA3F42F53C5}"/>
              </a:ext>
            </a:extLst>
          </p:cNvPr>
          <p:cNvSpPr/>
          <p:nvPr/>
        </p:nvSpPr>
        <p:spPr>
          <a:xfrm>
            <a:off x="342900" y="610252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수입검사</a:t>
            </a:r>
          </a:p>
        </p:txBody>
      </p:sp>
      <p:cxnSp>
        <p:nvCxnSpPr>
          <p:cNvPr id="210" name="직선 화살표 연결선 209">
            <a:extLst>
              <a:ext uri="{FF2B5EF4-FFF2-40B4-BE49-F238E27FC236}">
                <a16:creationId xmlns:a16="http://schemas.microsoft.com/office/drawing/2014/main" id="{56BBA2DC-A341-487F-69FF-DC2DFFA978E7}"/>
              </a:ext>
            </a:extLst>
          </p:cNvPr>
          <p:cNvCxnSpPr>
            <a:cxnSpLocks/>
            <a:stCxn id="206" idx="2"/>
            <a:endCxn id="208" idx="0"/>
          </p:cNvCxnSpPr>
          <p:nvPr/>
        </p:nvCxnSpPr>
        <p:spPr>
          <a:xfrm>
            <a:off x="857250" y="5547433"/>
            <a:ext cx="0" cy="55508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순서도: 판단 212">
            <a:extLst>
              <a:ext uri="{FF2B5EF4-FFF2-40B4-BE49-F238E27FC236}">
                <a16:creationId xmlns:a16="http://schemas.microsoft.com/office/drawing/2014/main" id="{FD018EF0-5AF5-751A-E505-12573AA2346E}"/>
              </a:ext>
            </a:extLst>
          </p:cNvPr>
          <p:cNvSpPr/>
          <p:nvPr/>
        </p:nvSpPr>
        <p:spPr>
          <a:xfrm>
            <a:off x="2129675" y="4457925"/>
            <a:ext cx="1034719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재고 소요량</a:t>
            </a:r>
            <a:endParaRPr lang="en-US" altLang="ko-KR" sz="700" dirty="0"/>
          </a:p>
          <a:p>
            <a:pPr algn="ctr"/>
            <a:r>
              <a:rPr lang="ko-KR" altLang="en-US" sz="700" dirty="0"/>
              <a:t>충분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21" name="꺾인 연결선 95">
            <a:extLst>
              <a:ext uri="{FF2B5EF4-FFF2-40B4-BE49-F238E27FC236}">
                <a16:creationId xmlns:a16="http://schemas.microsoft.com/office/drawing/2014/main" id="{03E69D43-2BCF-C386-31E9-C66430E0C4C2}"/>
              </a:ext>
            </a:extLst>
          </p:cNvPr>
          <p:cNvCxnSpPr>
            <a:cxnSpLocks/>
            <a:stCxn id="213" idx="1"/>
            <a:endCxn id="206" idx="3"/>
          </p:cNvCxnSpPr>
          <p:nvPr/>
        </p:nvCxnSpPr>
        <p:spPr>
          <a:xfrm rot="10800000" flipV="1">
            <a:off x="1371601" y="4591275"/>
            <a:ext cx="758075" cy="822808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5" name="모서리가 둥근 직사각형 29">
            <a:extLst>
              <a:ext uri="{FF2B5EF4-FFF2-40B4-BE49-F238E27FC236}">
                <a16:creationId xmlns:a16="http://schemas.microsoft.com/office/drawing/2014/main" id="{B23AE665-935C-852C-1C97-49079E083A22}"/>
              </a:ext>
            </a:extLst>
          </p:cNvPr>
          <p:cNvSpPr/>
          <p:nvPr/>
        </p:nvSpPr>
        <p:spPr>
          <a:xfrm>
            <a:off x="3930596" y="5280733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생산 완료</a:t>
            </a:r>
          </a:p>
        </p:txBody>
      </p:sp>
      <p:cxnSp>
        <p:nvCxnSpPr>
          <p:cNvPr id="287" name="직선 화살표 연결선 286">
            <a:extLst>
              <a:ext uri="{FF2B5EF4-FFF2-40B4-BE49-F238E27FC236}">
                <a16:creationId xmlns:a16="http://schemas.microsoft.com/office/drawing/2014/main" id="{164AC037-69E7-E5DE-FF20-3326FF166820}"/>
              </a:ext>
            </a:extLst>
          </p:cNvPr>
          <p:cNvCxnSpPr>
            <a:cxnSpLocks/>
            <a:stCxn id="35" idx="2"/>
            <a:endCxn id="285" idx="0"/>
          </p:cNvCxnSpPr>
          <p:nvPr/>
        </p:nvCxnSpPr>
        <p:spPr>
          <a:xfrm>
            <a:off x="4444946" y="4721898"/>
            <a:ext cx="0" cy="558835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4" name="꺾인 연결선 68">
            <a:extLst>
              <a:ext uri="{FF2B5EF4-FFF2-40B4-BE49-F238E27FC236}">
                <a16:creationId xmlns:a16="http://schemas.microsoft.com/office/drawing/2014/main" id="{69ADB31C-48C9-0811-EDCE-AA78D6B2B32A}"/>
              </a:ext>
            </a:extLst>
          </p:cNvPr>
          <p:cNvCxnSpPr>
            <a:cxnSpLocks/>
            <a:stCxn id="285" idx="2"/>
            <a:endCxn id="21" idx="1"/>
          </p:cNvCxnSpPr>
          <p:nvPr/>
        </p:nvCxnSpPr>
        <p:spPr>
          <a:xfrm rot="5400000" flipH="1" flipV="1">
            <a:off x="2943671" y="2777239"/>
            <a:ext cx="4271469" cy="1268920"/>
          </a:xfrm>
          <a:prstGeom prst="bentConnector4">
            <a:avLst>
              <a:gd name="adj1" fmla="val -5352"/>
              <a:gd name="adj2" fmla="val 70267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모서리가 둥근 직사각형 212">
            <a:extLst>
              <a:ext uri="{FF2B5EF4-FFF2-40B4-BE49-F238E27FC236}">
                <a16:creationId xmlns:a16="http://schemas.microsoft.com/office/drawing/2014/main" id="{542072EC-77D1-CEF7-4E86-F66E3970AEDB}"/>
              </a:ext>
            </a:extLst>
          </p:cNvPr>
          <p:cNvSpPr/>
          <p:nvPr/>
        </p:nvSpPr>
        <p:spPr>
          <a:xfrm>
            <a:off x="330205" y="4912055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자재 담당자</a:t>
            </a:r>
          </a:p>
        </p:txBody>
      </p:sp>
      <p:sp>
        <p:nvSpPr>
          <p:cNvPr id="14" name="모서리가 둥근 직사각형 212">
            <a:extLst>
              <a:ext uri="{FF2B5EF4-FFF2-40B4-BE49-F238E27FC236}">
                <a16:creationId xmlns:a16="http://schemas.microsoft.com/office/drawing/2014/main" id="{FAEC58ED-1D9A-106F-E6CB-533335B00080}"/>
              </a:ext>
            </a:extLst>
          </p:cNvPr>
          <p:cNvSpPr/>
          <p:nvPr/>
        </p:nvSpPr>
        <p:spPr>
          <a:xfrm>
            <a:off x="5715598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출고  담당자</a:t>
            </a:r>
          </a:p>
        </p:txBody>
      </p:sp>
      <p:sp>
        <p:nvSpPr>
          <p:cNvPr id="16" name="모서리가 둥근 직사각형 212">
            <a:extLst>
              <a:ext uri="{FF2B5EF4-FFF2-40B4-BE49-F238E27FC236}">
                <a16:creationId xmlns:a16="http://schemas.microsoft.com/office/drawing/2014/main" id="{0DD7A1EC-8F20-9454-C1AC-78E63663AF60}"/>
              </a:ext>
            </a:extLst>
          </p:cNvPr>
          <p:cNvSpPr/>
          <p:nvPr/>
        </p:nvSpPr>
        <p:spPr>
          <a:xfrm>
            <a:off x="7495704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품질 담당자</a:t>
            </a:r>
          </a:p>
        </p:txBody>
      </p:sp>
      <p:sp>
        <p:nvSpPr>
          <p:cNvPr id="17" name="모서리가 둥근 직사각형 29">
            <a:extLst>
              <a:ext uri="{FF2B5EF4-FFF2-40B4-BE49-F238E27FC236}">
                <a16:creationId xmlns:a16="http://schemas.microsoft.com/office/drawing/2014/main" id="{8EFE2984-5620-9936-BAB8-9B04BA9243C7}"/>
              </a:ext>
            </a:extLst>
          </p:cNvPr>
          <p:cNvSpPr/>
          <p:nvPr/>
        </p:nvSpPr>
        <p:spPr>
          <a:xfrm>
            <a:off x="7495704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제품검사 신청</a:t>
            </a:r>
            <a:endParaRPr lang="en-US" altLang="ko-KR" sz="700" dirty="0"/>
          </a:p>
          <a:p>
            <a:pPr algn="ctr"/>
            <a:r>
              <a:rPr lang="ko-KR" altLang="en-US" sz="600" dirty="0"/>
              <a:t>거래처 요청</a:t>
            </a:r>
            <a:endParaRPr lang="en-US" altLang="ko-KR" sz="700" dirty="0"/>
          </a:p>
        </p:txBody>
      </p:sp>
      <p:cxnSp>
        <p:nvCxnSpPr>
          <p:cNvPr id="18" name="직선 화살표 연결선 17">
            <a:extLst>
              <a:ext uri="{FF2B5EF4-FFF2-40B4-BE49-F238E27FC236}">
                <a16:creationId xmlns:a16="http://schemas.microsoft.com/office/drawing/2014/main" id="{081F4DA2-CB66-0592-A454-AA20B4C25276}"/>
              </a:ext>
            </a:extLst>
          </p:cNvPr>
          <p:cNvCxnSpPr>
            <a:cxnSpLocks/>
            <a:stCxn id="17" idx="2"/>
            <a:endCxn id="27" idx="0"/>
          </p:cNvCxnSpPr>
          <p:nvPr/>
        </p:nvCxnSpPr>
        <p:spPr>
          <a:xfrm flipH="1">
            <a:off x="8009891" y="1409314"/>
            <a:ext cx="163" cy="563473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꺾인 연결선 68">
            <a:extLst>
              <a:ext uri="{FF2B5EF4-FFF2-40B4-BE49-F238E27FC236}">
                <a16:creationId xmlns:a16="http://schemas.microsoft.com/office/drawing/2014/main" id="{27CD2EFE-6AF1-D6DF-FBC8-EFA11114D3F8}"/>
              </a:ext>
            </a:extLst>
          </p:cNvPr>
          <p:cNvCxnSpPr>
            <a:cxnSpLocks/>
            <a:stCxn id="205" idx="2"/>
            <a:endCxn id="17" idx="0"/>
          </p:cNvCxnSpPr>
          <p:nvPr/>
        </p:nvCxnSpPr>
        <p:spPr>
          <a:xfrm rot="16200000" flipH="1">
            <a:off x="4328960" y="-2538480"/>
            <a:ext cx="203034" cy="7159154"/>
          </a:xfrm>
          <a:prstGeom prst="bentConnector3">
            <a:avLst>
              <a:gd name="adj1" fmla="val 5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모서리가 둥근 직사각형 29">
            <a:extLst>
              <a:ext uri="{FF2B5EF4-FFF2-40B4-BE49-F238E27FC236}">
                <a16:creationId xmlns:a16="http://schemas.microsoft.com/office/drawing/2014/main" id="{67AC2E4B-2DE9-9818-75CE-E9D285699DDC}"/>
              </a:ext>
            </a:extLst>
          </p:cNvPr>
          <p:cNvSpPr/>
          <p:nvPr/>
        </p:nvSpPr>
        <p:spPr>
          <a:xfrm>
            <a:off x="5713866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출고 대기</a:t>
            </a:r>
          </a:p>
        </p:txBody>
      </p:sp>
      <p:cxnSp>
        <p:nvCxnSpPr>
          <p:cNvPr id="22" name="직선 화살표 연결선 21">
            <a:extLst>
              <a:ext uri="{FF2B5EF4-FFF2-40B4-BE49-F238E27FC236}">
                <a16:creationId xmlns:a16="http://schemas.microsoft.com/office/drawing/2014/main" id="{8ADD1353-1E06-0952-E50C-7934B1850911}"/>
              </a:ext>
            </a:extLst>
          </p:cNvPr>
          <p:cNvCxnSpPr>
            <a:cxnSpLocks/>
            <a:stCxn id="21" idx="2"/>
            <a:endCxn id="23" idx="0"/>
          </p:cNvCxnSpPr>
          <p:nvPr/>
        </p:nvCxnSpPr>
        <p:spPr>
          <a:xfrm>
            <a:off x="6228216" y="1409314"/>
            <a:ext cx="6344" cy="563473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모서리가 둥근 직사각형 29">
            <a:extLst>
              <a:ext uri="{FF2B5EF4-FFF2-40B4-BE49-F238E27FC236}">
                <a16:creationId xmlns:a16="http://schemas.microsoft.com/office/drawing/2014/main" id="{43BA99DD-936B-199C-B53D-7B37B2E6A372}"/>
              </a:ext>
            </a:extLst>
          </p:cNvPr>
          <p:cNvSpPr/>
          <p:nvPr/>
        </p:nvSpPr>
        <p:spPr>
          <a:xfrm>
            <a:off x="5720210" y="1972787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출고 완료</a:t>
            </a:r>
          </a:p>
        </p:txBody>
      </p:sp>
      <p:sp>
        <p:nvSpPr>
          <p:cNvPr id="27" name="모서리가 둥근 직사각형 29">
            <a:extLst>
              <a:ext uri="{FF2B5EF4-FFF2-40B4-BE49-F238E27FC236}">
                <a16:creationId xmlns:a16="http://schemas.microsoft.com/office/drawing/2014/main" id="{D5811025-5CAF-172D-1FF6-782676406325}"/>
              </a:ext>
            </a:extLst>
          </p:cNvPr>
          <p:cNvSpPr/>
          <p:nvPr/>
        </p:nvSpPr>
        <p:spPr>
          <a:xfrm>
            <a:off x="7495541" y="197278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검사원 일정 관리</a:t>
            </a:r>
          </a:p>
        </p:txBody>
      </p:sp>
      <p:sp>
        <p:nvSpPr>
          <p:cNvPr id="32" name="모서리가 둥근 직사각형 29">
            <a:extLst>
              <a:ext uri="{FF2B5EF4-FFF2-40B4-BE49-F238E27FC236}">
                <a16:creationId xmlns:a16="http://schemas.microsoft.com/office/drawing/2014/main" id="{E72A759B-EEA9-6259-E3E2-CDB22B4B6E2A}"/>
              </a:ext>
            </a:extLst>
          </p:cNvPr>
          <p:cNvSpPr/>
          <p:nvPr/>
        </p:nvSpPr>
        <p:spPr>
          <a:xfrm>
            <a:off x="7495541" y="279971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검사원 현장 방문 및</a:t>
            </a:r>
            <a:endParaRPr lang="en-US" altLang="ko-KR" sz="700" dirty="0">
              <a:latin typeface="+mn-ea"/>
            </a:endParaRPr>
          </a:p>
          <a:p>
            <a:pPr algn="ctr"/>
            <a:r>
              <a:rPr lang="ko-KR" altLang="en-US" sz="700" dirty="0">
                <a:latin typeface="+mn-ea"/>
              </a:rPr>
              <a:t>검사 진행</a:t>
            </a:r>
          </a:p>
        </p:txBody>
      </p: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4818209D-C001-9ACF-A94C-DF31148CEE50}"/>
              </a:ext>
            </a:extLst>
          </p:cNvPr>
          <p:cNvCxnSpPr>
            <a:cxnSpLocks/>
            <a:stCxn id="27" idx="2"/>
            <a:endCxn id="32" idx="0"/>
          </p:cNvCxnSpPr>
          <p:nvPr/>
        </p:nvCxnSpPr>
        <p:spPr>
          <a:xfrm>
            <a:off x="8009891" y="2239487"/>
            <a:ext cx="0" cy="56023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순서도: 판단 33">
            <a:extLst>
              <a:ext uri="{FF2B5EF4-FFF2-40B4-BE49-F238E27FC236}">
                <a16:creationId xmlns:a16="http://schemas.microsoft.com/office/drawing/2014/main" id="{D7E178A6-7939-F2AE-DBF7-BE2101740A9E}"/>
              </a:ext>
            </a:extLst>
          </p:cNvPr>
          <p:cNvSpPr/>
          <p:nvPr/>
        </p:nvSpPr>
        <p:spPr>
          <a:xfrm>
            <a:off x="7495541" y="362826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합격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800ADAFD-3B2F-852A-2172-64A913F7067C}"/>
              </a:ext>
            </a:extLst>
          </p:cNvPr>
          <p:cNvCxnSpPr>
            <a:cxnSpLocks/>
            <a:stCxn id="32" idx="2"/>
            <a:endCxn id="34" idx="0"/>
          </p:cNvCxnSpPr>
          <p:nvPr/>
        </p:nvCxnSpPr>
        <p:spPr>
          <a:xfrm>
            <a:off x="8009891" y="3066417"/>
            <a:ext cx="0" cy="56185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꺾인 연결선 95">
            <a:extLst>
              <a:ext uri="{FF2B5EF4-FFF2-40B4-BE49-F238E27FC236}">
                <a16:creationId xmlns:a16="http://schemas.microsoft.com/office/drawing/2014/main" id="{0C66AED3-9F1B-6129-DF47-A0F5B2A95886}"/>
              </a:ext>
            </a:extLst>
          </p:cNvPr>
          <p:cNvCxnSpPr>
            <a:cxnSpLocks/>
          </p:cNvCxnSpPr>
          <p:nvPr/>
        </p:nvCxnSpPr>
        <p:spPr>
          <a:xfrm flipV="1">
            <a:off x="8538900" y="2939830"/>
            <a:ext cx="12700" cy="828551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모서리가 둥근 직사각형 29">
            <a:extLst>
              <a:ext uri="{FF2B5EF4-FFF2-40B4-BE49-F238E27FC236}">
                <a16:creationId xmlns:a16="http://schemas.microsoft.com/office/drawing/2014/main" id="{B13F4060-BE9E-1A8E-309E-2615E7B16B9A}"/>
              </a:ext>
            </a:extLst>
          </p:cNvPr>
          <p:cNvSpPr/>
          <p:nvPr/>
        </p:nvSpPr>
        <p:spPr>
          <a:xfrm>
            <a:off x="7495541" y="445754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실적 신고 관리</a:t>
            </a:r>
          </a:p>
        </p:txBody>
      </p:sp>
      <p:cxnSp>
        <p:nvCxnSpPr>
          <p:cNvPr id="40" name="직선 화살표 연결선 39">
            <a:extLst>
              <a:ext uri="{FF2B5EF4-FFF2-40B4-BE49-F238E27FC236}">
                <a16:creationId xmlns:a16="http://schemas.microsoft.com/office/drawing/2014/main" id="{5B7F718E-C208-DC1F-ABD7-FA7F4B78C06B}"/>
              </a:ext>
            </a:extLst>
          </p:cNvPr>
          <p:cNvCxnSpPr>
            <a:cxnSpLocks/>
            <a:stCxn id="34" idx="2"/>
            <a:endCxn id="39" idx="0"/>
          </p:cNvCxnSpPr>
          <p:nvPr/>
        </p:nvCxnSpPr>
        <p:spPr>
          <a:xfrm>
            <a:off x="8009891" y="3894968"/>
            <a:ext cx="0" cy="56258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순서도: 판단 197">
            <a:extLst>
              <a:ext uri="{FF2B5EF4-FFF2-40B4-BE49-F238E27FC236}">
                <a16:creationId xmlns:a16="http://schemas.microsoft.com/office/drawing/2014/main" id="{34282726-DC40-9D8E-250F-B30AC23DA9DC}"/>
              </a:ext>
            </a:extLst>
          </p:cNvPr>
          <p:cNvSpPr/>
          <p:nvPr/>
        </p:nvSpPr>
        <p:spPr>
          <a:xfrm>
            <a:off x="3930758" y="1971977"/>
            <a:ext cx="1034719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재고 소요량</a:t>
            </a:r>
            <a:endParaRPr lang="en-US" altLang="ko-KR" sz="700" dirty="0"/>
          </a:p>
          <a:p>
            <a:pPr algn="ctr"/>
            <a:r>
              <a:rPr lang="ko-KR" altLang="en-US" sz="700" dirty="0"/>
              <a:t>충분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03" name="직선 화살표 연결선 202">
            <a:extLst>
              <a:ext uri="{FF2B5EF4-FFF2-40B4-BE49-F238E27FC236}">
                <a16:creationId xmlns:a16="http://schemas.microsoft.com/office/drawing/2014/main" id="{6795EC3D-F278-323A-3B51-DC8292A2C2F5}"/>
              </a:ext>
            </a:extLst>
          </p:cNvPr>
          <p:cNvCxnSpPr>
            <a:cxnSpLocks/>
            <a:stCxn id="198" idx="2"/>
            <a:endCxn id="28" idx="0"/>
          </p:cNvCxnSpPr>
          <p:nvPr/>
        </p:nvCxnSpPr>
        <p:spPr>
          <a:xfrm>
            <a:off x="4448118" y="2238677"/>
            <a:ext cx="0" cy="5610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꺾인 연결선 95">
            <a:extLst>
              <a:ext uri="{FF2B5EF4-FFF2-40B4-BE49-F238E27FC236}">
                <a16:creationId xmlns:a16="http://schemas.microsoft.com/office/drawing/2014/main" id="{CAE6C540-7E22-E713-3EF9-F95CCAB609B0}"/>
              </a:ext>
            </a:extLst>
          </p:cNvPr>
          <p:cNvCxnSpPr>
            <a:cxnSpLocks/>
            <a:stCxn id="198" idx="1"/>
            <a:endCxn id="206" idx="3"/>
          </p:cNvCxnSpPr>
          <p:nvPr/>
        </p:nvCxnSpPr>
        <p:spPr>
          <a:xfrm rot="10800000" flipV="1">
            <a:off x="1371600" y="2105327"/>
            <a:ext cx="2559158" cy="3308756"/>
          </a:xfrm>
          <a:prstGeom prst="bentConnector3">
            <a:avLst>
              <a:gd name="adj1" fmla="val 8976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95C355A3-524A-355E-8F79-C41DC6074F33}"/>
              </a:ext>
            </a:extLst>
          </p:cNvPr>
          <p:cNvSpPr/>
          <p:nvPr/>
        </p:nvSpPr>
        <p:spPr>
          <a:xfrm>
            <a:off x="7035865" y="6105966"/>
            <a:ext cx="1488376" cy="26670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분할 수주</a:t>
            </a:r>
            <a:r>
              <a:rPr lang="en-US" altLang="ko-KR" sz="700" dirty="0"/>
              <a:t>/</a:t>
            </a:r>
            <a:r>
              <a:rPr lang="ko-KR" altLang="en-US" sz="700" dirty="0"/>
              <a:t>생산</a:t>
            </a:r>
            <a:r>
              <a:rPr lang="en-US" altLang="ko-KR" sz="700" dirty="0"/>
              <a:t>/</a:t>
            </a:r>
            <a:r>
              <a:rPr lang="ko-KR" altLang="en-US" sz="700" dirty="0"/>
              <a:t>출고는 </a:t>
            </a:r>
            <a:r>
              <a:rPr lang="en-US" altLang="ko-KR" sz="700" dirty="0"/>
              <a:t>2</a:t>
            </a:r>
            <a:r>
              <a:rPr lang="ko-KR" altLang="en-US" sz="700" dirty="0"/>
              <a:t>차</a:t>
            </a:r>
          </a:p>
        </p:txBody>
      </p:sp>
      <p:sp>
        <p:nvSpPr>
          <p:cNvPr id="5" name="모서리가 둥근 직사각형 29">
            <a:extLst>
              <a:ext uri="{FF2B5EF4-FFF2-40B4-BE49-F238E27FC236}">
                <a16:creationId xmlns:a16="http://schemas.microsoft.com/office/drawing/2014/main" id="{69ACB880-429A-ED8C-F0E6-20475DB2A5D2}"/>
              </a:ext>
            </a:extLst>
          </p:cNvPr>
          <p:cNvSpPr/>
          <p:nvPr/>
        </p:nvSpPr>
        <p:spPr>
          <a:xfrm>
            <a:off x="7495541" y="5280733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품질 인증 심사</a:t>
            </a:r>
          </a:p>
        </p:txBody>
      </p: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5D921EC5-605A-8C2B-ADE6-C10E3A7E23E0}"/>
              </a:ext>
            </a:extLst>
          </p:cNvPr>
          <p:cNvCxnSpPr>
            <a:cxnSpLocks/>
            <a:stCxn id="39" idx="2"/>
            <a:endCxn id="5" idx="0"/>
          </p:cNvCxnSpPr>
          <p:nvPr/>
        </p:nvCxnSpPr>
        <p:spPr>
          <a:xfrm>
            <a:off x="8009891" y="4724248"/>
            <a:ext cx="0" cy="556485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7566843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F1E7D8-3B73-7949-F034-2F4A1A901C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4CC75B0-2300-30F3-5F58-CE180A4BAFAE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판매관리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2182461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3E4240-6F22-9FEB-6B20-10FA3637F8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FE57EDE-ECDF-9448-7B48-CFEE1DD3BEA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A973538-3E5C-B469-54AB-64F37B7432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견적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DBD87B7-D1D2-E23E-9C40-C79EF3E4F06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70763205"/>
              </p:ext>
            </p:extLst>
          </p:nvPr>
        </p:nvGraphicFramePr>
        <p:xfrm>
          <a:off x="7086600" y="501650"/>
          <a:ext cx="2057400" cy="27588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견적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제품분류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철재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혼합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최초작성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차수정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최종확정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최초작성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처음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차수정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시마다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씩 증가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최종확정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등록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견적 목록 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견적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4A1C283-EC70-F155-007F-658AE9ABFF4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EA5F4A2-1D0C-5B62-24E9-C8C1D769919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2C39D25-7CD5-E5F9-8F45-20F7A09E01D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2015F23-9ED2-3A3F-EF22-5DD86B7FD0A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8C4E17D-A310-86A2-3C39-EEE6723AC9A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견적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0466DBF-1635-E101-C77E-A294D6F18BD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견적을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AFCD092-3F06-9117-CB14-77C16E96A04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04E23DD-9AAF-3E0C-5526-B8F9CB7ED687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1770EEF6-FFDA-5D62-1B17-D7125D3112F7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6A47C610-A738-FE6F-E14D-9A3C607FA34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ACB7C8DF-ADB3-2E69-FA52-1AABBF08F5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80D7CC0B-36A2-0B26-28F0-A7CD867E2F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1CF9A3B4-F562-B34B-DF34-7B0F8C6B1B8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C81D019-C2D1-F34C-E4EE-8B4F662DE7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9" name="그룹 18">
            <a:extLst>
              <a:ext uri="{FF2B5EF4-FFF2-40B4-BE49-F238E27FC236}">
                <a16:creationId xmlns:a16="http://schemas.microsoft.com/office/drawing/2014/main" id="{15E03E3C-FC21-0ED7-EB63-C41F114AC64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CF035556-7DFD-1191-52B5-63180CC9A4B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A96B8B75-0010-CF4E-9E9C-EF58BEE791D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4F2B32FD-C5F0-4C0D-9587-5B7E0C6789BA}"/>
              </a:ext>
            </a:extLst>
          </p:cNvPr>
          <p:cNvSpPr/>
          <p:nvPr/>
        </p:nvSpPr>
        <p:spPr>
          <a:xfrm>
            <a:off x="4824590" y="1636647"/>
            <a:ext cx="1920118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2" name="그래픽 41" descr="돋보기">
            <a:extLst>
              <a:ext uri="{FF2B5EF4-FFF2-40B4-BE49-F238E27FC236}">
                <a16:creationId xmlns:a16="http://schemas.microsoft.com/office/drawing/2014/main" id="{425CA9BB-0481-1A50-17F8-674170F58D5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85656" y="1662337"/>
            <a:ext cx="150640" cy="150640"/>
          </a:xfrm>
          <a:prstGeom prst="rect">
            <a:avLst/>
          </a:prstGeom>
        </p:spPr>
      </p:pic>
      <p:sp>
        <p:nvSpPr>
          <p:cNvPr id="49" name="직사각형 48">
            <a:extLst>
              <a:ext uri="{FF2B5EF4-FFF2-40B4-BE49-F238E27FC236}">
                <a16:creationId xmlns:a16="http://schemas.microsoft.com/office/drawing/2014/main" id="{D0DDA159-A50B-C8A3-44F9-1D69420967B4}"/>
              </a:ext>
            </a:extLst>
          </p:cNvPr>
          <p:cNvSpPr/>
          <p:nvPr/>
        </p:nvSpPr>
        <p:spPr>
          <a:xfrm>
            <a:off x="1308713" y="1652722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0" name="Picture 2" descr="C:\Users\t-dantay\Documents\First24\calendar1.png">
            <a:extLst>
              <a:ext uri="{FF2B5EF4-FFF2-40B4-BE49-F238E27FC236}">
                <a16:creationId xmlns:a16="http://schemas.microsoft.com/office/drawing/2014/main" id="{8A28AD78-A85F-B05E-5CCD-3405E8012F1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8998" y="1684472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2956A5B1-F458-7812-04BB-ECA27CB8D8E2}"/>
              </a:ext>
            </a:extLst>
          </p:cNvPr>
          <p:cNvSpPr/>
          <p:nvPr/>
        </p:nvSpPr>
        <p:spPr>
          <a:xfrm>
            <a:off x="3059345" y="1618860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2D4755A0-12FB-3F33-6AFE-077FF00ABAFF}"/>
              </a:ext>
            </a:extLst>
          </p:cNvPr>
          <p:cNvSpPr/>
          <p:nvPr/>
        </p:nvSpPr>
        <p:spPr>
          <a:xfrm>
            <a:off x="4116593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32215756-2E63-EEAE-6769-F388995D952F}"/>
              </a:ext>
            </a:extLst>
          </p:cNvPr>
          <p:cNvSpPr/>
          <p:nvPr/>
        </p:nvSpPr>
        <p:spPr>
          <a:xfrm>
            <a:off x="4459979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2FC8CFC2-AA2F-8DAB-4BA6-3449F457A715}"/>
              </a:ext>
            </a:extLst>
          </p:cNvPr>
          <p:cNvSpPr/>
          <p:nvPr/>
        </p:nvSpPr>
        <p:spPr>
          <a:xfrm>
            <a:off x="3433656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E9F39A2E-FF7E-C5DE-3580-015F101309DE}"/>
              </a:ext>
            </a:extLst>
          </p:cNvPr>
          <p:cNvSpPr/>
          <p:nvPr/>
        </p:nvSpPr>
        <p:spPr>
          <a:xfrm>
            <a:off x="3777042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08DB34A1-4C6E-EA73-07D3-4E76C96BDD84}"/>
              </a:ext>
            </a:extLst>
          </p:cNvPr>
          <p:cNvSpPr/>
          <p:nvPr/>
        </p:nvSpPr>
        <p:spPr>
          <a:xfrm>
            <a:off x="2618315" y="1618860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784FD176-C5F4-2584-38BC-EC81D90952A8}"/>
              </a:ext>
            </a:extLst>
          </p:cNvPr>
          <p:cNvGrpSpPr/>
          <p:nvPr/>
        </p:nvGrpSpPr>
        <p:grpSpPr>
          <a:xfrm>
            <a:off x="1308713" y="1906551"/>
            <a:ext cx="5435996" cy="317943"/>
            <a:chOff x="537695" y="1906551"/>
            <a:chExt cx="6262186" cy="317943"/>
          </a:xfrm>
        </p:grpSpPr>
        <p:sp>
          <p:nvSpPr>
            <p:cNvPr id="58" name="사각형: 둥근 모서리 57">
              <a:extLst>
                <a:ext uri="{FF2B5EF4-FFF2-40B4-BE49-F238E27FC236}">
                  <a16:creationId xmlns:a16="http://schemas.microsoft.com/office/drawing/2014/main" id="{59B7F35C-5EA4-67E5-E9FB-08AF5B91A3F4}"/>
                </a:ext>
              </a:extLst>
            </p:cNvPr>
            <p:cNvSpPr/>
            <p:nvPr/>
          </p:nvSpPr>
          <p:spPr>
            <a:xfrm>
              <a:off x="537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3201B421-FC5F-0D42-4D65-DE0D1ED1B605}"/>
                </a:ext>
              </a:extLst>
            </p:cNvPr>
            <p:cNvSpPr/>
            <p:nvPr/>
          </p:nvSpPr>
          <p:spPr>
            <a:xfrm>
              <a:off x="1351075" y="1940196"/>
              <a:ext cx="5575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6.5</a:t>
              </a: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억</a:t>
              </a: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ECDD2CE8-0517-7548-F46E-E28B8122F286}"/>
                </a:ext>
              </a:extLst>
            </p:cNvPr>
            <p:cNvSpPr/>
            <p:nvPr/>
          </p:nvSpPr>
          <p:spPr>
            <a:xfrm>
              <a:off x="634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이번 달 </a:t>
              </a:r>
              <a:endPara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견적 금액</a:t>
              </a:r>
            </a:p>
          </p:txBody>
        </p:sp>
        <p:sp>
          <p:nvSpPr>
            <p:cNvPr id="61" name="사각형: 둥근 모서리 60">
              <a:extLst>
                <a:ext uri="{FF2B5EF4-FFF2-40B4-BE49-F238E27FC236}">
                  <a16:creationId xmlns:a16="http://schemas.microsoft.com/office/drawing/2014/main" id="{D92BC7D7-3075-372C-C990-60BF26F54AF6}"/>
                </a:ext>
              </a:extLst>
            </p:cNvPr>
            <p:cNvSpPr/>
            <p:nvPr/>
          </p:nvSpPr>
          <p:spPr>
            <a:xfrm>
              <a:off x="2125456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89913090-194C-6E01-5C25-9474CD569E2D}"/>
                </a:ext>
              </a:extLst>
            </p:cNvPr>
            <p:cNvSpPr/>
            <p:nvPr/>
          </p:nvSpPr>
          <p:spPr>
            <a:xfrm>
              <a:off x="2966843" y="1940196"/>
              <a:ext cx="52958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6.5</a:t>
              </a: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억</a:t>
              </a: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6C6F0FC9-7DC8-2DCC-8652-090052E5BB10}"/>
                </a:ext>
              </a:extLst>
            </p:cNvPr>
            <p:cNvSpPr/>
            <p:nvPr/>
          </p:nvSpPr>
          <p:spPr>
            <a:xfrm>
              <a:off x="2222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진행중 </a:t>
              </a:r>
              <a:endPara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견적 금액</a:t>
              </a:r>
            </a:p>
          </p:txBody>
        </p:sp>
        <p:sp>
          <p:nvSpPr>
            <p:cNvPr id="72" name="사각형: 둥근 모서리 71">
              <a:extLst>
                <a:ext uri="{FF2B5EF4-FFF2-40B4-BE49-F238E27FC236}">
                  <a16:creationId xmlns:a16="http://schemas.microsoft.com/office/drawing/2014/main" id="{80CD4415-AE9C-70F8-CD92-C966C6071C8A}"/>
                </a:ext>
              </a:extLst>
            </p:cNvPr>
            <p:cNvSpPr/>
            <p:nvPr/>
          </p:nvSpPr>
          <p:spPr>
            <a:xfrm>
              <a:off x="3719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A86B20F4-F571-9265-6D6E-2C8D653EDE59}"/>
                </a:ext>
              </a:extLst>
            </p:cNvPr>
            <p:cNvSpPr/>
            <p:nvPr/>
          </p:nvSpPr>
          <p:spPr>
            <a:xfrm>
              <a:off x="4614207" y="1940196"/>
              <a:ext cx="476465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5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18B80738-3AC4-3022-4648-2BDFCF91BF09}"/>
                </a:ext>
              </a:extLst>
            </p:cNvPr>
            <p:cNvSpPr/>
            <p:nvPr/>
          </p:nvSpPr>
          <p:spPr>
            <a:xfrm>
              <a:off x="3816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이번 주 </a:t>
              </a:r>
              <a:endPara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신규 견적</a:t>
              </a:r>
            </a:p>
          </p:txBody>
        </p:sp>
        <p:sp>
          <p:nvSpPr>
            <p:cNvPr id="75" name="사각형: 둥근 모서리 74">
              <a:extLst>
                <a:ext uri="{FF2B5EF4-FFF2-40B4-BE49-F238E27FC236}">
                  <a16:creationId xmlns:a16="http://schemas.microsoft.com/office/drawing/2014/main" id="{7DA6647F-6556-447B-6CCB-A72C629EBE5F}"/>
                </a:ext>
              </a:extLst>
            </p:cNvPr>
            <p:cNvSpPr/>
            <p:nvPr/>
          </p:nvSpPr>
          <p:spPr>
            <a:xfrm>
              <a:off x="530745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ECE50E99-5D09-CF6F-FF3D-C6C554E6A356}"/>
                </a:ext>
              </a:extLst>
            </p:cNvPr>
            <p:cNvSpPr/>
            <p:nvPr/>
          </p:nvSpPr>
          <p:spPr>
            <a:xfrm>
              <a:off x="6106634" y="1940196"/>
              <a:ext cx="5717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41.7%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C74DD96D-638A-3DAB-F81B-26963030B75F}"/>
                </a:ext>
              </a:extLst>
            </p:cNvPr>
            <p:cNvSpPr/>
            <p:nvPr/>
          </p:nvSpPr>
          <p:spPr>
            <a:xfrm>
              <a:off x="5404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이번 달 </a:t>
              </a:r>
              <a:endPara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수주 </a:t>
              </a:r>
              <a:r>
                <a:rPr lang="ko-KR" altLang="en-US" sz="6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전환율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824A0968-D670-CD0F-F232-828C8BAC44A1}"/>
              </a:ext>
            </a:extLst>
          </p:cNvPr>
          <p:cNvSpPr/>
          <p:nvPr/>
        </p:nvSpPr>
        <p:spPr>
          <a:xfrm>
            <a:off x="5948684" y="23047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견적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053BB32E-A1AA-A345-B8AA-B821932FA4FB}"/>
              </a:ext>
            </a:extLst>
          </p:cNvPr>
          <p:cNvSpPr/>
          <p:nvPr/>
        </p:nvSpPr>
        <p:spPr>
          <a:xfrm>
            <a:off x="1308713" y="2574070"/>
            <a:ext cx="5435994" cy="2726194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39D0E490-1B7F-C1FD-7A47-B21714F7FB6D}"/>
              </a:ext>
            </a:extLst>
          </p:cNvPr>
          <p:cNvSpPr/>
          <p:nvPr/>
        </p:nvSpPr>
        <p:spPr>
          <a:xfrm>
            <a:off x="1441415" y="265949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81" name="표 80">
            <a:extLst>
              <a:ext uri="{FF2B5EF4-FFF2-40B4-BE49-F238E27FC236}">
                <a16:creationId xmlns:a16="http://schemas.microsoft.com/office/drawing/2014/main" id="{9DDEFFDA-A8F2-0C2F-5A15-E7D488ECDE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8800718"/>
              </p:ext>
            </p:extLst>
          </p:nvPr>
        </p:nvGraphicFramePr>
        <p:xfrm>
          <a:off x="1408338" y="2916519"/>
          <a:ext cx="5248179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352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3214291168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2704500098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2524719249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734951861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1897866701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3882119840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402884939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1858418742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2983416526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2959037846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605736627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273842348"/>
                    </a:ext>
                  </a:extLst>
                </a:gridCol>
                <a:gridCol w="391127">
                  <a:extLst>
                    <a:ext uri="{9D8B030D-6E8A-4147-A177-3AD203B41FA5}">
                      <a16:colId xmlns:a16="http://schemas.microsoft.com/office/drawing/2014/main" val="25704292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접수일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제품분류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수주처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철재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KSS02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3,380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만원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최초작성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스크린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KSS02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3,380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만원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차수정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절곡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KSS02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3,380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만원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최종확정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혼합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KSS02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3,380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만원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최초작성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철재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KSS02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3,380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만원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차수정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스크린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KSS02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3,380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만원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최종확정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절곡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KSS02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3,380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만원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최초작성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CFEA130-F377-2EF8-A878-209AC3A089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3313673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0327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DC48D959-730D-2D45-DF7C-81399FCB8E80}"/>
              </a:ext>
            </a:extLst>
          </p:cNvPr>
          <p:cNvSpPr/>
          <p:nvPr/>
        </p:nvSpPr>
        <p:spPr>
          <a:xfrm>
            <a:off x="6073211" y="265949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2588C42A-3A27-4532-589D-79E4C58E614F}"/>
              </a:ext>
            </a:extLst>
          </p:cNvPr>
          <p:cNvSpPr/>
          <p:nvPr/>
        </p:nvSpPr>
        <p:spPr>
          <a:xfrm>
            <a:off x="5445452" y="265949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9BB034F6-006E-2B48-5282-03ADB9E440AB}"/>
              </a:ext>
            </a:extLst>
          </p:cNvPr>
          <p:cNvSpPr/>
          <p:nvPr/>
        </p:nvSpPr>
        <p:spPr>
          <a:xfrm>
            <a:off x="6684017" y="234649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50F220-81A8-BED2-9676-2143FCD93629}"/>
              </a:ext>
            </a:extLst>
          </p:cNvPr>
          <p:cNvSpPr/>
          <p:nvPr/>
        </p:nvSpPr>
        <p:spPr>
          <a:xfrm>
            <a:off x="5314386" y="26863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76B41CD-9018-B8A7-DA8B-941B2D0EE642}"/>
              </a:ext>
            </a:extLst>
          </p:cNvPr>
          <p:cNvSpPr/>
          <p:nvPr/>
        </p:nvSpPr>
        <p:spPr>
          <a:xfrm>
            <a:off x="6620692" y="26863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8CE89350-C165-AA26-53B6-54E1EFD909C0}"/>
              </a:ext>
            </a:extLst>
          </p:cNvPr>
          <p:cNvSpPr/>
          <p:nvPr/>
        </p:nvSpPr>
        <p:spPr>
          <a:xfrm>
            <a:off x="1494627" y="314564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4421466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B36E86-F3D6-BA1F-DFA9-E491C3347F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22BC59B-16E8-C008-6A70-6F59427230D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9FC24B-A022-3FC6-E413-5933E75B254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42D7366-4D79-BB88-2C1E-7D04DDD9566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30050858"/>
              </p:ext>
            </p:extLst>
          </p:nvPr>
        </p:nvGraphicFramePr>
        <p:xfrm>
          <a:off x="7086600" y="501650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수주처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 거래처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(1-1)(1-2)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채워짐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 포함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 별도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 포함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2831C53-ECAA-E376-E5E1-38761C82AAF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43E4985-864B-F4B2-0170-8EB259BAC91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BFD6261-6867-39BC-2AD1-15B700A62CB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425F9CD-1027-1420-F011-572D86C49E4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5A8316B-F512-F9CC-7E1D-856045E82DA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견적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F8CD564-C000-913B-EA18-34E156B390D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견적 상세를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029B3FE-BF04-1598-8E4B-5F6A0B0EB9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ED8790F-09E0-A4CA-CE73-173C970B1156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367A0A68-E473-C2EB-9A84-BB2822348840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015133A1-FBDB-87EB-0C76-5454B4D99D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9836FDB2-11F9-D3EB-57D7-1EECF7C5DE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69D81516-F5B7-A8A0-B322-0F30D9FA90C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6A1F5A98-498B-33E6-AC9B-DB4B145DE76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5BEA494-A0E2-077D-B13B-BC894E22AF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9" name="그룹 18">
            <a:extLst>
              <a:ext uri="{FF2B5EF4-FFF2-40B4-BE49-F238E27FC236}">
                <a16:creationId xmlns:a16="http://schemas.microsoft.com/office/drawing/2014/main" id="{F66C6435-E9A8-0C8A-CD7C-7CBF0C5A078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6B2E5F05-DE49-0BB5-DA26-456C699C532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5D050E75-7E47-EB08-2852-21CDE88CA30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FC4050B-A97B-1586-419A-4B9914A5C5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1334047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0327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7C57FD4E-7E47-4021-D589-27A3E99F98CA}"/>
              </a:ext>
            </a:extLst>
          </p:cNvPr>
          <p:cNvSpPr/>
          <p:nvPr/>
        </p:nvSpPr>
        <p:spPr>
          <a:xfrm>
            <a:off x="1311467" y="1640145"/>
            <a:ext cx="5433246" cy="2110755"/>
          </a:xfrm>
          <a:prstGeom prst="roundRect">
            <a:avLst>
              <a:gd name="adj" fmla="val 47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1B70614-D439-3BC2-FDF9-550F143AE2CC}"/>
              </a:ext>
            </a:extLst>
          </p:cNvPr>
          <p:cNvSpPr/>
          <p:nvPr/>
        </p:nvSpPr>
        <p:spPr>
          <a:xfrm>
            <a:off x="1397112" y="173758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BF1404A-3CCA-1931-0406-F5A1A439B810}"/>
              </a:ext>
            </a:extLst>
          </p:cNvPr>
          <p:cNvSpPr/>
          <p:nvPr/>
        </p:nvSpPr>
        <p:spPr>
          <a:xfrm>
            <a:off x="2783032" y="3371395"/>
            <a:ext cx="385420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F072EF5-A6FC-DD0F-704F-B0BBCEC15319}"/>
              </a:ext>
            </a:extLst>
          </p:cNvPr>
          <p:cNvSpPr/>
          <p:nvPr/>
        </p:nvSpPr>
        <p:spPr>
          <a:xfrm>
            <a:off x="2783033" y="3131031"/>
            <a:ext cx="118176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F53614BD-C70E-8CA2-732E-EB64D5B4F998}"/>
              </a:ext>
            </a:extLst>
          </p:cNvPr>
          <p:cNvSpPr/>
          <p:nvPr/>
        </p:nvSpPr>
        <p:spPr>
          <a:xfrm>
            <a:off x="5368963" y="2267243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4438E81E-3DE1-A376-7E81-EAA88E511D08}"/>
              </a:ext>
            </a:extLst>
          </p:cNvPr>
          <p:cNvSpPr/>
          <p:nvPr/>
        </p:nvSpPr>
        <p:spPr>
          <a:xfrm>
            <a:off x="5368963" y="2026879"/>
            <a:ext cx="137532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97CD376A-FFA8-2CF9-826E-BA1E3D0AA799}"/>
              </a:ext>
            </a:extLst>
          </p:cNvPr>
          <p:cNvSpPr/>
          <p:nvPr/>
        </p:nvSpPr>
        <p:spPr>
          <a:xfrm>
            <a:off x="2788474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0B37AFB-E2FF-8503-0CC9-5FAC9FC1CA84}"/>
              </a:ext>
            </a:extLst>
          </p:cNvPr>
          <p:cNvSpPr/>
          <p:nvPr/>
        </p:nvSpPr>
        <p:spPr>
          <a:xfrm>
            <a:off x="2788474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접수일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C39172B0-D4A2-A1C4-947F-A3F9414D7EB1}"/>
              </a:ext>
            </a:extLst>
          </p:cNvPr>
          <p:cNvSpPr/>
          <p:nvPr/>
        </p:nvSpPr>
        <p:spPr>
          <a:xfrm>
            <a:off x="1498722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E4202036-0896-5045-E0D7-B024F78C4DA6}"/>
              </a:ext>
            </a:extLst>
          </p:cNvPr>
          <p:cNvSpPr/>
          <p:nvPr/>
        </p:nvSpPr>
        <p:spPr>
          <a:xfrm>
            <a:off x="1498722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견적번호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9584515-E9C6-28D4-3628-8A0946092D63}"/>
              </a:ext>
            </a:extLst>
          </p:cNvPr>
          <p:cNvSpPr/>
          <p:nvPr/>
        </p:nvSpPr>
        <p:spPr>
          <a:xfrm>
            <a:off x="4076986" y="2859749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E3B7399E-0083-3EAC-9DD1-1E610401B7A1}"/>
              </a:ext>
            </a:extLst>
          </p:cNvPr>
          <p:cNvSpPr/>
          <p:nvPr/>
        </p:nvSpPr>
        <p:spPr>
          <a:xfrm>
            <a:off x="4076986" y="2619385"/>
            <a:ext cx="149382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660B519-183B-3FAE-998B-566994008E6F}"/>
              </a:ext>
            </a:extLst>
          </p:cNvPr>
          <p:cNvSpPr/>
          <p:nvPr/>
        </p:nvSpPr>
        <p:spPr>
          <a:xfrm>
            <a:off x="1494520" y="3370228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최초작성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8FEDD64-F48E-3D7F-D04A-473E6B9E5494}"/>
              </a:ext>
            </a:extLst>
          </p:cNvPr>
          <p:cNvSpPr/>
          <p:nvPr/>
        </p:nvSpPr>
        <p:spPr>
          <a:xfrm>
            <a:off x="1494520" y="3129864"/>
            <a:ext cx="137532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E69DA4E4-B5B7-8201-894E-21CDFD328770}"/>
              </a:ext>
            </a:extLst>
          </p:cNvPr>
          <p:cNvSpPr/>
          <p:nvPr/>
        </p:nvSpPr>
        <p:spPr>
          <a:xfrm>
            <a:off x="4078226" y="226951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 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466E8DD-B0AD-70F0-4A07-B448215162E0}"/>
              </a:ext>
            </a:extLst>
          </p:cNvPr>
          <p:cNvSpPr/>
          <p:nvPr/>
        </p:nvSpPr>
        <p:spPr>
          <a:xfrm>
            <a:off x="4078226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수주처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1294670E-B2D4-B3AF-6DFC-81C038E0735B}"/>
              </a:ext>
            </a:extLst>
          </p:cNvPr>
          <p:cNvSpPr/>
          <p:nvPr/>
        </p:nvSpPr>
        <p:spPr>
          <a:xfrm>
            <a:off x="2788474" y="2863143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18016F1-04C9-DB86-8572-1AFEC81E08C0}"/>
              </a:ext>
            </a:extLst>
          </p:cNvPr>
          <p:cNvSpPr/>
          <p:nvPr/>
        </p:nvSpPr>
        <p:spPr>
          <a:xfrm>
            <a:off x="2788474" y="262277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연락처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5FECFBB-75D6-E8D9-FE52-1A0FBDB9B3D0}"/>
              </a:ext>
            </a:extLst>
          </p:cNvPr>
          <p:cNvSpPr/>
          <p:nvPr/>
        </p:nvSpPr>
        <p:spPr>
          <a:xfrm>
            <a:off x="1311467" y="3899778"/>
            <a:ext cx="5433246" cy="2818586"/>
          </a:xfrm>
          <a:prstGeom prst="roundRect">
            <a:avLst>
              <a:gd name="adj" fmla="val 334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827048B-55A6-4FE5-F00C-63E2E288A705}"/>
              </a:ext>
            </a:extLst>
          </p:cNvPr>
          <p:cNvSpPr/>
          <p:nvPr/>
        </p:nvSpPr>
        <p:spPr>
          <a:xfrm>
            <a:off x="1397112" y="399721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자동 견적 산출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1186DAA1-362A-C397-7B65-14CC6A62E87E}"/>
              </a:ext>
            </a:extLst>
          </p:cNvPr>
          <p:cNvSpPr/>
          <p:nvPr/>
        </p:nvSpPr>
        <p:spPr>
          <a:xfrm>
            <a:off x="1411250" y="4260696"/>
            <a:ext cx="2572156" cy="237163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68CA9B7-6632-0583-D6DB-1315E2DAE9E4}"/>
              </a:ext>
            </a:extLst>
          </p:cNvPr>
          <p:cNvSpPr/>
          <p:nvPr/>
        </p:nvSpPr>
        <p:spPr>
          <a:xfrm>
            <a:off x="1496895" y="520271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 개소 목록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(0)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D7ABDDD0-2A56-5922-7FED-C6960D5E5EB1}"/>
              </a:ext>
            </a:extLst>
          </p:cNvPr>
          <p:cNvSpPr/>
          <p:nvPr/>
        </p:nvSpPr>
        <p:spPr>
          <a:xfrm>
            <a:off x="1411250" y="5488322"/>
            <a:ext cx="2572156" cy="27103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6401320C-7BAA-6D60-B891-4165C211FF2A}"/>
              </a:ext>
            </a:extLst>
          </p:cNvPr>
          <p:cNvSpPr/>
          <p:nvPr/>
        </p:nvSpPr>
        <p:spPr>
          <a:xfrm>
            <a:off x="3492309" y="523713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업로드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5612E10B-B956-D17F-9BB9-2FB683481B4F}"/>
              </a:ext>
            </a:extLst>
          </p:cNvPr>
          <p:cNvSpPr/>
          <p:nvPr/>
        </p:nvSpPr>
        <p:spPr>
          <a:xfrm>
            <a:off x="3047114" y="523713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양식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52920E73-FF2D-9AE8-D07F-192124FFD341}"/>
              </a:ext>
            </a:extLst>
          </p:cNvPr>
          <p:cNvSpPr/>
          <p:nvPr/>
        </p:nvSpPr>
        <p:spPr>
          <a:xfrm>
            <a:off x="1496895" y="5506365"/>
            <a:ext cx="2892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층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94BEC99D-1B18-F52F-0AC0-33C26339197A}"/>
              </a:ext>
            </a:extLst>
          </p:cNvPr>
          <p:cNvSpPr/>
          <p:nvPr/>
        </p:nvSpPr>
        <p:spPr>
          <a:xfrm>
            <a:off x="1823670" y="5506365"/>
            <a:ext cx="38483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>
                <a:solidFill>
                  <a:schemeClr val="tx1"/>
                </a:solidFill>
                <a:latin typeface="+mn-ea"/>
              </a:rPr>
              <a:t>부호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95428F6B-5D81-C8E8-5101-3A0488537789}"/>
              </a:ext>
            </a:extLst>
          </p:cNvPr>
          <p:cNvSpPr/>
          <p:nvPr/>
        </p:nvSpPr>
        <p:spPr>
          <a:xfrm>
            <a:off x="2326250" y="5506365"/>
            <a:ext cx="4804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사이즈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DE306C85-3E0B-A367-8ADD-FB0D461DADF8}"/>
              </a:ext>
            </a:extLst>
          </p:cNvPr>
          <p:cNvSpPr/>
          <p:nvPr/>
        </p:nvSpPr>
        <p:spPr>
          <a:xfrm>
            <a:off x="3010628" y="5506365"/>
            <a:ext cx="4804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제품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501BB184-A7A6-10C5-3B0B-469111C05588}"/>
              </a:ext>
            </a:extLst>
          </p:cNvPr>
          <p:cNvSpPr/>
          <p:nvPr/>
        </p:nvSpPr>
        <p:spPr>
          <a:xfrm>
            <a:off x="3471203" y="5506365"/>
            <a:ext cx="4804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수량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0D57F8D4-ED64-9CF6-7DD7-50F6A0F67D2C}"/>
              </a:ext>
            </a:extLst>
          </p:cNvPr>
          <p:cNvSpPr/>
          <p:nvPr/>
        </p:nvSpPr>
        <p:spPr>
          <a:xfrm>
            <a:off x="1410255" y="5827773"/>
            <a:ext cx="2572156" cy="57588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개소를 추가해주세요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7A4AF8C1-863F-5E7D-E9A1-6F0FF08568BB}"/>
              </a:ext>
            </a:extLst>
          </p:cNvPr>
          <p:cNvSpPr/>
          <p:nvPr/>
        </p:nvSpPr>
        <p:spPr>
          <a:xfrm>
            <a:off x="4076986" y="4260696"/>
            <a:ext cx="2572156" cy="237163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0DB2C1C4-A2C1-8F5D-06C3-7497A4840234}"/>
              </a:ext>
            </a:extLst>
          </p:cNvPr>
          <p:cNvSpPr/>
          <p:nvPr/>
        </p:nvSpPr>
        <p:spPr>
          <a:xfrm>
            <a:off x="4162631" y="5202790"/>
            <a:ext cx="23906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개소를 선택해주세요</a:t>
            </a:r>
            <a:endParaRPr lang="ko-KR" altLang="en-US" sz="7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A543751E-5564-B2DC-7235-9D6489691D98}"/>
              </a:ext>
            </a:extLst>
          </p:cNvPr>
          <p:cNvSpPr/>
          <p:nvPr/>
        </p:nvSpPr>
        <p:spPr>
          <a:xfrm>
            <a:off x="4162631" y="5402088"/>
            <a:ext cx="23906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왼쪽 목록에서 개소를 선택하시면 상세 정보가 표시됩니다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352AB564-C1F3-321B-4137-15763C267A8F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ACBF9919-DC28-421E-CDD8-BB19C1F53B4F}"/>
              </a:ext>
            </a:extLst>
          </p:cNvPr>
          <p:cNvSpPr/>
          <p:nvPr/>
        </p:nvSpPr>
        <p:spPr>
          <a:xfrm>
            <a:off x="1494520" y="286666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684D792-5B3F-FB96-B8F4-CD994A591004}"/>
              </a:ext>
            </a:extLst>
          </p:cNvPr>
          <p:cNvSpPr/>
          <p:nvPr/>
        </p:nvSpPr>
        <p:spPr>
          <a:xfrm>
            <a:off x="1494520" y="262630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7CA3FC0-E94B-D76B-3F51-53F92DA97D47}"/>
              </a:ext>
            </a:extLst>
          </p:cNvPr>
          <p:cNvSpPr/>
          <p:nvPr/>
        </p:nvSpPr>
        <p:spPr>
          <a:xfrm>
            <a:off x="1411250" y="4261804"/>
            <a:ext cx="2572156" cy="89141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CB458D6B-CEEA-6EAC-70D0-A7CEAC997ED7}"/>
              </a:ext>
            </a:extLst>
          </p:cNvPr>
          <p:cNvSpPr/>
          <p:nvPr/>
        </p:nvSpPr>
        <p:spPr>
          <a:xfrm>
            <a:off x="1864106" y="4449905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FSS-01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15762DF3-D881-D5C3-91B0-EEA520AEBF4C}"/>
              </a:ext>
            </a:extLst>
          </p:cNvPr>
          <p:cNvSpPr/>
          <p:nvPr/>
        </p:nvSpPr>
        <p:spPr>
          <a:xfrm>
            <a:off x="1864106" y="4271537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부호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CF4B265B-99BA-EF26-7804-DFF5D76E93A9}"/>
              </a:ext>
            </a:extLst>
          </p:cNvPr>
          <p:cNvSpPr/>
          <p:nvPr/>
        </p:nvSpPr>
        <p:spPr>
          <a:xfrm>
            <a:off x="1449089" y="4449905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층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D33DB7B1-7400-44EA-0D12-E9E6AEEDD617}"/>
              </a:ext>
            </a:extLst>
          </p:cNvPr>
          <p:cNvSpPr/>
          <p:nvPr/>
        </p:nvSpPr>
        <p:spPr>
          <a:xfrm>
            <a:off x="1449089" y="4271537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층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F8A2C794-8016-F042-CF82-E2EB32983417}"/>
              </a:ext>
            </a:extLst>
          </p:cNvPr>
          <p:cNvSpPr/>
          <p:nvPr/>
        </p:nvSpPr>
        <p:spPr>
          <a:xfrm>
            <a:off x="2694140" y="4449905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3000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7D883FD9-DB52-3545-41E5-35C2DFAC3440}"/>
              </a:ext>
            </a:extLst>
          </p:cNvPr>
          <p:cNvSpPr/>
          <p:nvPr/>
        </p:nvSpPr>
        <p:spPr>
          <a:xfrm>
            <a:off x="2694140" y="4271537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세로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098A4727-AAE5-1D7A-4EDA-64B8047646DF}"/>
              </a:ext>
            </a:extLst>
          </p:cNvPr>
          <p:cNvSpPr/>
          <p:nvPr/>
        </p:nvSpPr>
        <p:spPr>
          <a:xfrm>
            <a:off x="2279122" y="4449905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5000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88716A0-66B3-376E-709E-5FDD6427BE05}"/>
              </a:ext>
            </a:extLst>
          </p:cNvPr>
          <p:cNvSpPr/>
          <p:nvPr/>
        </p:nvSpPr>
        <p:spPr>
          <a:xfrm>
            <a:off x="2279122" y="4271537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가로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E9721EFE-B185-BFAD-C320-4F9970ACFE50}"/>
              </a:ext>
            </a:extLst>
          </p:cNvPr>
          <p:cNvSpPr/>
          <p:nvPr/>
        </p:nvSpPr>
        <p:spPr>
          <a:xfrm>
            <a:off x="3109156" y="4449905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제품코드▼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24F49C50-2921-C75E-22C6-F747025745DB}"/>
              </a:ext>
            </a:extLst>
          </p:cNvPr>
          <p:cNvSpPr/>
          <p:nvPr/>
        </p:nvSpPr>
        <p:spPr>
          <a:xfrm>
            <a:off x="3047115" y="4271537"/>
            <a:ext cx="51528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>
                <a:solidFill>
                  <a:schemeClr val="tx1"/>
                </a:solidFill>
                <a:latin typeface="+mn-ea"/>
              </a:rPr>
              <a:t>제품코드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312BA4EC-474F-C212-CD24-F0637FE8BE50}"/>
              </a:ext>
            </a:extLst>
          </p:cNvPr>
          <p:cNvSpPr/>
          <p:nvPr/>
        </p:nvSpPr>
        <p:spPr>
          <a:xfrm>
            <a:off x="3524173" y="4449905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6DE556D-869E-4D1F-B308-476D28C71847}"/>
              </a:ext>
            </a:extLst>
          </p:cNvPr>
          <p:cNvSpPr/>
          <p:nvPr/>
        </p:nvSpPr>
        <p:spPr>
          <a:xfrm>
            <a:off x="3524173" y="4271537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084FD25F-E0EF-AB6A-BD09-008555FA330A}"/>
              </a:ext>
            </a:extLst>
          </p:cNvPr>
          <p:cNvSpPr/>
          <p:nvPr/>
        </p:nvSpPr>
        <p:spPr>
          <a:xfrm>
            <a:off x="2142329" y="4874003"/>
            <a:ext cx="6816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단상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(220V)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▼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689A2D7C-691A-EFB1-2436-F1D6F9F7BF11}"/>
              </a:ext>
            </a:extLst>
          </p:cNvPr>
          <p:cNvSpPr/>
          <p:nvPr/>
        </p:nvSpPr>
        <p:spPr>
          <a:xfrm>
            <a:off x="2142329" y="4695635"/>
            <a:ext cx="6615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전원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7A29813B-4DF1-35AE-925E-8D47B1F961DA}"/>
              </a:ext>
            </a:extLst>
          </p:cNvPr>
          <p:cNvSpPr/>
          <p:nvPr/>
        </p:nvSpPr>
        <p:spPr>
          <a:xfrm>
            <a:off x="1449089" y="4874003"/>
            <a:ext cx="6816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벽면형 ▼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B6039346-F0E3-BBEC-ACF2-3C85C0DA8F4B}"/>
              </a:ext>
            </a:extLst>
          </p:cNvPr>
          <p:cNvSpPr/>
          <p:nvPr/>
        </p:nvSpPr>
        <p:spPr>
          <a:xfrm>
            <a:off x="1449089" y="4695635"/>
            <a:ext cx="6615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가이드레일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B2E2CF5C-0EEB-D90C-58D0-946B16F39B1D}"/>
              </a:ext>
            </a:extLst>
          </p:cNvPr>
          <p:cNvSpPr/>
          <p:nvPr/>
        </p:nvSpPr>
        <p:spPr>
          <a:xfrm>
            <a:off x="2835567" y="4874003"/>
            <a:ext cx="6816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단독 ▼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590A54FC-A209-CD23-42DF-41EEE7A22776}"/>
              </a:ext>
            </a:extLst>
          </p:cNvPr>
          <p:cNvSpPr/>
          <p:nvPr/>
        </p:nvSpPr>
        <p:spPr>
          <a:xfrm>
            <a:off x="2835567" y="4695635"/>
            <a:ext cx="6615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제어기</a:t>
            </a: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97918724-8CC8-BF77-67B8-EF33FE57CDFE}"/>
              </a:ext>
            </a:extLst>
          </p:cNvPr>
          <p:cNvGrpSpPr/>
          <p:nvPr/>
        </p:nvGrpSpPr>
        <p:grpSpPr>
          <a:xfrm>
            <a:off x="3632949" y="4904530"/>
            <a:ext cx="178473" cy="182172"/>
            <a:chOff x="6547188" y="4021637"/>
            <a:chExt cx="308566" cy="314964"/>
          </a:xfrm>
        </p:grpSpPr>
        <p:sp>
          <p:nvSpPr>
            <p:cNvPr id="115" name="타원 108">
              <a:extLst>
                <a:ext uri="{FF2B5EF4-FFF2-40B4-BE49-F238E27FC236}">
                  <a16:creationId xmlns:a16="http://schemas.microsoft.com/office/drawing/2014/main" id="{C0746872-D98B-31A0-2CB2-CD914BE067C1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6" name="그래픽 115" descr="닫기">
              <a:extLst>
                <a:ext uri="{FF2B5EF4-FFF2-40B4-BE49-F238E27FC236}">
                  <a16:creationId xmlns:a16="http://schemas.microsoft.com/office/drawing/2014/main" id="{94DDF8CD-ECA2-8303-FE3E-5F9310F6AD4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BF11C19C-FF5B-4958-18AF-0DABEF1F3B6A}"/>
              </a:ext>
            </a:extLst>
          </p:cNvPr>
          <p:cNvSpPr/>
          <p:nvPr/>
        </p:nvSpPr>
        <p:spPr>
          <a:xfrm>
            <a:off x="5368963" y="2864474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부가세 포함 ▼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81AFE84-918E-C7A7-30A5-16997DDD591C}"/>
              </a:ext>
            </a:extLst>
          </p:cNvPr>
          <p:cNvSpPr/>
          <p:nvPr/>
        </p:nvSpPr>
        <p:spPr>
          <a:xfrm>
            <a:off x="5368963" y="2624110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4C6842BC-7171-F6F8-24F2-7EC531043A04}"/>
              </a:ext>
            </a:extLst>
          </p:cNvPr>
          <p:cNvSpPr/>
          <p:nvPr/>
        </p:nvSpPr>
        <p:spPr>
          <a:xfrm>
            <a:off x="5118491" y="23047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7A9606AE-62A5-D457-C3E4-A37438DB72D6}"/>
              </a:ext>
            </a:extLst>
          </p:cNvPr>
          <p:cNvSpPr/>
          <p:nvPr/>
        </p:nvSpPr>
        <p:spPr>
          <a:xfrm>
            <a:off x="1909471" y="26738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FEE19FEB-9EDF-785B-9DD2-4BF30F26E396}"/>
              </a:ext>
            </a:extLst>
          </p:cNvPr>
          <p:cNvSpPr/>
          <p:nvPr/>
        </p:nvSpPr>
        <p:spPr>
          <a:xfrm>
            <a:off x="3230188" y="26738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4" name="타원 123">
            <a:extLst>
              <a:ext uri="{FF2B5EF4-FFF2-40B4-BE49-F238E27FC236}">
                <a16:creationId xmlns:a16="http://schemas.microsoft.com/office/drawing/2014/main" id="{E214E396-9F1B-C638-2C8E-285A667B5F7E}"/>
              </a:ext>
            </a:extLst>
          </p:cNvPr>
          <p:cNvSpPr/>
          <p:nvPr/>
        </p:nvSpPr>
        <p:spPr>
          <a:xfrm>
            <a:off x="6382210" y="290292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7716365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E9E453-4092-829B-1937-35820902D3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8AF11EB-6DE1-D796-6CE2-AFFCF9A0205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3C0EE97-23BD-030F-7AF5-C8765AD541B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D0ABEE0-BDF8-28AB-44C3-9EBA2F0CF91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955410427"/>
              </p:ext>
            </p:extLst>
          </p:nvPr>
        </p:nvGraphicFramePr>
        <p:xfrm>
          <a:off x="7086600" y="501650"/>
          <a:ext cx="2057400" cy="61518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입력된 정보를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 영역에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12212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산출하기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수정된 정보로 산출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카테고리별 목록 정보를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(4-1)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영역에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스크린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스크린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가이드레일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케이스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하단마감재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연기차단재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부자재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철재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철재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가이드레일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케이스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하단마감재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연기차단재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부자재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금액 변경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(6-1)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카테고리별 목록 정보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355613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견적서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견적서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팝업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거래명세서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팝업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할인하기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회계 권한이 있을 경우에만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할인하기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5723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최종확정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수주 등록 버튼으로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수주 등록 버튼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수주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451072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B493472F-D432-9A6F-BBA9-EC665B06A3A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66691CF-CF00-70F9-30CC-7F5DFDBB30C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7F1CCE0-83FC-AE98-3248-88C7914F598D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E76E2FB-6C23-9FA0-C1D3-A8574588E2E1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1F4E123-8AF9-5B29-205D-EDB7705F21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8394214"/>
              </p:ext>
            </p:extLst>
          </p:nvPr>
        </p:nvGraphicFramePr>
        <p:xfrm>
          <a:off x="182390" y="1138877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0327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569F8C07-E519-C501-E080-22396AFDF05C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7C39A4B1-48D5-CC77-B218-2EFF4B0CEEBC}"/>
              </a:ext>
            </a:extLst>
          </p:cNvPr>
          <p:cNvSpPr/>
          <p:nvPr/>
        </p:nvSpPr>
        <p:spPr>
          <a:xfrm>
            <a:off x="4243747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할인하기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F69AB67-A627-DF2A-819A-852574A8746D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503FF37F-3820-CBF7-2D2B-572793A35765}"/>
              </a:ext>
            </a:extLst>
          </p:cNvPr>
          <p:cNvSpPr/>
          <p:nvPr/>
        </p:nvSpPr>
        <p:spPr>
          <a:xfrm>
            <a:off x="5096982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최종확정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6EFFA524-C4BA-AA96-363C-5F82A53E4A0D}"/>
              </a:ext>
            </a:extLst>
          </p:cNvPr>
          <p:cNvSpPr/>
          <p:nvPr/>
        </p:nvSpPr>
        <p:spPr>
          <a:xfrm>
            <a:off x="1311467" y="735183"/>
            <a:ext cx="5433246" cy="3681136"/>
          </a:xfrm>
          <a:prstGeom prst="roundRect">
            <a:avLst>
              <a:gd name="adj" fmla="val 166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E5B512F-8C56-981C-2B8B-F20F4E14D856}"/>
              </a:ext>
            </a:extLst>
          </p:cNvPr>
          <p:cNvSpPr/>
          <p:nvPr/>
        </p:nvSpPr>
        <p:spPr>
          <a:xfrm>
            <a:off x="1397112" y="8326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자동 견적 산출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4B90F881-7050-F9B8-32A8-DF7D85C5E178}"/>
              </a:ext>
            </a:extLst>
          </p:cNvPr>
          <p:cNvSpPr/>
          <p:nvPr/>
        </p:nvSpPr>
        <p:spPr>
          <a:xfrm>
            <a:off x="1411250" y="1096101"/>
            <a:ext cx="2572156" cy="323179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E7C63FA-C28D-D2D5-C5A9-D81BAB62034C}"/>
              </a:ext>
            </a:extLst>
          </p:cNvPr>
          <p:cNvSpPr/>
          <p:nvPr/>
        </p:nvSpPr>
        <p:spPr>
          <a:xfrm>
            <a:off x="1496895" y="205074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 개소 목록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(0)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52D0D3FD-C715-B31C-B372-D4165E6AA3FD}"/>
              </a:ext>
            </a:extLst>
          </p:cNvPr>
          <p:cNvSpPr/>
          <p:nvPr/>
        </p:nvSpPr>
        <p:spPr>
          <a:xfrm>
            <a:off x="1411250" y="2336351"/>
            <a:ext cx="2572156" cy="27103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BF6012E7-CFED-D0FF-DDAE-6A78439B3B23}"/>
              </a:ext>
            </a:extLst>
          </p:cNvPr>
          <p:cNvSpPr/>
          <p:nvPr/>
        </p:nvSpPr>
        <p:spPr>
          <a:xfrm>
            <a:off x="3492309" y="208516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업로드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A8B9989C-DB49-E79C-F3FA-D9FF57C4669E}"/>
              </a:ext>
            </a:extLst>
          </p:cNvPr>
          <p:cNvSpPr/>
          <p:nvPr/>
        </p:nvSpPr>
        <p:spPr>
          <a:xfrm>
            <a:off x="3047114" y="208516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양식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C47CA1A3-E56C-6E88-794E-125F8A43A1F7}"/>
              </a:ext>
            </a:extLst>
          </p:cNvPr>
          <p:cNvSpPr/>
          <p:nvPr/>
        </p:nvSpPr>
        <p:spPr>
          <a:xfrm>
            <a:off x="1496895" y="2354394"/>
            <a:ext cx="2892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층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98660D79-BD1C-6E01-0A21-55FE195026A1}"/>
              </a:ext>
            </a:extLst>
          </p:cNvPr>
          <p:cNvSpPr/>
          <p:nvPr/>
        </p:nvSpPr>
        <p:spPr>
          <a:xfrm>
            <a:off x="1823670" y="2354394"/>
            <a:ext cx="38483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>
                <a:solidFill>
                  <a:schemeClr val="tx1"/>
                </a:solidFill>
                <a:latin typeface="+mn-ea"/>
              </a:rPr>
              <a:t>부호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084D71DE-8A0C-6994-45C3-3F725E97791C}"/>
              </a:ext>
            </a:extLst>
          </p:cNvPr>
          <p:cNvSpPr/>
          <p:nvPr/>
        </p:nvSpPr>
        <p:spPr>
          <a:xfrm>
            <a:off x="2326250" y="2354394"/>
            <a:ext cx="4804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사이즈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2D3C4A9-27C2-C7C7-772C-9C2FABC2F616}"/>
              </a:ext>
            </a:extLst>
          </p:cNvPr>
          <p:cNvSpPr/>
          <p:nvPr/>
        </p:nvSpPr>
        <p:spPr>
          <a:xfrm>
            <a:off x="3010628" y="2354394"/>
            <a:ext cx="4804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제품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693D7542-15EB-BD82-769A-A1FD1BCF6AC2}"/>
              </a:ext>
            </a:extLst>
          </p:cNvPr>
          <p:cNvSpPr/>
          <p:nvPr/>
        </p:nvSpPr>
        <p:spPr>
          <a:xfrm>
            <a:off x="3413082" y="2354394"/>
            <a:ext cx="4804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수량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010A0D37-C0A8-B084-527B-C77927764A8E}"/>
              </a:ext>
            </a:extLst>
          </p:cNvPr>
          <p:cNvSpPr/>
          <p:nvPr/>
        </p:nvSpPr>
        <p:spPr>
          <a:xfrm>
            <a:off x="1411250" y="1094339"/>
            <a:ext cx="2572156" cy="89141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37196378-5B48-5505-BB6C-C59CA324455F}"/>
              </a:ext>
            </a:extLst>
          </p:cNvPr>
          <p:cNvSpPr/>
          <p:nvPr/>
        </p:nvSpPr>
        <p:spPr>
          <a:xfrm>
            <a:off x="1864106" y="1282440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FSS-01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F176FDF0-0866-A1FE-17F7-87AD3349B51F}"/>
              </a:ext>
            </a:extLst>
          </p:cNvPr>
          <p:cNvSpPr/>
          <p:nvPr/>
        </p:nvSpPr>
        <p:spPr>
          <a:xfrm>
            <a:off x="1864106" y="1104072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부호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E4767CF-90B6-8995-2099-9022632AFD80}"/>
              </a:ext>
            </a:extLst>
          </p:cNvPr>
          <p:cNvSpPr/>
          <p:nvPr/>
        </p:nvSpPr>
        <p:spPr>
          <a:xfrm>
            <a:off x="1449089" y="1282440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층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9D8F5457-0FF4-3ECB-9B5A-99772C6A4D7D}"/>
              </a:ext>
            </a:extLst>
          </p:cNvPr>
          <p:cNvSpPr/>
          <p:nvPr/>
        </p:nvSpPr>
        <p:spPr>
          <a:xfrm>
            <a:off x="1449089" y="1104072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층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A11957D9-7825-F036-F290-29EFD73AE90D}"/>
              </a:ext>
            </a:extLst>
          </p:cNvPr>
          <p:cNvSpPr/>
          <p:nvPr/>
        </p:nvSpPr>
        <p:spPr>
          <a:xfrm>
            <a:off x="2694140" y="1282440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3000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6A618A8-CE24-2E82-F83D-2DF35FC8114F}"/>
              </a:ext>
            </a:extLst>
          </p:cNvPr>
          <p:cNvSpPr/>
          <p:nvPr/>
        </p:nvSpPr>
        <p:spPr>
          <a:xfrm>
            <a:off x="2694140" y="1104072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세로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461A50AE-215C-592A-5C8F-34ADF8907C43}"/>
              </a:ext>
            </a:extLst>
          </p:cNvPr>
          <p:cNvSpPr/>
          <p:nvPr/>
        </p:nvSpPr>
        <p:spPr>
          <a:xfrm>
            <a:off x="2279122" y="1282440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5000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03FE317A-995A-8C55-C947-687268892137}"/>
              </a:ext>
            </a:extLst>
          </p:cNvPr>
          <p:cNvSpPr/>
          <p:nvPr/>
        </p:nvSpPr>
        <p:spPr>
          <a:xfrm>
            <a:off x="2279122" y="1104072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가로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A0112C6-05B3-B428-0C5F-515D95C7044E}"/>
              </a:ext>
            </a:extLst>
          </p:cNvPr>
          <p:cNvSpPr/>
          <p:nvPr/>
        </p:nvSpPr>
        <p:spPr>
          <a:xfrm>
            <a:off x="3109156" y="1282440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제품코드▼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21F3D005-6B52-F986-7327-95834A85AE50}"/>
              </a:ext>
            </a:extLst>
          </p:cNvPr>
          <p:cNvSpPr/>
          <p:nvPr/>
        </p:nvSpPr>
        <p:spPr>
          <a:xfrm>
            <a:off x="3047115" y="1104072"/>
            <a:ext cx="51528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>
                <a:solidFill>
                  <a:schemeClr val="tx1"/>
                </a:solidFill>
                <a:latin typeface="+mn-ea"/>
              </a:rPr>
              <a:t>제품코드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7A6DA0DD-36FF-90C2-AD61-16B7B54C355E}"/>
              </a:ext>
            </a:extLst>
          </p:cNvPr>
          <p:cNvSpPr/>
          <p:nvPr/>
        </p:nvSpPr>
        <p:spPr>
          <a:xfrm>
            <a:off x="3524173" y="1282440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48B80595-AC51-A60A-8224-3CB7FDBF7D0B}"/>
              </a:ext>
            </a:extLst>
          </p:cNvPr>
          <p:cNvSpPr/>
          <p:nvPr/>
        </p:nvSpPr>
        <p:spPr>
          <a:xfrm>
            <a:off x="3524173" y="1104072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D996D5ED-13E4-57A3-DC48-C0A60E383AD2}"/>
              </a:ext>
            </a:extLst>
          </p:cNvPr>
          <p:cNvSpPr/>
          <p:nvPr/>
        </p:nvSpPr>
        <p:spPr>
          <a:xfrm>
            <a:off x="2142329" y="1706538"/>
            <a:ext cx="6816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단상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(220V)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▼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4BB1EBAB-95DB-7E36-CEAA-F3C882C7D28F}"/>
              </a:ext>
            </a:extLst>
          </p:cNvPr>
          <p:cNvSpPr/>
          <p:nvPr/>
        </p:nvSpPr>
        <p:spPr>
          <a:xfrm>
            <a:off x="2142329" y="1528170"/>
            <a:ext cx="6615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전원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DD358A8-3EBA-1AD1-3586-D83B87C939F8}"/>
              </a:ext>
            </a:extLst>
          </p:cNvPr>
          <p:cNvSpPr/>
          <p:nvPr/>
        </p:nvSpPr>
        <p:spPr>
          <a:xfrm>
            <a:off x="1449089" y="1706538"/>
            <a:ext cx="6816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벽면형 ▼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81C4C9BB-7A4E-E02F-57DF-9202C02D2A6C}"/>
              </a:ext>
            </a:extLst>
          </p:cNvPr>
          <p:cNvSpPr/>
          <p:nvPr/>
        </p:nvSpPr>
        <p:spPr>
          <a:xfrm>
            <a:off x="1449089" y="1528170"/>
            <a:ext cx="6615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가이드레일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358E4715-DBEA-7F26-4F10-A771C5868961}"/>
              </a:ext>
            </a:extLst>
          </p:cNvPr>
          <p:cNvSpPr/>
          <p:nvPr/>
        </p:nvSpPr>
        <p:spPr>
          <a:xfrm>
            <a:off x="2835567" y="1706538"/>
            <a:ext cx="6816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단독 ▼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33007830-2B0C-819E-5FDE-84D8FF0C1A13}"/>
              </a:ext>
            </a:extLst>
          </p:cNvPr>
          <p:cNvSpPr/>
          <p:nvPr/>
        </p:nvSpPr>
        <p:spPr>
          <a:xfrm>
            <a:off x="2835567" y="1528170"/>
            <a:ext cx="6615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제어기</a:t>
            </a:r>
          </a:p>
        </p:txBody>
      </p: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FAE6124B-A2AC-A1C1-8241-A6DA8C77EB13}"/>
              </a:ext>
            </a:extLst>
          </p:cNvPr>
          <p:cNvGrpSpPr/>
          <p:nvPr/>
        </p:nvGrpSpPr>
        <p:grpSpPr>
          <a:xfrm>
            <a:off x="3632949" y="1737065"/>
            <a:ext cx="178473" cy="182172"/>
            <a:chOff x="6547188" y="4021637"/>
            <a:chExt cx="308566" cy="314964"/>
          </a:xfrm>
        </p:grpSpPr>
        <p:sp>
          <p:nvSpPr>
            <p:cNvPr id="140" name="타원 108">
              <a:extLst>
                <a:ext uri="{FF2B5EF4-FFF2-40B4-BE49-F238E27FC236}">
                  <a16:creationId xmlns:a16="http://schemas.microsoft.com/office/drawing/2014/main" id="{59AD6484-1955-65C2-0B75-FAD9D38352CE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41" name="그래픽 140" descr="닫기">
              <a:extLst>
                <a:ext uri="{FF2B5EF4-FFF2-40B4-BE49-F238E27FC236}">
                  <a16:creationId xmlns:a16="http://schemas.microsoft.com/office/drawing/2014/main" id="{E75F6CED-D2A8-B541-52A9-083BE750167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80319484-573D-B077-7898-F0EB5AB59976}"/>
              </a:ext>
            </a:extLst>
          </p:cNvPr>
          <p:cNvSpPr/>
          <p:nvPr/>
        </p:nvSpPr>
        <p:spPr>
          <a:xfrm>
            <a:off x="4076986" y="1096101"/>
            <a:ext cx="2572156" cy="323179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837AF09-13DE-F0BC-53B9-F33D357233B5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6997130-7C6B-55F8-CCA8-830FFC40409F}"/>
              </a:ext>
            </a:extLst>
          </p:cNvPr>
          <p:cNvSpPr/>
          <p:nvPr/>
        </p:nvSpPr>
        <p:spPr>
          <a:xfrm>
            <a:off x="1411250" y="2609190"/>
            <a:ext cx="2572156" cy="271036"/>
          </a:xfrm>
          <a:prstGeom prst="roundRect">
            <a:avLst>
              <a:gd name="adj" fmla="val 0"/>
            </a:avLst>
          </a:prstGeom>
          <a:solidFill>
            <a:schemeClr val="accent2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D8393A33-B79D-A0F8-3556-B1971E477687}"/>
              </a:ext>
            </a:extLst>
          </p:cNvPr>
          <p:cNvSpPr/>
          <p:nvPr/>
        </p:nvSpPr>
        <p:spPr>
          <a:xfrm>
            <a:off x="1496895" y="2627233"/>
            <a:ext cx="2892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963E427D-4E1F-7424-BCF3-ABDE724AFF1A}"/>
              </a:ext>
            </a:extLst>
          </p:cNvPr>
          <p:cNvSpPr/>
          <p:nvPr/>
        </p:nvSpPr>
        <p:spPr>
          <a:xfrm>
            <a:off x="1823670" y="2627233"/>
            <a:ext cx="43646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FSS01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2DF279C-5D4B-223D-AEE0-66731D3006BB}"/>
              </a:ext>
            </a:extLst>
          </p:cNvPr>
          <p:cNvSpPr/>
          <p:nvPr/>
        </p:nvSpPr>
        <p:spPr>
          <a:xfrm>
            <a:off x="2246755" y="2627233"/>
            <a:ext cx="5888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5000X3000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41DB5F5-E6A2-DBF4-98F5-B2AB6D4126A8}"/>
              </a:ext>
            </a:extLst>
          </p:cNvPr>
          <p:cNvSpPr/>
          <p:nvPr/>
        </p:nvSpPr>
        <p:spPr>
          <a:xfrm>
            <a:off x="2895768" y="2627233"/>
            <a:ext cx="5953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FG-001000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E67F599-9683-A3E3-6606-4B883B9CBE3C}"/>
              </a:ext>
            </a:extLst>
          </p:cNvPr>
          <p:cNvSpPr/>
          <p:nvPr/>
        </p:nvSpPr>
        <p:spPr>
          <a:xfrm>
            <a:off x="3451481" y="2627233"/>
            <a:ext cx="2251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13FBE66-BDAE-4903-A053-98093586800C}"/>
              </a:ext>
            </a:extLst>
          </p:cNvPr>
          <p:cNvSpPr/>
          <p:nvPr/>
        </p:nvSpPr>
        <p:spPr>
          <a:xfrm>
            <a:off x="1411250" y="2880633"/>
            <a:ext cx="2572156" cy="27103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324FE6A-BEB1-4293-8445-FED03C4296E2}"/>
              </a:ext>
            </a:extLst>
          </p:cNvPr>
          <p:cNvSpPr/>
          <p:nvPr/>
        </p:nvSpPr>
        <p:spPr>
          <a:xfrm>
            <a:off x="1477875" y="2898676"/>
            <a:ext cx="30830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층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96D72F48-6907-7E13-9531-2B9441AF736C}"/>
              </a:ext>
            </a:extLst>
          </p:cNvPr>
          <p:cNvSpPr/>
          <p:nvPr/>
        </p:nvSpPr>
        <p:spPr>
          <a:xfrm>
            <a:off x="1823670" y="2898676"/>
            <a:ext cx="43646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FSS01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BB6A19B6-169F-A321-624A-F4D8FCAB8EC6}"/>
              </a:ext>
            </a:extLst>
          </p:cNvPr>
          <p:cNvSpPr/>
          <p:nvPr/>
        </p:nvSpPr>
        <p:spPr>
          <a:xfrm>
            <a:off x="2246755" y="2898676"/>
            <a:ext cx="5888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5000X3000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A219FAC9-ADB4-C2DD-4944-760A8052FB6C}"/>
              </a:ext>
            </a:extLst>
          </p:cNvPr>
          <p:cNvSpPr/>
          <p:nvPr/>
        </p:nvSpPr>
        <p:spPr>
          <a:xfrm>
            <a:off x="2895768" y="2898676"/>
            <a:ext cx="5953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FG-001000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D8637810-F494-E6FA-4904-FCA607A5AB68}"/>
              </a:ext>
            </a:extLst>
          </p:cNvPr>
          <p:cNvSpPr/>
          <p:nvPr/>
        </p:nvSpPr>
        <p:spPr>
          <a:xfrm>
            <a:off x="3451481" y="2898676"/>
            <a:ext cx="2251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BDF5A69C-C51B-4BD6-F678-A820EED10156}"/>
              </a:ext>
            </a:extLst>
          </p:cNvPr>
          <p:cNvSpPr/>
          <p:nvPr/>
        </p:nvSpPr>
        <p:spPr>
          <a:xfrm>
            <a:off x="4074299" y="1986752"/>
            <a:ext cx="2574473" cy="49101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0F5659E5-A4C4-7F84-6FAF-842B9FEEB7B7}"/>
              </a:ext>
            </a:extLst>
          </p:cNvPr>
          <p:cNvSpPr/>
          <p:nvPr/>
        </p:nvSpPr>
        <p:spPr>
          <a:xfrm>
            <a:off x="4741598" y="2207001"/>
            <a:ext cx="523035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 kg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CEF1F136-0342-82EB-F8B4-B7D0B6F11BEC}"/>
              </a:ext>
            </a:extLst>
          </p:cNvPr>
          <p:cNvSpPr/>
          <p:nvPr/>
        </p:nvSpPr>
        <p:spPr>
          <a:xfrm>
            <a:off x="4741598" y="2028633"/>
            <a:ext cx="59962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산출중량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E0522C89-771E-2D1B-8D43-34731D19EAD1}"/>
              </a:ext>
            </a:extLst>
          </p:cNvPr>
          <p:cNvSpPr/>
          <p:nvPr/>
        </p:nvSpPr>
        <p:spPr>
          <a:xfrm>
            <a:off x="4113222" y="2207001"/>
            <a:ext cx="579887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5280X3280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9CA1D8FF-EF90-EC37-E21C-27F3764729B8}"/>
              </a:ext>
            </a:extLst>
          </p:cNvPr>
          <p:cNvSpPr/>
          <p:nvPr/>
        </p:nvSpPr>
        <p:spPr>
          <a:xfrm>
            <a:off x="4113222" y="2028633"/>
            <a:ext cx="59962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제작사이즈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3FB3BB06-B5D7-3C96-4E75-474C8ED6F6AE}"/>
              </a:ext>
            </a:extLst>
          </p:cNvPr>
          <p:cNvSpPr/>
          <p:nvPr/>
        </p:nvSpPr>
        <p:spPr>
          <a:xfrm>
            <a:off x="5369972" y="2207001"/>
            <a:ext cx="523035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 m</a:t>
            </a:r>
            <a:r>
              <a:rPr lang="en-US" altLang="ko-KR" sz="600" baseline="30000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600" baseline="300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4099D0D8-2A7D-D449-49A4-C368BECA9BB4}"/>
              </a:ext>
            </a:extLst>
          </p:cNvPr>
          <p:cNvSpPr/>
          <p:nvPr/>
        </p:nvSpPr>
        <p:spPr>
          <a:xfrm>
            <a:off x="5369972" y="2028633"/>
            <a:ext cx="59962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산출면적</a:t>
            </a:r>
          </a:p>
        </p:txBody>
      </p:sp>
      <p:graphicFrame>
        <p:nvGraphicFramePr>
          <p:cNvPr id="160" name="표 159">
            <a:extLst>
              <a:ext uri="{FF2B5EF4-FFF2-40B4-BE49-F238E27FC236}">
                <a16:creationId xmlns:a16="http://schemas.microsoft.com/office/drawing/2014/main" id="{22F7D1D9-5F54-BAD3-2150-E436A8F69C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225016"/>
              </p:ext>
            </p:extLst>
          </p:nvPr>
        </p:nvGraphicFramePr>
        <p:xfrm>
          <a:off x="4076003" y="2472829"/>
          <a:ext cx="2830011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85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19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5172">
                  <a:extLst>
                    <a:ext uri="{9D8B030D-6E8A-4147-A177-3AD203B41FA5}">
                      <a16:colId xmlns:a16="http://schemas.microsoft.com/office/drawing/2014/main" val="2570912784"/>
                    </a:ext>
                  </a:extLst>
                </a:gridCol>
                <a:gridCol w="284364">
                  <a:extLst>
                    <a:ext uri="{9D8B030D-6E8A-4147-A177-3AD203B41FA5}">
                      <a16:colId xmlns:a16="http://schemas.microsoft.com/office/drawing/2014/main" val="2770839382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가이드레일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…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61" name="사각형: 둥근 모서리 160">
            <a:extLst>
              <a:ext uri="{FF2B5EF4-FFF2-40B4-BE49-F238E27FC236}">
                <a16:creationId xmlns:a16="http://schemas.microsoft.com/office/drawing/2014/main" id="{9C27B31C-2023-158F-F4DB-08C09664EBD6}"/>
              </a:ext>
            </a:extLst>
          </p:cNvPr>
          <p:cNvSpPr/>
          <p:nvPr/>
        </p:nvSpPr>
        <p:spPr>
          <a:xfrm>
            <a:off x="4124772" y="2748095"/>
            <a:ext cx="2473631" cy="27103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418EF31B-ED75-D075-D711-AF2EC54671C3}"/>
              </a:ext>
            </a:extLst>
          </p:cNvPr>
          <p:cNvSpPr/>
          <p:nvPr/>
        </p:nvSpPr>
        <p:spPr>
          <a:xfrm>
            <a:off x="4144710" y="2766138"/>
            <a:ext cx="42728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품목명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7932CA3A-7CFD-9602-CC38-03C2E31CF582}"/>
              </a:ext>
            </a:extLst>
          </p:cNvPr>
          <p:cNvSpPr/>
          <p:nvPr/>
        </p:nvSpPr>
        <p:spPr>
          <a:xfrm>
            <a:off x="4537192" y="2766138"/>
            <a:ext cx="38483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재질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68C080D5-6E94-DCF4-C556-2FAC88BB0F78}"/>
              </a:ext>
            </a:extLst>
          </p:cNvPr>
          <p:cNvSpPr/>
          <p:nvPr/>
        </p:nvSpPr>
        <p:spPr>
          <a:xfrm>
            <a:off x="5039772" y="2766138"/>
            <a:ext cx="4804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규격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079F47F4-3C96-2B1F-DD08-78B609F17949}"/>
              </a:ext>
            </a:extLst>
          </p:cNvPr>
          <p:cNvSpPr/>
          <p:nvPr/>
        </p:nvSpPr>
        <p:spPr>
          <a:xfrm>
            <a:off x="5633634" y="2766138"/>
            <a:ext cx="64914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>
                <a:solidFill>
                  <a:schemeClr val="tx1"/>
                </a:solidFill>
                <a:latin typeface="+mn-ea"/>
              </a:rPr>
              <a:t>납품길이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6FCCB256-EBFD-904E-6C74-138AC82E105D}"/>
              </a:ext>
            </a:extLst>
          </p:cNvPr>
          <p:cNvSpPr/>
          <p:nvPr/>
        </p:nvSpPr>
        <p:spPr>
          <a:xfrm>
            <a:off x="6071824" y="2766138"/>
            <a:ext cx="4804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수량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B1B5DC7A-A377-4CF3-2DA8-BA747EAC00AC}"/>
              </a:ext>
            </a:extLst>
          </p:cNvPr>
          <p:cNvSpPr/>
          <p:nvPr/>
        </p:nvSpPr>
        <p:spPr>
          <a:xfrm>
            <a:off x="4124772" y="3017059"/>
            <a:ext cx="2473631" cy="27103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03DA411B-B3CB-4504-C6E3-59FCCE46E78F}"/>
              </a:ext>
            </a:extLst>
          </p:cNvPr>
          <p:cNvSpPr/>
          <p:nvPr/>
        </p:nvSpPr>
        <p:spPr>
          <a:xfrm>
            <a:off x="4138119" y="3035102"/>
            <a:ext cx="43388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CCC543D8-AF76-56A2-617B-6760391D5807}"/>
              </a:ext>
            </a:extLst>
          </p:cNvPr>
          <p:cNvSpPr/>
          <p:nvPr/>
        </p:nvSpPr>
        <p:spPr>
          <a:xfrm>
            <a:off x="4537192" y="3035102"/>
            <a:ext cx="43646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재질명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04CF7BA9-C35C-4DAC-8CD4-B622E9C616C2}"/>
              </a:ext>
            </a:extLst>
          </p:cNvPr>
          <p:cNvSpPr/>
          <p:nvPr/>
        </p:nvSpPr>
        <p:spPr>
          <a:xfrm>
            <a:off x="5040517" y="3035102"/>
            <a:ext cx="50857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50mm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E3695ACC-CA11-F305-5FCA-1E8679C9B32D}"/>
              </a:ext>
            </a:extLst>
          </p:cNvPr>
          <p:cNvSpPr/>
          <p:nvPr/>
        </p:nvSpPr>
        <p:spPr>
          <a:xfrm>
            <a:off x="5609290" y="3035102"/>
            <a:ext cx="477669" cy="234950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4000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▼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E1F5371F-B37C-642D-684B-E2FC18DE5AC6}"/>
              </a:ext>
            </a:extLst>
          </p:cNvPr>
          <p:cNvSpPr/>
          <p:nvPr/>
        </p:nvSpPr>
        <p:spPr>
          <a:xfrm>
            <a:off x="6110223" y="3035102"/>
            <a:ext cx="225143" cy="234950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pic>
        <p:nvPicPr>
          <p:cNvPr id="173" name="그래픽 172" descr="쓰레기">
            <a:extLst>
              <a:ext uri="{FF2B5EF4-FFF2-40B4-BE49-F238E27FC236}">
                <a16:creationId xmlns:a16="http://schemas.microsoft.com/office/drawing/2014/main" id="{DAF1A2FE-1566-9F3A-8A15-0A39F2004BA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410004" y="3096469"/>
            <a:ext cx="99385" cy="99385"/>
          </a:xfrm>
          <a:prstGeom prst="rect">
            <a:avLst/>
          </a:prstGeom>
        </p:spPr>
      </p:pic>
      <p:sp>
        <p:nvSpPr>
          <p:cNvPr id="174" name="사각형: 둥근 모서리 173">
            <a:extLst>
              <a:ext uri="{FF2B5EF4-FFF2-40B4-BE49-F238E27FC236}">
                <a16:creationId xmlns:a16="http://schemas.microsoft.com/office/drawing/2014/main" id="{61E75790-0FEE-A71B-2A1D-6A335AA503F0}"/>
              </a:ext>
            </a:extLst>
          </p:cNvPr>
          <p:cNvSpPr/>
          <p:nvPr/>
        </p:nvSpPr>
        <p:spPr>
          <a:xfrm>
            <a:off x="4124772" y="3288502"/>
            <a:ext cx="2473631" cy="27103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C4620F90-05CF-232D-559C-DB897FAA5A48}"/>
              </a:ext>
            </a:extLst>
          </p:cNvPr>
          <p:cNvSpPr/>
          <p:nvPr/>
        </p:nvSpPr>
        <p:spPr>
          <a:xfrm>
            <a:off x="4137595" y="3306545"/>
            <a:ext cx="4624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FFD926AF-623D-B476-B560-4E31F5875B1C}"/>
              </a:ext>
            </a:extLst>
          </p:cNvPr>
          <p:cNvSpPr/>
          <p:nvPr/>
        </p:nvSpPr>
        <p:spPr>
          <a:xfrm>
            <a:off x="4537192" y="3306545"/>
            <a:ext cx="43646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재질명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8095ED36-4EC9-744E-F067-FB77962B3DE4}"/>
              </a:ext>
            </a:extLst>
          </p:cNvPr>
          <p:cNvSpPr/>
          <p:nvPr/>
        </p:nvSpPr>
        <p:spPr>
          <a:xfrm>
            <a:off x="5040517" y="3306545"/>
            <a:ext cx="50857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50mm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99C56987-3EB1-16D8-2B5A-11B5F2FF382C}"/>
              </a:ext>
            </a:extLst>
          </p:cNvPr>
          <p:cNvSpPr/>
          <p:nvPr/>
        </p:nvSpPr>
        <p:spPr>
          <a:xfrm>
            <a:off x="5609290" y="3306545"/>
            <a:ext cx="477669" cy="234950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4000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0C1AEA36-70D0-A0C8-2CAC-6E414D42C7A6}"/>
              </a:ext>
            </a:extLst>
          </p:cNvPr>
          <p:cNvSpPr/>
          <p:nvPr/>
        </p:nvSpPr>
        <p:spPr>
          <a:xfrm>
            <a:off x="6110223" y="3306545"/>
            <a:ext cx="225143" cy="234950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pic>
        <p:nvPicPr>
          <p:cNvPr id="180" name="그래픽 179" descr="쓰레기">
            <a:extLst>
              <a:ext uri="{FF2B5EF4-FFF2-40B4-BE49-F238E27FC236}">
                <a16:creationId xmlns:a16="http://schemas.microsoft.com/office/drawing/2014/main" id="{0E46B875-E876-36D8-CCA1-67FFFA867B9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410004" y="3367912"/>
            <a:ext cx="99385" cy="99385"/>
          </a:xfrm>
          <a:prstGeom prst="rect">
            <a:avLst/>
          </a:prstGeom>
        </p:spPr>
      </p:pic>
      <p:sp>
        <p:nvSpPr>
          <p:cNvPr id="182" name="사각형: 둥근 모서리 181">
            <a:extLst>
              <a:ext uri="{FF2B5EF4-FFF2-40B4-BE49-F238E27FC236}">
                <a16:creationId xmlns:a16="http://schemas.microsoft.com/office/drawing/2014/main" id="{E5BFA5F7-4B49-343D-E9D8-5CB933B4EAB4}"/>
              </a:ext>
            </a:extLst>
          </p:cNvPr>
          <p:cNvSpPr/>
          <p:nvPr/>
        </p:nvSpPr>
        <p:spPr>
          <a:xfrm>
            <a:off x="4124772" y="3815606"/>
            <a:ext cx="2473631" cy="27103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4" name="사각형: 둥근 모서리 183">
            <a:extLst>
              <a:ext uri="{FF2B5EF4-FFF2-40B4-BE49-F238E27FC236}">
                <a16:creationId xmlns:a16="http://schemas.microsoft.com/office/drawing/2014/main" id="{C979DF03-2F4A-8B9C-B9B2-9BAB477DFF3C}"/>
              </a:ext>
            </a:extLst>
          </p:cNvPr>
          <p:cNvSpPr/>
          <p:nvPr/>
        </p:nvSpPr>
        <p:spPr>
          <a:xfrm>
            <a:off x="4209559" y="3868717"/>
            <a:ext cx="653034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품목 추가</a:t>
            </a:r>
          </a:p>
        </p:txBody>
      </p:sp>
      <p:sp>
        <p:nvSpPr>
          <p:cNvPr id="185" name="사각형: 둥근 모서리 184">
            <a:extLst>
              <a:ext uri="{FF2B5EF4-FFF2-40B4-BE49-F238E27FC236}">
                <a16:creationId xmlns:a16="http://schemas.microsoft.com/office/drawing/2014/main" id="{E74E62F2-3975-E95F-422A-AA96D198D323}"/>
              </a:ext>
            </a:extLst>
          </p:cNvPr>
          <p:cNvSpPr/>
          <p:nvPr/>
        </p:nvSpPr>
        <p:spPr>
          <a:xfrm>
            <a:off x="1311467" y="4523826"/>
            <a:ext cx="5433246" cy="1725017"/>
          </a:xfrm>
          <a:prstGeom prst="roundRect">
            <a:avLst>
              <a:gd name="adj" fmla="val 352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E601AD5A-8FE6-76A8-6748-AA9E276D23AD}"/>
              </a:ext>
            </a:extLst>
          </p:cNvPr>
          <p:cNvSpPr/>
          <p:nvPr/>
        </p:nvSpPr>
        <p:spPr>
          <a:xfrm>
            <a:off x="1397112" y="462126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견적 금액 요약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7" name="사각형: 둥근 모서리 186">
            <a:extLst>
              <a:ext uri="{FF2B5EF4-FFF2-40B4-BE49-F238E27FC236}">
                <a16:creationId xmlns:a16="http://schemas.microsoft.com/office/drawing/2014/main" id="{161EE611-BCD7-A74E-A29B-473066AECD58}"/>
              </a:ext>
            </a:extLst>
          </p:cNvPr>
          <p:cNvSpPr/>
          <p:nvPr/>
        </p:nvSpPr>
        <p:spPr>
          <a:xfrm>
            <a:off x="1411250" y="4876994"/>
            <a:ext cx="2572156" cy="94262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3A597EEA-B719-D554-7C09-DE635C757952}"/>
              </a:ext>
            </a:extLst>
          </p:cNvPr>
          <p:cNvSpPr/>
          <p:nvPr/>
        </p:nvSpPr>
        <p:spPr>
          <a:xfrm>
            <a:off x="1496895" y="497443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개소별 합계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1" name="사각형: 둥근 모서리 190">
            <a:extLst>
              <a:ext uri="{FF2B5EF4-FFF2-40B4-BE49-F238E27FC236}">
                <a16:creationId xmlns:a16="http://schemas.microsoft.com/office/drawing/2014/main" id="{AB0734B3-195E-0E6B-2A24-5DF448EC8C8E}"/>
              </a:ext>
            </a:extLst>
          </p:cNvPr>
          <p:cNvSpPr/>
          <p:nvPr/>
        </p:nvSpPr>
        <p:spPr>
          <a:xfrm>
            <a:off x="4074299" y="4876994"/>
            <a:ext cx="2572156" cy="94262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2D4AB5FD-B867-3F85-D1FA-D449F3E1CCFD}"/>
              </a:ext>
            </a:extLst>
          </p:cNvPr>
          <p:cNvSpPr/>
          <p:nvPr/>
        </p:nvSpPr>
        <p:spPr>
          <a:xfrm>
            <a:off x="4159944" y="497443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상세별 합계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(1/FSS01)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CA9DA35B-74F9-9415-8E4E-13B4F104388F}"/>
              </a:ext>
            </a:extLst>
          </p:cNvPr>
          <p:cNvSpPr/>
          <p:nvPr/>
        </p:nvSpPr>
        <p:spPr>
          <a:xfrm>
            <a:off x="1411250" y="5265563"/>
            <a:ext cx="2572156" cy="372337"/>
          </a:xfrm>
          <a:prstGeom prst="roundRect">
            <a:avLst>
              <a:gd name="adj" fmla="val 0"/>
            </a:avLst>
          </a:prstGeom>
          <a:solidFill>
            <a:schemeClr val="accent2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2C50076A-181E-4EA2-E07C-E90DB9C5316E}"/>
              </a:ext>
            </a:extLst>
          </p:cNvPr>
          <p:cNvSpPr/>
          <p:nvPr/>
        </p:nvSpPr>
        <p:spPr>
          <a:xfrm>
            <a:off x="1477874" y="5269522"/>
            <a:ext cx="8483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 / FSS01</a:t>
            </a:r>
            <a:endParaRPr lang="ko-KR" altLang="en-US" sz="9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8B4336D2-A5AD-CB58-8F64-A391D23DE9D1}"/>
              </a:ext>
            </a:extLst>
          </p:cNvPr>
          <p:cNvSpPr/>
          <p:nvPr/>
        </p:nvSpPr>
        <p:spPr>
          <a:xfrm>
            <a:off x="1484878" y="5417036"/>
            <a:ext cx="10258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FG-001000 X 1</a:t>
            </a: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80436CA7-B36B-DC8A-5CEC-33CE4AA554E6}"/>
              </a:ext>
            </a:extLst>
          </p:cNvPr>
          <p:cNvSpPr/>
          <p:nvPr/>
        </p:nvSpPr>
        <p:spPr>
          <a:xfrm>
            <a:off x="3066140" y="5269522"/>
            <a:ext cx="86710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상세소계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4994F922-0B62-D176-113E-C7D649BE2414}"/>
              </a:ext>
            </a:extLst>
          </p:cNvPr>
          <p:cNvSpPr/>
          <p:nvPr/>
        </p:nvSpPr>
        <p:spPr>
          <a:xfrm>
            <a:off x="3073144" y="5417036"/>
            <a:ext cx="86009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0</a:t>
            </a:r>
          </a:p>
        </p:txBody>
      </p:sp>
      <p:sp>
        <p:nvSpPr>
          <p:cNvPr id="202" name="사각형: 둥근 모서리 201">
            <a:extLst>
              <a:ext uri="{FF2B5EF4-FFF2-40B4-BE49-F238E27FC236}">
                <a16:creationId xmlns:a16="http://schemas.microsoft.com/office/drawing/2014/main" id="{C136A53E-49C4-E372-106D-7FD2E8E5A58A}"/>
              </a:ext>
            </a:extLst>
          </p:cNvPr>
          <p:cNvSpPr/>
          <p:nvPr/>
        </p:nvSpPr>
        <p:spPr>
          <a:xfrm>
            <a:off x="1411250" y="5633943"/>
            <a:ext cx="2572156" cy="18179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D9C044BC-53D8-3F36-4705-5F8F0AD2C3F5}"/>
              </a:ext>
            </a:extLst>
          </p:cNvPr>
          <p:cNvSpPr/>
          <p:nvPr/>
        </p:nvSpPr>
        <p:spPr>
          <a:xfrm>
            <a:off x="1477874" y="5637901"/>
            <a:ext cx="8483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층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 / FSS01</a:t>
            </a:r>
            <a:endParaRPr lang="ko-KR" altLang="en-US" sz="9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1F44B50D-CF23-31E3-076D-021586CD547D}"/>
              </a:ext>
            </a:extLst>
          </p:cNvPr>
          <p:cNvSpPr/>
          <p:nvPr/>
        </p:nvSpPr>
        <p:spPr>
          <a:xfrm>
            <a:off x="3066140" y="5637901"/>
            <a:ext cx="86710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상세소계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7" name="사각형: 둥근 모서리 206">
            <a:extLst>
              <a:ext uri="{FF2B5EF4-FFF2-40B4-BE49-F238E27FC236}">
                <a16:creationId xmlns:a16="http://schemas.microsoft.com/office/drawing/2014/main" id="{B41D80F6-421C-056A-A2EB-436983F3CC6E}"/>
              </a:ext>
            </a:extLst>
          </p:cNvPr>
          <p:cNvSpPr/>
          <p:nvPr/>
        </p:nvSpPr>
        <p:spPr>
          <a:xfrm>
            <a:off x="4124772" y="5273390"/>
            <a:ext cx="2473631" cy="27103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CE333FC4-0A21-E15A-AA1C-2C33894E36CD}"/>
              </a:ext>
            </a:extLst>
          </p:cNvPr>
          <p:cNvSpPr/>
          <p:nvPr/>
        </p:nvSpPr>
        <p:spPr>
          <a:xfrm>
            <a:off x="4144710" y="5291433"/>
            <a:ext cx="133006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스크린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A364B92A-BB58-18C3-A3AC-5AB0E419E660}"/>
              </a:ext>
            </a:extLst>
          </p:cNvPr>
          <p:cNvSpPr/>
          <p:nvPr/>
        </p:nvSpPr>
        <p:spPr>
          <a:xfrm>
            <a:off x="5489129" y="5291433"/>
            <a:ext cx="106314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(1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개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)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1,000,000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13" name="사각형: 둥근 모서리 212">
            <a:extLst>
              <a:ext uri="{FF2B5EF4-FFF2-40B4-BE49-F238E27FC236}">
                <a16:creationId xmlns:a16="http://schemas.microsoft.com/office/drawing/2014/main" id="{FC59370A-4EE1-E31B-7166-8217BC369159}"/>
              </a:ext>
            </a:extLst>
          </p:cNvPr>
          <p:cNvSpPr/>
          <p:nvPr/>
        </p:nvSpPr>
        <p:spPr>
          <a:xfrm>
            <a:off x="4124772" y="5542354"/>
            <a:ext cx="2473631" cy="2772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CD9C3740-2F5A-B56E-EDDA-F8B4BA955AA1}"/>
              </a:ext>
            </a:extLst>
          </p:cNvPr>
          <p:cNvSpPr/>
          <p:nvPr/>
        </p:nvSpPr>
        <p:spPr>
          <a:xfrm>
            <a:off x="4138118" y="5544897"/>
            <a:ext cx="759345" cy="15847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실리카 스크린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DA133FE3-EC6D-08BA-9379-903FD1E19DE1}"/>
              </a:ext>
            </a:extLst>
          </p:cNvPr>
          <p:cNvSpPr/>
          <p:nvPr/>
        </p:nvSpPr>
        <p:spPr>
          <a:xfrm>
            <a:off x="6039032" y="5560397"/>
            <a:ext cx="50857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1,000,000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789974C5-9C6B-01AA-0E89-DE63236B13AB}"/>
              </a:ext>
            </a:extLst>
          </p:cNvPr>
          <p:cNvSpPr/>
          <p:nvPr/>
        </p:nvSpPr>
        <p:spPr>
          <a:xfrm>
            <a:off x="4138117" y="5691746"/>
            <a:ext cx="1224000" cy="12010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수량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: 1 X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단가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: 1,000,000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3" name="사각형: 둥근 모서리 222">
            <a:extLst>
              <a:ext uri="{FF2B5EF4-FFF2-40B4-BE49-F238E27FC236}">
                <a16:creationId xmlns:a16="http://schemas.microsoft.com/office/drawing/2014/main" id="{CF149D01-DC55-7A99-6122-C70AA01F2EBE}"/>
              </a:ext>
            </a:extLst>
          </p:cNvPr>
          <p:cNvSpPr/>
          <p:nvPr/>
        </p:nvSpPr>
        <p:spPr>
          <a:xfrm>
            <a:off x="1311467" y="5858432"/>
            <a:ext cx="5433246" cy="42081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CD8A2809-D09D-04DF-CBE4-2C2447EFEB1D}"/>
              </a:ext>
            </a:extLst>
          </p:cNvPr>
          <p:cNvSpPr/>
          <p:nvPr/>
        </p:nvSpPr>
        <p:spPr>
          <a:xfrm>
            <a:off x="1332150" y="6021568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D137CC85-5CA9-2669-E4AD-7B0D7A5149EE}"/>
              </a:ext>
            </a:extLst>
          </p:cNvPr>
          <p:cNvSpPr/>
          <p:nvPr/>
        </p:nvSpPr>
        <p:spPr>
          <a:xfrm>
            <a:off x="1325927" y="5875148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개소 수</a:t>
            </a: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E0E5CFFE-2535-016B-DEA6-FEE3BB124797}"/>
              </a:ext>
            </a:extLst>
          </p:cNvPr>
          <p:cNvSpPr/>
          <p:nvPr/>
        </p:nvSpPr>
        <p:spPr>
          <a:xfrm>
            <a:off x="1979476" y="6021568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0AD9D5E3-FBE0-E31E-C12E-C78E200FC416}"/>
              </a:ext>
            </a:extLst>
          </p:cNvPr>
          <p:cNvSpPr/>
          <p:nvPr/>
        </p:nvSpPr>
        <p:spPr>
          <a:xfrm>
            <a:off x="1973253" y="5875148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예상 견적금액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706F57D7-3FA9-BAEE-A67A-3653F33FEE33}"/>
              </a:ext>
            </a:extLst>
          </p:cNvPr>
          <p:cNvSpPr/>
          <p:nvPr/>
        </p:nvSpPr>
        <p:spPr>
          <a:xfrm>
            <a:off x="5516249" y="5875148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견적 상태</a:t>
            </a:r>
          </a:p>
        </p:txBody>
      </p:sp>
      <p:sp>
        <p:nvSpPr>
          <p:cNvPr id="230" name="사각형: 둥근 모서리 229">
            <a:extLst>
              <a:ext uri="{FF2B5EF4-FFF2-40B4-BE49-F238E27FC236}">
                <a16:creationId xmlns:a16="http://schemas.microsoft.com/office/drawing/2014/main" id="{1C830A93-06D9-D251-C583-0D4518F8CF5E}"/>
              </a:ext>
            </a:extLst>
          </p:cNvPr>
          <p:cNvSpPr/>
          <p:nvPr/>
        </p:nvSpPr>
        <p:spPr>
          <a:xfrm>
            <a:off x="6236414" y="6083301"/>
            <a:ext cx="360000" cy="123436"/>
          </a:xfrm>
          <a:prstGeom prst="roundRect">
            <a:avLst>
              <a:gd name="adj" fmla="val 36754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  <a:latin typeface="+mn-ea"/>
              </a:rPr>
              <a:t>견적 작성</a:t>
            </a: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63783877-BC03-CD82-0D78-7CBCB85D1F64}"/>
              </a:ext>
            </a:extLst>
          </p:cNvPr>
          <p:cNvGrpSpPr/>
          <p:nvPr/>
        </p:nvGrpSpPr>
        <p:grpSpPr>
          <a:xfrm>
            <a:off x="3714995" y="2688297"/>
            <a:ext cx="207017" cy="100923"/>
            <a:chOff x="2186968" y="3398198"/>
            <a:chExt cx="311911" cy="152060"/>
          </a:xfrm>
        </p:grpSpPr>
        <p:pic>
          <p:nvPicPr>
            <p:cNvPr id="12" name="그래픽 11" descr="연필">
              <a:extLst>
                <a:ext uri="{FF2B5EF4-FFF2-40B4-BE49-F238E27FC236}">
                  <a16:creationId xmlns:a16="http://schemas.microsoft.com/office/drawing/2014/main" id="{8AD4AC33-5DC0-46A1-901D-D0E47A49B29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3" name="그래픽 12" descr="쓰레기">
              <a:extLst>
                <a:ext uri="{FF2B5EF4-FFF2-40B4-BE49-F238E27FC236}">
                  <a16:creationId xmlns:a16="http://schemas.microsoft.com/office/drawing/2014/main" id="{70B3D22F-2058-2686-9D61-15AC8346375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D0CC0500-2CBE-5028-B80A-70A61F6CDC2D}"/>
              </a:ext>
            </a:extLst>
          </p:cNvPr>
          <p:cNvGrpSpPr/>
          <p:nvPr/>
        </p:nvGrpSpPr>
        <p:grpSpPr>
          <a:xfrm>
            <a:off x="3714995" y="2969460"/>
            <a:ext cx="207017" cy="100923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0AF3D736-80AB-29EB-FD3A-D82079F0AA6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128D399D-68A3-49EE-9751-919E408533D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0102384-6C71-DBF0-FC18-9B56A4D53582}"/>
              </a:ext>
            </a:extLst>
          </p:cNvPr>
          <p:cNvSpPr/>
          <p:nvPr/>
        </p:nvSpPr>
        <p:spPr>
          <a:xfrm>
            <a:off x="4074299" y="1094339"/>
            <a:ext cx="2572155" cy="89141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0FD56E8-8785-436A-A6D9-CBD2B20FC369}"/>
              </a:ext>
            </a:extLst>
          </p:cNvPr>
          <p:cNvSpPr/>
          <p:nvPr/>
        </p:nvSpPr>
        <p:spPr>
          <a:xfrm>
            <a:off x="4527155" y="1282440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FSS-01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9FE8BAA-E863-5DEE-1447-332B36E04880}"/>
              </a:ext>
            </a:extLst>
          </p:cNvPr>
          <p:cNvSpPr/>
          <p:nvPr/>
        </p:nvSpPr>
        <p:spPr>
          <a:xfrm>
            <a:off x="4527155" y="1104072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부호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DE96598-9C1D-5EBA-3EC7-147CC3EB6487}"/>
              </a:ext>
            </a:extLst>
          </p:cNvPr>
          <p:cNvSpPr/>
          <p:nvPr/>
        </p:nvSpPr>
        <p:spPr>
          <a:xfrm>
            <a:off x="4112138" y="1282440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층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B780550-5210-685E-A43E-F328ADBCEF72}"/>
              </a:ext>
            </a:extLst>
          </p:cNvPr>
          <p:cNvSpPr/>
          <p:nvPr/>
        </p:nvSpPr>
        <p:spPr>
          <a:xfrm>
            <a:off x="4112138" y="1104072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층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F2597BD-F355-7BA5-F5FF-32F1467BF42C}"/>
              </a:ext>
            </a:extLst>
          </p:cNvPr>
          <p:cNvSpPr/>
          <p:nvPr/>
        </p:nvSpPr>
        <p:spPr>
          <a:xfrm>
            <a:off x="5357189" y="1282440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485D3E8-549D-7768-57A9-DDF8EAF2CE34}"/>
              </a:ext>
            </a:extLst>
          </p:cNvPr>
          <p:cNvSpPr/>
          <p:nvPr/>
        </p:nvSpPr>
        <p:spPr>
          <a:xfrm>
            <a:off x="5357189" y="1104072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세로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DF48320-6437-786C-AA6D-C98F110520EB}"/>
              </a:ext>
            </a:extLst>
          </p:cNvPr>
          <p:cNvSpPr/>
          <p:nvPr/>
        </p:nvSpPr>
        <p:spPr>
          <a:xfrm>
            <a:off x="4942171" y="1282440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9F7E0922-A3C7-A9A2-3A41-048882D0C9E1}"/>
              </a:ext>
            </a:extLst>
          </p:cNvPr>
          <p:cNvSpPr/>
          <p:nvPr/>
        </p:nvSpPr>
        <p:spPr>
          <a:xfrm>
            <a:off x="4942171" y="1104072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가로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266C8B27-38F7-7211-9DC7-A6DED2F8A956}"/>
              </a:ext>
            </a:extLst>
          </p:cNvPr>
          <p:cNvSpPr/>
          <p:nvPr/>
        </p:nvSpPr>
        <p:spPr>
          <a:xfrm>
            <a:off x="5772205" y="1282440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제품코드▼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D47AD40-6401-FBA0-AD80-F7279ACCBC0C}"/>
              </a:ext>
            </a:extLst>
          </p:cNvPr>
          <p:cNvSpPr/>
          <p:nvPr/>
        </p:nvSpPr>
        <p:spPr>
          <a:xfrm>
            <a:off x="5710164" y="1104072"/>
            <a:ext cx="51528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>
                <a:solidFill>
                  <a:schemeClr val="tx1"/>
                </a:solidFill>
                <a:latin typeface="+mn-ea"/>
              </a:rPr>
              <a:t>제품코드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66E13414-B259-D1B5-8686-7EB8BF703200}"/>
              </a:ext>
            </a:extLst>
          </p:cNvPr>
          <p:cNvSpPr/>
          <p:nvPr/>
        </p:nvSpPr>
        <p:spPr>
          <a:xfrm>
            <a:off x="6187222" y="1282440"/>
            <a:ext cx="4081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5E7E490C-DC37-20E8-5FE1-F5D08FFD6569}"/>
              </a:ext>
            </a:extLst>
          </p:cNvPr>
          <p:cNvSpPr/>
          <p:nvPr/>
        </p:nvSpPr>
        <p:spPr>
          <a:xfrm>
            <a:off x="6187222" y="1104072"/>
            <a:ext cx="39602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F18CBE66-CDB8-AB64-73B8-BE2158CA7458}"/>
              </a:ext>
            </a:extLst>
          </p:cNvPr>
          <p:cNvSpPr/>
          <p:nvPr/>
        </p:nvSpPr>
        <p:spPr>
          <a:xfrm>
            <a:off x="4805378" y="1706538"/>
            <a:ext cx="6816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단상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(220V)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▼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DBDB84F5-67DF-4535-9CD8-DC67E0362458}"/>
              </a:ext>
            </a:extLst>
          </p:cNvPr>
          <p:cNvSpPr/>
          <p:nvPr/>
        </p:nvSpPr>
        <p:spPr>
          <a:xfrm>
            <a:off x="4805378" y="1528170"/>
            <a:ext cx="6615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전원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A6D39DF6-3BF8-67DB-3AC9-808249E40A83}"/>
              </a:ext>
            </a:extLst>
          </p:cNvPr>
          <p:cNvSpPr/>
          <p:nvPr/>
        </p:nvSpPr>
        <p:spPr>
          <a:xfrm>
            <a:off x="4112138" y="1706538"/>
            <a:ext cx="6816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벽면형 ▼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2D7F4353-60DC-74F2-D91F-E4229A80E107}"/>
              </a:ext>
            </a:extLst>
          </p:cNvPr>
          <p:cNvSpPr/>
          <p:nvPr/>
        </p:nvSpPr>
        <p:spPr>
          <a:xfrm>
            <a:off x="4112138" y="1528170"/>
            <a:ext cx="6615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가이드레일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64BB7E5-84A4-0762-133A-26105E68350F}"/>
              </a:ext>
            </a:extLst>
          </p:cNvPr>
          <p:cNvSpPr/>
          <p:nvPr/>
        </p:nvSpPr>
        <p:spPr>
          <a:xfrm>
            <a:off x="5498616" y="1706538"/>
            <a:ext cx="6816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단독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C12A098-C3CE-0108-B77C-6BE7E3DD5B3A}"/>
              </a:ext>
            </a:extLst>
          </p:cNvPr>
          <p:cNvSpPr/>
          <p:nvPr/>
        </p:nvSpPr>
        <p:spPr>
          <a:xfrm>
            <a:off x="5498616" y="1528170"/>
            <a:ext cx="6615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제어기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B2C11A9A-9F10-6117-A5F4-96EEC514E6BA}"/>
              </a:ext>
            </a:extLst>
          </p:cNvPr>
          <p:cNvSpPr/>
          <p:nvPr/>
        </p:nvSpPr>
        <p:spPr>
          <a:xfrm>
            <a:off x="6203992" y="173153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산출하기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5F2D124-28E6-BD02-C9CA-2440777B9A4E}"/>
              </a:ext>
            </a:extLst>
          </p:cNvPr>
          <p:cNvSpPr/>
          <p:nvPr/>
        </p:nvSpPr>
        <p:spPr>
          <a:xfrm>
            <a:off x="4544381" y="4092885"/>
            <a:ext cx="168931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금액은 아래 견적금액요약에서 확인하세요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D656830F-0926-3025-DC7D-EF895B192A52}"/>
              </a:ext>
            </a:extLst>
          </p:cNvPr>
          <p:cNvSpPr/>
          <p:nvPr/>
        </p:nvSpPr>
        <p:spPr>
          <a:xfrm>
            <a:off x="6104925" y="3868694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EED8506A-FF0B-62B7-9D06-1E5C5D565D99}"/>
              </a:ext>
            </a:extLst>
          </p:cNvPr>
          <p:cNvSpPr/>
          <p:nvPr/>
        </p:nvSpPr>
        <p:spPr>
          <a:xfrm>
            <a:off x="4124772" y="3547643"/>
            <a:ext cx="2473631" cy="27103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7CBB7653-AB5A-01ED-8CE8-E969ECF1F44D}"/>
              </a:ext>
            </a:extLst>
          </p:cNvPr>
          <p:cNvSpPr/>
          <p:nvPr/>
        </p:nvSpPr>
        <p:spPr>
          <a:xfrm>
            <a:off x="3322853" y="6420858"/>
            <a:ext cx="8788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거래명세서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A49886C1-74CA-CF3A-7734-06BDE7E2FB6C}"/>
              </a:ext>
            </a:extLst>
          </p:cNvPr>
          <p:cNvSpPr/>
          <p:nvPr/>
        </p:nvSpPr>
        <p:spPr>
          <a:xfrm>
            <a:off x="2481641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견적서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E7D9E098-153F-8F8E-06DF-0F95C579168B}"/>
              </a:ext>
            </a:extLst>
          </p:cNvPr>
          <p:cNvSpPr/>
          <p:nvPr/>
        </p:nvSpPr>
        <p:spPr>
          <a:xfrm>
            <a:off x="6598403" y="174971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D04E7C28-A03F-4E6B-E6AB-774B57877508}"/>
              </a:ext>
            </a:extLst>
          </p:cNvPr>
          <p:cNvSpPr/>
          <p:nvPr/>
        </p:nvSpPr>
        <p:spPr>
          <a:xfrm>
            <a:off x="3783681" y="174971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C1A61599-A712-8520-11B0-F80618E65407}"/>
              </a:ext>
            </a:extLst>
          </p:cNvPr>
          <p:cNvSpPr/>
          <p:nvPr/>
        </p:nvSpPr>
        <p:spPr>
          <a:xfrm>
            <a:off x="1304246" y="25207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2552B406-D500-F43C-CDD6-78EC69C2C771}"/>
              </a:ext>
            </a:extLst>
          </p:cNvPr>
          <p:cNvSpPr/>
          <p:nvPr/>
        </p:nvSpPr>
        <p:spPr>
          <a:xfrm>
            <a:off x="4008890" y="241145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AE4BE726-DCD8-F5E4-3936-4D64E47F84FD}"/>
              </a:ext>
            </a:extLst>
          </p:cNvPr>
          <p:cNvSpPr/>
          <p:nvPr/>
        </p:nvSpPr>
        <p:spPr>
          <a:xfrm>
            <a:off x="4014711" y="272857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573CAFDF-5ED5-DEF3-0A3A-89E5839C3A6E}"/>
              </a:ext>
            </a:extLst>
          </p:cNvPr>
          <p:cNvSpPr/>
          <p:nvPr/>
        </p:nvSpPr>
        <p:spPr>
          <a:xfrm>
            <a:off x="6461557" y="3882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84A7DED6-A3CB-CD23-AEAA-A552F4C9767C}"/>
              </a:ext>
            </a:extLst>
          </p:cNvPr>
          <p:cNvSpPr/>
          <p:nvPr/>
        </p:nvSpPr>
        <p:spPr>
          <a:xfrm>
            <a:off x="1292460" y="525553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58CC18D2-286E-DE46-F64A-C70A4BF09822}"/>
              </a:ext>
            </a:extLst>
          </p:cNvPr>
          <p:cNvSpPr/>
          <p:nvPr/>
        </p:nvSpPr>
        <p:spPr>
          <a:xfrm>
            <a:off x="4038923" y="525553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6-1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7" name="타원 106">
            <a:extLst>
              <a:ext uri="{FF2B5EF4-FFF2-40B4-BE49-F238E27FC236}">
                <a16:creationId xmlns:a16="http://schemas.microsoft.com/office/drawing/2014/main" id="{8777B264-CFB0-D2AC-5B24-64FF55426120}"/>
              </a:ext>
            </a:extLst>
          </p:cNvPr>
          <p:cNvSpPr/>
          <p:nvPr/>
        </p:nvSpPr>
        <p:spPr>
          <a:xfrm>
            <a:off x="5125443" y="62988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10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70F1B71B-A762-1E0D-C525-229A2C1AB0CA}"/>
              </a:ext>
            </a:extLst>
          </p:cNvPr>
          <p:cNvSpPr/>
          <p:nvPr/>
        </p:nvSpPr>
        <p:spPr>
          <a:xfrm>
            <a:off x="4279228" y="62988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9" name="타원 108">
            <a:extLst>
              <a:ext uri="{FF2B5EF4-FFF2-40B4-BE49-F238E27FC236}">
                <a16:creationId xmlns:a16="http://schemas.microsoft.com/office/drawing/2014/main" id="{A088821F-903F-F0DF-8E06-10EB164F46C0}"/>
              </a:ext>
            </a:extLst>
          </p:cNvPr>
          <p:cNvSpPr/>
          <p:nvPr/>
        </p:nvSpPr>
        <p:spPr>
          <a:xfrm>
            <a:off x="3363293" y="62988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0C253031-A010-2518-D329-A23FDEB3B94C}"/>
              </a:ext>
            </a:extLst>
          </p:cNvPr>
          <p:cNvSpPr/>
          <p:nvPr/>
        </p:nvSpPr>
        <p:spPr>
          <a:xfrm>
            <a:off x="2481641" y="62988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20ADF212-8225-A184-4CB6-95B782BE1EA0}"/>
              </a:ext>
            </a:extLst>
          </p:cNvPr>
          <p:cNvSpPr/>
          <p:nvPr/>
        </p:nvSpPr>
        <p:spPr>
          <a:xfrm>
            <a:off x="4009099" y="104363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A72574AE-0074-6538-BA4E-B88A427DAAA7}"/>
              </a:ext>
            </a:extLst>
          </p:cNvPr>
          <p:cNvSpPr/>
          <p:nvPr/>
        </p:nvSpPr>
        <p:spPr>
          <a:xfrm>
            <a:off x="3668601" y="25482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5E00E40-23B7-5770-4D61-C780E9A3F848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4</a:t>
            </a:r>
            <a:r>
              <a:rPr lang="ko-KR" altLang="en-US" sz="800" dirty="0">
                <a:solidFill>
                  <a:schemeClr val="bg1"/>
                </a:solidFill>
              </a:rPr>
              <a:t>번 수정</a:t>
            </a:r>
          </a:p>
        </p:txBody>
      </p:sp>
    </p:spTree>
    <p:extLst>
      <p:ext uri="{BB962C8B-B14F-4D97-AF65-F5344CB8AC3E}">
        <p14:creationId xmlns:p14="http://schemas.microsoft.com/office/powerpoint/2010/main" val="374867411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330F21-6836-1DC7-859B-4B9B31E6EC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AD1EB4D-EAE8-6CBF-32B1-B696D8C9FB69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16959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할인율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%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첫째자리까지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할인금액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할인금액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할인율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880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F7A9D3C-63E0-6E20-D1BC-33DCC6DAE1E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DB11217-2AB6-BEB3-CC37-FFA272952F5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할인하기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4823EEB-105C-D44D-20A9-3071F894E55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할인하기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BB531FD-700E-A0E7-D292-D20517E8ADA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D41FAB06-9551-DA66-72E0-21F9D8250DE2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52247F3B-1E0D-A480-78E4-B676008058C6}"/>
              </a:ext>
            </a:extLst>
          </p:cNvPr>
          <p:cNvSpPr/>
          <p:nvPr/>
        </p:nvSpPr>
        <p:spPr>
          <a:xfrm>
            <a:off x="2426286" y="1942905"/>
            <a:ext cx="2357841" cy="300880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A9800138-14AE-7158-ABC3-D30619FC69F0}"/>
              </a:ext>
            </a:extLst>
          </p:cNvPr>
          <p:cNvSpPr/>
          <p:nvPr/>
        </p:nvSpPr>
        <p:spPr>
          <a:xfrm>
            <a:off x="2426287" y="1938902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할인하기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E5C9E41D-2F9A-5A3A-E2CF-72B8717EF041}"/>
              </a:ext>
            </a:extLst>
          </p:cNvPr>
          <p:cNvSpPr txBox="1"/>
          <p:nvPr/>
        </p:nvSpPr>
        <p:spPr>
          <a:xfrm>
            <a:off x="4646772" y="199206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409F5AA5-ADE0-4A9B-61F1-CF3AB37C7CD6}"/>
              </a:ext>
            </a:extLst>
          </p:cNvPr>
          <p:cNvSpPr/>
          <p:nvPr/>
        </p:nvSpPr>
        <p:spPr>
          <a:xfrm>
            <a:off x="3730632" y="4530543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적용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8A43805E-6661-552D-8ADE-A95C06510CB7}"/>
              </a:ext>
            </a:extLst>
          </p:cNvPr>
          <p:cNvSpPr/>
          <p:nvPr/>
        </p:nvSpPr>
        <p:spPr>
          <a:xfrm>
            <a:off x="2875198" y="255579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EF87BB95-A2A7-C83E-30E5-65EB3859871E}"/>
              </a:ext>
            </a:extLst>
          </p:cNvPr>
          <p:cNvSpPr/>
          <p:nvPr/>
        </p:nvSpPr>
        <p:spPr>
          <a:xfrm>
            <a:off x="2583254" y="231941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B941A7D0-CB5B-04C9-F9AA-DC9D91892FE3}"/>
              </a:ext>
            </a:extLst>
          </p:cNvPr>
          <p:cNvSpPr/>
          <p:nvPr/>
        </p:nvSpPr>
        <p:spPr>
          <a:xfrm>
            <a:off x="2875198" y="302076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D73D44D9-1C81-CB6A-01D9-3814CC8E981F}"/>
              </a:ext>
            </a:extLst>
          </p:cNvPr>
          <p:cNvSpPr/>
          <p:nvPr/>
        </p:nvSpPr>
        <p:spPr>
          <a:xfrm>
            <a:off x="2677020" y="4530543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3780FB1-618D-93E2-D0E4-D5C34F962FDB}"/>
              </a:ext>
            </a:extLst>
          </p:cNvPr>
          <p:cNvSpPr/>
          <p:nvPr/>
        </p:nvSpPr>
        <p:spPr>
          <a:xfrm>
            <a:off x="2659453" y="2528780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5,000,000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F59384A-5383-5B92-C3CC-A565D2A7B4F9}"/>
              </a:ext>
            </a:extLst>
          </p:cNvPr>
          <p:cNvSpPr/>
          <p:nvPr/>
        </p:nvSpPr>
        <p:spPr>
          <a:xfrm>
            <a:off x="2581988" y="2837361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할인율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90ECDEE5-CE48-37EF-3268-9A2793A6684A}"/>
              </a:ext>
            </a:extLst>
          </p:cNvPr>
          <p:cNvSpPr/>
          <p:nvPr/>
        </p:nvSpPr>
        <p:spPr>
          <a:xfrm>
            <a:off x="2658187" y="3046725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%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57FEB265-ACAB-8B5C-361A-E3DD091F0BCC}"/>
              </a:ext>
            </a:extLst>
          </p:cNvPr>
          <p:cNvSpPr/>
          <p:nvPr/>
        </p:nvSpPr>
        <p:spPr>
          <a:xfrm>
            <a:off x="2875198" y="353855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E408E15F-8605-31C9-796F-E15F3D4D7BE9}"/>
              </a:ext>
            </a:extLst>
          </p:cNvPr>
          <p:cNvSpPr/>
          <p:nvPr/>
        </p:nvSpPr>
        <p:spPr>
          <a:xfrm>
            <a:off x="2581988" y="3355149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할인금액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B2DBDDFC-D4BF-E04B-7C9B-A10C326A33AA}"/>
              </a:ext>
            </a:extLst>
          </p:cNvPr>
          <p:cNvSpPr/>
          <p:nvPr/>
        </p:nvSpPr>
        <p:spPr>
          <a:xfrm>
            <a:off x="2658187" y="3564513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8087FF78-6E11-02F9-284C-8C9E5A9FEC23}"/>
              </a:ext>
            </a:extLst>
          </p:cNvPr>
          <p:cNvSpPr/>
          <p:nvPr/>
        </p:nvSpPr>
        <p:spPr>
          <a:xfrm>
            <a:off x="2875198" y="405070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190C8EEA-A9DF-30EA-920A-0A7FDFBD532A}"/>
              </a:ext>
            </a:extLst>
          </p:cNvPr>
          <p:cNvSpPr/>
          <p:nvPr/>
        </p:nvSpPr>
        <p:spPr>
          <a:xfrm>
            <a:off x="2581988" y="3867301"/>
            <a:ext cx="102911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할인 후 공급가액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245FA33-4D38-322E-4950-112CC1F3E90F}"/>
              </a:ext>
            </a:extLst>
          </p:cNvPr>
          <p:cNvSpPr/>
          <p:nvPr/>
        </p:nvSpPr>
        <p:spPr>
          <a:xfrm>
            <a:off x="2658187" y="4076665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5,000,000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9C64BCEC-3507-4825-D377-07BA23EEEE62}"/>
              </a:ext>
            </a:extLst>
          </p:cNvPr>
          <p:cNvSpPr/>
          <p:nvPr/>
        </p:nvSpPr>
        <p:spPr>
          <a:xfrm>
            <a:off x="2550309" y="308990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B335354-60C1-913C-51F2-DE0ECD6381C1}"/>
              </a:ext>
            </a:extLst>
          </p:cNvPr>
          <p:cNvSpPr/>
          <p:nvPr/>
        </p:nvSpPr>
        <p:spPr>
          <a:xfrm>
            <a:off x="2550309" y="360480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17DC9A18-7581-2AE7-ADB4-4000F2A0B762}"/>
              </a:ext>
            </a:extLst>
          </p:cNvPr>
          <p:cNvSpPr/>
          <p:nvPr/>
        </p:nvSpPr>
        <p:spPr>
          <a:xfrm>
            <a:off x="2550309" y="41028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9072792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6F2D1B-4FC9-FA06-4319-8EF135EB79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직사각형 18">
            <a:extLst>
              <a:ext uri="{FF2B5EF4-FFF2-40B4-BE49-F238E27FC236}">
                <a16:creationId xmlns:a16="http://schemas.microsoft.com/office/drawing/2014/main" id="{B86A8EF5-A608-4B92-ABBD-9C749B2D142B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BE6E640-5573-736A-A9F2-CC502F7EBD7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견적서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C375056-9255-7E5B-BA82-945F295922F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견적서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부가세 별도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81CBC6A-1E07-D1B9-3B93-CDF29CC465F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45088925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(1-1)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업체발송용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할인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할인 적용 시에만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38CB691-9E81-2BBC-4E46-0A31FA2E8E1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D9C814-520C-C429-63E6-846C6E50BFA5}"/>
              </a:ext>
            </a:extLst>
          </p:cNvPr>
          <p:cNvSpPr/>
          <p:nvPr/>
        </p:nvSpPr>
        <p:spPr>
          <a:xfrm>
            <a:off x="1324498" y="743680"/>
            <a:ext cx="4357537" cy="557187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F59C96C-7F81-08DC-07C8-7DEA8B90B7D2}"/>
              </a:ext>
            </a:extLst>
          </p:cNvPr>
          <p:cNvSpPr/>
          <p:nvPr/>
        </p:nvSpPr>
        <p:spPr>
          <a:xfrm>
            <a:off x="1324498" y="743682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33C97A37-F414-C9CC-F881-40852E4FE67D}"/>
              </a:ext>
            </a:extLst>
          </p:cNvPr>
          <p:cNvSpPr/>
          <p:nvPr/>
        </p:nvSpPr>
        <p:spPr>
          <a:xfrm>
            <a:off x="5065173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FA718AE0-E9E1-AC91-2AFC-0BED7A178932}"/>
              </a:ext>
            </a:extLst>
          </p:cNvPr>
          <p:cNvCxnSpPr>
            <a:cxnSpLocks/>
          </p:cNvCxnSpPr>
          <p:nvPr/>
        </p:nvCxnSpPr>
        <p:spPr>
          <a:xfrm>
            <a:off x="1450738" y="1822309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C94F5E7-BB67-4C5D-3A8E-7365D917CD75}"/>
              </a:ext>
            </a:extLst>
          </p:cNvPr>
          <p:cNvGraphicFramePr>
            <a:graphicFrameLocks noGrp="1"/>
          </p:cNvGraphicFramePr>
          <p:nvPr/>
        </p:nvGraphicFramePr>
        <p:xfrm>
          <a:off x="1450737" y="1929817"/>
          <a:ext cx="4141050" cy="121857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9060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356101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461075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794288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418454">
                  <a:extLst>
                    <a:ext uri="{9D8B030D-6E8A-4147-A177-3AD203B41FA5}">
                      <a16:colId xmlns:a16="http://schemas.microsoft.com/office/drawing/2014/main" val="503699051"/>
                    </a:ext>
                  </a:extLst>
                </a:gridCol>
                <a:gridCol w="702072">
                  <a:extLst>
                    <a:ext uri="{9D8B030D-6E8A-4147-A177-3AD203B41FA5}">
                      <a16:colId xmlns:a16="http://schemas.microsoft.com/office/drawing/2014/main" val="4084804761"/>
                    </a:ext>
                  </a:extLst>
                </a:gridCol>
              </a:tblGrid>
              <a:tr h="20106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수요자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공급자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914879295"/>
                  </a:ext>
                </a:extLst>
              </a:tr>
              <a:tr h="2132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업체명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업체명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귀하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123-12-12345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사업장주소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31180994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담당자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제조업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방화셔터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금속창호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연락처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TEL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031-123-1234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FAX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</a:tbl>
          </a:graphicData>
        </a:graphic>
      </p:graphicFrame>
      <p:sp>
        <p:nvSpPr>
          <p:cNvPr id="35" name="직사각형 34">
            <a:extLst>
              <a:ext uri="{FF2B5EF4-FFF2-40B4-BE49-F238E27FC236}">
                <a16:creationId xmlns:a16="http://schemas.microsoft.com/office/drawing/2014/main" id="{EB9A14E4-A390-226E-F05F-D83E8FB300E5}"/>
              </a:ext>
            </a:extLst>
          </p:cNvPr>
          <p:cNvSpPr/>
          <p:nvPr/>
        </p:nvSpPr>
        <p:spPr>
          <a:xfrm>
            <a:off x="1822569" y="1188027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견적서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B88510E5-CE34-BA9D-6571-809633AC54D2}"/>
              </a:ext>
            </a:extLst>
          </p:cNvPr>
          <p:cNvCxnSpPr>
            <a:cxnSpLocks/>
          </p:cNvCxnSpPr>
          <p:nvPr/>
        </p:nvCxnSpPr>
        <p:spPr>
          <a:xfrm>
            <a:off x="1450738" y="1822309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A9E7139-564B-4100-0FE5-AFB5A41D898C}"/>
              </a:ext>
            </a:extLst>
          </p:cNvPr>
          <p:cNvSpPr/>
          <p:nvPr/>
        </p:nvSpPr>
        <p:spPr>
          <a:xfrm>
            <a:off x="3869700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E59D270F-09C5-4571-83FE-1863D2F5ECE7}"/>
              </a:ext>
            </a:extLst>
          </p:cNvPr>
          <p:cNvSpPr/>
          <p:nvPr/>
        </p:nvSpPr>
        <p:spPr>
          <a:xfrm>
            <a:off x="3869700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E940E0D-4DB5-B859-695A-289A3BE90784}"/>
              </a:ext>
            </a:extLst>
          </p:cNvPr>
          <p:cNvSpPr/>
          <p:nvPr/>
        </p:nvSpPr>
        <p:spPr>
          <a:xfrm>
            <a:off x="4300222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9FC0F50-2591-BD02-84A9-D7CE62FD9F44}"/>
              </a:ext>
            </a:extLst>
          </p:cNvPr>
          <p:cNvSpPr/>
          <p:nvPr/>
        </p:nvSpPr>
        <p:spPr>
          <a:xfrm>
            <a:off x="4300222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EC01957-9C26-8A67-5AE0-A18E7A566396}"/>
              </a:ext>
            </a:extLst>
          </p:cNvPr>
          <p:cNvSpPr/>
          <p:nvPr/>
        </p:nvSpPr>
        <p:spPr>
          <a:xfrm>
            <a:off x="3869700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9A58369F-0CD6-7CC0-92FF-F2552552BB44}"/>
              </a:ext>
            </a:extLst>
          </p:cNvPr>
          <p:cNvSpPr/>
          <p:nvPr/>
        </p:nvSpPr>
        <p:spPr>
          <a:xfrm>
            <a:off x="4300222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0687D57-0F13-7C4A-39FE-2C04A6285670}"/>
              </a:ext>
            </a:extLst>
          </p:cNvPr>
          <p:cNvSpPr/>
          <p:nvPr/>
        </p:nvSpPr>
        <p:spPr>
          <a:xfrm>
            <a:off x="4730744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676F6E5-98FB-5396-D488-8485AFAA54B9}"/>
              </a:ext>
            </a:extLst>
          </p:cNvPr>
          <p:cNvSpPr/>
          <p:nvPr/>
        </p:nvSpPr>
        <p:spPr>
          <a:xfrm>
            <a:off x="4730744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A26ADF6-7205-F816-BD8F-79F4107557FC}"/>
              </a:ext>
            </a:extLst>
          </p:cNvPr>
          <p:cNvSpPr/>
          <p:nvPr/>
        </p:nvSpPr>
        <p:spPr>
          <a:xfrm>
            <a:off x="4730744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0A50048F-3A41-4ACB-7DB9-91A2F08958BD}"/>
              </a:ext>
            </a:extLst>
          </p:cNvPr>
          <p:cNvSpPr/>
          <p:nvPr/>
        </p:nvSpPr>
        <p:spPr>
          <a:xfrm>
            <a:off x="5161266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EDDEE53-6BFA-7FC8-480C-7BB858404216}"/>
              </a:ext>
            </a:extLst>
          </p:cNvPr>
          <p:cNvSpPr/>
          <p:nvPr/>
        </p:nvSpPr>
        <p:spPr>
          <a:xfrm>
            <a:off x="5161266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AC5E79C-45A9-5151-D4FA-8F4B9431C23C}"/>
              </a:ext>
            </a:extLst>
          </p:cNvPr>
          <p:cNvSpPr/>
          <p:nvPr/>
        </p:nvSpPr>
        <p:spPr>
          <a:xfrm>
            <a:off x="5161266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B69019F-BFB7-1463-5EBA-47AFB53BD341}"/>
              </a:ext>
            </a:extLst>
          </p:cNvPr>
          <p:cNvSpPr/>
          <p:nvPr/>
        </p:nvSpPr>
        <p:spPr>
          <a:xfrm>
            <a:off x="1450738" y="1451339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D0FF7FF-32F5-A29D-3F05-4288A15F8E29}"/>
              </a:ext>
            </a:extLst>
          </p:cNvPr>
          <p:cNvSpPr/>
          <p:nvPr/>
        </p:nvSpPr>
        <p:spPr>
          <a:xfrm>
            <a:off x="3690779" y="1053213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29279768-2F2A-2BD6-0410-D7A3C5B7CE7E}"/>
              </a:ext>
            </a:extLst>
          </p:cNvPr>
          <p:cNvSpPr/>
          <p:nvPr/>
        </p:nvSpPr>
        <p:spPr>
          <a:xfrm>
            <a:off x="3091981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763CCFF2-1621-4950-A1F6-8D78442D97A0}"/>
              </a:ext>
            </a:extLst>
          </p:cNvPr>
          <p:cNvSpPr/>
          <p:nvPr/>
        </p:nvSpPr>
        <p:spPr>
          <a:xfrm>
            <a:off x="1952947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3C44BDF-23DA-3212-F465-71BFBDA08AD0}"/>
              </a:ext>
            </a:extLst>
          </p:cNvPr>
          <p:cNvSpPr/>
          <p:nvPr/>
        </p:nvSpPr>
        <p:spPr>
          <a:xfrm>
            <a:off x="1383430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B5EC512C-FC09-4819-607A-234A72891D5F}"/>
              </a:ext>
            </a:extLst>
          </p:cNvPr>
          <p:cNvSpPr/>
          <p:nvPr/>
        </p:nvSpPr>
        <p:spPr>
          <a:xfrm>
            <a:off x="3662831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9F906928-CCB3-76F2-F44F-0BA1B268B0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5974204"/>
              </p:ext>
            </p:extLst>
          </p:nvPr>
        </p:nvGraphicFramePr>
        <p:xfrm>
          <a:off x="1450736" y="3446490"/>
          <a:ext cx="4141046" cy="160853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80461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462600409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1737226347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5299568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4247557705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1555717095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936535202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철재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부호명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KQTS01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SET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스크린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부호명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KSS02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6800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SET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소계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할인율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0.0 %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6463395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할인금액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363887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할인 후 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8565886"/>
                  </a:ext>
                </a:extLst>
              </a:tr>
            </a:tbl>
          </a:graphicData>
        </a:graphic>
      </p:graphicFrame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A4C63582-B02B-2CD2-D436-BAF902595BEB}"/>
              </a:ext>
            </a:extLst>
          </p:cNvPr>
          <p:cNvSpPr/>
          <p:nvPr/>
        </p:nvSpPr>
        <p:spPr>
          <a:xfrm>
            <a:off x="1445762" y="5103315"/>
            <a:ext cx="4150994" cy="224342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1BA42738-0572-52EA-329D-3E0E440E2474}"/>
              </a:ext>
            </a:extLst>
          </p:cNvPr>
          <p:cNvSpPr/>
          <p:nvPr/>
        </p:nvSpPr>
        <p:spPr>
          <a:xfrm>
            <a:off x="4413142" y="5103315"/>
            <a:ext cx="118361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>
              <a:lnSpc>
                <a:spcPct val="150000"/>
              </a:lnSpc>
            </a:pP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\ 4,000,000</a:t>
            </a:r>
            <a:endParaRPr lang="en-US" altLang="ko-KR" sz="9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E8FD256A-0458-58A2-1F9F-9BC832A36B39}"/>
              </a:ext>
            </a:extLst>
          </p:cNvPr>
          <p:cNvSpPr/>
          <p:nvPr/>
        </p:nvSpPr>
        <p:spPr>
          <a:xfrm>
            <a:off x="1445762" y="5103315"/>
            <a:ext cx="118361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합계금액 </a:t>
            </a:r>
            <a:r>
              <a:rPr lang="en-US" altLang="ko-KR" sz="6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rgbClr val="FF0000"/>
                </a:solidFill>
                <a:latin typeface="+mn-ea"/>
              </a:rPr>
              <a:t>부가세 별도</a:t>
            </a:r>
            <a:r>
              <a:rPr lang="en-US" altLang="ko-KR" sz="600" b="1" dirty="0">
                <a:solidFill>
                  <a:srgbClr val="FF0000"/>
                </a:solidFill>
                <a:latin typeface="+mn-ea"/>
              </a:rPr>
              <a:t>)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A6C2BC03-DE16-E6D7-37B4-E4CF2C7D53AD}"/>
              </a:ext>
            </a:extLst>
          </p:cNvPr>
          <p:cNvSpPr/>
          <p:nvPr/>
        </p:nvSpPr>
        <p:spPr>
          <a:xfrm>
            <a:off x="2522464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양식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27615BB-89F9-F306-9149-5D8CA9DF53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5079858"/>
              </p:ext>
            </p:extLst>
          </p:nvPr>
        </p:nvGraphicFramePr>
        <p:xfrm>
          <a:off x="1450731" y="5400945"/>
          <a:ext cx="4141050" cy="75770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5">
                  <a:extLst>
                    <a:ext uri="{9D8B030D-6E8A-4147-A177-3AD203B41FA5}">
                      <a16:colId xmlns:a16="http://schemas.microsoft.com/office/drawing/2014/main" val="1737226347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695494487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1874794119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638282299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488115455"/>
                    </a:ext>
                  </a:extLst>
                </a:gridCol>
              </a:tblGrid>
              <a:tr h="3555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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해당 견적서의 유효기간은 </a:t>
                      </a:r>
                      <a:r>
                        <a:rPr lang="ko-KR" altLang="en-US" sz="6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발행일 기준 </a:t>
                      </a:r>
                      <a:r>
                        <a:rPr lang="en-US" altLang="ko-KR" sz="6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개월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600" b="0" dirty="0">
                          <a:latin typeface="+mn-ea"/>
                          <a:ea typeface="+mn-ea"/>
                        </a:rPr>
                      </a:b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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견적금액의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50%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를 입금하시면 발주가 진행됩니다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결제방법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계좌이체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계좌정보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12312132132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4725506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홍길동 과장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010-1234-1234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abc@email.com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583776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FB648EB-B59B-DC1B-3301-5183DC4904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6729927"/>
              </p:ext>
            </p:extLst>
          </p:nvPr>
        </p:nvGraphicFramePr>
        <p:xfrm>
          <a:off x="6021721" y="2718850"/>
          <a:ext cx="771564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업체발송용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산출내역서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E99B6E52-2805-5241-94E0-2B7FC4C1123E}"/>
              </a:ext>
            </a:extLst>
          </p:cNvPr>
          <p:cNvSpPr/>
          <p:nvPr/>
        </p:nvSpPr>
        <p:spPr>
          <a:xfrm>
            <a:off x="129663" y="615283"/>
            <a:ext cx="1186770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업체발송용</a:t>
            </a:r>
            <a:endParaRPr lang="en-US" altLang="ko-KR" sz="1000" b="1" u="sng" dirty="0">
              <a:solidFill>
                <a:schemeClr val="bg1"/>
              </a:solidFill>
              <a:latin typeface="+mn-ea"/>
            </a:endParaRPr>
          </a:p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부가세 별도</a:t>
            </a: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27D81C19-B439-871F-6542-AB80BC7FC7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8636179"/>
              </p:ext>
            </p:extLst>
          </p:nvPr>
        </p:nvGraphicFramePr>
        <p:xfrm>
          <a:off x="1450737" y="3199316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C4777BD4-FB5F-0B40-CE82-A5D39AADF56F}"/>
              </a:ext>
            </a:extLst>
          </p:cNvPr>
          <p:cNvSpPr/>
          <p:nvPr/>
        </p:nvSpPr>
        <p:spPr>
          <a:xfrm>
            <a:off x="2522464" y="6772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E399DF42-87D5-E7D5-B289-3AE4F1FF29F3}"/>
              </a:ext>
            </a:extLst>
          </p:cNvPr>
          <p:cNvSpPr/>
          <p:nvPr/>
        </p:nvSpPr>
        <p:spPr>
          <a:xfrm>
            <a:off x="6021721" y="257025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오른쪽 중괄호 16">
            <a:extLst>
              <a:ext uri="{FF2B5EF4-FFF2-40B4-BE49-F238E27FC236}">
                <a16:creationId xmlns:a16="http://schemas.microsoft.com/office/drawing/2014/main" id="{1FF488BD-FD85-EE34-1A32-00F2F09219CD}"/>
              </a:ext>
            </a:extLst>
          </p:cNvPr>
          <p:cNvSpPr/>
          <p:nvPr/>
        </p:nvSpPr>
        <p:spPr>
          <a:xfrm flipH="1">
            <a:off x="2243805" y="4500529"/>
            <a:ext cx="69317" cy="497150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76B9ECD6-668D-A2F4-F02B-5B2F3F32800E}"/>
              </a:ext>
            </a:extLst>
          </p:cNvPr>
          <p:cNvSpPr/>
          <p:nvPr/>
        </p:nvSpPr>
        <p:spPr>
          <a:xfrm>
            <a:off x="2091175" y="46732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459621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19998C-1497-0DDA-8306-47BA5CC40E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A7ACEEC-DDB8-85C6-AFF7-B7C80CB2A72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80517100"/>
              </p:ext>
            </p:extLst>
          </p:nvPr>
        </p:nvGraphicFramePr>
        <p:xfrm>
          <a:off x="7086600" y="501650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 포함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 포함일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할인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할인 적용 시에만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67DC3E5-45CD-2C5E-CCE0-89D2C3DDE44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43AD70E-4D58-5A60-F448-14FBB666AF0A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D8F2B32-68B4-B971-E451-BCC226ADB982}"/>
              </a:ext>
            </a:extLst>
          </p:cNvPr>
          <p:cNvSpPr/>
          <p:nvPr/>
        </p:nvSpPr>
        <p:spPr>
          <a:xfrm>
            <a:off x="1324498" y="743679"/>
            <a:ext cx="4357537" cy="589347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DEFF5B7-83D4-679E-35C3-8D1B43A1A075}"/>
              </a:ext>
            </a:extLst>
          </p:cNvPr>
          <p:cNvSpPr/>
          <p:nvPr/>
        </p:nvSpPr>
        <p:spPr>
          <a:xfrm>
            <a:off x="1324498" y="743682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A073EEFA-EB7E-48DD-9F07-89C70E9C041A}"/>
              </a:ext>
            </a:extLst>
          </p:cNvPr>
          <p:cNvSpPr/>
          <p:nvPr/>
        </p:nvSpPr>
        <p:spPr>
          <a:xfrm>
            <a:off x="5065173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35A0B797-4BA2-DB4F-8CDA-26A81EB4E461}"/>
              </a:ext>
            </a:extLst>
          </p:cNvPr>
          <p:cNvCxnSpPr>
            <a:cxnSpLocks/>
          </p:cNvCxnSpPr>
          <p:nvPr/>
        </p:nvCxnSpPr>
        <p:spPr>
          <a:xfrm>
            <a:off x="1450738" y="1822309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2BA8FB84-F35E-451F-1EA7-2DC1BE7EB0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9355912"/>
              </p:ext>
            </p:extLst>
          </p:nvPr>
        </p:nvGraphicFramePr>
        <p:xfrm>
          <a:off x="1450737" y="1929817"/>
          <a:ext cx="4141050" cy="121857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9060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356101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461075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794288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418454">
                  <a:extLst>
                    <a:ext uri="{9D8B030D-6E8A-4147-A177-3AD203B41FA5}">
                      <a16:colId xmlns:a16="http://schemas.microsoft.com/office/drawing/2014/main" val="503699051"/>
                    </a:ext>
                  </a:extLst>
                </a:gridCol>
                <a:gridCol w="702072">
                  <a:extLst>
                    <a:ext uri="{9D8B030D-6E8A-4147-A177-3AD203B41FA5}">
                      <a16:colId xmlns:a16="http://schemas.microsoft.com/office/drawing/2014/main" val="4084804761"/>
                    </a:ext>
                  </a:extLst>
                </a:gridCol>
              </a:tblGrid>
              <a:tr h="20106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수요자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공급자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914879295"/>
                  </a:ext>
                </a:extLst>
              </a:tr>
              <a:tr h="2132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업체명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업체명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귀하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123-12-12345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사업장주소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31180994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담당자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제조업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방화셔터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금속창호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연락처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TEL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031-123-1234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FAX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</a:tbl>
          </a:graphicData>
        </a:graphic>
      </p:graphicFrame>
      <p:sp>
        <p:nvSpPr>
          <p:cNvPr id="35" name="직사각형 34">
            <a:extLst>
              <a:ext uri="{FF2B5EF4-FFF2-40B4-BE49-F238E27FC236}">
                <a16:creationId xmlns:a16="http://schemas.microsoft.com/office/drawing/2014/main" id="{AFE03941-4A57-2380-3D1B-F3BB175B0DAC}"/>
              </a:ext>
            </a:extLst>
          </p:cNvPr>
          <p:cNvSpPr/>
          <p:nvPr/>
        </p:nvSpPr>
        <p:spPr>
          <a:xfrm>
            <a:off x="1822569" y="1188027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견적서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70E9565F-5F4B-A78E-920F-EB89D53BA647}"/>
              </a:ext>
            </a:extLst>
          </p:cNvPr>
          <p:cNvCxnSpPr>
            <a:cxnSpLocks/>
          </p:cNvCxnSpPr>
          <p:nvPr/>
        </p:nvCxnSpPr>
        <p:spPr>
          <a:xfrm>
            <a:off x="1450738" y="1822309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66D133B-9458-BA97-BF2A-68117DB2D220}"/>
              </a:ext>
            </a:extLst>
          </p:cNvPr>
          <p:cNvSpPr/>
          <p:nvPr/>
        </p:nvSpPr>
        <p:spPr>
          <a:xfrm>
            <a:off x="3869700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88F9A3EE-E657-4E2F-36EF-6CB79AE21415}"/>
              </a:ext>
            </a:extLst>
          </p:cNvPr>
          <p:cNvSpPr/>
          <p:nvPr/>
        </p:nvSpPr>
        <p:spPr>
          <a:xfrm>
            <a:off x="3869700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14B30F8-0CAA-446F-B41E-D5383A008AA9}"/>
              </a:ext>
            </a:extLst>
          </p:cNvPr>
          <p:cNvSpPr/>
          <p:nvPr/>
        </p:nvSpPr>
        <p:spPr>
          <a:xfrm>
            <a:off x="4300222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F855C7C-903A-BE24-8DC4-AEAFC3D1ECFD}"/>
              </a:ext>
            </a:extLst>
          </p:cNvPr>
          <p:cNvSpPr/>
          <p:nvPr/>
        </p:nvSpPr>
        <p:spPr>
          <a:xfrm>
            <a:off x="4300222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DD36B32F-3F64-0370-8137-9879D13A4835}"/>
              </a:ext>
            </a:extLst>
          </p:cNvPr>
          <p:cNvSpPr/>
          <p:nvPr/>
        </p:nvSpPr>
        <p:spPr>
          <a:xfrm>
            <a:off x="3869700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2F8E401-15CB-D82B-D0DA-84B04008D549}"/>
              </a:ext>
            </a:extLst>
          </p:cNvPr>
          <p:cNvSpPr/>
          <p:nvPr/>
        </p:nvSpPr>
        <p:spPr>
          <a:xfrm>
            <a:off x="4300222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6C552BF-9E4F-C695-AD47-B74E2FCCF0A6}"/>
              </a:ext>
            </a:extLst>
          </p:cNvPr>
          <p:cNvSpPr/>
          <p:nvPr/>
        </p:nvSpPr>
        <p:spPr>
          <a:xfrm>
            <a:off x="4730744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0F5D86F-1D85-08A8-4131-30B7564C970A}"/>
              </a:ext>
            </a:extLst>
          </p:cNvPr>
          <p:cNvSpPr/>
          <p:nvPr/>
        </p:nvSpPr>
        <p:spPr>
          <a:xfrm>
            <a:off x="4730744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E57A0F7-4B21-5780-6060-CF5E4EF560C3}"/>
              </a:ext>
            </a:extLst>
          </p:cNvPr>
          <p:cNvSpPr/>
          <p:nvPr/>
        </p:nvSpPr>
        <p:spPr>
          <a:xfrm>
            <a:off x="4730744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0EC2EC29-15ED-AD25-AF12-243A4E887D3A}"/>
              </a:ext>
            </a:extLst>
          </p:cNvPr>
          <p:cNvSpPr/>
          <p:nvPr/>
        </p:nvSpPr>
        <p:spPr>
          <a:xfrm>
            <a:off x="5161266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ADD9FAE-DD0D-5D2E-9C18-AA78338A59D4}"/>
              </a:ext>
            </a:extLst>
          </p:cNvPr>
          <p:cNvSpPr/>
          <p:nvPr/>
        </p:nvSpPr>
        <p:spPr>
          <a:xfrm>
            <a:off x="5161266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66CBA35-2E7A-25E5-BA90-FCBFA97FFE3E}"/>
              </a:ext>
            </a:extLst>
          </p:cNvPr>
          <p:cNvSpPr/>
          <p:nvPr/>
        </p:nvSpPr>
        <p:spPr>
          <a:xfrm>
            <a:off x="5161266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9797AC8C-B5A9-199D-EFED-B0F8F1AC8043}"/>
              </a:ext>
            </a:extLst>
          </p:cNvPr>
          <p:cNvSpPr/>
          <p:nvPr/>
        </p:nvSpPr>
        <p:spPr>
          <a:xfrm>
            <a:off x="1450738" y="1451339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27D05213-4BF3-6268-CFDD-3307266A5FDA}"/>
              </a:ext>
            </a:extLst>
          </p:cNvPr>
          <p:cNvSpPr/>
          <p:nvPr/>
        </p:nvSpPr>
        <p:spPr>
          <a:xfrm>
            <a:off x="3690779" y="1053213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D1A6A898-2C85-69CA-9BC3-C93AA1B04D6B}"/>
              </a:ext>
            </a:extLst>
          </p:cNvPr>
          <p:cNvSpPr/>
          <p:nvPr/>
        </p:nvSpPr>
        <p:spPr>
          <a:xfrm>
            <a:off x="3091981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64B032B0-3D39-77D7-4D9A-9D7ED3A28B65}"/>
              </a:ext>
            </a:extLst>
          </p:cNvPr>
          <p:cNvSpPr/>
          <p:nvPr/>
        </p:nvSpPr>
        <p:spPr>
          <a:xfrm>
            <a:off x="1952947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E41D06AA-CF69-B6A9-E444-1B70EAD1E9F8}"/>
              </a:ext>
            </a:extLst>
          </p:cNvPr>
          <p:cNvSpPr/>
          <p:nvPr/>
        </p:nvSpPr>
        <p:spPr>
          <a:xfrm>
            <a:off x="1383430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0936C834-912D-533B-D2AB-7539953F11A5}"/>
              </a:ext>
            </a:extLst>
          </p:cNvPr>
          <p:cNvSpPr/>
          <p:nvPr/>
        </p:nvSpPr>
        <p:spPr>
          <a:xfrm>
            <a:off x="3662831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EAE1B666-13E1-94F7-2656-9D8DACD5CC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1808564"/>
              </p:ext>
            </p:extLst>
          </p:nvPr>
        </p:nvGraphicFramePr>
        <p:xfrm>
          <a:off x="1450736" y="3449843"/>
          <a:ext cx="4141046" cy="201067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80461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462600409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1737226347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5299568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4247557705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1555717095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936535202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철재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부호명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KQTS01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SET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스크린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부호명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KSS02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6800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SET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공급가액 합계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할인율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0.0 %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9379567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할인금액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9511008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할인 후 공급가액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123230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부가가치세 합계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8085497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총 견적금액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4,400,000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4368694"/>
                  </a:ext>
                </a:extLst>
              </a:tr>
            </a:tbl>
          </a:graphicData>
        </a:graphic>
      </p:graphicFrame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F85153C9-87A8-A608-FDDC-6F89FD8E33F0}"/>
              </a:ext>
            </a:extLst>
          </p:cNvPr>
          <p:cNvSpPr/>
          <p:nvPr/>
        </p:nvSpPr>
        <p:spPr>
          <a:xfrm>
            <a:off x="1445762" y="5504302"/>
            <a:ext cx="4150994" cy="224342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33ABDD9-B420-3A87-7F64-579E60DE0907}"/>
              </a:ext>
            </a:extLst>
          </p:cNvPr>
          <p:cNvSpPr/>
          <p:nvPr/>
        </p:nvSpPr>
        <p:spPr>
          <a:xfrm>
            <a:off x="4413142" y="5504302"/>
            <a:ext cx="118361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>
              <a:lnSpc>
                <a:spcPct val="150000"/>
              </a:lnSpc>
            </a:pP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\ 4,400,000</a:t>
            </a:r>
            <a:endParaRPr lang="en-US" altLang="ko-KR" sz="9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020BD6F9-B511-2EF4-0C18-435FD2B17DFA}"/>
              </a:ext>
            </a:extLst>
          </p:cNvPr>
          <p:cNvSpPr/>
          <p:nvPr/>
        </p:nvSpPr>
        <p:spPr>
          <a:xfrm>
            <a:off x="1445762" y="5504302"/>
            <a:ext cx="118361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합계금액 </a:t>
            </a:r>
            <a:r>
              <a:rPr lang="en-US" altLang="ko-KR" sz="6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rgbClr val="FF0000"/>
                </a:solidFill>
                <a:latin typeface="+mn-ea"/>
              </a:rPr>
              <a:t>부가세 포함</a:t>
            </a:r>
            <a:r>
              <a:rPr lang="en-US" altLang="ko-KR" sz="600" b="1" dirty="0">
                <a:solidFill>
                  <a:srgbClr val="FF0000"/>
                </a:solidFill>
                <a:latin typeface="+mn-ea"/>
              </a:rPr>
              <a:t>)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3E400231-0741-792D-4BD5-467701C75FC8}"/>
              </a:ext>
            </a:extLst>
          </p:cNvPr>
          <p:cNvSpPr/>
          <p:nvPr/>
        </p:nvSpPr>
        <p:spPr>
          <a:xfrm>
            <a:off x="2522464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양식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5FD5B1A7-713D-3F27-4852-21E1213147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4305004"/>
              </p:ext>
            </p:extLst>
          </p:nvPr>
        </p:nvGraphicFramePr>
        <p:xfrm>
          <a:off x="1450731" y="5785209"/>
          <a:ext cx="4141050" cy="75770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5">
                  <a:extLst>
                    <a:ext uri="{9D8B030D-6E8A-4147-A177-3AD203B41FA5}">
                      <a16:colId xmlns:a16="http://schemas.microsoft.com/office/drawing/2014/main" val="1737226347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695494487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1874794119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638282299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488115455"/>
                    </a:ext>
                  </a:extLst>
                </a:gridCol>
              </a:tblGrid>
              <a:tr h="3555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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해당 견적서의 유효기간은 </a:t>
                      </a:r>
                      <a:r>
                        <a:rPr lang="ko-KR" altLang="en-US" sz="6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발행일 기준 </a:t>
                      </a:r>
                      <a:r>
                        <a:rPr lang="en-US" altLang="ko-KR" sz="6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개월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600" b="0" dirty="0">
                          <a:latin typeface="+mn-ea"/>
                          <a:ea typeface="+mn-ea"/>
                        </a:rPr>
                      </a:b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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견적금액의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50%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를 입금하시면 발주가 진행됩니다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결제방법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계좌이체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계좌정보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12312132132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4725506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홍길동 과장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010-1234-1234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abc@email.com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583776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DD888507-5BCC-F25B-A1C4-F20CFEF77644}"/>
              </a:ext>
            </a:extLst>
          </p:cNvPr>
          <p:cNvSpPr/>
          <p:nvPr/>
        </p:nvSpPr>
        <p:spPr>
          <a:xfrm>
            <a:off x="129663" y="615283"/>
            <a:ext cx="1186770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업체발송용</a:t>
            </a:r>
            <a:endParaRPr lang="en-US" altLang="ko-KR" sz="1000" b="1" u="sng" dirty="0">
              <a:solidFill>
                <a:schemeClr val="bg1"/>
              </a:solidFill>
              <a:latin typeface="+mn-ea"/>
            </a:endParaRPr>
          </a:p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부가세 포함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B1EAB29-D0FA-AE01-6267-72C860D5EE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3094120"/>
              </p:ext>
            </p:extLst>
          </p:nvPr>
        </p:nvGraphicFramePr>
        <p:xfrm>
          <a:off x="1450737" y="3199316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EE117BB9-B6AE-B148-0301-066395A4BBD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견적서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969A792F-2CDF-CC36-556F-B4EA9A95239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견적서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부가세 포함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7" name="오른쪽 중괄호 16">
            <a:extLst>
              <a:ext uri="{FF2B5EF4-FFF2-40B4-BE49-F238E27FC236}">
                <a16:creationId xmlns:a16="http://schemas.microsoft.com/office/drawing/2014/main" id="{A5402685-B46C-9C8E-57C9-FB92C12C6EBC}"/>
              </a:ext>
            </a:extLst>
          </p:cNvPr>
          <p:cNvSpPr/>
          <p:nvPr/>
        </p:nvSpPr>
        <p:spPr>
          <a:xfrm flipH="1">
            <a:off x="2243805" y="4512153"/>
            <a:ext cx="69317" cy="497150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623DABA-9E23-7E20-63D5-F6CECBB9ABF1}"/>
              </a:ext>
            </a:extLst>
          </p:cNvPr>
          <p:cNvSpPr/>
          <p:nvPr/>
        </p:nvSpPr>
        <p:spPr>
          <a:xfrm>
            <a:off x="2091175" y="468490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36ABAE3-F62E-0940-5820-B3200A9E3D58}"/>
              </a:ext>
            </a:extLst>
          </p:cNvPr>
          <p:cNvSpPr/>
          <p:nvPr/>
        </p:nvSpPr>
        <p:spPr>
          <a:xfrm>
            <a:off x="2091175" y="427711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E83A06F0-504E-8B1A-FAC3-93D4F683473D}"/>
              </a:ext>
            </a:extLst>
          </p:cNvPr>
          <p:cNvSpPr/>
          <p:nvPr/>
        </p:nvSpPr>
        <p:spPr>
          <a:xfrm>
            <a:off x="2091175" y="507456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ECD18E37-B648-492A-C89D-4A1E3493F674}"/>
              </a:ext>
            </a:extLst>
          </p:cNvPr>
          <p:cNvSpPr/>
          <p:nvPr/>
        </p:nvSpPr>
        <p:spPr>
          <a:xfrm>
            <a:off x="2091175" y="528244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87752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C58C56-595E-C316-0214-48F6738491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77F4176-9C5A-4737-F981-5DE93790434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54533032"/>
              </p:ext>
            </p:extLst>
          </p:nvPr>
        </p:nvGraphicFramePr>
        <p:xfrm>
          <a:off x="7086600" y="501650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산출내역서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산출내역서 선택 시에만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726E0BB-7440-19C1-E41F-D010EAA99AF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B967CB9-5DD6-25A9-8B48-091243B02C3D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67BFEBE-F0F3-319C-F722-EBE85307501D}"/>
              </a:ext>
            </a:extLst>
          </p:cNvPr>
          <p:cNvSpPr/>
          <p:nvPr/>
        </p:nvSpPr>
        <p:spPr>
          <a:xfrm>
            <a:off x="1324498" y="743680"/>
            <a:ext cx="4357537" cy="600001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828D07D-0E57-87F1-25A4-4676F7B26553}"/>
              </a:ext>
            </a:extLst>
          </p:cNvPr>
          <p:cNvSpPr/>
          <p:nvPr/>
        </p:nvSpPr>
        <p:spPr>
          <a:xfrm>
            <a:off x="1324498" y="743682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3F346134-6194-4B1F-45B2-21741B304452}"/>
              </a:ext>
            </a:extLst>
          </p:cNvPr>
          <p:cNvSpPr/>
          <p:nvPr/>
        </p:nvSpPr>
        <p:spPr>
          <a:xfrm>
            <a:off x="5065173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3ABE2449-33B9-EDF8-3DF4-C8A8CBE8CED6}"/>
              </a:ext>
            </a:extLst>
          </p:cNvPr>
          <p:cNvCxnSpPr>
            <a:cxnSpLocks/>
          </p:cNvCxnSpPr>
          <p:nvPr/>
        </p:nvCxnSpPr>
        <p:spPr>
          <a:xfrm>
            <a:off x="1450738" y="1822309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D32A0B78-B711-4D36-38A7-D849236E8065}"/>
              </a:ext>
            </a:extLst>
          </p:cNvPr>
          <p:cNvGraphicFramePr>
            <a:graphicFrameLocks noGrp="1"/>
          </p:cNvGraphicFramePr>
          <p:nvPr/>
        </p:nvGraphicFramePr>
        <p:xfrm>
          <a:off x="1450737" y="1929817"/>
          <a:ext cx="4141050" cy="121857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9060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356101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461075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794288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418454">
                  <a:extLst>
                    <a:ext uri="{9D8B030D-6E8A-4147-A177-3AD203B41FA5}">
                      <a16:colId xmlns:a16="http://schemas.microsoft.com/office/drawing/2014/main" val="503699051"/>
                    </a:ext>
                  </a:extLst>
                </a:gridCol>
                <a:gridCol w="702072">
                  <a:extLst>
                    <a:ext uri="{9D8B030D-6E8A-4147-A177-3AD203B41FA5}">
                      <a16:colId xmlns:a16="http://schemas.microsoft.com/office/drawing/2014/main" val="4084804761"/>
                    </a:ext>
                  </a:extLst>
                </a:gridCol>
              </a:tblGrid>
              <a:tr h="20106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수요자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공급자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914879295"/>
                  </a:ext>
                </a:extLst>
              </a:tr>
              <a:tr h="2132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업체명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업체명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귀하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123-12-12345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사업장주소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31180994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담당자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제조업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방화셔터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금속창호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연락처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TEL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031-123-1234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FAX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</a:tbl>
          </a:graphicData>
        </a:graphic>
      </p:graphicFrame>
      <p:sp>
        <p:nvSpPr>
          <p:cNvPr id="35" name="직사각형 34">
            <a:extLst>
              <a:ext uri="{FF2B5EF4-FFF2-40B4-BE49-F238E27FC236}">
                <a16:creationId xmlns:a16="http://schemas.microsoft.com/office/drawing/2014/main" id="{F6136277-C8F8-7BFC-1105-8B03221E5AB6}"/>
              </a:ext>
            </a:extLst>
          </p:cNvPr>
          <p:cNvSpPr/>
          <p:nvPr/>
        </p:nvSpPr>
        <p:spPr>
          <a:xfrm>
            <a:off x="1822569" y="1188027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견적서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FBD5F53B-8AD0-F818-8885-9BE503E3DF78}"/>
              </a:ext>
            </a:extLst>
          </p:cNvPr>
          <p:cNvCxnSpPr>
            <a:cxnSpLocks/>
          </p:cNvCxnSpPr>
          <p:nvPr/>
        </p:nvCxnSpPr>
        <p:spPr>
          <a:xfrm>
            <a:off x="1450738" y="1822309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6D6C502F-AAA4-06F6-479C-893F1A31D338}"/>
              </a:ext>
            </a:extLst>
          </p:cNvPr>
          <p:cNvSpPr/>
          <p:nvPr/>
        </p:nvSpPr>
        <p:spPr>
          <a:xfrm>
            <a:off x="3869700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E79AC9D9-1A77-B623-E423-A01C11828B4F}"/>
              </a:ext>
            </a:extLst>
          </p:cNvPr>
          <p:cNvSpPr/>
          <p:nvPr/>
        </p:nvSpPr>
        <p:spPr>
          <a:xfrm>
            <a:off x="3869700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1972B13-C1B4-A929-0A9B-ABC90CD8EA37}"/>
              </a:ext>
            </a:extLst>
          </p:cNvPr>
          <p:cNvSpPr/>
          <p:nvPr/>
        </p:nvSpPr>
        <p:spPr>
          <a:xfrm>
            <a:off x="4300222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84B1ADB6-8E59-69F3-EEFF-4E0AB2828311}"/>
              </a:ext>
            </a:extLst>
          </p:cNvPr>
          <p:cNvSpPr/>
          <p:nvPr/>
        </p:nvSpPr>
        <p:spPr>
          <a:xfrm>
            <a:off x="4300222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75FD345-2012-C852-E5AE-45C0EED0DB49}"/>
              </a:ext>
            </a:extLst>
          </p:cNvPr>
          <p:cNvSpPr/>
          <p:nvPr/>
        </p:nvSpPr>
        <p:spPr>
          <a:xfrm>
            <a:off x="3869700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AE1CBB4-FFEC-CBF9-6311-3B5AF8B92831}"/>
              </a:ext>
            </a:extLst>
          </p:cNvPr>
          <p:cNvSpPr/>
          <p:nvPr/>
        </p:nvSpPr>
        <p:spPr>
          <a:xfrm>
            <a:off x="4300222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3777EF19-3031-238C-C0AC-6DFA7E456C00}"/>
              </a:ext>
            </a:extLst>
          </p:cNvPr>
          <p:cNvSpPr/>
          <p:nvPr/>
        </p:nvSpPr>
        <p:spPr>
          <a:xfrm>
            <a:off x="4730744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553D296-D56D-9BB4-FB02-4845A14DBC69}"/>
              </a:ext>
            </a:extLst>
          </p:cNvPr>
          <p:cNvSpPr/>
          <p:nvPr/>
        </p:nvSpPr>
        <p:spPr>
          <a:xfrm>
            <a:off x="4730744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E0D486A-0F19-5777-0581-8AB416B9EC26}"/>
              </a:ext>
            </a:extLst>
          </p:cNvPr>
          <p:cNvSpPr/>
          <p:nvPr/>
        </p:nvSpPr>
        <p:spPr>
          <a:xfrm>
            <a:off x="4730744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7BDD87F5-90A2-87AD-B52A-D38FE6DF81DD}"/>
              </a:ext>
            </a:extLst>
          </p:cNvPr>
          <p:cNvSpPr/>
          <p:nvPr/>
        </p:nvSpPr>
        <p:spPr>
          <a:xfrm>
            <a:off x="5161266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45B56072-C866-8BFA-344E-545BB6662C41}"/>
              </a:ext>
            </a:extLst>
          </p:cNvPr>
          <p:cNvSpPr/>
          <p:nvPr/>
        </p:nvSpPr>
        <p:spPr>
          <a:xfrm>
            <a:off x="5161266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02A6DC9-2A43-8D93-9113-6F37E3B96F23}"/>
              </a:ext>
            </a:extLst>
          </p:cNvPr>
          <p:cNvSpPr/>
          <p:nvPr/>
        </p:nvSpPr>
        <p:spPr>
          <a:xfrm>
            <a:off x="5161266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228A72D0-72D2-B9BC-231F-C536D91878D9}"/>
              </a:ext>
            </a:extLst>
          </p:cNvPr>
          <p:cNvSpPr/>
          <p:nvPr/>
        </p:nvSpPr>
        <p:spPr>
          <a:xfrm>
            <a:off x="1450738" y="1451339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9D1C723-67BF-84F0-C599-CC81CE02A0A6}"/>
              </a:ext>
            </a:extLst>
          </p:cNvPr>
          <p:cNvSpPr/>
          <p:nvPr/>
        </p:nvSpPr>
        <p:spPr>
          <a:xfrm>
            <a:off x="3690779" y="1053213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EC713F65-063C-202A-E2FE-8EB2CE40DB16}"/>
              </a:ext>
            </a:extLst>
          </p:cNvPr>
          <p:cNvSpPr/>
          <p:nvPr/>
        </p:nvSpPr>
        <p:spPr>
          <a:xfrm>
            <a:off x="3091981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191B3A90-86B8-F80F-3116-E67441BE7069}"/>
              </a:ext>
            </a:extLst>
          </p:cNvPr>
          <p:cNvSpPr/>
          <p:nvPr/>
        </p:nvSpPr>
        <p:spPr>
          <a:xfrm>
            <a:off x="1952947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830ED0DF-BB31-5349-22F1-235FCF1355FD}"/>
              </a:ext>
            </a:extLst>
          </p:cNvPr>
          <p:cNvSpPr/>
          <p:nvPr/>
        </p:nvSpPr>
        <p:spPr>
          <a:xfrm>
            <a:off x="1383430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6B45DD54-1609-BA99-6DD3-76C7A197CB65}"/>
              </a:ext>
            </a:extLst>
          </p:cNvPr>
          <p:cNvSpPr/>
          <p:nvPr/>
        </p:nvSpPr>
        <p:spPr>
          <a:xfrm>
            <a:off x="3662831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CA23B085-4A95-0E9B-D719-3E43281EE6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409234"/>
              </p:ext>
            </p:extLst>
          </p:nvPr>
        </p:nvGraphicFramePr>
        <p:xfrm>
          <a:off x="1450736" y="3439055"/>
          <a:ext cx="4141046" cy="100533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80461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462600409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1737226347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5299568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4247557705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1555717095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936535202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철재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부호명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KQTS01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SET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스크린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부호명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KSS02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6800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SET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소계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</a:tbl>
          </a:graphicData>
        </a:graphic>
      </p:graphicFrame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A961A4E6-A3BB-420E-5E0D-4080FCF4D15D}"/>
              </a:ext>
            </a:extLst>
          </p:cNvPr>
          <p:cNvSpPr/>
          <p:nvPr/>
        </p:nvSpPr>
        <p:spPr>
          <a:xfrm>
            <a:off x="1445762" y="4479621"/>
            <a:ext cx="4150994" cy="224342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A544C210-B499-2B22-C356-83F51ECCF25D}"/>
              </a:ext>
            </a:extLst>
          </p:cNvPr>
          <p:cNvSpPr/>
          <p:nvPr/>
        </p:nvSpPr>
        <p:spPr>
          <a:xfrm>
            <a:off x="4413142" y="4479621"/>
            <a:ext cx="118361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>
              <a:lnSpc>
                <a:spcPct val="150000"/>
              </a:lnSpc>
            </a:pP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\ 4,000,000</a:t>
            </a:r>
            <a:endParaRPr lang="en-US" altLang="ko-KR" sz="9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D86D71C-9309-B051-674B-693738464DF0}"/>
              </a:ext>
            </a:extLst>
          </p:cNvPr>
          <p:cNvSpPr/>
          <p:nvPr/>
        </p:nvSpPr>
        <p:spPr>
          <a:xfrm>
            <a:off x="1445762" y="4479621"/>
            <a:ext cx="118361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합계금액 </a:t>
            </a:r>
            <a:r>
              <a:rPr lang="en-US" altLang="ko-KR" sz="6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rgbClr val="FF0000"/>
                </a:solidFill>
                <a:latin typeface="+mn-ea"/>
              </a:rPr>
              <a:t>부가세 별도</a:t>
            </a:r>
            <a:r>
              <a:rPr lang="en-US" altLang="ko-KR" sz="600" b="1" dirty="0">
                <a:solidFill>
                  <a:srgbClr val="FF0000"/>
                </a:solidFill>
                <a:latin typeface="+mn-ea"/>
              </a:rPr>
              <a:t>)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73" name="표 72">
            <a:extLst>
              <a:ext uri="{FF2B5EF4-FFF2-40B4-BE49-F238E27FC236}">
                <a16:creationId xmlns:a16="http://schemas.microsoft.com/office/drawing/2014/main" id="{1C42AE1C-595F-7A89-4169-8AFBB080AF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2280590"/>
              </p:ext>
            </p:extLst>
          </p:nvPr>
        </p:nvGraphicFramePr>
        <p:xfrm>
          <a:off x="1450737" y="474449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세부 산출내역서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8A757442-08CA-5CE3-C6D3-805CB1589451}"/>
              </a:ext>
            </a:extLst>
          </p:cNvPr>
          <p:cNvSpPr/>
          <p:nvPr/>
        </p:nvSpPr>
        <p:spPr>
          <a:xfrm>
            <a:off x="2522464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양식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1A7F014-1ABE-B3E8-6745-B715FC8B6C8E}"/>
              </a:ext>
            </a:extLst>
          </p:cNvPr>
          <p:cNvSpPr/>
          <p:nvPr/>
        </p:nvSpPr>
        <p:spPr>
          <a:xfrm>
            <a:off x="129663" y="615283"/>
            <a:ext cx="1186770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산출내역서</a:t>
            </a:r>
            <a:endParaRPr lang="en-US" altLang="ko-KR" sz="1000" b="1" u="sng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776480C-1BC3-9BF4-D13D-786D63B768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8306212"/>
              </p:ext>
            </p:extLst>
          </p:nvPr>
        </p:nvGraphicFramePr>
        <p:xfrm>
          <a:off x="1450735" y="5001484"/>
          <a:ext cx="4141042" cy="14074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84336">
                  <a:extLst>
                    <a:ext uri="{9D8B030D-6E8A-4147-A177-3AD203B41FA5}">
                      <a16:colId xmlns:a16="http://schemas.microsoft.com/office/drawing/2014/main" val="4246219192"/>
                    </a:ext>
                  </a:extLst>
                </a:gridCol>
                <a:gridCol w="659451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659451">
                  <a:extLst>
                    <a:ext uri="{9D8B030D-6E8A-4147-A177-3AD203B41FA5}">
                      <a16:colId xmlns:a16="http://schemas.microsoft.com/office/drawing/2014/main" val="2462600409"/>
                    </a:ext>
                  </a:extLst>
                </a:gridCol>
                <a:gridCol w="659451">
                  <a:extLst>
                    <a:ext uri="{9D8B030D-6E8A-4147-A177-3AD203B41FA5}">
                      <a16:colId xmlns:a16="http://schemas.microsoft.com/office/drawing/2014/main" val="5299568"/>
                    </a:ext>
                  </a:extLst>
                </a:gridCol>
                <a:gridCol w="659451">
                  <a:extLst>
                    <a:ext uri="{9D8B030D-6E8A-4147-A177-3AD203B41FA5}">
                      <a16:colId xmlns:a16="http://schemas.microsoft.com/office/drawing/2014/main" val="4247557705"/>
                    </a:ext>
                  </a:extLst>
                </a:gridCol>
                <a:gridCol w="659451">
                  <a:extLst>
                    <a:ext uri="{9D8B030D-6E8A-4147-A177-3AD203B41FA5}">
                      <a16:colId xmlns:a16="http://schemas.microsoft.com/office/drawing/2014/main" val="1555717095"/>
                    </a:ext>
                  </a:extLst>
                </a:gridCol>
                <a:gridCol w="659451">
                  <a:extLst>
                    <a:ext uri="{9D8B030D-6E8A-4147-A177-3AD203B41FA5}">
                      <a16:colId xmlns:a16="http://schemas.microsoft.com/office/drawing/2014/main" val="2936535202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부호명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규격명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SET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규격명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SET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소계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부호명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규격명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SET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0920246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규격명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SET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804881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소계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6765864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DB084BB9-257D-409D-6D39-A3FCFA1BAD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4046027"/>
              </p:ext>
            </p:extLst>
          </p:nvPr>
        </p:nvGraphicFramePr>
        <p:xfrm>
          <a:off x="1445762" y="6468403"/>
          <a:ext cx="4141050" cy="35557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5">
                  <a:extLst>
                    <a:ext uri="{9D8B030D-6E8A-4147-A177-3AD203B41FA5}">
                      <a16:colId xmlns:a16="http://schemas.microsoft.com/office/drawing/2014/main" val="429324573"/>
                    </a:ext>
                  </a:extLst>
                </a:gridCol>
                <a:gridCol w="3450875">
                  <a:extLst>
                    <a:ext uri="{9D8B030D-6E8A-4147-A177-3AD203B41FA5}">
                      <a16:colId xmlns:a16="http://schemas.microsoft.com/office/drawing/2014/main" val="3473109186"/>
                    </a:ext>
                  </a:extLst>
                </a:gridCol>
              </a:tblGrid>
              <a:tr h="3555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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해당 견적서의 유효기간은 </a:t>
                      </a:r>
                      <a:r>
                        <a:rPr lang="ko-KR" altLang="en-US" sz="6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발행일 기준 </a:t>
                      </a:r>
                      <a:r>
                        <a:rPr lang="en-US" altLang="ko-KR" sz="6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개월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600" b="0" dirty="0">
                          <a:latin typeface="+mn-ea"/>
                          <a:ea typeface="+mn-ea"/>
                        </a:rPr>
                      </a:b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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견적금액의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50%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를 입금하시면 발주가 진행됩니다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046209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E008E5A4-0169-9F4E-8C6A-8A504EE9ECCC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ABD3981F-7CDC-47F3-8DB8-B62767E39E0C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8B2C645D-6C8C-778F-018A-9AF36C46EE89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9F56A3F5-57BA-1DDD-FFBC-920452A8F31C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F2144516-B8DA-87F3-BA00-B244FCC98F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3560015"/>
              </p:ext>
            </p:extLst>
          </p:nvPr>
        </p:nvGraphicFramePr>
        <p:xfrm>
          <a:off x="1450737" y="3199316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9F172144-C288-0C17-8B67-AED7A7E2535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견적서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8271F78-EAD8-D38E-8045-F1D60EC6A9E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견적서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산출내역서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2" name="오른쪽 중괄호 21">
            <a:extLst>
              <a:ext uri="{FF2B5EF4-FFF2-40B4-BE49-F238E27FC236}">
                <a16:creationId xmlns:a16="http://schemas.microsoft.com/office/drawing/2014/main" id="{70ADBE3C-6443-4E74-A5BC-A7AD7506D7D3}"/>
              </a:ext>
            </a:extLst>
          </p:cNvPr>
          <p:cNvSpPr/>
          <p:nvPr/>
        </p:nvSpPr>
        <p:spPr>
          <a:xfrm flipH="1">
            <a:off x="1388227" y="4952373"/>
            <a:ext cx="84867" cy="1448983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FDBDB4F-6EA0-2F3D-4DE6-1CD946943D45}"/>
              </a:ext>
            </a:extLst>
          </p:cNvPr>
          <p:cNvSpPr/>
          <p:nvPr/>
        </p:nvSpPr>
        <p:spPr>
          <a:xfrm>
            <a:off x="1235598" y="56057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8A6A3122-E11F-E15D-1862-43040FDCAFA6}"/>
              </a:ext>
            </a:extLst>
          </p:cNvPr>
          <p:cNvSpPr/>
          <p:nvPr/>
        </p:nvSpPr>
        <p:spPr>
          <a:xfrm>
            <a:off x="2522464" y="7189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7970694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F9932E-B490-08A6-3838-4E30A52D38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10AB8C1A-18A7-874D-F731-A5D330DE979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D078045-AA45-4C02-8DBD-294505DA9071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2E8FAE9-9C12-811A-2153-0BC0CC4B97C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판매관리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견적관리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견적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 거래명세서 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00F0373-B669-971D-1D23-4A0025B1A65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거래명세서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14CC8FA8-C303-0684-EF84-F595D4B3B13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31402211"/>
              </p:ext>
            </p:extLst>
          </p:nvPr>
        </p:nvGraphicFramePr>
        <p:xfrm>
          <a:off x="7086600" y="501650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 내용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할인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할인 적용 시에만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4830697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2078CDDB-3ABA-B248-1310-398F8D86438F}"/>
              </a:ext>
            </a:extLst>
          </p:cNvPr>
          <p:cNvSpPr/>
          <p:nvPr/>
        </p:nvSpPr>
        <p:spPr>
          <a:xfrm>
            <a:off x="1324498" y="743680"/>
            <a:ext cx="4357537" cy="575785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C038988-91FD-B355-218B-F08DA3D39697}"/>
              </a:ext>
            </a:extLst>
          </p:cNvPr>
          <p:cNvSpPr/>
          <p:nvPr/>
        </p:nvSpPr>
        <p:spPr>
          <a:xfrm>
            <a:off x="1324498" y="743682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5D56DFFA-0083-C248-F991-89174C62E404}"/>
              </a:ext>
            </a:extLst>
          </p:cNvPr>
          <p:cNvSpPr/>
          <p:nvPr/>
        </p:nvSpPr>
        <p:spPr>
          <a:xfrm>
            <a:off x="5065173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3E34725E-0CF4-B5B2-AC2B-7C1EC57027BC}"/>
              </a:ext>
            </a:extLst>
          </p:cNvPr>
          <p:cNvCxnSpPr>
            <a:cxnSpLocks/>
          </p:cNvCxnSpPr>
          <p:nvPr/>
        </p:nvCxnSpPr>
        <p:spPr>
          <a:xfrm>
            <a:off x="1450738" y="1822309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B8D96F86-EAD1-C456-1913-449F5CD36044}"/>
              </a:ext>
            </a:extLst>
          </p:cNvPr>
          <p:cNvGraphicFramePr>
            <a:graphicFrameLocks noGrp="1"/>
          </p:cNvGraphicFramePr>
          <p:nvPr/>
        </p:nvGraphicFramePr>
        <p:xfrm>
          <a:off x="1450737" y="1929817"/>
          <a:ext cx="4141050" cy="121857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9060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356101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461075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794288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418454">
                  <a:extLst>
                    <a:ext uri="{9D8B030D-6E8A-4147-A177-3AD203B41FA5}">
                      <a16:colId xmlns:a16="http://schemas.microsoft.com/office/drawing/2014/main" val="503699051"/>
                    </a:ext>
                  </a:extLst>
                </a:gridCol>
                <a:gridCol w="702072">
                  <a:extLst>
                    <a:ext uri="{9D8B030D-6E8A-4147-A177-3AD203B41FA5}">
                      <a16:colId xmlns:a16="http://schemas.microsoft.com/office/drawing/2014/main" val="4084804761"/>
                    </a:ext>
                  </a:extLst>
                </a:gridCol>
              </a:tblGrid>
              <a:tr h="20106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수요자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공급자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914879295"/>
                  </a:ext>
                </a:extLst>
              </a:tr>
              <a:tr h="21323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업체명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업체명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귀하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상호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등록번호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123-12-12345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사업장주소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31180994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담당자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업태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제조업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방화셔터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금속창호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연락처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TEL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031-123-1234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FAX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B5011F8B-DA55-5D11-198E-70375BB6ECE3}"/>
              </a:ext>
            </a:extLst>
          </p:cNvPr>
          <p:cNvSpPr/>
          <p:nvPr/>
        </p:nvSpPr>
        <p:spPr>
          <a:xfrm>
            <a:off x="1822569" y="1188027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거래명세서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309CDA9D-99AC-2BE4-140A-08369B596811}"/>
              </a:ext>
            </a:extLst>
          </p:cNvPr>
          <p:cNvCxnSpPr>
            <a:cxnSpLocks/>
          </p:cNvCxnSpPr>
          <p:nvPr/>
        </p:nvCxnSpPr>
        <p:spPr>
          <a:xfrm>
            <a:off x="1450738" y="1822309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834211F-E3A7-FBDE-B92B-438B6859BF20}"/>
              </a:ext>
            </a:extLst>
          </p:cNvPr>
          <p:cNvSpPr/>
          <p:nvPr/>
        </p:nvSpPr>
        <p:spPr>
          <a:xfrm>
            <a:off x="3869700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E86584A-3A09-D00C-AF0E-3561475C0EA0}"/>
              </a:ext>
            </a:extLst>
          </p:cNvPr>
          <p:cNvSpPr/>
          <p:nvPr/>
        </p:nvSpPr>
        <p:spPr>
          <a:xfrm>
            <a:off x="3869700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BCACAF3B-4123-BB3E-8EAE-6CAC4C52A9FB}"/>
              </a:ext>
            </a:extLst>
          </p:cNvPr>
          <p:cNvSpPr/>
          <p:nvPr/>
        </p:nvSpPr>
        <p:spPr>
          <a:xfrm>
            <a:off x="4300222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AACA4EF-9EA1-3B59-284F-EAF9AF2F68DD}"/>
              </a:ext>
            </a:extLst>
          </p:cNvPr>
          <p:cNvSpPr/>
          <p:nvPr/>
        </p:nvSpPr>
        <p:spPr>
          <a:xfrm>
            <a:off x="4300222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8FD3030-8FEC-5512-B72C-9378575EA4D7}"/>
              </a:ext>
            </a:extLst>
          </p:cNvPr>
          <p:cNvSpPr/>
          <p:nvPr/>
        </p:nvSpPr>
        <p:spPr>
          <a:xfrm>
            <a:off x="3869700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BE13A35-9D84-BD7A-C844-9B808844B7BC}"/>
              </a:ext>
            </a:extLst>
          </p:cNvPr>
          <p:cNvSpPr/>
          <p:nvPr/>
        </p:nvSpPr>
        <p:spPr>
          <a:xfrm>
            <a:off x="4300222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B2867B46-5FB5-234F-96C8-CD37FDF14B43}"/>
              </a:ext>
            </a:extLst>
          </p:cNvPr>
          <p:cNvSpPr/>
          <p:nvPr/>
        </p:nvSpPr>
        <p:spPr>
          <a:xfrm>
            <a:off x="4730744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0F9BD45-2A2E-BE4F-7124-FE2703A6287A}"/>
              </a:ext>
            </a:extLst>
          </p:cNvPr>
          <p:cNvSpPr/>
          <p:nvPr/>
        </p:nvSpPr>
        <p:spPr>
          <a:xfrm>
            <a:off x="4730744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6529472-912A-48E5-ECBE-512EDFF7909E}"/>
              </a:ext>
            </a:extLst>
          </p:cNvPr>
          <p:cNvSpPr/>
          <p:nvPr/>
        </p:nvSpPr>
        <p:spPr>
          <a:xfrm>
            <a:off x="4730744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1E637C6-E2CA-87D2-0481-168D8CBA702F}"/>
              </a:ext>
            </a:extLst>
          </p:cNvPr>
          <p:cNvSpPr/>
          <p:nvPr/>
        </p:nvSpPr>
        <p:spPr>
          <a:xfrm>
            <a:off x="5161266" y="105321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9F319F2-04D5-2282-2405-25E929D2380F}"/>
              </a:ext>
            </a:extLst>
          </p:cNvPr>
          <p:cNvSpPr/>
          <p:nvPr/>
        </p:nvSpPr>
        <p:spPr>
          <a:xfrm>
            <a:off x="5161266" y="1246169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CE63E95E-0958-E18B-3D95-7F3269BE8BFF}"/>
              </a:ext>
            </a:extLst>
          </p:cNvPr>
          <p:cNvSpPr/>
          <p:nvPr/>
        </p:nvSpPr>
        <p:spPr>
          <a:xfrm>
            <a:off x="5161266" y="155344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5B7024BE-9197-FD2D-B414-9A67D3B9E8EB}"/>
              </a:ext>
            </a:extLst>
          </p:cNvPr>
          <p:cNvSpPr/>
          <p:nvPr/>
        </p:nvSpPr>
        <p:spPr>
          <a:xfrm>
            <a:off x="1450738" y="1451339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DD49B1C-87D8-3329-C302-F36CFC767647}"/>
              </a:ext>
            </a:extLst>
          </p:cNvPr>
          <p:cNvSpPr/>
          <p:nvPr/>
        </p:nvSpPr>
        <p:spPr>
          <a:xfrm>
            <a:off x="3690779" y="1053213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F47C3B57-F834-0DF7-DE67-80C46857BAFD}"/>
              </a:ext>
            </a:extLst>
          </p:cNvPr>
          <p:cNvSpPr/>
          <p:nvPr/>
        </p:nvSpPr>
        <p:spPr>
          <a:xfrm>
            <a:off x="1445762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763CEAEA-4C4F-9E02-7FF1-654056224E32}"/>
              </a:ext>
            </a:extLst>
          </p:cNvPr>
          <p:cNvSpPr/>
          <p:nvPr/>
        </p:nvSpPr>
        <p:spPr>
          <a:xfrm>
            <a:off x="2016612" y="759458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93D5DAF8-A4CD-2B16-37E3-9FB1F234FE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5772708"/>
              </p:ext>
            </p:extLst>
          </p:nvPr>
        </p:nvGraphicFramePr>
        <p:xfrm>
          <a:off x="1450737" y="3199316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46" name="타원 45">
            <a:extLst>
              <a:ext uri="{FF2B5EF4-FFF2-40B4-BE49-F238E27FC236}">
                <a16:creationId xmlns:a16="http://schemas.microsoft.com/office/drawing/2014/main" id="{D58DECEC-AD1B-B4F0-2CD7-2BA36D55315C}"/>
              </a:ext>
            </a:extLst>
          </p:cNvPr>
          <p:cNvSpPr/>
          <p:nvPr/>
        </p:nvSpPr>
        <p:spPr>
          <a:xfrm>
            <a:off x="1211892" y="185551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1B26B18-12B4-5A76-7562-6FF67E50EB86}"/>
              </a:ext>
            </a:extLst>
          </p:cNvPr>
          <p:cNvSpPr/>
          <p:nvPr/>
        </p:nvSpPr>
        <p:spPr>
          <a:xfrm>
            <a:off x="4084961" y="5462181"/>
            <a:ext cx="133749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위와 같이 거래하였습니다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 </a:t>
            </a:r>
            <a:endParaRPr lang="en-US" altLang="ko-KR" sz="9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3D9429CD-E2D4-0E32-DABE-21D95C92B6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7045585"/>
              </p:ext>
            </p:extLst>
          </p:nvPr>
        </p:nvGraphicFramePr>
        <p:xfrm>
          <a:off x="1450736" y="3446490"/>
          <a:ext cx="4141046" cy="160853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80461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462600409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1737226347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5299568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4247557705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1555717095"/>
                    </a:ext>
                  </a:extLst>
                </a:gridCol>
                <a:gridCol w="440065">
                  <a:extLst>
                    <a:ext uri="{9D8B030D-6E8A-4147-A177-3AD203B41FA5}">
                      <a16:colId xmlns:a16="http://schemas.microsoft.com/office/drawing/2014/main" val="2936535202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철재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부호명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KQTS01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SET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스크린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부호명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KSS02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6800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SET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소계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할인율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0.0 %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6463395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할인금액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363887"/>
                  </a:ext>
                </a:extLst>
              </a:tr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할인 후 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8565886"/>
                  </a:ext>
                </a:extLst>
              </a:tr>
            </a:tbl>
          </a:graphicData>
        </a:graphic>
      </p:graphicFrame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02D835F9-B7A5-0A78-795C-20CA8E4E6D37}"/>
              </a:ext>
            </a:extLst>
          </p:cNvPr>
          <p:cNvSpPr/>
          <p:nvPr/>
        </p:nvSpPr>
        <p:spPr>
          <a:xfrm>
            <a:off x="1445762" y="5103315"/>
            <a:ext cx="4150994" cy="224342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1617375-6C4C-4A9E-1AB8-588EB3BAE289}"/>
              </a:ext>
            </a:extLst>
          </p:cNvPr>
          <p:cNvSpPr/>
          <p:nvPr/>
        </p:nvSpPr>
        <p:spPr>
          <a:xfrm>
            <a:off x="4413142" y="5103315"/>
            <a:ext cx="118361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>
              <a:lnSpc>
                <a:spcPct val="150000"/>
              </a:lnSpc>
            </a:pP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\ 4,000,000</a:t>
            </a:r>
            <a:endParaRPr lang="en-US" altLang="ko-KR" sz="9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A0ACD38-D209-DF66-3486-2F8AE63D19CD}"/>
              </a:ext>
            </a:extLst>
          </p:cNvPr>
          <p:cNvSpPr/>
          <p:nvPr/>
        </p:nvSpPr>
        <p:spPr>
          <a:xfrm>
            <a:off x="1445762" y="5103315"/>
            <a:ext cx="118361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합계금액 </a:t>
            </a:r>
            <a:r>
              <a:rPr lang="en-US" altLang="ko-KR" sz="6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rgbClr val="FF0000"/>
                </a:solidFill>
                <a:latin typeface="+mn-ea"/>
              </a:rPr>
              <a:t>부가세 별도</a:t>
            </a:r>
            <a:r>
              <a:rPr lang="en-US" altLang="ko-KR" sz="600" b="1" dirty="0">
                <a:solidFill>
                  <a:srgbClr val="FF0000"/>
                </a:solidFill>
                <a:latin typeface="+mn-ea"/>
              </a:rPr>
              <a:t>)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3" name="오른쪽 중괄호 52">
            <a:extLst>
              <a:ext uri="{FF2B5EF4-FFF2-40B4-BE49-F238E27FC236}">
                <a16:creationId xmlns:a16="http://schemas.microsoft.com/office/drawing/2014/main" id="{8DA47638-AB47-C95D-AAFE-1B16A21DBD29}"/>
              </a:ext>
            </a:extLst>
          </p:cNvPr>
          <p:cNvSpPr/>
          <p:nvPr/>
        </p:nvSpPr>
        <p:spPr>
          <a:xfrm flipH="1">
            <a:off x="2243805" y="4500529"/>
            <a:ext cx="69317" cy="497150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5417FAEF-466A-20F2-0601-3819D07BC13A}"/>
              </a:ext>
            </a:extLst>
          </p:cNvPr>
          <p:cNvSpPr/>
          <p:nvPr/>
        </p:nvSpPr>
        <p:spPr>
          <a:xfrm>
            <a:off x="2091175" y="46732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D6A543D7-6FD6-72F3-FF61-2A9B9BF92E1E}"/>
              </a:ext>
            </a:extLst>
          </p:cNvPr>
          <p:cNvSpPr/>
          <p:nvPr/>
        </p:nvSpPr>
        <p:spPr>
          <a:xfrm>
            <a:off x="5302300" y="5438234"/>
            <a:ext cx="258483" cy="258483"/>
          </a:xfrm>
          <a:prstGeom prst="ellipse">
            <a:avLst/>
          </a:prstGeom>
          <a:ln w="6350"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7416374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74FA12-5142-A826-2F7B-7188119FC8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0FFAC1B-E944-AE46-7243-C8AC2CD7C8D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FCF76A3-00BE-CEE0-E019-A1787A7CADC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수주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16D40FE-3EC6-8CD5-8E02-85FB0A02E8D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06596911"/>
              </p:ext>
            </p:extLst>
          </p:nvPr>
        </p:nvGraphicFramePr>
        <p:xfrm>
          <a:off x="7086600" y="501650"/>
          <a:ext cx="2057400" cy="25474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수주등록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 수정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확정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생산지시완료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수주등록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등록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 수정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시마다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씩 증가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수주확정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확정된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생산지시 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생산지시 완료한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수주 목록 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수주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E069A1D-99E4-39C8-393A-0C3B40C2F67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5C249E2-187A-7598-8F5C-2B2D85AF58AE}"/>
              </a:ext>
            </a:extLst>
          </p:cNvPr>
          <p:cNvSpPr/>
          <p:nvPr/>
        </p:nvSpPr>
        <p:spPr>
          <a:xfrm>
            <a:off x="85133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0F25A28-70A5-EDE7-8543-94455861E52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2D9DD5F-8261-6C2E-C883-353EFC9B6D5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806DADC-0242-B9C8-2B0A-5B91140297D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수주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DD0EF04-DAFA-E8A6-8452-F2AA523C34F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수주를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1B2F03-4521-E5CB-B0FD-67074844E91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B8AE5C62-1C46-3823-245A-BCB0DA288C55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D6CE18A-F8AC-8C12-E82F-6253C234ED50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5B17BA2A-F344-FB2E-AA89-330C4B0E02D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016381E7-1DCE-78A4-349B-E800BAD7D6E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EA9C6814-4B8C-F10B-0D42-E557C6E6590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B712DD79-4FE6-BDD0-238E-F56097B3D1A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5017447-3AA5-5105-D81A-4E3AF53254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9" name="그룹 18">
            <a:extLst>
              <a:ext uri="{FF2B5EF4-FFF2-40B4-BE49-F238E27FC236}">
                <a16:creationId xmlns:a16="http://schemas.microsoft.com/office/drawing/2014/main" id="{589D4F32-1409-6AE3-3C37-A0CED3E0807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EFF23C1A-427C-202B-EBC9-57D18680361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E7B38121-94BF-7D5B-46D1-682DB9C6619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8640010-1EDA-C0FD-469E-B0BDF64F74D1}"/>
              </a:ext>
            </a:extLst>
          </p:cNvPr>
          <p:cNvSpPr/>
          <p:nvPr/>
        </p:nvSpPr>
        <p:spPr>
          <a:xfrm>
            <a:off x="4824590" y="1636647"/>
            <a:ext cx="1920118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2" name="그래픽 41" descr="돋보기">
            <a:extLst>
              <a:ext uri="{FF2B5EF4-FFF2-40B4-BE49-F238E27FC236}">
                <a16:creationId xmlns:a16="http://schemas.microsoft.com/office/drawing/2014/main" id="{7E7FBDFA-28E5-B7D4-06F4-721F68AF5F1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85656" y="1662337"/>
            <a:ext cx="150640" cy="150640"/>
          </a:xfrm>
          <a:prstGeom prst="rect">
            <a:avLst/>
          </a:prstGeom>
        </p:spPr>
      </p:pic>
      <p:sp>
        <p:nvSpPr>
          <p:cNvPr id="49" name="직사각형 48">
            <a:extLst>
              <a:ext uri="{FF2B5EF4-FFF2-40B4-BE49-F238E27FC236}">
                <a16:creationId xmlns:a16="http://schemas.microsoft.com/office/drawing/2014/main" id="{6418E585-5DD3-8494-9EFC-3AFB028762F3}"/>
              </a:ext>
            </a:extLst>
          </p:cNvPr>
          <p:cNvSpPr/>
          <p:nvPr/>
        </p:nvSpPr>
        <p:spPr>
          <a:xfrm>
            <a:off x="1308713" y="1652722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0" name="Picture 2" descr="C:\Users\t-dantay\Documents\First24\calendar1.png">
            <a:extLst>
              <a:ext uri="{FF2B5EF4-FFF2-40B4-BE49-F238E27FC236}">
                <a16:creationId xmlns:a16="http://schemas.microsoft.com/office/drawing/2014/main" id="{66CEB40E-71FD-A691-EBA5-3006C691135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8998" y="1684472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297E64F7-8529-9649-5298-F7AA30462E16}"/>
              </a:ext>
            </a:extLst>
          </p:cNvPr>
          <p:cNvSpPr/>
          <p:nvPr/>
        </p:nvSpPr>
        <p:spPr>
          <a:xfrm>
            <a:off x="3059345" y="1618860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D52F438E-3D17-3662-1D3E-5E090CC13F2B}"/>
              </a:ext>
            </a:extLst>
          </p:cNvPr>
          <p:cNvSpPr/>
          <p:nvPr/>
        </p:nvSpPr>
        <p:spPr>
          <a:xfrm>
            <a:off x="4116593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FACAEC6B-1FA1-C7EA-EF57-3F216DACC5C5}"/>
              </a:ext>
            </a:extLst>
          </p:cNvPr>
          <p:cNvSpPr/>
          <p:nvPr/>
        </p:nvSpPr>
        <p:spPr>
          <a:xfrm>
            <a:off x="4459979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FB1466B3-6987-4F1E-9D48-5C9BD501F5BB}"/>
              </a:ext>
            </a:extLst>
          </p:cNvPr>
          <p:cNvSpPr/>
          <p:nvPr/>
        </p:nvSpPr>
        <p:spPr>
          <a:xfrm>
            <a:off x="3433656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C9639F44-8896-E591-5E3F-24799AA2089A}"/>
              </a:ext>
            </a:extLst>
          </p:cNvPr>
          <p:cNvSpPr/>
          <p:nvPr/>
        </p:nvSpPr>
        <p:spPr>
          <a:xfrm>
            <a:off x="3777042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57A6F755-4E54-9D7F-B011-2E3D53328FB4}"/>
              </a:ext>
            </a:extLst>
          </p:cNvPr>
          <p:cNvSpPr/>
          <p:nvPr/>
        </p:nvSpPr>
        <p:spPr>
          <a:xfrm>
            <a:off x="2618315" y="1618860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BC9EE809-CE63-CB2F-F3E1-7813BDF69415}"/>
              </a:ext>
            </a:extLst>
          </p:cNvPr>
          <p:cNvSpPr/>
          <p:nvPr/>
        </p:nvSpPr>
        <p:spPr>
          <a:xfrm>
            <a:off x="1308713" y="2243933"/>
            <a:ext cx="5435994" cy="2719399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A546218B-051A-8759-7EDB-4168731DB0A7}"/>
              </a:ext>
            </a:extLst>
          </p:cNvPr>
          <p:cNvSpPr/>
          <p:nvPr/>
        </p:nvSpPr>
        <p:spPr>
          <a:xfrm>
            <a:off x="1425913" y="232271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33066E63-D8F5-0D9B-5BD7-A3F960CE8A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3626853"/>
              </p:ext>
            </p:extLst>
          </p:nvPr>
        </p:nvGraphicFramePr>
        <p:xfrm>
          <a:off x="1392836" y="2552639"/>
          <a:ext cx="5245512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011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3770861782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2405752556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3214291168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4134461874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3533958585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3933804098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277956616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1828985684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16919280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3685180912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651933228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1897866701"/>
                    </a:ext>
                  </a:extLst>
                </a:gridCol>
                <a:gridCol w="361100">
                  <a:extLst>
                    <a:ext uri="{9D8B030D-6E8A-4147-A177-3AD203B41FA5}">
                      <a16:colId xmlns:a16="http://schemas.microsoft.com/office/drawing/2014/main" val="88003671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로트번호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출고예정일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수주처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수신자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수신주소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수신처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틀수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KWWS03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상차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선불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수주등록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KWWS03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상차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선불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차수정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KWWS03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상차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선불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수주확정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KWWS03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상차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선불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생산지시완료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KWWS03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경동화물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선불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수주등록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KWWS03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상차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선불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차수정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KWWS03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상차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선불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생산지시완료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C4B75382-C314-C4CE-8902-BBEB8C00C82B}"/>
              </a:ext>
            </a:extLst>
          </p:cNvPr>
          <p:cNvSpPr/>
          <p:nvPr/>
        </p:nvSpPr>
        <p:spPr>
          <a:xfrm>
            <a:off x="6055041" y="232079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70065A7-4E4F-DA67-A6CC-D26DB34058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7720977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0327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205ADFED-2C17-37F8-E1A4-EC34C39E54CB}"/>
              </a:ext>
            </a:extLst>
          </p:cNvPr>
          <p:cNvSpPr/>
          <p:nvPr/>
        </p:nvSpPr>
        <p:spPr>
          <a:xfrm>
            <a:off x="5948684" y="196525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수주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935C0640-838F-7E76-352D-95FB7A37A9D7}"/>
              </a:ext>
            </a:extLst>
          </p:cNvPr>
          <p:cNvSpPr/>
          <p:nvPr/>
        </p:nvSpPr>
        <p:spPr>
          <a:xfrm>
            <a:off x="5830433" y="199343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7DE5757E-9E97-A533-99F8-21D9D8A5C869}"/>
              </a:ext>
            </a:extLst>
          </p:cNvPr>
          <p:cNvSpPr/>
          <p:nvPr/>
        </p:nvSpPr>
        <p:spPr>
          <a:xfrm>
            <a:off x="1518030" y="2769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2880882-6AE6-2A59-67A4-1B8CA92FE291}"/>
              </a:ext>
            </a:extLst>
          </p:cNvPr>
          <p:cNvSpPr/>
          <p:nvPr/>
        </p:nvSpPr>
        <p:spPr>
          <a:xfrm>
            <a:off x="5943874" y="234189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8954035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48B99D-E7B4-B234-D848-BCB30E465E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91CEB71-45AC-F5BD-7957-EE4F599CBDA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BDCC7AD-8A2C-EA91-3BA3-1D10B0D12DB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수주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5CDF46E-80E5-E8A0-0870-D4CABA89EA5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64595100"/>
              </p:ext>
            </p:extLst>
          </p:nvPr>
        </p:nvGraphicFramePr>
        <p:xfrm>
          <a:off x="7086600" y="501650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수주로트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자동생성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제품축약코드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-YYMMDD-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일련번호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KD-LS-251212-01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배송방식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직접배차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경동택배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대신택배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경동화물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대신화물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직접수령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910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운임비용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착불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없음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직접배차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직접수령 선택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없음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’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고정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2BBE0CC-4AFF-73B4-2F36-29686219E2A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C945AB9-1EB5-F388-E3D6-2B516BBE8CA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D062365-8E53-D969-532C-8E01CB9CFF2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B665A17-4379-53CD-CA09-B8694D8D4F1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ACB3517-2708-FC96-588F-6AB4CD3F4A9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BEA6D5F1-4FE5-1B4D-2B46-82E750E72276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7C7D156A-C26A-0FA2-A598-D7BFB43EE969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5EE46D57-E434-38E3-0AAF-6F122D0ACD9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7F30E34-AEFB-4761-A15B-64C80CE3A0A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E62E6720-90EA-091F-979D-5029F0EFCA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A917D6CC-524E-7360-8E82-A027CC1D424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B62B94D-3D7F-03BB-D561-418C7758E6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9" name="그룹 18">
            <a:extLst>
              <a:ext uri="{FF2B5EF4-FFF2-40B4-BE49-F238E27FC236}">
                <a16:creationId xmlns:a16="http://schemas.microsoft.com/office/drawing/2014/main" id="{32B95212-5E6D-7545-FD40-929D72914747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DD0BAC84-6729-0A65-BF11-0851D9ADF31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85EF4D87-8502-2337-35EB-ACE95787EF7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184AE23-2955-2722-F7B8-9F88962A23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8691416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0327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BFB073DB-115C-6F0F-96BA-5E62CA3B9B48}"/>
              </a:ext>
            </a:extLst>
          </p:cNvPr>
          <p:cNvSpPr/>
          <p:nvPr/>
        </p:nvSpPr>
        <p:spPr>
          <a:xfrm>
            <a:off x="1311467" y="1640145"/>
            <a:ext cx="5433246" cy="1613183"/>
          </a:xfrm>
          <a:prstGeom prst="roundRect">
            <a:avLst>
              <a:gd name="adj" fmla="val 47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E33625C-04E7-B782-C344-388AEC59CE85}"/>
              </a:ext>
            </a:extLst>
          </p:cNvPr>
          <p:cNvSpPr/>
          <p:nvPr/>
        </p:nvSpPr>
        <p:spPr>
          <a:xfrm>
            <a:off x="1397112" y="173758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78A7122D-6000-5506-C9CA-AE7D09BD9705}"/>
              </a:ext>
            </a:extLst>
          </p:cNvPr>
          <p:cNvSpPr/>
          <p:nvPr/>
        </p:nvSpPr>
        <p:spPr>
          <a:xfrm>
            <a:off x="2788474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FA41F1C-25F2-FD8C-A07E-84F0D1294545}"/>
              </a:ext>
            </a:extLst>
          </p:cNvPr>
          <p:cNvSpPr/>
          <p:nvPr/>
        </p:nvSpPr>
        <p:spPr>
          <a:xfrm>
            <a:off x="2788474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31F4F28-6E3C-7543-8663-ABA6D57765D0}"/>
              </a:ext>
            </a:extLst>
          </p:cNvPr>
          <p:cNvSpPr/>
          <p:nvPr/>
        </p:nvSpPr>
        <p:spPr>
          <a:xfrm>
            <a:off x="1498722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B53E9C3-CA00-4491-21B2-EE69FF2125EC}"/>
              </a:ext>
            </a:extLst>
          </p:cNvPr>
          <p:cNvSpPr/>
          <p:nvPr/>
        </p:nvSpPr>
        <p:spPr>
          <a:xfrm>
            <a:off x="1498722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로트번호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41A48F4D-558E-86A9-B809-ADE07F30BBED}"/>
              </a:ext>
            </a:extLst>
          </p:cNvPr>
          <p:cNvSpPr/>
          <p:nvPr/>
        </p:nvSpPr>
        <p:spPr>
          <a:xfrm>
            <a:off x="5367978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7749803-FD16-5FA1-D1CF-887AA7ADF3BE}"/>
              </a:ext>
            </a:extLst>
          </p:cNvPr>
          <p:cNvSpPr/>
          <p:nvPr/>
        </p:nvSpPr>
        <p:spPr>
          <a:xfrm>
            <a:off x="5367978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50C9AD9-E5CE-C962-F5BB-06871A8EEE5C}"/>
              </a:ext>
            </a:extLst>
          </p:cNvPr>
          <p:cNvSpPr/>
          <p:nvPr/>
        </p:nvSpPr>
        <p:spPr>
          <a:xfrm>
            <a:off x="4078226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EDE627C-4EA5-B613-CA88-8AA3F1D4C643}"/>
              </a:ext>
            </a:extLst>
          </p:cNvPr>
          <p:cNvSpPr/>
          <p:nvPr/>
        </p:nvSpPr>
        <p:spPr>
          <a:xfrm>
            <a:off x="4078226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수주처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E7E2B40-1E1E-2A15-A303-2EAE66F3ED21}"/>
              </a:ext>
            </a:extLst>
          </p:cNvPr>
          <p:cNvSpPr/>
          <p:nvPr/>
        </p:nvSpPr>
        <p:spPr>
          <a:xfrm>
            <a:off x="2788474" y="2863143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68E656DD-EA8C-7C2D-4B50-C457108C39C6}"/>
              </a:ext>
            </a:extLst>
          </p:cNvPr>
          <p:cNvSpPr/>
          <p:nvPr/>
        </p:nvSpPr>
        <p:spPr>
          <a:xfrm>
            <a:off x="2788474" y="262277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연락처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55E5296-2523-FF15-8476-5969FEB98368}"/>
              </a:ext>
            </a:extLst>
          </p:cNvPr>
          <p:cNvSpPr/>
          <p:nvPr/>
        </p:nvSpPr>
        <p:spPr>
          <a:xfrm>
            <a:off x="1494520" y="286666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87289DB-7196-1F8C-4E17-3FC7538BC5BC}"/>
              </a:ext>
            </a:extLst>
          </p:cNvPr>
          <p:cNvSpPr/>
          <p:nvPr/>
        </p:nvSpPr>
        <p:spPr>
          <a:xfrm>
            <a:off x="1494520" y="262630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49DD1AAB-ACD7-C9F2-2E26-2B29B496946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수주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E2F5927D-4080-7F30-C26F-808FF36A929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수주 상세를 관리합니다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33A9F1C1-0DF2-4C7B-7841-1BDF343A4C53}"/>
              </a:ext>
            </a:extLst>
          </p:cNvPr>
          <p:cNvSpPr/>
          <p:nvPr/>
        </p:nvSpPr>
        <p:spPr>
          <a:xfrm>
            <a:off x="1311467" y="3389560"/>
            <a:ext cx="5433246" cy="2288714"/>
          </a:xfrm>
          <a:prstGeom prst="roundRect">
            <a:avLst>
              <a:gd name="adj" fmla="val 43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3DA6440-40D4-5EC1-2D38-44D8499C44A3}"/>
              </a:ext>
            </a:extLst>
          </p:cNvPr>
          <p:cNvSpPr/>
          <p:nvPr/>
        </p:nvSpPr>
        <p:spPr>
          <a:xfrm>
            <a:off x="1397112" y="34869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배송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FCCDBAD-53A4-103B-918B-3E661BA1704D}"/>
              </a:ext>
            </a:extLst>
          </p:cNvPr>
          <p:cNvSpPr/>
          <p:nvPr/>
        </p:nvSpPr>
        <p:spPr>
          <a:xfrm>
            <a:off x="2788474" y="4609164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C2FE3F7-C5BB-EF0D-77A8-C9D6A1D03E17}"/>
              </a:ext>
            </a:extLst>
          </p:cNvPr>
          <p:cNvSpPr/>
          <p:nvPr/>
        </p:nvSpPr>
        <p:spPr>
          <a:xfrm>
            <a:off x="2788474" y="4368800"/>
            <a:ext cx="137532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수신처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B559C35-6273-5E45-ECEA-6251F3BA32FA}"/>
              </a:ext>
            </a:extLst>
          </p:cNvPr>
          <p:cNvSpPr/>
          <p:nvPr/>
        </p:nvSpPr>
        <p:spPr>
          <a:xfrm>
            <a:off x="1498722" y="4018931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B5A34EA-F36F-E046-FE9B-0335ADC847F1}"/>
              </a:ext>
            </a:extLst>
          </p:cNvPr>
          <p:cNvSpPr/>
          <p:nvPr/>
        </p:nvSpPr>
        <p:spPr>
          <a:xfrm>
            <a:off x="1498722" y="3778567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납품요청일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70D7DC2-55DD-6F8C-BD81-A2FF0B4F2AAC}"/>
              </a:ext>
            </a:extLst>
          </p:cNvPr>
          <p:cNvSpPr/>
          <p:nvPr/>
        </p:nvSpPr>
        <p:spPr>
          <a:xfrm>
            <a:off x="4078226" y="4018931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A251EE1C-EF4F-D190-D1FF-D75E1A07E40F}"/>
              </a:ext>
            </a:extLst>
          </p:cNvPr>
          <p:cNvSpPr/>
          <p:nvPr/>
        </p:nvSpPr>
        <p:spPr>
          <a:xfrm>
            <a:off x="4078226" y="3778567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배송방식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9185406-BDD6-EC1D-FB18-52F97840889A}"/>
              </a:ext>
            </a:extLst>
          </p:cNvPr>
          <p:cNvSpPr/>
          <p:nvPr/>
        </p:nvSpPr>
        <p:spPr>
          <a:xfrm>
            <a:off x="2788474" y="4018931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E555C74D-41BB-8897-DC61-9FDA831AA121}"/>
              </a:ext>
            </a:extLst>
          </p:cNvPr>
          <p:cNvSpPr/>
          <p:nvPr/>
        </p:nvSpPr>
        <p:spPr>
          <a:xfrm>
            <a:off x="2788474" y="3778567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출고예정일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DB7B0E52-333B-8D0D-C961-CCC92957E362}"/>
              </a:ext>
            </a:extLst>
          </p:cNvPr>
          <p:cNvSpPr/>
          <p:nvPr/>
        </p:nvSpPr>
        <p:spPr>
          <a:xfrm>
            <a:off x="1495483" y="4612558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2E1796A-DAE3-2230-2FBC-0F4C216D8A43}"/>
              </a:ext>
            </a:extLst>
          </p:cNvPr>
          <p:cNvSpPr/>
          <p:nvPr/>
        </p:nvSpPr>
        <p:spPr>
          <a:xfrm>
            <a:off x="1495483" y="4372194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수신자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54E642A0-9B32-2229-4281-D3EC3B568E44}"/>
              </a:ext>
            </a:extLst>
          </p:cNvPr>
          <p:cNvSpPr/>
          <p:nvPr/>
        </p:nvSpPr>
        <p:spPr>
          <a:xfrm>
            <a:off x="5367978" y="40158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41862AD-E330-F51D-50DF-8F232AB010F7}"/>
              </a:ext>
            </a:extLst>
          </p:cNvPr>
          <p:cNvSpPr/>
          <p:nvPr/>
        </p:nvSpPr>
        <p:spPr>
          <a:xfrm>
            <a:off x="5367978" y="37754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운임비용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75D117C-981F-9488-C232-593977295F1B}"/>
              </a:ext>
            </a:extLst>
          </p:cNvPr>
          <p:cNvSpPr/>
          <p:nvPr/>
        </p:nvSpPr>
        <p:spPr>
          <a:xfrm>
            <a:off x="2329732" y="5196800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84E8DC66-2A32-24B0-2A37-BD00DD8E5840}"/>
              </a:ext>
            </a:extLst>
          </p:cNvPr>
          <p:cNvSpPr/>
          <p:nvPr/>
        </p:nvSpPr>
        <p:spPr>
          <a:xfrm>
            <a:off x="1498340" y="49564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1450680D-D2DB-F965-A834-10B89D3F6E2B}"/>
              </a:ext>
            </a:extLst>
          </p:cNvPr>
          <p:cNvSpPr/>
          <p:nvPr/>
        </p:nvSpPr>
        <p:spPr>
          <a:xfrm>
            <a:off x="4055020" y="519680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E63A38BA-100C-AC16-9E10-1EDEF66D772C}"/>
              </a:ext>
            </a:extLst>
          </p:cNvPr>
          <p:cNvSpPr/>
          <p:nvPr/>
        </p:nvSpPr>
        <p:spPr>
          <a:xfrm>
            <a:off x="1498339" y="518974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1BB6BB9F-3E52-B71D-F2CB-5893A95A80EA}"/>
              </a:ext>
            </a:extLst>
          </p:cNvPr>
          <p:cNvSpPr/>
          <p:nvPr/>
        </p:nvSpPr>
        <p:spPr>
          <a:xfrm>
            <a:off x="1311467" y="5820363"/>
            <a:ext cx="5433246" cy="979958"/>
          </a:xfrm>
          <a:prstGeom prst="roundRect">
            <a:avLst>
              <a:gd name="adj" fmla="val 989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853B9C9A-0F07-5BF4-07AE-C9A138CBBA6C}"/>
              </a:ext>
            </a:extLst>
          </p:cNvPr>
          <p:cNvSpPr/>
          <p:nvPr/>
        </p:nvSpPr>
        <p:spPr>
          <a:xfrm>
            <a:off x="1397112" y="591779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제품내용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DBA47B41-2EED-B1E6-BBB2-3EE5FE5368A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97CE2953-C148-4300-203F-AEE9DD673D7E}"/>
              </a:ext>
            </a:extLst>
          </p:cNvPr>
          <p:cNvSpPr/>
          <p:nvPr/>
        </p:nvSpPr>
        <p:spPr>
          <a:xfrm>
            <a:off x="5751108" y="5921048"/>
            <a:ext cx="81801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모두 펼치기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A2CF034D-1761-B950-318F-E33552004D75}"/>
              </a:ext>
            </a:extLst>
          </p:cNvPr>
          <p:cNvSpPr/>
          <p:nvPr/>
        </p:nvSpPr>
        <p:spPr>
          <a:xfrm>
            <a:off x="1494520" y="6248045"/>
            <a:ext cx="5074602" cy="366988"/>
          </a:xfrm>
          <a:prstGeom prst="roundRect">
            <a:avLst>
              <a:gd name="adj" fmla="val 2025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4" name="L 도형 133">
            <a:extLst>
              <a:ext uri="{FF2B5EF4-FFF2-40B4-BE49-F238E27FC236}">
                <a16:creationId xmlns:a16="http://schemas.microsoft.com/office/drawing/2014/main" id="{5652555B-08CE-900A-E242-4304AA15BCEC}"/>
              </a:ext>
            </a:extLst>
          </p:cNvPr>
          <p:cNvSpPr/>
          <p:nvPr/>
        </p:nvSpPr>
        <p:spPr>
          <a:xfrm rot="13500000">
            <a:off x="1579890" y="6402894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756CCD4B-533D-6FFA-F984-8BC747FAAEEA}"/>
              </a:ext>
            </a:extLst>
          </p:cNvPr>
          <p:cNvSpPr/>
          <p:nvPr/>
        </p:nvSpPr>
        <p:spPr>
          <a:xfrm>
            <a:off x="1721618" y="6318250"/>
            <a:ext cx="13392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제품명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(2000 x 2500 mm)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C816B0E-7A8F-D055-9D2C-B96ED5D97957}"/>
              </a:ext>
            </a:extLst>
          </p:cNvPr>
          <p:cNvSpPr/>
          <p:nvPr/>
        </p:nvSpPr>
        <p:spPr>
          <a:xfrm>
            <a:off x="5115248" y="6318250"/>
            <a:ext cx="13392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14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개 부품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837AFBF-4587-1DB9-CB58-B9C9252A7380}"/>
              </a:ext>
            </a:extLst>
          </p:cNvPr>
          <p:cNvSpPr/>
          <p:nvPr/>
        </p:nvSpPr>
        <p:spPr>
          <a:xfrm>
            <a:off x="4078226" y="2863369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수주등록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19A173D-6EE8-34BD-D625-CA5D54CE5E3B}"/>
              </a:ext>
            </a:extLst>
          </p:cNvPr>
          <p:cNvSpPr/>
          <p:nvPr/>
        </p:nvSpPr>
        <p:spPr>
          <a:xfrm>
            <a:off x="4078226" y="2623005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A9CD341-ADB7-E816-6644-3EF5FAE90FB0}"/>
              </a:ext>
            </a:extLst>
          </p:cNvPr>
          <p:cNvSpPr/>
          <p:nvPr/>
        </p:nvSpPr>
        <p:spPr>
          <a:xfrm>
            <a:off x="1397112" y="230780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BAD66732-0604-8C26-CA5C-7CF5C78A5086}"/>
              </a:ext>
            </a:extLst>
          </p:cNvPr>
          <p:cNvSpPr/>
          <p:nvPr/>
        </p:nvSpPr>
        <p:spPr>
          <a:xfrm>
            <a:off x="4078226" y="393206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5D6A46DB-05E7-F48E-EC61-42A7BB176B83}"/>
              </a:ext>
            </a:extLst>
          </p:cNvPr>
          <p:cNvSpPr/>
          <p:nvPr/>
        </p:nvSpPr>
        <p:spPr>
          <a:xfrm>
            <a:off x="5368284" y="393206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5041953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4C9243-B1F8-0881-7939-A9AAC4C7AE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D5819E8-025F-E9F8-4500-343E45C15B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66374009"/>
              </p:ext>
            </p:extLst>
          </p:nvPr>
        </p:nvGraphicFramePr>
        <p:xfrm>
          <a:off x="7086600" y="501650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수주 건에 대해 수정 필요 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수주서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수주서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수주 확정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생산지시 생성 버튼으로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생산지시 생성 버튼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생산지시 생성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팝업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확정 시 자동 매출 등록 처리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6C05242-B5F1-4D47-6323-8E58AD0B9E0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5CE488E-F080-B596-FA5B-E5D7CD25AD3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AA58ABE-4A3E-FBB8-02DC-71F7A9383148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61397DF-D2B6-2AE3-9172-0BA5FCD9D23F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4CF095A3-163E-B42B-A71D-0F81ED4694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2370842"/>
              </p:ext>
            </p:extLst>
          </p:nvPr>
        </p:nvGraphicFramePr>
        <p:xfrm>
          <a:off x="182390" y="1138877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0327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F6DB9C13-9653-CE2F-0975-B18389F9BEFA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FC62A2D5-DFAC-D86B-5AB7-4F46F4C99AD6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5A435959-CC02-F485-FF35-4C31D608D7A1}"/>
              </a:ext>
            </a:extLst>
          </p:cNvPr>
          <p:cNvSpPr/>
          <p:nvPr/>
        </p:nvSpPr>
        <p:spPr>
          <a:xfrm>
            <a:off x="5096982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수주 확정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CCF6D4C5-5A68-A696-9B4C-4D0C20C5E19C}"/>
              </a:ext>
            </a:extLst>
          </p:cNvPr>
          <p:cNvSpPr/>
          <p:nvPr/>
        </p:nvSpPr>
        <p:spPr>
          <a:xfrm>
            <a:off x="4245280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수주서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D66239FE-F39F-6081-C048-905C13761A8E}"/>
              </a:ext>
            </a:extLst>
          </p:cNvPr>
          <p:cNvSpPr/>
          <p:nvPr/>
        </p:nvSpPr>
        <p:spPr>
          <a:xfrm>
            <a:off x="1311467" y="793307"/>
            <a:ext cx="5433246" cy="4383127"/>
          </a:xfrm>
          <a:prstGeom prst="roundRect">
            <a:avLst>
              <a:gd name="adj" fmla="val 186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4EB671B-2FD7-1737-A51D-BE51926190AB}"/>
              </a:ext>
            </a:extLst>
          </p:cNvPr>
          <p:cNvSpPr/>
          <p:nvPr/>
        </p:nvSpPr>
        <p:spPr>
          <a:xfrm>
            <a:off x="1397112" y="89074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제품내용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EEDB509-9356-B3C5-8FE8-662F70099863}"/>
              </a:ext>
            </a:extLst>
          </p:cNvPr>
          <p:cNvSpPr/>
          <p:nvPr/>
        </p:nvSpPr>
        <p:spPr>
          <a:xfrm>
            <a:off x="5751108" y="893993"/>
            <a:ext cx="81801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모두 펼치기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F2950AAE-8382-FC6E-71EB-21CDD7DA6429}"/>
              </a:ext>
            </a:extLst>
          </p:cNvPr>
          <p:cNvSpPr/>
          <p:nvPr/>
        </p:nvSpPr>
        <p:spPr>
          <a:xfrm>
            <a:off x="1494520" y="1220990"/>
            <a:ext cx="5074602" cy="366988"/>
          </a:xfrm>
          <a:prstGeom prst="roundRect">
            <a:avLst>
              <a:gd name="adj" fmla="val 2025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L 도형 22">
            <a:extLst>
              <a:ext uri="{FF2B5EF4-FFF2-40B4-BE49-F238E27FC236}">
                <a16:creationId xmlns:a16="http://schemas.microsoft.com/office/drawing/2014/main" id="{5F3ECF44-654F-0AAD-F1AC-453706FDC4E4}"/>
              </a:ext>
            </a:extLst>
          </p:cNvPr>
          <p:cNvSpPr/>
          <p:nvPr/>
        </p:nvSpPr>
        <p:spPr>
          <a:xfrm rot="13500000">
            <a:off x="1579890" y="1375839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E587FD4-956F-C1A6-670E-5A2544646CEF}"/>
              </a:ext>
            </a:extLst>
          </p:cNvPr>
          <p:cNvSpPr/>
          <p:nvPr/>
        </p:nvSpPr>
        <p:spPr>
          <a:xfrm>
            <a:off x="1721618" y="1291195"/>
            <a:ext cx="152140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제품명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(2000 x 2500 mm)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B85EEBC-6EBB-B39F-29AB-8D58B1E68B0E}"/>
              </a:ext>
            </a:extLst>
          </p:cNvPr>
          <p:cNvSpPr/>
          <p:nvPr/>
        </p:nvSpPr>
        <p:spPr>
          <a:xfrm>
            <a:off x="5115248" y="1291195"/>
            <a:ext cx="13392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14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개 부품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0BBEB31-18DE-7AB8-54FE-86B711304847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E85628B0-45FE-5E6C-3260-8287A754E678}"/>
              </a:ext>
            </a:extLst>
          </p:cNvPr>
          <p:cNvSpPr/>
          <p:nvPr/>
        </p:nvSpPr>
        <p:spPr>
          <a:xfrm>
            <a:off x="1494520" y="2074075"/>
            <a:ext cx="5074602" cy="1422000"/>
          </a:xfrm>
          <a:prstGeom prst="roundRect">
            <a:avLst>
              <a:gd name="adj" fmla="val 64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6" name="L 도형 135">
            <a:extLst>
              <a:ext uri="{FF2B5EF4-FFF2-40B4-BE49-F238E27FC236}">
                <a16:creationId xmlns:a16="http://schemas.microsoft.com/office/drawing/2014/main" id="{5FC8C812-D9B1-7A59-4582-092EED99310B}"/>
              </a:ext>
            </a:extLst>
          </p:cNvPr>
          <p:cNvSpPr/>
          <p:nvPr/>
        </p:nvSpPr>
        <p:spPr>
          <a:xfrm rot="19060400">
            <a:off x="1579890" y="2228925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F320D626-1A46-3A3C-2B26-970EF66A4205}"/>
              </a:ext>
            </a:extLst>
          </p:cNvPr>
          <p:cNvSpPr/>
          <p:nvPr/>
        </p:nvSpPr>
        <p:spPr>
          <a:xfrm>
            <a:off x="1721618" y="2144281"/>
            <a:ext cx="152140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제품명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(2000 x 2500 mm)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84B0DA49-DFFF-CF58-C017-747D0857DE66}"/>
              </a:ext>
            </a:extLst>
          </p:cNvPr>
          <p:cNvSpPr/>
          <p:nvPr/>
        </p:nvSpPr>
        <p:spPr>
          <a:xfrm>
            <a:off x="5115248" y="2144281"/>
            <a:ext cx="13392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14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개 부품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2" name="사각형: 둥근 모서리 141">
            <a:extLst>
              <a:ext uri="{FF2B5EF4-FFF2-40B4-BE49-F238E27FC236}">
                <a16:creationId xmlns:a16="http://schemas.microsoft.com/office/drawing/2014/main" id="{B4C88E80-7A15-9275-2036-E7EAB0A9ADE7}"/>
              </a:ext>
            </a:extLst>
          </p:cNvPr>
          <p:cNvSpPr/>
          <p:nvPr/>
        </p:nvSpPr>
        <p:spPr>
          <a:xfrm>
            <a:off x="1567215" y="2449552"/>
            <a:ext cx="4922700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57299BF1-71A0-D917-A8D1-07FC426A0D43}"/>
              </a:ext>
            </a:extLst>
          </p:cNvPr>
          <p:cNvSpPr/>
          <p:nvPr/>
        </p:nvSpPr>
        <p:spPr>
          <a:xfrm>
            <a:off x="1649632" y="2449437"/>
            <a:ext cx="3692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순번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CB452AB6-76FF-6538-0FF2-B645532EACEE}"/>
              </a:ext>
            </a:extLst>
          </p:cNvPr>
          <p:cNvSpPr/>
          <p:nvPr/>
        </p:nvSpPr>
        <p:spPr>
          <a:xfrm>
            <a:off x="2128656" y="2449437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F930AD2F-EF1C-38E9-4DFA-27158A831E1A}"/>
              </a:ext>
            </a:extLst>
          </p:cNvPr>
          <p:cNvSpPr/>
          <p:nvPr/>
        </p:nvSpPr>
        <p:spPr>
          <a:xfrm>
            <a:off x="3324934" y="2449437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tx1"/>
                </a:solidFill>
                <a:latin typeface="+mn-ea"/>
              </a:rPr>
              <a:t>규격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7A067CB4-6C74-2BE2-5D6D-74BEBE81793A}"/>
              </a:ext>
            </a:extLst>
          </p:cNvPr>
          <p:cNvSpPr/>
          <p:nvPr/>
        </p:nvSpPr>
        <p:spPr>
          <a:xfrm>
            <a:off x="4782638" y="2449437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tx1"/>
                </a:solidFill>
                <a:latin typeface="+mn-ea"/>
              </a:rPr>
              <a:t>수량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90D874EE-1B51-BC97-1775-BC4813F7B6D4}"/>
              </a:ext>
            </a:extLst>
          </p:cNvPr>
          <p:cNvSpPr/>
          <p:nvPr/>
        </p:nvSpPr>
        <p:spPr>
          <a:xfrm>
            <a:off x="5726469" y="2449437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tx1"/>
                </a:solidFill>
                <a:latin typeface="+mn-ea"/>
              </a:rPr>
              <a:t>단위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9" name="사각형: 둥근 모서리 188">
            <a:extLst>
              <a:ext uri="{FF2B5EF4-FFF2-40B4-BE49-F238E27FC236}">
                <a16:creationId xmlns:a16="http://schemas.microsoft.com/office/drawing/2014/main" id="{B881E85F-E6B1-6974-CB76-5C18BB76A443}"/>
              </a:ext>
            </a:extLst>
          </p:cNvPr>
          <p:cNvSpPr/>
          <p:nvPr/>
        </p:nvSpPr>
        <p:spPr>
          <a:xfrm>
            <a:off x="1567215" y="2680884"/>
            <a:ext cx="4922700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5827D6F2-07A4-3F82-833E-72EB40597057}"/>
              </a:ext>
            </a:extLst>
          </p:cNvPr>
          <p:cNvSpPr/>
          <p:nvPr/>
        </p:nvSpPr>
        <p:spPr>
          <a:xfrm>
            <a:off x="1649632" y="2680769"/>
            <a:ext cx="3692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6227D245-2FF5-8195-EA03-154077AB5C0D}"/>
              </a:ext>
            </a:extLst>
          </p:cNvPr>
          <p:cNvSpPr/>
          <p:nvPr/>
        </p:nvSpPr>
        <p:spPr>
          <a:xfrm>
            <a:off x="2128656" y="268076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FCBC1ED4-1E11-E703-DF83-464B0C2FC873}"/>
              </a:ext>
            </a:extLst>
          </p:cNvPr>
          <p:cNvSpPr/>
          <p:nvPr/>
        </p:nvSpPr>
        <p:spPr>
          <a:xfrm>
            <a:off x="3324934" y="268076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B265B976-9088-765B-45A1-DD3A57831F22}"/>
              </a:ext>
            </a:extLst>
          </p:cNvPr>
          <p:cNvSpPr/>
          <p:nvPr/>
        </p:nvSpPr>
        <p:spPr>
          <a:xfrm>
            <a:off x="4782638" y="268076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6.0000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F9B3E50F-F133-DDC6-492B-2D9741264798}"/>
              </a:ext>
            </a:extLst>
          </p:cNvPr>
          <p:cNvSpPr/>
          <p:nvPr/>
        </p:nvSpPr>
        <p:spPr>
          <a:xfrm>
            <a:off x="5726469" y="268076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SET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9" name="사각형: 둥근 모서리 208">
            <a:extLst>
              <a:ext uri="{FF2B5EF4-FFF2-40B4-BE49-F238E27FC236}">
                <a16:creationId xmlns:a16="http://schemas.microsoft.com/office/drawing/2014/main" id="{F9937943-A42B-F227-7DED-96E30BB2C953}"/>
              </a:ext>
            </a:extLst>
          </p:cNvPr>
          <p:cNvSpPr/>
          <p:nvPr/>
        </p:nvSpPr>
        <p:spPr>
          <a:xfrm>
            <a:off x="1567215" y="2915147"/>
            <a:ext cx="4922700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DDFBB7FE-71D8-13F3-682C-AEAF68E76744}"/>
              </a:ext>
            </a:extLst>
          </p:cNvPr>
          <p:cNvSpPr/>
          <p:nvPr/>
        </p:nvSpPr>
        <p:spPr>
          <a:xfrm>
            <a:off x="1649632" y="2915032"/>
            <a:ext cx="3692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820613A0-C2F2-132A-D84F-412DBEFB0186}"/>
              </a:ext>
            </a:extLst>
          </p:cNvPr>
          <p:cNvSpPr/>
          <p:nvPr/>
        </p:nvSpPr>
        <p:spPr>
          <a:xfrm>
            <a:off x="2128656" y="2915032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30956F79-4F0A-E29F-3AF8-B3DFD8595B27}"/>
              </a:ext>
            </a:extLst>
          </p:cNvPr>
          <p:cNvSpPr/>
          <p:nvPr/>
        </p:nvSpPr>
        <p:spPr>
          <a:xfrm>
            <a:off x="3324934" y="2915032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DEE961A6-7AE9-DFF7-A49F-CB30A7869B3D}"/>
              </a:ext>
            </a:extLst>
          </p:cNvPr>
          <p:cNvSpPr/>
          <p:nvPr/>
        </p:nvSpPr>
        <p:spPr>
          <a:xfrm>
            <a:off x="4782638" y="2915032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6.0000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26420F26-0D40-D44F-F3E6-1125F0301598}"/>
              </a:ext>
            </a:extLst>
          </p:cNvPr>
          <p:cNvSpPr/>
          <p:nvPr/>
        </p:nvSpPr>
        <p:spPr>
          <a:xfrm>
            <a:off x="5726469" y="2915032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SET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1" name="사각형: 둥근 모서리 220">
            <a:extLst>
              <a:ext uri="{FF2B5EF4-FFF2-40B4-BE49-F238E27FC236}">
                <a16:creationId xmlns:a16="http://schemas.microsoft.com/office/drawing/2014/main" id="{23933ED5-1729-0418-CD6E-2287728F8275}"/>
              </a:ext>
            </a:extLst>
          </p:cNvPr>
          <p:cNvSpPr/>
          <p:nvPr/>
        </p:nvSpPr>
        <p:spPr>
          <a:xfrm>
            <a:off x="1567215" y="3149926"/>
            <a:ext cx="4922700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BF2614D4-02DB-809D-3840-3620572D673A}"/>
              </a:ext>
            </a:extLst>
          </p:cNvPr>
          <p:cNvSpPr/>
          <p:nvPr/>
        </p:nvSpPr>
        <p:spPr>
          <a:xfrm>
            <a:off x="1649632" y="3149811"/>
            <a:ext cx="3692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B21721C7-1CB3-25D0-ABA7-940F8F4BDF65}"/>
              </a:ext>
            </a:extLst>
          </p:cNvPr>
          <p:cNvSpPr/>
          <p:nvPr/>
        </p:nvSpPr>
        <p:spPr>
          <a:xfrm>
            <a:off x="2128656" y="3149811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1A955DAB-FA39-0BF0-F27E-D77980F7FB3D}"/>
              </a:ext>
            </a:extLst>
          </p:cNvPr>
          <p:cNvSpPr/>
          <p:nvPr/>
        </p:nvSpPr>
        <p:spPr>
          <a:xfrm>
            <a:off x="3324934" y="3149811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942D8ADF-F538-0527-5024-87CFBCBD7F81}"/>
              </a:ext>
            </a:extLst>
          </p:cNvPr>
          <p:cNvSpPr/>
          <p:nvPr/>
        </p:nvSpPr>
        <p:spPr>
          <a:xfrm>
            <a:off x="4782638" y="3149811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6.0000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53F6E52D-FDA3-AF38-4D2D-44398A863349}"/>
              </a:ext>
            </a:extLst>
          </p:cNvPr>
          <p:cNvSpPr/>
          <p:nvPr/>
        </p:nvSpPr>
        <p:spPr>
          <a:xfrm>
            <a:off x="5726469" y="3149811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SET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E6F61EF-2141-DE09-4FA2-88E5BC4AD21D}"/>
              </a:ext>
            </a:extLst>
          </p:cNvPr>
          <p:cNvSpPr/>
          <p:nvPr/>
        </p:nvSpPr>
        <p:spPr>
          <a:xfrm>
            <a:off x="1494520" y="1640002"/>
            <a:ext cx="5074602" cy="366988"/>
          </a:xfrm>
          <a:prstGeom prst="roundRect">
            <a:avLst>
              <a:gd name="adj" fmla="val 2025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L 도형 11">
            <a:extLst>
              <a:ext uri="{FF2B5EF4-FFF2-40B4-BE49-F238E27FC236}">
                <a16:creationId xmlns:a16="http://schemas.microsoft.com/office/drawing/2014/main" id="{D63823F8-84F3-AAF1-6AAB-0D07CA13D1DA}"/>
              </a:ext>
            </a:extLst>
          </p:cNvPr>
          <p:cNvSpPr/>
          <p:nvPr/>
        </p:nvSpPr>
        <p:spPr>
          <a:xfrm rot="13500000">
            <a:off x="1579890" y="1794851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EF009DE-7AE9-1AB4-C1B7-C544FB3D1BDF}"/>
              </a:ext>
            </a:extLst>
          </p:cNvPr>
          <p:cNvSpPr/>
          <p:nvPr/>
        </p:nvSpPr>
        <p:spPr>
          <a:xfrm>
            <a:off x="1721618" y="1710207"/>
            <a:ext cx="152140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제품명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(2000 x 2500 mm)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C401130-6451-6CF8-18BE-8EC6AA107212}"/>
              </a:ext>
            </a:extLst>
          </p:cNvPr>
          <p:cNvSpPr/>
          <p:nvPr/>
        </p:nvSpPr>
        <p:spPr>
          <a:xfrm>
            <a:off x="5115248" y="1710207"/>
            <a:ext cx="13392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14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개 부품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A36F5801-AEBC-BCC7-ABA5-3B822B25440E}"/>
              </a:ext>
            </a:extLst>
          </p:cNvPr>
          <p:cNvSpPr/>
          <p:nvPr/>
        </p:nvSpPr>
        <p:spPr>
          <a:xfrm>
            <a:off x="1494520" y="3569276"/>
            <a:ext cx="5074602" cy="1422000"/>
          </a:xfrm>
          <a:prstGeom prst="roundRect">
            <a:avLst>
              <a:gd name="adj" fmla="val 64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L 도형 15">
            <a:extLst>
              <a:ext uri="{FF2B5EF4-FFF2-40B4-BE49-F238E27FC236}">
                <a16:creationId xmlns:a16="http://schemas.microsoft.com/office/drawing/2014/main" id="{B374827D-22B3-2386-221C-9B302DA004C2}"/>
              </a:ext>
            </a:extLst>
          </p:cNvPr>
          <p:cNvSpPr/>
          <p:nvPr/>
        </p:nvSpPr>
        <p:spPr>
          <a:xfrm rot="19060400">
            <a:off x="1579890" y="3724126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BB8EBBF-A959-81D1-6224-188028E1DD83}"/>
              </a:ext>
            </a:extLst>
          </p:cNvPr>
          <p:cNvSpPr/>
          <p:nvPr/>
        </p:nvSpPr>
        <p:spPr>
          <a:xfrm>
            <a:off x="1721618" y="3639482"/>
            <a:ext cx="152140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기타부품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0682DB6-D1A5-0360-242F-883B923FA03F}"/>
              </a:ext>
            </a:extLst>
          </p:cNvPr>
          <p:cNvSpPr/>
          <p:nvPr/>
        </p:nvSpPr>
        <p:spPr>
          <a:xfrm>
            <a:off x="5115248" y="3639482"/>
            <a:ext cx="13392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14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개 부품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3F119A4E-13DE-0560-E315-079FE666666E}"/>
              </a:ext>
            </a:extLst>
          </p:cNvPr>
          <p:cNvSpPr/>
          <p:nvPr/>
        </p:nvSpPr>
        <p:spPr>
          <a:xfrm>
            <a:off x="1567215" y="3944753"/>
            <a:ext cx="4922700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6E80344-2366-9D5D-90DB-DFEA83D5F980}"/>
              </a:ext>
            </a:extLst>
          </p:cNvPr>
          <p:cNvSpPr/>
          <p:nvPr/>
        </p:nvSpPr>
        <p:spPr>
          <a:xfrm>
            <a:off x="1649632" y="3944638"/>
            <a:ext cx="3692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순번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FA233D1-B6F0-42E8-099B-9AEFA44A4254}"/>
              </a:ext>
            </a:extLst>
          </p:cNvPr>
          <p:cNvSpPr/>
          <p:nvPr/>
        </p:nvSpPr>
        <p:spPr>
          <a:xfrm>
            <a:off x="2128656" y="3944638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2ABFC85-1B89-5B42-C03E-A8D91A71589C}"/>
              </a:ext>
            </a:extLst>
          </p:cNvPr>
          <p:cNvSpPr/>
          <p:nvPr/>
        </p:nvSpPr>
        <p:spPr>
          <a:xfrm>
            <a:off x="3324934" y="3944638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tx1"/>
                </a:solidFill>
                <a:latin typeface="+mn-ea"/>
              </a:rPr>
              <a:t>규격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433F37D8-939B-FA62-B72C-4C207BB585E5}"/>
              </a:ext>
            </a:extLst>
          </p:cNvPr>
          <p:cNvSpPr/>
          <p:nvPr/>
        </p:nvSpPr>
        <p:spPr>
          <a:xfrm>
            <a:off x="4782638" y="3944638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tx1"/>
                </a:solidFill>
                <a:latin typeface="+mn-ea"/>
              </a:rPr>
              <a:t>수량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CB57C1A-FDFE-4129-9C61-A81D38E0299E}"/>
              </a:ext>
            </a:extLst>
          </p:cNvPr>
          <p:cNvSpPr/>
          <p:nvPr/>
        </p:nvSpPr>
        <p:spPr>
          <a:xfrm>
            <a:off x="5726469" y="3944638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tx1"/>
                </a:solidFill>
                <a:latin typeface="+mn-ea"/>
              </a:rPr>
              <a:t>단위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1B6B2033-AEF3-203E-DB8E-CA88CE24815C}"/>
              </a:ext>
            </a:extLst>
          </p:cNvPr>
          <p:cNvSpPr/>
          <p:nvPr/>
        </p:nvSpPr>
        <p:spPr>
          <a:xfrm>
            <a:off x="1567215" y="4176085"/>
            <a:ext cx="4922700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E190139-C374-C260-F6AC-666CB8012794}"/>
              </a:ext>
            </a:extLst>
          </p:cNvPr>
          <p:cNvSpPr/>
          <p:nvPr/>
        </p:nvSpPr>
        <p:spPr>
          <a:xfrm>
            <a:off x="1649632" y="4175970"/>
            <a:ext cx="3692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958D74E2-6B58-4D2B-BA6A-4916348296D5}"/>
              </a:ext>
            </a:extLst>
          </p:cNvPr>
          <p:cNvSpPr/>
          <p:nvPr/>
        </p:nvSpPr>
        <p:spPr>
          <a:xfrm>
            <a:off x="2128656" y="4175970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D2B2C47-6547-EAFA-C3C3-253D1787CC7C}"/>
              </a:ext>
            </a:extLst>
          </p:cNvPr>
          <p:cNvSpPr/>
          <p:nvPr/>
        </p:nvSpPr>
        <p:spPr>
          <a:xfrm>
            <a:off x="3324934" y="4175970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34834F5-6731-3C52-7FCC-48CCB6E71643}"/>
              </a:ext>
            </a:extLst>
          </p:cNvPr>
          <p:cNvSpPr/>
          <p:nvPr/>
        </p:nvSpPr>
        <p:spPr>
          <a:xfrm>
            <a:off x="4782638" y="4175970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6.0000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BA7CCCB-82A3-14A8-ADE9-AEAF83C5827B}"/>
              </a:ext>
            </a:extLst>
          </p:cNvPr>
          <p:cNvSpPr/>
          <p:nvPr/>
        </p:nvSpPr>
        <p:spPr>
          <a:xfrm>
            <a:off x="5726469" y="4175970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SET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AC092B50-0990-C351-15AC-136663A1255A}"/>
              </a:ext>
            </a:extLst>
          </p:cNvPr>
          <p:cNvSpPr/>
          <p:nvPr/>
        </p:nvSpPr>
        <p:spPr>
          <a:xfrm>
            <a:off x="1567215" y="4410348"/>
            <a:ext cx="4922700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C9057994-80DA-A9C3-0EC5-C8F52C95F3B0}"/>
              </a:ext>
            </a:extLst>
          </p:cNvPr>
          <p:cNvSpPr/>
          <p:nvPr/>
        </p:nvSpPr>
        <p:spPr>
          <a:xfrm>
            <a:off x="1649632" y="4410233"/>
            <a:ext cx="3692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A811D05D-BD67-4878-920C-60FE70D84981}"/>
              </a:ext>
            </a:extLst>
          </p:cNvPr>
          <p:cNvSpPr/>
          <p:nvPr/>
        </p:nvSpPr>
        <p:spPr>
          <a:xfrm>
            <a:off x="2128656" y="4410233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D886394A-1173-9C29-3C7E-333CE455D825}"/>
              </a:ext>
            </a:extLst>
          </p:cNvPr>
          <p:cNvSpPr/>
          <p:nvPr/>
        </p:nvSpPr>
        <p:spPr>
          <a:xfrm>
            <a:off x="3324934" y="4410233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63386ECA-9BD4-6400-F0B4-65F9D92B8DE1}"/>
              </a:ext>
            </a:extLst>
          </p:cNvPr>
          <p:cNvSpPr/>
          <p:nvPr/>
        </p:nvSpPr>
        <p:spPr>
          <a:xfrm>
            <a:off x="4782638" y="4410233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6.0000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200A33E-42AF-E8EF-0557-CFD106E3D2B3}"/>
              </a:ext>
            </a:extLst>
          </p:cNvPr>
          <p:cNvSpPr/>
          <p:nvPr/>
        </p:nvSpPr>
        <p:spPr>
          <a:xfrm>
            <a:off x="5726469" y="4410233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SET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9D4A5F3C-6B4B-2E2E-28B4-22634C886216}"/>
              </a:ext>
            </a:extLst>
          </p:cNvPr>
          <p:cNvSpPr/>
          <p:nvPr/>
        </p:nvSpPr>
        <p:spPr>
          <a:xfrm>
            <a:off x="1567215" y="4645127"/>
            <a:ext cx="4922700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C695F73-EFB6-BD9E-D707-B12B573EE7AC}"/>
              </a:ext>
            </a:extLst>
          </p:cNvPr>
          <p:cNvSpPr/>
          <p:nvPr/>
        </p:nvSpPr>
        <p:spPr>
          <a:xfrm>
            <a:off x="1649632" y="4645012"/>
            <a:ext cx="3692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4E939684-50B3-63A9-B90C-DE8B35068798}"/>
              </a:ext>
            </a:extLst>
          </p:cNvPr>
          <p:cNvSpPr/>
          <p:nvPr/>
        </p:nvSpPr>
        <p:spPr>
          <a:xfrm>
            <a:off x="2128656" y="4645012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690A027D-A797-F306-3E54-0E2A907E0D95}"/>
              </a:ext>
            </a:extLst>
          </p:cNvPr>
          <p:cNvSpPr/>
          <p:nvPr/>
        </p:nvSpPr>
        <p:spPr>
          <a:xfrm>
            <a:off x="3324934" y="4645012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09291598-19F3-20CD-467B-809908160580}"/>
              </a:ext>
            </a:extLst>
          </p:cNvPr>
          <p:cNvSpPr/>
          <p:nvPr/>
        </p:nvSpPr>
        <p:spPr>
          <a:xfrm>
            <a:off x="4782638" y="4645012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6.0000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3D29D5EE-34FA-BC37-51F1-2FBD4283CA67}"/>
              </a:ext>
            </a:extLst>
          </p:cNvPr>
          <p:cNvSpPr/>
          <p:nvPr/>
        </p:nvSpPr>
        <p:spPr>
          <a:xfrm>
            <a:off x="5726469" y="4645012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SET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BEEF2A86-F6E6-5AE0-FD95-B497C9F8B1BD}"/>
              </a:ext>
            </a:extLst>
          </p:cNvPr>
          <p:cNvSpPr/>
          <p:nvPr/>
        </p:nvSpPr>
        <p:spPr>
          <a:xfrm>
            <a:off x="3391217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견적 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DCAF372-486B-D0E5-04FC-43D9604BDD1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04E4CD28-871F-AB57-36C5-50116378248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수주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D1BAE422-F757-C2F3-FA7C-7348525D9D93}"/>
              </a:ext>
            </a:extLst>
          </p:cNvPr>
          <p:cNvSpPr/>
          <p:nvPr/>
        </p:nvSpPr>
        <p:spPr>
          <a:xfrm>
            <a:off x="5163200" y="628840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053AF527-3656-07AB-7C7F-8D5C04131C43}"/>
              </a:ext>
            </a:extLst>
          </p:cNvPr>
          <p:cNvSpPr/>
          <p:nvPr/>
        </p:nvSpPr>
        <p:spPr>
          <a:xfrm>
            <a:off x="4287546" y="628840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6D1AF94F-7149-8863-E094-414B444609ED}"/>
              </a:ext>
            </a:extLst>
          </p:cNvPr>
          <p:cNvSpPr/>
          <p:nvPr/>
        </p:nvSpPr>
        <p:spPr>
          <a:xfrm>
            <a:off x="3400826" y="628840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3236703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4479C2-B1DF-7033-9C5C-EB228FB9EB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3550A2D-2A02-E9F2-D393-755275D9F42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1348037-BE70-3D05-FBCF-DB1B6F3EBB0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수주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1DDEC00-48D9-7809-1E88-BEEF72727FD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00482611"/>
              </p:ext>
            </p:extLst>
          </p:nvPr>
        </p:nvGraphicFramePr>
        <p:xfrm>
          <a:off x="7086600" y="501650"/>
          <a:ext cx="2057400" cy="1535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불러오기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목록에서 수주 등록 버튼 클릭 시에만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선택 후 수주 수정 버튼 또는 수주 확정 버튼 클릭 시 수정 불가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선택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선택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4F673B8-1D00-C34D-2303-0957E6BA6EF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99E564-8081-8289-02AC-D335EE8BF1B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85BFAA0-3A05-DF4E-5EE9-2726F62FF50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CD74029-3B39-570E-AE24-9D300ECE70F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156C53A-B26D-4242-B220-C70E68E2370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877952CB-A943-D196-BBDD-B95E7BF0D27F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7C590A90-AB16-9D9B-1B2E-EB398C9A6045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0D33BA5B-17A1-6A65-8A51-6A3590CAAA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30FB2D6F-39FC-B3D6-013F-94C34AC4B62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57D541AD-EDD0-0CCC-E7BD-18E1E777F8A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0CA096A6-BA10-DF52-3304-E25363E92D4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CA1FA1B-6A66-B93E-A02B-EA72C77414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9" name="그룹 18">
            <a:extLst>
              <a:ext uri="{FF2B5EF4-FFF2-40B4-BE49-F238E27FC236}">
                <a16:creationId xmlns:a16="http://schemas.microsoft.com/office/drawing/2014/main" id="{0A776F89-A2DC-65DC-0D48-21DC2A6C490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8D97AADE-C8A4-D456-F9CE-F10C8E83B98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A4CDBA44-1E1F-1BA3-DD80-96A10DCA6BD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FDBDFEFB-CC69-A55A-839C-C38133040D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0474660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0327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B1B654D7-DCC2-D2AF-7A26-7337591B51AC}"/>
              </a:ext>
            </a:extLst>
          </p:cNvPr>
          <p:cNvSpPr/>
          <p:nvPr/>
        </p:nvSpPr>
        <p:spPr>
          <a:xfrm>
            <a:off x="1311467" y="2750169"/>
            <a:ext cx="5433246" cy="1613183"/>
          </a:xfrm>
          <a:prstGeom prst="roundRect">
            <a:avLst>
              <a:gd name="adj" fmla="val 47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1C21AEE-5DC1-06E4-C316-58BA8F526C82}"/>
              </a:ext>
            </a:extLst>
          </p:cNvPr>
          <p:cNvSpPr/>
          <p:nvPr/>
        </p:nvSpPr>
        <p:spPr>
          <a:xfrm>
            <a:off x="1397112" y="284760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1D53C03A-F524-CCDD-C2B8-CA27A649D992}"/>
              </a:ext>
            </a:extLst>
          </p:cNvPr>
          <p:cNvSpPr/>
          <p:nvPr/>
        </p:nvSpPr>
        <p:spPr>
          <a:xfrm>
            <a:off x="2788474" y="3379540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53FAB12-9267-5EC1-9338-566E54085007}"/>
              </a:ext>
            </a:extLst>
          </p:cNvPr>
          <p:cNvSpPr/>
          <p:nvPr/>
        </p:nvSpPr>
        <p:spPr>
          <a:xfrm>
            <a:off x="2788474" y="313917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0954BD4-D07F-F76E-34A9-87A34E3802B8}"/>
              </a:ext>
            </a:extLst>
          </p:cNvPr>
          <p:cNvSpPr/>
          <p:nvPr/>
        </p:nvSpPr>
        <p:spPr>
          <a:xfrm>
            <a:off x="1498722" y="3379540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2FE2A005-D237-7A4D-77DF-C708A565A01C}"/>
              </a:ext>
            </a:extLst>
          </p:cNvPr>
          <p:cNvSpPr/>
          <p:nvPr/>
        </p:nvSpPr>
        <p:spPr>
          <a:xfrm>
            <a:off x="1498722" y="313917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로트번호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1414C48-C8B4-01FF-A074-D0766A736289}"/>
              </a:ext>
            </a:extLst>
          </p:cNvPr>
          <p:cNvSpPr/>
          <p:nvPr/>
        </p:nvSpPr>
        <p:spPr>
          <a:xfrm>
            <a:off x="5367978" y="3379540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A7AD791-491C-AA05-A2EC-0EF2E6EF7ADD}"/>
              </a:ext>
            </a:extLst>
          </p:cNvPr>
          <p:cNvSpPr/>
          <p:nvPr/>
        </p:nvSpPr>
        <p:spPr>
          <a:xfrm>
            <a:off x="5367978" y="313917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EF6E6C77-B9BE-11FC-0BFE-F64D139B7A32}"/>
              </a:ext>
            </a:extLst>
          </p:cNvPr>
          <p:cNvSpPr/>
          <p:nvPr/>
        </p:nvSpPr>
        <p:spPr>
          <a:xfrm>
            <a:off x="4078226" y="3379540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BBB6E3F-E126-1875-E277-BB52F98453AC}"/>
              </a:ext>
            </a:extLst>
          </p:cNvPr>
          <p:cNvSpPr/>
          <p:nvPr/>
        </p:nvSpPr>
        <p:spPr>
          <a:xfrm>
            <a:off x="4078226" y="313917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수주처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DB8CB02-32BB-FB7E-0ADB-87477EFA7CBD}"/>
              </a:ext>
            </a:extLst>
          </p:cNvPr>
          <p:cNvSpPr/>
          <p:nvPr/>
        </p:nvSpPr>
        <p:spPr>
          <a:xfrm>
            <a:off x="2788474" y="397316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E9F3028C-6B03-23A1-4004-5B6A3982065B}"/>
              </a:ext>
            </a:extLst>
          </p:cNvPr>
          <p:cNvSpPr/>
          <p:nvPr/>
        </p:nvSpPr>
        <p:spPr>
          <a:xfrm>
            <a:off x="2788474" y="373280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연락처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5EBBF59-7C74-9C7D-2DEF-37A09901D1EF}"/>
              </a:ext>
            </a:extLst>
          </p:cNvPr>
          <p:cNvSpPr/>
          <p:nvPr/>
        </p:nvSpPr>
        <p:spPr>
          <a:xfrm>
            <a:off x="1494520" y="3976691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401342C-94CB-1E12-CBFA-CE1382BD6893}"/>
              </a:ext>
            </a:extLst>
          </p:cNvPr>
          <p:cNvSpPr/>
          <p:nvPr/>
        </p:nvSpPr>
        <p:spPr>
          <a:xfrm>
            <a:off x="1494520" y="3736327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06846965-3A33-5EFC-5EFA-32CD6524940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수주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2AF8E101-8A10-F1CA-EF2B-B2F76198897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수주 상세를 관리합니다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32878F24-3547-241F-D80E-12672D34B176}"/>
              </a:ext>
            </a:extLst>
          </p:cNvPr>
          <p:cNvSpPr/>
          <p:nvPr/>
        </p:nvSpPr>
        <p:spPr>
          <a:xfrm>
            <a:off x="1311467" y="4499584"/>
            <a:ext cx="5433246" cy="2288714"/>
          </a:xfrm>
          <a:prstGeom prst="roundRect">
            <a:avLst>
              <a:gd name="adj" fmla="val 43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88402B2-677F-DC46-B452-E1155F0B7579}"/>
              </a:ext>
            </a:extLst>
          </p:cNvPr>
          <p:cNvSpPr/>
          <p:nvPr/>
        </p:nvSpPr>
        <p:spPr>
          <a:xfrm>
            <a:off x="1397112" y="459702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배송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17425CA9-3290-82CD-5B53-94021BBED7F8}"/>
              </a:ext>
            </a:extLst>
          </p:cNvPr>
          <p:cNvSpPr/>
          <p:nvPr/>
        </p:nvSpPr>
        <p:spPr>
          <a:xfrm>
            <a:off x="2329732" y="6306824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90DAB640-5954-D9C3-0629-C61BE3528192}"/>
              </a:ext>
            </a:extLst>
          </p:cNvPr>
          <p:cNvSpPr/>
          <p:nvPr/>
        </p:nvSpPr>
        <p:spPr>
          <a:xfrm>
            <a:off x="1498340" y="606646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C3FD38A-5D65-8A61-B5C7-E8B5371C5901}"/>
              </a:ext>
            </a:extLst>
          </p:cNvPr>
          <p:cNvSpPr/>
          <p:nvPr/>
        </p:nvSpPr>
        <p:spPr>
          <a:xfrm>
            <a:off x="4055020" y="630682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7B2D1066-C7F6-08BE-9ED0-0259B47E00D8}"/>
              </a:ext>
            </a:extLst>
          </p:cNvPr>
          <p:cNvSpPr/>
          <p:nvPr/>
        </p:nvSpPr>
        <p:spPr>
          <a:xfrm>
            <a:off x="1498339" y="629976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12D5D67-0885-9151-809C-20E6AC7703A3}"/>
              </a:ext>
            </a:extLst>
          </p:cNvPr>
          <p:cNvSpPr/>
          <p:nvPr/>
        </p:nvSpPr>
        <p:spPr>
          <a:xfrm>
            <a:off x="4078226" y="3973393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FCCBC1C-AC01-1590-2218-1890E63CEC3F}"/>
              </a:ext>
            </a:extLst>
          </p:cNvPr>
          <p:cNvSpPr/>
          <p:nvPr/>
        </p:nvSpPr>
        <p:spPr>
          <a:xfrm>
            <a:off x="4078226" y="373302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9C8BB622-DEDB-6A56-E5F5-D35F5CC8FAC8}"/>
              </a:ext>
            </a:extLst>
          </p:cNvPr>
          <p:cNvSpPr/>
          <p:nvPr/>
        </p:nvSpPr>
        <p:spPr>
          <a:xfrm>
            <a:off x="1311467" y="1618086"/>
            <a:ext cx="5433246" cy="992902"/>
          </a:xfrm>
          <a:prstGeom prst="roundRect">
            <a:avLst>
              <a:gd name="adj" fmla="val 939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730672F-88AD-EDB6-F7B8-FE32F80EF089}"/>
              </a:ext>
            </a:extLst>
          </p:cNvPr>
          <p:cNvSpPr/>
          <p:nvPr/>
        </p:nvSpPr>
        <p:spPr>
          <a:xfrm>
            <a:off x="1397112" y="171552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견적 불러오기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4E7F151B-F3F7-9721-DCDE-D530C3108A94}"/>
              </a:ext>
            </a:extLst>
          </p:cNvPr>
          <p:cNvSpPr/>
          <p:nvPr/>
        </p:nvSpPr>
        <p:spPr>
          <a:xfrm>
            <a:off x="1412612" y="1901831"/>
            <a:ext cx="32631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최종확정된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견적을 선택하면 정보가 자동으로 채워집니다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74727155-125A-C42C-E417-CAFFB1A0A859}"/>
              </a:ext>
            </a:extLst>
          </p:cNvPr>
          <p:cNvSpPr/>
          <p:nvPr/>
        </p:nvSpPr>
        <p:spPr>
          <a:xfrm>
            <a:off x="1498339" y="219088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견적 선택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2A3D56C3-D20A-EAAA-904A-BB4067CE6A9C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EC45C486-F47C-DE09-EAEE-63090B80A3E4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349359C-3CE7-FF5B-A95A-38A5BE14C861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13D004E0-AEF2-EE82-E40D-0DFE712A2751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타원 83">
            <a:extLst>
              <a:ext uri="{FF2B5EF4-FFF2-40B4-BE49-F238E27FC236}">
                <a16:creationId xmlns:a16="http://schemas.microsoft.com/office/drawing/2014/main" id="{B4E37C78-2DA6-5057-3572-2E4921F761DB}"/>
              </a:ext>
            </a:extLst>
          </p:cNvPr>
          <p:cNvSpPr/>
          <p:nvPr/>
        </p:nvSpPr>
        <p:spPr>
          <a:xfrm>
            <a:off x="1247520" y="16309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259121BC-2986-6DCE-795F-AEC2B7E73A64}"/>
              </a:ext>
            </a:extLst>
          </p:cNvPr>
          <p:cNvSpPr/>
          <p:nvPr/>
        </p:nvSpPr>
        <p:spPr>
          <a:xfrm>
            <a:off x="1409439" y="221733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8D4DBD58-D001-133C-6DD1-97C3AEB1D873}"/>
              </a:ext>
            </a:extLst>
          </p:cNvPr>
          <p:cNvSpPr/>
          <p:nvPr/>
        </p:nvSpPr>
        <p:spPr>
          <a:xfrm>
            <a:off x="2788474" y="5719188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EDAD2705-F4E7-0F74-89A3-AB242CD7D603}"/>
              </a:ext>
            </a:extLst>
          </p:cNvPr>
          <p:cNvSpPr/>
          <p:nvPr/>
        </p:nvSpPr>
        <p:spPr>
          <a:xfrm>
            <a:off x="2788474" y="5478824"/>
            <a:ext cx="137532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수신처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B27C38D6-85DF-5816-F32E-388753371E96}"/>
              </a:ext>
            </a:extLst>
          </p:cNvPr>
          <p:cNvSpPr/>
          <p:nvPr/>
        </p:nvSpPr>
        <p:spPr>
          <a:xfrm>
            <a:off x="1498722" y="5128955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BA2EA154-394F-13D2-D29B-B9F3269C9215}"/>
              </a:ext>
            </a:extLst>
          </p:cNvPr>
          <p:cNvSpPr/>
          <p:nvPr/>
        </p:nvSpPr>
        <p:spPr>
          <a:xfrm>
            <a:off x="1498722" y="4888591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납품요청일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B7E559A3-5359-E08E-183D-601412E298F9}"/>
              </a:ext>
            </a:extLst>
          </p:cNvPr>
          <p:cNvSpPr/>
          <p:nvPr/>
        </p:nvSpPr>
        <p:spPr>
          <a:xfrm>
            <a:off x="4078226" y="5128955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BACFB9D2-9FA9-41B7-33A3-9C8C78474829}"/>
              </a:ext>
            </a:extLst>
          </p:cNvPr>
          <p:cNvSpPr/>
          <p:nvPr/>
        </p:nvSpPr>
        <p:spPr>
          <a:xfrm>
            <a:off x="4078226" y="4888591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배송방식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DAF0F917-2EC8-5BBA-D58C-23418D887E69}"/>
              </a:ext>
            </a:extLst>
          </p:cNvPr>
          <p:cNvSpPr/>
          <p:nvPr/>
        </p:nvSpPr>
        <p:spPr>
          <a:xfrm>
            <a:off x="2788474" y="5128955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A498E2C9-3552-6CED-3A6B-0A9C3894BB4B}"/>
              </a:ext>
            </a:extLst>
          </p:cNvPr>
          <p:cNvSpPr/>
          <p:nvPr/>
        </p:nvSpPr>
        <p:spPr>
          <a:xfrm>
            <a:off x="2788474" y="4888591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출고예정일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39D04F27-6B80-2272-ABAD-F233A3BFEF71}"/>
              </a:ext>
            </a:extLst>
          </p:cNvPr>
          <p:cNvSpPr/>
          <p:nvPr/>
        </p:nvSpPr>
        <p:spPr>
          <a:xfrm>
            <a:off x="1495483" y="5722582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C37F546-FE5C-0FD4-E5E6-38C70CD60079}"/>
              </a:ext>
            </a:extLst>
          </p:cNvPr>
          <p:cNvSpPr/>
          <p:nvPr/>
        </p:nvSpPr>
        <p:spPr>
          <a:xfrm>
            <a:off x="1495483" y="548221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수신자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F298617-09F7-11DE-6110-0859D6341F95}"/>
              </a:ext>
            </a:extLst>
          </p:cNvPr>
          <p:cNvSpPr/>
          <p:nvPr/>
        </p:nvSpPr>
        <p:spPr>
          <a:xfrm>
            <a:off x="5367978" y="5125834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A7502BBA-EC37-A98E-E7B9-1A169E491F51}"/>
              </a:ext>
            </a:extLst>
          </p:cNvPr>
          <p:cNvSpPr/>
          <p:nvPr/>
        </p:nvSpPr>
        <p:spPr>
          <a:xfrm>
            <a:off x="5367978" y="4885470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운임비용</a:t>
            </a:r>
          </a:p>
        </p:txBody>
      </p:sp>
    </p:spTree>
    <p:extLst>
      <p:ext uri="{BB962C8B-B14F-4D97-AF65-F5344CB8AC3E}">
        <p14:creationId xmlns:p14="http://schemas.microsoft.com/office/powerpoint/2010/main" val="173547544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0538FB-D59A-18CB-8E3A-B680CACE73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9ADF7A4-5748-A470-1D22-1DE132FF2E9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 선택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450EC70-76B9-301B-47DA-729C0D283AD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견적 선택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81F6004-21AD-5054-6C84-8DB14EDAD05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86073775"/>
              </p:ext>
            </p:extLst>
          </p:nvPr>
        </p:nvGraphicFramePr>
        <p:xfrm>
          <a:off x="7086600" y="501650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목록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확정 상태인 견적 목록만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AC91571-09FD-6C3A-08A4-8325A20D75F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E9D682F-A4B1-CBA4-675D-002D880190BC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pic>
        <p:nvPicPr>
          <p:cNvPr id="19" name="그림 18">
            <a:extLst>
              <a:ext uri="{FF2B5EF4-FFF2-40B4-BE49-F238E27FC236}">
                <a16:creationId xmlns:a16="http://schemas.microsoft.com/office/drawing/2014/main" id="{1C160E93-415D-F657-9367-51DF29D377B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37310" y="2587327"/>
            <a:ext cx="2777882" cy="1683346"/>
          </a:xfrm>
          <a:prstGeom prst="rect">
            <a:avLst/>
          </a:prstGeom>
        </p:spPr>
      </p:pic>
      <p:sp>
        <p:nvSpPr>
          <p:cNvPr id="20" name="타원 19">
            <a:extLst>
              <a:ext uri="{FF2B5EF4-FFF2-40B4-BE49-F238E27FC236}">
                <a16:creationId xmlns:a16="http://schemas.microsoft.com/office/drawing/2014/main" id="{B0E27ECD-8F34-8B1C-DE3E-25B61BC1A83C}"/>
              </a:ext>
            </a:extLst>
          </p:cNvPr>
          <p:cNvSpPr/>
          <p:nvPr/>
        </p:nvSpPr>
        <p:spPr>
          <a:xfrm>
            <a:off x="1997703" y="335470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7712160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A125E1-7DF5-7255-B615-EEF19DB789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C8BEA09-97BB-2E6A-E4D0-7E5E3F4ECE6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수주서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A791DEC-BDD9-8967-0A83-E38EEDAD057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수주서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89E5B11-1B18-CAA9-1083-A111F196377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58946660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수주서 내용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B20F848B-1EF3-5BF0-DE59-CFAB6AC993C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F5BDF88-0877-3BA6-9A27-366EFB48F15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FA5B537-437D-6256-F403-1A97BB574540}"/>
              </a:ext>
            </a:extLst>
          </p:cNvPr>
          <p:cNvSpPr/>
          <p:nvPr/>
        </p:nvSpPr>
        <p:spPr>
          <a:xfrm>
            <a:off x="1324498" y="906412"/>
            <a:ext cx="4357537" cy="58663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9678A2A-1B33-99EC-7D75-6304261D0D1C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8525959-523E-9667-676F-6BBC94D027C5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69617B53-B9AE-3194-FDD5-3BE53067A8D4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03192B4-519D-E12E-10C2-D9878E15C258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수주서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732CF77E-1832-BBD3-9662-97FD23D88BCB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5B4BE51-813C-0158-5CEB-A81C05BC24D7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57D9078-4515-6950-0751-BDD411BE1A08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16AF3F4-76D7-2759-C916-BAD3057BC2CD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E8E2222-E4F4-781B-2370-A05C5F961155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D8A51F81-D3E4-173F-771A-68C9E70E588D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9B476CF0-E6C4-B9BE-7A0A-E92C57798476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8A4EFA2-9D46-C09D-198C-2A79348FB9F2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64F73A7-17BB-C360-3F69-43FB56C64A3D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754A943A-37ED-3C6B-CF51-3E92B97D505B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1D8A86EB-E148-714C-B617-F7362A861E60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CD94209-1E75-0C5D-7C03-F0F28327F586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FE54684-4ABA-B758-048E-F7DCBFF78FB1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0D3FA22-F514-8D77-3311-C2F45A56C76A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6A63713-6060-9071-8913-541B68442C3A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818064FF-84F1-F270-752C-56B386D147B3}"/>
              </a:ext>
            </a:extLst>
          </p:cNvPr>
          <p:cNvSpPr/>
          <p:nvPr/>
        </p:nvSpPr>
        <p:spPr>
          <a:xfrm>
            <a:off x="2522464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6616E705-0668-5FE6-D017-5B73ADB6FB07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B0B91BC9-A5A2-9E76-9B19-F2CAA53A46B5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8C6E540C-F8B9-D7DB-5CE8-FBAE33C71FAA}"/>
              </a:ext>
            </a:extLst>
          </p:cNvPr>
          <p:cNvSpPr/>
          <p:nvPr/>
        </p:nvSpPr>
        <p:spPr>
          <a:xfrm>
            <a:off x="310583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81958A60-8F09-CD16-69D1-D890A8CEF77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FFE177B-3B4B-EB17-0313-4097A269D2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6843259"/>
              </p:ext>
            </p:extLst>
          </p:nvPr>
        </p:nvGraphicFramePr>
        <p:xfrm>
          <a:off x="1450737" y="2552287"/>
          <a:ext cx="4141050" cy="120640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5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980372099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581748179"/>
                    </a:ext>
                  </a:extLst>
                </a:gridCol>
              </a:tblGrid>
              <a:tr h="20106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신청업체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신청내용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납품정보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487929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수주일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수주처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납기요청일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 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인수담당자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 반장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수주 담당자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출고일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 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인수자연락처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010-1234-1234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 연락처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셔터총수량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배송방법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상차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선불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배송지 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605566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BD961BD7-38B2-C641-E27B-EDB1590449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7960040"/>
              </p:ext>
            </p:extLst>
          </p:nvPr>
        </p:nvGraphicFramePr>
        <p:xfrm>
          <a:off x="1450737" y="2067185"/>
          <a:ext cx="4141050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5">
                  <a:extLst>
                    <a:ext uri="{9D8B030D-6E8A-4147-A177-3AD203B41FA5}">
                      <a16:colId xmlns:a16="http://schemas.microsoft.com/office/drawing/2014/main" val="127196676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270548442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144629031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924561741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4078846709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620457286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로트번호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874886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제품코드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KWE01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인정번호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5795007"/>
                  </a:ext>
                </a:extLst>
              </a:tr>
            </a:tbl>
          </a:graphicData>
        </a:graphic>
      </p:graphicFrame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E133013B-2252-2D36-936D-E39B524AEA71}"/>
              </a:ext>
            </a:extLst>
          </p:cNvPr>
          <p:cNvSpPr/>
          <p:nvPr/>
        </p:nvSpPr>
        <p:spPr>
          <a:xfrm>
            <a:off x="1445762" y="3918066"/>
            <a:ext cx="4150994" cy="26881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2AA3871-8AA5-4577-8257-7D988439D5C0}"/>
              </a:ext>
            </a:extLst>
          </p:cNvPr>
          <p:cNvSpPr/>
          <p:nvPr/>
        </p:nvSpPr>
        <p:spPr>
          <a:xfrm>
            <a:off x="1445762" y="3938012"/>
            <a:ext cx="342458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아래와 같이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주문하오니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품질 및 납기일을 준수하여 주시기 바랍니다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.</a:t>
            </a:r>
            <a:endParaRPr lang="en-US" altLang="ko-KR" sz="800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4E35EC5B-2A0F-DFFD-C1E7-36D589BB2C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9256738"/>
              </p:ext>
            </p:extLst>
          </p:nvPr>
        </p:nvGraphicFramePr>
        <p:xfrm>
          <a:off x="1450743" y="4540497"/>
          <a:ext cx="4141046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18542">
                  <a:extLst>
                    <a:ext uri="{9D8B030D-6E8A-4147-A177-3AD203B41FA5}">
                      <a16:colId xmlns:a16="http://schemas.microsoft.com/office/drawing/2014/main" val="168191980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3976254234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62600409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42170566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27342692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464005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9405963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8529914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5919921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4197761941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제작사이즈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샤프트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용량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Kg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와이어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FA123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벽면형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500X300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와이어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FA123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벽면형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500X300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</a:tbl>
          </a:graphicData>
        </a:graphic>
      </p:graphicFrame>
      <p:sp>
        <p:nvSpPr>
          <p:cNvPr id="21" name="직사각형 20">
            <a:extLst>
              <a:ext uri="{FF2B5EF4-FFF2-40B4-BE49-F238E27FC236}">
                <a16:creationId xmlns:a16="http://schemas.microsoft.com/office/drawing/2014/main" id="{EA4C1D25-668F-0DEE-3B7C-441D9449E196}"/>
              </a:ext>
            </a:extLst>
          </p:cNvPr>
          <p:cNvSpPr/>
          <p:nvPr/>
        </p:nvSpPr>
        <p:spPr>
          <a:xfrm>
            <a:off x="1450737" y="4328255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스크린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697C70A-1627-2CB6-D3E0-7DF213E318F5}"/>
              </a:ext>
            </a:extLst>
          </p:cNvPr>
          <p:cNvSpPr/>
          <p:nvPr/>
        </p:nvSpPr>
        <p:spPr>
          <a:xfrm>
            <a:off x="1219595" y="12833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59556FAD-82F1-EC8C-5BD3-9324D5DB5C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996364"/>
              </p:ext>
            </p:extLst>
          </p:nvPr>
        </p:nvGraphicFramePr>
        <p:xfrm>
          <a:off x="1450743" y="5676189"/>
          <a:ext cx="4141046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18542">
                  <a:extLst>
                    <a:ext uri="{9D8B030D-6E8A-4147-A177-3AD203B41FA5}">
                      <a16:colId xmlns:a16="http://schemas.microsoft.com/office/drawing/2014/main" val="168191980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62600409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42170566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27342692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464005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557035033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9405963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8529914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5919921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4197761941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제작사이즈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샤프트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조인트바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용량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Kg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FA123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벽면형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500X300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FA123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벽면형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500X300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619D8986-59DC-D06B-C7E3-34F990D4E32A}"/>
              </a:ext>
            </a:extLst>
          </p:cNvPr>
          <p:cNvSpPr/>
          <p:nvPr/>
        </p:nvSpPr>
        <p:spPr>
          <a:xfrm>
            <a:off x="1450737" y="5463947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철재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420B413-1953-A33D-8E80-B7A3C549FDA4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전체 수정</a:t>
            </a:r>
          </a:p>
        </p:txBody>
      </p:sp>
    </p:spTree>
    <p:extLst>
      <p:ext uri="{BB962C8B-B14F-4D97-AF65-F5344CB8AC3E}">
        <p14:creationId xmlns:p14="http://schemas.microsoft.com/office/powerpoint/2010/main" val="137813137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C4841F-BF2F-5F4D-2E3E-CA0C756741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6C0EC0-9C49-2248-9CA8-D6509B09E5E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89452707"/>
              </p:ext>
            </p:extLst>
          </p:nvPr>
        </p:nvGraphicFramePr>
        <p:xfrm>
          <a:off x="7086600" y="501650"/>
          <a:ext cx="2057400" cy="9393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제품에 등록된 이미지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수량이 있는 항목만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B5EEBD32-DDAD-91B4-C938-9E50552B5F4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0B2CD3B-C253-D965-0A58-89DA42AE6A1F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8FA1C9-B952-4471-3D6A-2829061168BA}"/>
              </a:ext>
            </a:extLst>
          </p:cNvPr>
          <p:cNvSpPr/>
          <p:nvPr/>
        </p:nvSpPr>
        <p:spPr>
          <a:xfrm>
            <a:off x="1324498" y="638215"/>
            <a:ext cx="4357537" cy="61054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53FB8813-7BB5-1731-0ABC-76D80ABB03D2}"/>
              </a:ext>
            </a:extLst>
          </p:cNvPr>
          <p:cNvSpPr/>
          <p:nvPr/>
        </p:nvSpPr>
        <p:spPr>
          <a:xfrm>
            <a:off x="1450737" y="2129701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4.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절곡물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E772BD6-B23C-FE01-5C3D-3C7D1A732400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60F89A2-22EC-0C40-041E-DF543FB36A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4934427"/>
              </p:ext>
            </p:extLst>
          </p:nvPr>
        </p:nvGraphicFramePr>
        <p:xfrm>
          <a:off x="1450736" y="2337857"/>
          <a:ext cx="4141036" cy="131248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7379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3393961056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3159327032"/>
                    </a:ext>
                  </a:extLst>
                </a:gridCol>
              </a:tblGrid>
              <a:tr h="213821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4-1.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 EGI 1.55T +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마감재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EGI 1.15T +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별도마감재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SUS 1.15T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벽면형 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(120X70)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577300"/>
                  </a:ext>
                </a:extLst>
              </a:tr>
              <a:tr h="21382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하부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BASE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130X80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670665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049850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AC7EF97F-C8F7-FB34-2289-0F003B54B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4454062"/>
              </p:ext>
            </p:extLst>
          </p:nvPr>
        </p:nvGraphicFramePr>
        <p:xfrm>
          <a:off x="1450735" y="3649839"/>
          <a:ext cx="4141034" cy="603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7380">
                  <a:extLst>
                    <a:ext uri="{9D8B030D-6E8A-4147-A177-3AD203B41FA5}">
                      <a16:colId xmlns:a16="http://schemas.microsoft.com/office/drawing/2014/main" val="4278157710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3838952735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2863606876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IMG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연기차단재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(W50)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2,438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 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   *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 마감재 </a:t>
                      </a:r>
                      <a:r>
                        <a:rPr lang="ko-KR" altLang="en-US" sz="600" b="1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양쪽에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설치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- EGI 0.8T +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화이바글라스코팅직물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5126656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14A27BC-9874-242F-7D1B-D97D006249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0739172"/>
              </p:ext>
            </p:extLst>
          </p:nvPr>
        </p:nvGraphicFramePr>
        <p:xfrm>
          <a:off x="1450737" y="4389713"/>
          <a:ext cx="4141034" cy="128292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71253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89927">
                  <a:extLst>
                    <a:ext uri="{9D8B030D-6E8A-4147-A177-3AD203B41FA5}">
                      <a16:colId xmlns:a16="http://schemas.microsoft.com/office/drawing/2014/main" val="353829130"/>
                    </a:ext>
                  </a:extLst>
                </a:gridCol>
                <a:gridCol w="689927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89927">
                  <a:extLst>
                    <a:ext uri="{9D8B030D-6E8A-4147-A177-3AD203B41FA5}">
                      <a16:colId xmlns:a16="http://schemas.microsoft.com/office/drawing/2014/main" val="3159327032"/>
                    </a:ext>
                  </a:extLst>
                </a:gridCol>
              </a:tblGrid>
              <a:tr h="213821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4-2.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케이스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셔터박스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 EGI 1.55T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577300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500X330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500X330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5,000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670665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상부덮개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1219X389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049850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측면부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마구리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500X355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500X355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1789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8BA53E6E-BB14-7C40-2BA2-A64A95720E6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수주서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105F4CB-56FB-F661-0BAF-4CB50CEC3C9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수주서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3F9A2B4-E69B-BEC5-E6B9-5D6E2576D6FD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전체 수정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6864B5B8-91DD-2A13-7345-35A09FB2B6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9351371"/>
              </p:ext>
            </p:extLst>
          </p:nvPr>
        </p:nvGraphicFramePr>
        <p:xfrm>
          <a:off x="1450743" y="1093925"/>
          <a:ext cx="4141049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779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478915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478915">
                  <a:extLst>
                    <a:ext uri="{9D8B030D-6E8A-4147-A177-3AD203B41FA5}">
                      <a16:colId xmlns:a16="http://schemas.microsoft.com/office/drawing/2014/main" val="2022808613"/>
                    </a:ext>
                  </a:extLst>
                </a:gridCol>
                <a:gridCol w="478915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612906">
                  <a:extLst>
                    <a:ext uri="{9D8B030D-6E8A-4147-A177-3AD203B41FA5}">
                      <a16:colId xmlns:a16="http://schemas.microsoft.com/office/drawing/2014/main" val="2407949309"/>
                    </a:ext>
                  </a:extLst>
                </a:gridCol>
                <a:gridCol w="485873">
                  <a:extLst>
                    <a:ext uri="{9D8B030D-6E8A-4147-A177-3AD203B41FA5}">
                      <a16:colId xmlns:a16="http://schemas.microsoft.com/office/drawing/2014/main" val="4255738581"/>
                    </a:ext>
                  </a:extLst>
                </a:gridCol>
                <a:gridCol w="485873">
                  <a:extLst>
                    <a:ext uri="{9D8B030D-6E8A-4147-A177-3AD203B41FA5}">
                      <a16:colId xmlns:a16="http://schemas.microsoft.com/office/drawing/2014/main" val="2158213815"/>
                    </a:ext>
                  </a:extLst>
                </a:gridCol>
                <a:gridCol w="485873">
                  <a:extLst>
                    <a:ext uri="{9D8B030D-6E8A-4147-A177-3AD203B41FA5}">
                      <a16:colId xmlns:a16="http://schemas.microsoft.com/office/drawing/2014/main" val="380933658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380V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단상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KD-150K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연동제어기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뒷박스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연동제어기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매립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앵글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받침용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 앵글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40*40*380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2387579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AD30FA4E-FA5F-56B3-09BE-38BA93BDFF4D}"/>
              </a:ext>
            </a:extLst>
          </p:cNvPr>
          <p:cNvSpPr/>
          <p:nvPr/>
        </p:nvSpPr>
        <p:spPr>
          <a:xfrm>
            <a:off x="1450737" y="883887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3.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모터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9AF49A30-A594-44B5-B348-BF5AE99092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537213"/>
              </p:ext>
            </p:extLst>
          </p:nvPr>
        </p:nvGraphicFramePr>
        <p:xfrm>
          <a:off x="1450735" y="5674707"/>
          <a:ext cx="4141034" cy="603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7380">
                  <a:extLst>
                    <a:ext uri="{9D8B030D-6E8A-4147-A177-3AD203B41FA5}">
                      <a16:colId xmlns:a16="http://schemas.microsoft.com/office/drawing/2014/main" val="4278157710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3838952735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2863606876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IMG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연기차단재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(W80)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 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   *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전면부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린텔부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b="1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양쪽에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설치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- EGI 0.8T +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화이바글라스코팅직물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5126656"/>
                  </a:ext>
                </a:extLst>
              </a:tr>
            </a:tbl>
          </a:graphicData>
        </a:graphic>
      </p:graphicFrame>
      <p:sp>
        <p:nvSpPr>
          <p:cNvPr id="27" name="직사각형 26">
            <a:extLst>
              <a:ext uri="{FF2B5EF4-FFF2-40B4-BE49-F238E27FC236}">
                <a16:creationId xmlns:a16="http://schemas.microsoft.com/office/drawing/2014/main" id="{A5402D5E-E8D3-4FB9-987B-52B9C51762B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E024738F-9486-B680-8A1B-49BFDF016C7B}"/>
              </a:ext>
            </a:extLst>
          </p:cNvPr>
          <p:cNvSpPr/>
          <p:nvPr/>
        </p:nvSpPr>
        <p:spPr>
          <a:xfrm>
            <a:off x="1460858" y="27283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D0A2AE12-039B-8BE2-233A-85DF4BACB408}"/>
              </a:ext>
            </a:extLst>
          </p:cNvPr>
          <p:cNvSpPr/>
          <p:nvPr/>
        </p:nvSpPr>
        <p:spPr>
          <a:xfrm>
            <a:off x="3446953" y="27283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7957771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6AAF43-DF03-2260-76D4-99D14B7454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4C317DC-8014-5C17-AC86-C610C2C71A3C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9393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제품에 등록된 이미지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수량이 있는 항목만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D4AC121-F8AA-BB6F-671F-658874BB423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DB6B4C1-EE22-95D1-B040-FF6081D3C1B2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E36B1F5-1D70-DD3D-72FA-7C717E33CCA5}"/>
              </a:ext>
            </a:extLst>
          </p:cNvPr>
          <p:cNvSpPr/>
          <p:nvPr/>
        </p:nvSpPr>
        <p:spPr>
          <a:xfrm>
            <a:off x="1324498" y="638216"/>
            <a:ext cx="4357537" cy="435998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0B125871-7C8B-72D1-D24E-BF42A001E0D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05C167-1B0C-7A4C-6B4C-F600370275F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수주서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551051B-6263-71D8-83F8-207CCF50E70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수주서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DFF846B3-699D-A3EF-DA7A-AE262AD91B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7122141"/>
              </p:ext>
            </p:extLst>
          </p:nvPr>
        </p:nvGraphicFramePr>
        <p:xfrm>
          <a:off x="1450743" y="1043754"/>
          <a:ext cx="4141028" cy="120640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776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478912">
                  <a:extLst>
                    <a:ext uri="{9D8B030D-6E8A-4147-A177-3AD203B41FA5}">
                      <a16:colId xmlns:a16="http://schemas.microsoft.com/office/drawing/2014/main" val="3664361646"/>
                    </a:ext>
                  </a:extLst>
                </a:gridCol>
                <a:gridCol w="478912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478912">
                  <a:extLst>
                    <a:ext uri="{9D8B030D-6E8A-4147-A177-3AD203B41FA5}">
                      <a16:colId xmlns:a16="http://schemas.microsoft.com/office/drawing/2014/main" val="2022808613"/>
                    </a:ext>
                  </a:extLst>
                </a:gridCol>
                <a:gridCol w="612903">
                  <a:extLst>
                    <a:ext uri="{9D8B030D-6E8A-4147-A177-3AD203B41FA5}">
                      <a16:colId xmlns:a16="http://schemas.microsoft.com/office/drawing/2014/main" val="2407949309"/>
                    </a:ext>
                  </a:extLst>
                </a:gridCol>
                <a:gridCol w="485871">
                  <a:extLst>
                    <a:ext uri="{9D8B030D-6E8A-4147-A177-3AD203B41FA5}">
                      <a16:colId xmlns:a16="http://schemas.microsoft.com/office/drawing/2014/main" val="2542189648"/>
                    </a:ext>
                  </a:extLst>
                </a:gridCol>
                <a:gridCol w="485871">
                  <a:extLst>
                    <a:ext uri="{9D8B030D-6E8A-4147-A177-3AD203B41FA5}">
                      <a16:colId xmlns:a16="http://schemas.microsoft.com/office/drawing/2014/main" val="4255738581"/>
                    </a:ext>
                  </a:extLst>
                </a:gridCol>
                <a:gridCol w="485871">
                  <a:extLst>
                    <a:ext uri="{9D8B030D-6E8A-4147-A177-3AD203B41FA5}">
                      <a16:colId xmlns:a16="http://schemas.microsoft.com/office/drawing/2014/main" val="2158213815"/>
                    </a:ext>
                  </a:extLst>
                </a:gridCol>
              </a:tblGrid>
              <a:tr h="201067">
                <a:tc gridSpan="8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4-3.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(EGI 1.55T] +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하단보강엘바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[EGI 1.55T] +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보강평철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[EGI 1.15T] +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무게평철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[50X12T]</a:t>
                      </a:r>
                      <a:endParaRPr lang="ko-KR" altLang="en-US" sz="800" dirty="0"/>
                    </a:p>
                  </a:txBody>
                  <a:tcPr marL="72000" marR="7200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98041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60X40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60X40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하단보강엘바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60X17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하단보강엘바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60X17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하단보강평철</a:t>
                      </a:r>
                      <a:endParaRPr kumimoji="0" lang="en-US" altLang="ko-KR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하단보강평철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238757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하단무게평철</a:t>
                      </a:r>
                      <a:endParaRPr kumimoji="0" lang="en-US" altLang="ko-KR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50X12T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하단무게평철</a:t>
                      </a:r>
                      <a:endParaRPr kumimoji="0" lang="en-US" altLang="ko-KR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50X12T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7335103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02557BEE-E87C-86F7-8B59-99FFFB44D98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/>
                </a:solidFill>
              </a:rPr>
              <a:t>전체 수정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5D1BF44-26B8-11BE-1965-E0FEC508C6C0}"/>
              </a:ext>
            </a:extLst>
          </p:cNvPr>
          <p:cNvSpPr/>
          <p:nvPr/>
        </p:nvSpPr>
        <p:spPr>
          <a:xfrm>
            <a:off x="1450743" y="729925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스크린의 경우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6B5A4C17-80B3-6C92-BEF0-0DE6D63BBA38}"/>
              </a:ext>
            </a:extLst>
          </p:cNvPr>
          <p:cNvSpPr/>
          <p:nvPr/>
        </p:nvSpPr>
        <p:spPr>
          <a:xfrm>
            <a:off x="1450743" y="2338287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철재의 경우</a:t>
            </a: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037E9674-3E1F-DAF1-0EA1-72B343AF3C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6130268"/>
              </p:ext>
            </p:extLst>
          </p:nvPr>
        </p:nvGraphicFramePr>
        <p:xfrm>
          <a:off x="1450736" y="2661647"/>
          <a:ext cx="4141036" cy="109866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7379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3393961056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3159327032"/>
                    </a:ext>
                  </a:extLst>
                </a:gridCol>
              </a:tblGrid>
              <a:tr h="213821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4-3.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–EGI 1.55T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하단마감재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길이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577300"/>
                  </a:ext>
                </a:extLst>
              </a:tr>
              <a:tr h="21382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60X40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049850"/>
                  </a:ext>
                </a:extLst>
              </a:tr>
            </a:tbl>
          </a:graphicData>
        </a:graphic>
      </p:graphicFrame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520414E4-5220-A98C-5D1C-9E89D4AA6E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1780109"/>
              </p:ext>
            </p:extLst>
          </p:nvPr>
        </p:nvGraphicFramePr>
        <p:xfrm>
          <a:off x="1450743" y="4084204"/>
          <a:ext cx="4141032" cy="603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2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2022808613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2407949309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2158213815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380933658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감기샤프트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인치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4500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각파이프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조인트바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환봉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</a:tbl>
          </a:graphicData>
        </a:graphic>
      </p:graphicFrame>
      <p:sp>
        <p:nvSpPr>
          <p:cNvPr id="26" name="직사각형 25">
            <a:extLst>
              <a:ext uri="{FF2B5EF4-FFF2-40B4-BE49-F238E27FC236}">
                <a16:creationId xmlns:a16="http://schemas.microsoft.com/office/drawing/2014/main" id="{554D7AE9-3D94-FC99-6ACF-BFD5C83F3060}"/>
              </a:ext>
            </a:extLst>
          </p:cNvPr>
          <p:cNvSpPr/>
          <p:nvPr/>
        </p:nvSpPr>
        <p:spPr>
          <a:xfrm>
            <a:off x="1450737" y="3874166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5.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부자재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692DB6F1-4094-C1F4-4AAE-078E3DA47514}"/>
              </a:ext>
            </a:extLst>
          </p:cNvPr>
          <p:cNvSpPr/>
          <p:nvPr/>
        </p:nvSpPr>
        <p:spPr>
          <a:xfrm>
            <a:off x="1460858" y="30237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459321C3-91CF-14E2-0C7E-6225626D7B1E}"/>
              </a:ext>
            </a:extLst>
          </p:cNvPr>
          <p:cNvSpPr/>
          <p:nvPr/>
        </p:nvSpPr>
        <p:spPr>
          <a:xfrm>
            <a:off x="3446953" y="30237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0851386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688C65-7118-00D1-05CE-BB9D014E72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25075E3-B643-D9A0-8E2D-FC17E9EB5F2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생산지시 생성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01DA8A0-DA9D-A74E-6C23-CD18EB53B70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생산지시 생성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B974A36-97B0-A40B-E0A9-4AF74402CF9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38661704"/>
              </p:ext>
            </p:extLst>
          </p:nvPr>
        </p:nvGraphicFramePr>
        <p:xfrm>
          <a:off x="7086600" y="501650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우선순위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셋 중 하나만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생산지시 확정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작업지시 생성 완료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공정에 해당하는 작업지시 목록 생성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355218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8AE0747-AEC0-3EC2-E38B-DE1F7B2713B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DC1E6EE-AD61-BC0A-C782-CE861FA1EB21}"/>
              </a:ext>
            </a:extLst>
          </p:cNvPr>
          <p:cNvSpPr/>
          <p:nvPr/>
        </p:nvSpPr>
        <p:spPr>
          <a:xfrm>
            <a:off x="84138" y="620780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4DDF9E2-7C37-BF40-2C87-6FD67668F770}"/>
              </a:ext>
            </a:extLst>
          </p:cNvPr>
          <p:cNvSpPr/>
          <p:nvPr/>
        </p:nvSpPr>
        <p:spPr>
          <a:xfrm>
            <a:off x="2411202" y="2060019"/>
            <a:ext cx="2259433" cy="205478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7464B7C-46CF-60E6-3471-ED02DF215E14}"/>
              </a:ext>
            </a:extLst>
          </p:cNvPr>
          <p:cNvSpPr/>
          <p:nvPr/>
        </p:nvSpPr>
        <p:spPr>
          <a:xfrm>
            <a:off x="2411202" y="2060021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생산지시 생성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6691B4B-5E45-DFDC-F808-34E7079A5C32}"/>
              </a:ext>
            </a:extLst>
          </p:cNvPr>
          <p:cNvSpPr txBox="1"/>
          <p:nvPr/>
        </p:nvSpPr>
        <p:spPr>
          <a:xfrm>
            <a:off x="4527341" y="2101557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02C7344-7614-E75C-EDF3-3089CA034D42}"/>
              </a:ext>
            </a:extLst>
          </p:cNvPr>
          <p:cNvSpPr/>
          <p:nvPr/>
        </p:nvSpPr>
        <p:spPr>
          <a:xfrm>
            <a:off x="3598430" y="3745447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생산지시 확정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92B5336-3176-04DB-4B1E-9D8CD1A04157}"/>
              </a:ext>
            </a:extLst>
          </p:cNvPr>
          <p:cNvSpPr/>
          <p:nvPr/>
        </p:nvSpPr>
        <p:spPr>
          <a:xfrm>
            <a:off x="2511309" y="2410501"/>
            <a:ext cx="59078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우선순위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F6281557-5568-6037-74BE-39E5E5DB6EE1}"/>
              </a:ext>
            </a:extLst>
          </p:cNvPr>
          <p:cNvSpPr/>
          <p:nvPr/>
        </p:nvSpPr>
        <p:spPr>
          <a:xfrm>
            <a:off x="2644490" y="3745447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취소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DDE2F56B-9A4B-CE68-7633-4A42B56D353D}"/>
              </a:ext>
            </a:extLst>
          </p:cNvPr>
          <p:cNvSpPr/>
          <p:nvPr/>
        </p:nvSpPr>
        <p:spPr>
          <a:xfrm>
            <a:off x="2586371" y="2721207"/>
            <a:ext cx="590783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긴급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27084926-AAA1-9938-0A74-DFAF19A62A04}"/>
              </a:ext>
            </a:extLst>
          </p:cNvPr>
          <p:cNvSpPr/>
          <p:nvPr/>
        </p:nvSpPr>
        <p:spPr>
          <a:xfrm>
            <a:off x="3261464" y="2721207"/>
            <a:ext cx="590783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우선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F9589E0-0DEB-D590-7081-F33BCAC270F9}"/>
              </a:ext>
            </a:extLst>
          </p:cNvPr>
          <p:cNvSpPr/>
          <p:nvPr/>
        </p:nvSpPr>
        <p:spPr>
          <a:xfrm>
            <a:off x="3936558" y="2721207"/>
            <a:ext cx="590783" cy="207899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일반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D69D3C4-7591-8679-ECC6-C1D31466A135}"/>
              </a:ext>
            </a:extLst>
          </p:cNvPr>
          <p:cNvSpPr/>
          <p:nvPr/>
        </p:nvSpPr>
        <p:spPr>
          <a:xfrm>
            <a:off x="2586371" y="3288600"/>
            <a:ext cx="194097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A346D3D-EE89-310C-F78F-8311C2960BE5}"/>
              </a:ext>
            </a:extLst>
          </p:cNvPr>
          <p:cNvSpPr/>
          <p:nvPr/>
        </p:nvSpPr>
        <p:spPr>
          <a:xfrm>
            <a:off x="2586371" y="304823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63F140A7-F90F-6A9D-332B-C165260BBA4D}"/>
              </a:ext>
            </a:extLst>
          </p:cNvPr>
          <p:cNvSpPr/>
          <p:nvPr/>
        </p:nvSpPr>
        <p:spPr>
          <a:xfrm>
            <a:off x="2422409" y="26032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2EC932E3-8797-2D93-B355-8E72F35299B2}"/>
              </a:ext>
            </a:extLst>
          </p:cNvPr>
          <p:cNvSpPr/>
          <p:nvPr/>
        </p:nvSpPr>
        <p:spPr>
          <a:xfrm>
            <a:off x="4401433" y="377509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1049023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688C65-7118-00D1-05CE-BB9D014E72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직사각형 10">
            <a:extLst>
              <a:ext uri="{FF2B5EF4-FFF2-40B4-BE49-F238E27FC236}">
                <a16:creationId xmlns:a16="http://schemas.microsoft.com/office/drawing/2014/main" id="{9C0A054C-2DCD-E009-0951-3C1DE25A317A}"/>
              </a:ext>
            </a:extLst>
          </p:cNvPr>
          <p:cNvSpPr/>
          <p:nvPr/>
        </p:nvSpPr>
        <p:spPr>
          <a:xfrm>
            <a:off x="84138" y="620780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25075E3-B643-D9A0-8E2D-FC17E9EB5F21}"/>
              </a:ext>
            </a:extLst>
          </p:cNvPr>
          <p:cNvSpPr/>
          <p:nvPr/>
        </p:nvSpPr>
        <p:spPr>
          <a:xfrm>
            <a:off x="1028700" y="247650"/>
            <a:ext cx="1838486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판매관리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수주관리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수주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생산지시 생성</a:t>
            </a:r>
            <a:r>
              <a:rPr lang="en-US" altLang="ko-KR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tx1"/>
                </a:solidFill>
              </a:rPr>
              <a:t>팝업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 생성 완료 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01DA8A0-DA9D-A74E-6C23-CD18EB53B70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작업지시 생성 완료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B974A36-97B0-A40B-E0A9-4AF74402CF9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26477723"/>
              </p:ext>
            </p:extLst>
          </p:nvPr>
        </p:nvGraphicFramePr>
        <p:xfrm>
          <a:off x="7086600" y="501650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닫기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8AE0747-AEC0-3EC2-E38B-DE1F7B2713B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4A7B76B-81F7-88E0-A168-29C29E6E9B0E}"/>
              </a:ext>
            </a:extLst>
          </p:cNvPr>
          <p:cNvGrpSpPr/>
          <p:nvPr/>
        </p:nvGrpSpPr>
        <p:grpSpPr>
          <a:xfrm>
            <a:off x="2411202" y="2936659"/>
            <a:ext cx="2259433" cy="1356371"/>
            <a:chOff x="6520100" y="4439954"/>
            <a:chExt cx="2259433" cy="1356371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D4DDF9E2-7C37-BF40-2C87-6FD67668F770}"/>
                </a:ext>
              </a:extLst>
            </p:cNvPr>
            <p:cNvSpPr/>
            <p:nvPr/>
          </p:nvSpPr>
          <p:spPr>
            <a:xfrm>
              <a:off x="6520100" y="4439954"/>
              <a:ext cx="2259433" cy="1356371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B7464B7C-46CF-60E6-3471-ED02DF215E14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6691B4B-5E45-DFDC-F808-34E7079A5C32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10" name="사각형: 둥근 모서리 9">
              <a:extLst>
                <a:ext uri="{FF2B5EF4-FFF2-40B4-BE49-F238E27FC236}">
                  <a16:creationId xmlns:a16="http://schemas.microsoft.com/office/drawing/2014/main" id="{A02C7344-7614-E75C-EDF3-3089CA034D42}"/>
                </a:ext>
              </a:extLst>
            </p:cNvPr>
            <p:cNvSpPr/>
            <p:nvPr/>
          </p:nvSpPr>
          <p:spPr>
            <a:xfrm>
              <a:off x="7226626" y="5477676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F92B5336-3176-04DB-4B1E-9D8CD1A04157}"/>
                </a:ext>
              </a:extLst>
            </p:cNvPr>
            <p:cNvSpPr/>
            <p:nvPr/>
          </p:nvSpPr>
          <p:spPr>
            <a:xfrm>
              <a:off x="6579031" y="4790436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작업지시가 생성되었습니다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. </a:t>
              </a: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A021BE76-93D6-32F1-F362-7392611C6FB7}"/>
                </a:ext>
              </a:extLst>
            </p:cNvPr>
            <p:cNvSpPr/>
            <p:nvPr/>
          </p:nvSpPr>
          <p:spPr>
            <a:xfrm>
              <a:off x="6579031" y="5101142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150000"/>
                </a:lnSpc>
              </a:pPr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생산관리</a:t>
              </a:r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&gt; </a:t>
              </a:r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작업지시 관리에서 확인하세요</a:t>
              </a:r>
              <a:endPara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9" name="타원 8">
            <a:extLst>
              <a:ext uri="{FF2B5EF4-FFF2-40B4-BE49-F238E27FC236}">
                <a16:creationId xmlns:a16="http://schemas.microsoft.com/office/drawing/2014/main" id="{48B8BC53-38EF-7ACA-3A82-6C22955E9EA9}"/>
              </a:ext>
            </a:extLst>
          </p:cNvPr>
          <p:cNvSpPr/>
          <p:nvPr/>
        </p:nvSpPr>
        <p:spPr>
          <a:xfrm>
            <a:off x="3876280" y="400403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264557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EFA8C4-6D7C-D135-B114-45E5EAF487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C766350E-58BD-8DB1-039A-0A1B69369F92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생산관리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7953731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064912-8A2E-447D-016E-4BC4221A72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894F5D3-9CC9-6156-DE8E-DA13597E1AB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품목관리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50AF1C7-96B7-132B-7C34-3F2F45DCF4C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품목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66C9E73-0F2D-C4DE-05AB-A74F5204A3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33009074"/>
              </p:ext>
            </p:extLst>
          </p:nvPr>
        </p:nvGraphicFramePr>
        <p:xfrm>
          <a:off x="7086600" y="501650"/>
          <a:ext cx="2057400" cy="31816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자료 현행화 필요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품목 프로세스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953542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518642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원자재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부자재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소모품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재공품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6827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555581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4F20FB8-1F06-4EA7-9752-165B229A3B7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ACABC52-079E-6CAB-6F26-581E7608172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F1E6325-5157-9209-FDF4-AC4CC880323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B287679-2E4A-0787-79AC-652C7E7F12F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A20492C-024D-50F8-70AA-9724A923A35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품목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BD4E2AD-66CE-FC69-B34C-D0751CDD977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품목을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4163622-AADD-D13C-1C17-98694B60448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0C1DDA68-AC1D-7A7D-66D2-CEA7495473D4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0733E238-BFDB-6C86-5796-A92D23CC7B7F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132407C5-244A-3E7A-6720-2293CD19F38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06AF5D6D-0604-134C-7DF1-03FA8152A81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8FE78CFD-6924-0527-F9D7-AEE343D47A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" name="타원 17">
            <a:extLst>
              <a:ext uri="{FF2B5EF4-FFF2-40B4-BE49-F238E27FC236}">
                <a16:creationId xmlns:a16="http://schemas.microsoft.com/office/drawing/2014/main" id="{75470B9A-90D8-FB68-EF0D-FFE626F7047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9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FBC4EBDE-6D99-5D98-B05D-CD35000626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0" name="그룹 19">
            <a:extLst>
              <a:ext uri="{FF2B5EF4-FFF2-40B4-BE49-F238E27FC236}">
                <a16:creationId xmlns:a16="http://schemas.microsoft.com/office/drawing/2014/main" id="{2E1BBF0C-DCC2-A969-22C9-00914F0E63B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79FBAD63-FA20-80BF-B319-88162D0A9FD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F069A89E-FEE2-948F-7FE4-10F80F16B83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A353060F-1716-4AFC-A3A5-08BCE295CB56}"/>
              </a:ext>
            </a:extLst>
          </p:cNvPr>
          <p:cNvSpPr/>
          <p:nvPr/>
        </p:nvSpPr>
        <p:spPr>
          <a:xfrm>
            <a:off x="4824590" y="1636647"/>
            <a:ext cx="1920118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0" name="그래픽 49" descr="돋보기">
            <a:extLst>
              <a:ext uri="{FF2B5EF4-FFF2-40B4-BE49-F238E27FC236}">
                <a16:creationId xmlns:a16="http://schemas.microsoft.com/office/drawing/2014/main" id="{D137E654-4AB2-7B7D-0093-FE4870C81F0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85656" y="1662337"/>
            <a:ext cx="150640" cy="150640"/>
          </a:xfrm>
          <a:prstGeom prst="rect">
            <a:avLst/>
          </a:prstGeom>
        </p:spPr>
      </p:pic>
      <p:sp>
        <p:nvSpPr>
          <p:cNvPr id="51" name="직사각형 50">
            <a:extLst>
              <a:ext uri="{FF2B5EF4-FFF2-40B4-BE49-F238E27FC236}">
                <a16:creationId xmlns:a16="http://schemas.microsoft.com/office/drawing/2014/main" id="{CCEBBD24-4091-385E-E254-2665946A4B11}"/>
              </a:ext>
            </a:extLst>
          </p:cNvPr>
          <p:cNvSpPr/>
          <p:nvPr/>
        </p:nvSpPr>
        <p:spPr>
          <a:xfrm>
            <a:off x="1308713" y="1652722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2" name="Picture 2" descr="C:\Users\t-dantay\Documents\First24\calendar1.png">
            <a:extLst>
              <a:ext uri="{FF2B5EF4-FFF2-40B4-BE49-F238E27FC236}">
                <a16:creationId xmlns:a16="http://schemas.microsoft.com/office/drawing/2014/main" id="{2F5E3AD8-642D-D872-DC8B-8304F53CB53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8998" y="1684472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B269DDA8-4DAA-A56D-A52A-B0BAE7672ED2}"/>
              </a:ext>
            </a:extLst>
          </p:cNvPr>
          <p:cNvSpPr/>
          <p:nvPr/>
        </p:nvSpPr>
        <p:spPr>
          <a:xfrm>
            <a:off x="3059345" y="1618860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DF4E1B8-86BD-1863-BC6B-339C35369561}"/>
              </a:ext>
            </a:extLst>
          </p:cNvPr>
          <p:cNvSpPr/>
          <p:nvPr/>
        </p:nvSpPr>
        <p:spPr>
          <a:xfrm>
            <a:off x="4116593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19B1E86E-C1E4-741D-CB89-A4166DC36B0A}"/>
              </a:ext>
            </a:extLst>
          </p:cNvPr>
          <p:cNvSpPr/>
          <p:nvPr/>
        </p:nvSpPr>
        <p:spPr>
          <a:xfrm>
            <a:off x="4459979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CB749274-2BE1-CCE0-A524-A6FAA4FEBD27}"/>
              </a:ext>
            </a:extLst>
          </p:cNvPr>
          <p:cNvSpPr/>
          <p:nvPr/>
        </p:nvSpPr>
        <p:spPr>
          <a:xfrm>
            <a:off x="3433656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4C88B7E1-F647-9B20-CC49-5F7D1425D07F}"/>
              </a:ext>
            </a:extLst>
          </p:cNvPr>
          <p:cNvSpPr/>
          <p:nvPr/>
        </p:nvSpPr>
        <p:spPr>
          <a:xfrm>
            <a:off x="3777042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EB9FAD62-8C6B-3261-FF71-B637DB6A6CD6}"/>
              </a:ext>
            </a:extLst>
          </p:cNvPr>
          <p:cNvSpPr/>
          <p:nvPr/>
        </p:nvSpPr>
        <p:spPr>
          <a:xfrm>
            <a:off x="2618315" y="1618860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C51C8CC-E3D9-291C-EFAB-51CA631127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9219760"/>
              </p:ext>
            </p:extLst>
          </p:nvPr>
        </p:nvGraphicFramePr>
        <p:xfrm>
          <a:off x="181395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8834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21117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작업지시관리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작업자화면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785A565D-753D-392C-44F3-D3A0995EA40F}"/>
              </a:ext>
            </a:extLst>
          </p:cNvPr>
          <p:cNvSpPr/>
          <p:nvPr/>
        </p:nvSpPr>
        <p:spPr>
          <a:xfrm>
            <a:off x="1308713" y="2254953"/>
            <a:ext cx="5435994" cy="2759826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45AE57E-9242-5E07-E27B-7C1EC9F2FAC8}"/>
              </a:ext>
            </a:extLst>
          </p:cNvPr>
          <p:cNvSpPr/>
          <p:nvPr/>
        </p:nvSpPr>
        <p:spPr>
          <a:xfrm>
            <a:off x="1425913" y="233373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1689944E-D512-1E86-6FBC-644A848024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757119"/>
              </p:ext>
            </p:extLst>
          </p:nvPr>
        </p:nvGraphicFramePr>
        <p:xfrm>
          <a:off x="1392836" y="2590768"/>
          <a:ext cx="5245512" cy="22703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35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14880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14880">
                  <a:extLst>
                    <a:ext uri="{9D8B030D-6E8A-4147-A177-3AD203B41FA5}">
                      <a16:colId xmlns:a16="http://schemas.microsoft.com/office/drawing/2014/main" val="3653625012"/>
                    </a:ext>
                  </a:extLst>
                </a:gridCol>
                <a:gridCol w="714880">
                  <a:extLst>
                    <a:ext uri="{9D8B030D-6E8A-4147-A177-3AD203B41FA5}">
                      <a16:colId xmlns:a16="http://schemas.microsoft.com/office/drawing/2014/main" val="3279834626"/>
                    </a:ext>
                  </a:extLst>
                </a:gridCol>
                <a:gridCol w="714880">
                  <a:extLst>
                    <a:ext uri="{9D8B030D-6E8A-4147-A177-3AD203B41FA5}">
                      <a16:colId xmlns:a16="http://schemas.microsoft.com/office/drawing/2014/main" val="2020625539"/>
                    </a:ext>
                  </a:extLst>
                </a:gridCol>
                <a:gridCol w="714880">
                  <a:extLst>
                    <a:ext uri="{9D8B030D-6E8A-4147-A177-3AD203B41FA5}">
                      <a16:colId xmlns:a16="http://schemas.microsoft.com/office/drawing/2014/main" val="2069188478"/>
                    </a:ext>
                  </a:extLst>
                </a:gridCol>
                <a:gridCol w="714880">
                  <a:extLst>
                    <a:ext uri="{9D8B030D-6E8A-4147-A177-3AD203B41FA5}">
                      <a16:colId xmlns:a16="http://schemas.microsoft.com/office/drawing/2014/main" val="2943284619"/>
                    </a:ext>
                  </a:extLst>
                </a:gridCol>
                <a:gridCol w="714880">
                  <a:extLst>
                    <a:ext uri="{9D8B030D-6E8A-4147-A177-3AD203B41FA5}">
                      <a16:colId xmlns:a16="http://schemas.microsoft.com/office/drawing/2014/main" val="3551043235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미사용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36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원자재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부자재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소모품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BB2C9FA9-A0A5-4640-F7EA-2616E179EEE3}"/>
              </a:ext>
            </a:extLst>
          </p:cNvPr>
          <p:cNvSpPr/>
          <p:nvPr/>
        </p:nvSpPr>
        <p:spPr>
          <a:xfrm>
            <a:off x="6055041" y="233181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33BD601B-166F-CAB2-D83D-314761A5EE60}"/>
              </a:ext>
            </a:extLst>
          </p:cNvPr>
          <p:cNvSpPr/>
          <p:nvPr/>
        </p:nvSpPr>
        <p:spPr>
          <a:xfrm>
            <a:off x="5948684" y="194423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품목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6EB66F0F-887B-C2B6-FFAE-568EB928BD7C}"/>
              </a:ext>
            </a:extLst>
          </p:cNvPr>
          <p:cNvSpPr/>
          <p:nvPr/>
        </p:nvSpPr>
        <p:spPr>
          <a:xfrm>
            <a:off x="5983100" y="18137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F96BB760-8CD7-CFF1-6308-382BAA688A09}"/>
              </a:ext>
            </a:extLst>
          </p:cNvPr>
          <p:cNvSpPr/>
          <p:nvPr/>
        </p:nvSpPr>
        <p:spPr>
          <a:xfrm>
            <a:off x="1542542" y="27896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53441B81-C1C6-1315-CC5C-3ACDE859A903}"/>
              </a:ext>
            </a:extLst>
          </p:cNvPr>
          <p:cNvSpPr/>
          <p:nvPr/>
        </p:nvSpPr>
        <p:spPr>
          <a:xfrm>
            <a:off x="5427282" y="233181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BF3FA80-C974-5496-6794-44E652CCC6EF}"/>
              </a:ext>
            </a:extLst>
          </p:cNvPr>
          <p:cNvSpPr/>
          <p:nvPr/>
        </p:nvSpPr>
        <p:spPr>
          <a:xfrm>
            <a:off x="4799523" y="233181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D9F7F19C-F218-412C-4A17-5EB7C80B67C6}"/>
              </a:ext>
            </a:extLst>
          </p:cNvPr>
          <p:cNvSpPr/>
          <p:nvPr/>
        </p:nvSpPr>
        <p:spPr>
          <a:xfrm>
            <a:off x="4829019" y="22154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72A175F0-DE71-5B49-4D0C-CBF6D89F2BCE}"/>
              </a:ext>
            </a:extLst>
          </p:cNvPr>
          <p:cNvSpPr/>
          <p:nvPr/>
        </p:nvSpPr>
        <p:spPr>
          <a:xfrm>
            <a:off x="5467083" y="22154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939060A3-53D7-84FB-28F5-5A99D28FA4C1}"/>
              </a:ext>
            </a:extLst>
          </p:cNvPr>
          <p:cNvSpPr/>
          <p:nvPr/>
        </p:nvSpPr>
        <p:spPr>
          <a:xfrm>
            <a:off x="6085728" y="22154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525430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9FC561-BE5F-F815-0414-63602F3A8E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06F0F2F-22C8-49AE-6CE1-931E8D083C6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품목관리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품목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A7983A-9AF7-2D62-FCC0-7CBB697B211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품목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78C87E5-46B0-2D2E-AD2A-8C726A95F0E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55084877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자료 현행화 필요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품목 프로세스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377610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재공품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미사용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절곡품일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경우에만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AE9994B-A520-BAD8-0912-4A588E71A57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0F0BBE0-F65B-A5DC-9195-D32C728372E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8310D50-B00B-CB2E-2291-832F7177E19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FED0C2C-CD36-51CA-4204-906DA5B6CD0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C01563F-50FE-75FE-CD0A-A3059A36B0D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품목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2AB9BCC8-B6E3-8FD3-7610-AE7B37542AC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 상세를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CA7B7BB-82F0-8525-EA90-E441786BFCF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E43B8A2D-A878-84A7-93CA-431447E87E8B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8B250E09-C362-40AC-B1F7-813180E7AE72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4BE16E7D-CC43-1CF2-93BB-D8062EEFA9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05A3B6C1-6908-6821-2EA5-218C467A965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A618B8D5-03BB-78BA-DE38-F1228E38E82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" name="타원 17">
            <a:extLst>
              <a:ext uri="{FF2B5EF4-FFF2-40B4-BE49-F238E27FC236}">
                <a16:creationId xmlns:a16="http://schemas.microsoft.com/office/drawing/2014/main" id="{BA0649EA-C552-5B02-8919-B28DC71F6BC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9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BD95359-3CD5-53B7-C0A7-DE0BE218F8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0" name="그룹 19">
            <a:extLst>
              <a:ext uri="{FF2B5EF4-FFF2-40B4-BE49-F238E27FC236}">
                <a16:creationId xmlns:a16="http://schemas.microsoft.com/office/drawing/2014/main" id="{446DF198-9D2C-9236-3795-15B9395452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E8D6822B-305A-479F-CFFF-37FD265ACB7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9ECBB49A-EFFE-7C00-194C-8196A97D7F6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0C1C43C-7B45-C68C-EDF2-C77DF8B1A8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3749793"/>
              </p:ext>
            </p:extLst>
          </p:nvPr>
        </p:nvGraphicFramePr>
        <p:xfrm>
          <a:off x="181395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8834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21117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작업지시관리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작업자화면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06806863-2775-B1CB-9142-425FC7455860}"/>
              </a:ext>
            </a:extLst>
          </p:cNvPr>
          <p:cNvSpPr/>
          <p:nvPr/>
        </p:nvSpPr>
        <p:spPr>
          <a:xfrm>
            <a:off x="1311467" y="1640144"/>
            <a:ext cx="5433246" cy="1695866"/>
          </a:xfrm>
          <a:prstGeom prst="roundRect">
            <a:avLst>
              <a:gd name="adj" fmla="val 38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C5AA3E16-636A-547B-9182-281B94F8CFBE}"/>
              </a:ext>
            </a:extLst>
          </p:cNvPr>
          <p:cNvSpPr/>
          <p:nvPr/>
        </p:nvSpPr>
        <p:spPr>
          <a:xfrm>
            <a:off x="1397112" y="173758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CA6147FE-1571-B818-31D7-EEA76747FD9A}"/>
              </a:ext>
            </a:extLst>
          </p:cNvPr>
          <p:cNvSpPr/>
          <p:nvPr/>
        </p:nvSpPr>
        <p:spPr>
          <a:xfrm>
            <a:off x="2788474" y="226951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유형명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8892C313-2C48-2EED-8CB0-A0572515C443}"/>
              </a:ext>
            </a:extLst>
          </p:cNvPr>
          <p:cNvSpPr/>
          <p:nvPr/>
        </p:nvSpPr>
        <p:spPr>
          <a:xfrm>
            <a:off x="2788474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품목유형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7EC07AEA-F2D7-DB9C-6968-68A8FD5FAD08}"/>
              </a:ext>
            </a:extLst>
          </p:cNvPr>
          <p:cNvSpPr/>
          <p:nvPr/>
        </p:nvSpPr>
        <p:spPr>
          <a:xfrm>
            <a:off x="1498722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D6D3510-D02E-B60E-2A2B-9E5B07E6165D}"/>
              </a:ext>
            </a:extLst>
          </p:cNvPr>
          <p:cNvSpPr/>
          <p:nvPr/>
        </p:nvSpPr>
        <p:spPr>
          <a:xfrm>
            <a:off x="1498722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품목코드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F097A1E-D1C4-7D4F-7CF8-0E01A85F4BBC}"/>
              </a:ext>
            </a:extLst>
          </p:cNvPr>
          <p:cNvSpPr/>
          <p:nvPr/>
        </p:nvSpPr>
        <p:spPr>
          <a:xfrm>
            <a:off x="5367978" y="226951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22F0EAF-FC54-4810-324C-1B53C07A5464}"/>
              </a:ext>
            </a:extLst>
          </p:cNvPr>
          <p:cNvSpPr/>
          <p:nvPr/>
        </p:nvSpPr>
        <p:spPr>
          <a:xfrm>
            <a:off x="5367978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규격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9CEFA75-6D5C-1BBA-F11F-692FC61423E4}"/>
              </a:ext>
            </a:extLst>
          </p:cNvPr>
          <p:cNvSpPr/>
          <p:nvPr/>
        </p:nvSpPr>
        <p:spPr>
          <a:xfrm>
            <a:off x="4078226" y="226951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CCCD5C7-AF1D-0D6F-2D22-8210D7C2CCE0}"/>
              </a:ext>
            </a:extLst>
          </p:cNvPr>
          <p:cNvSpPr/>
          <p:nvPr/>
        </p:nvSpPr>
        <p:spPr>
          <a:xfrm>
            <a:off x="4078226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FF9897F1-D5D3-E436-E594-241973EED72A}"/>
              </a:ext>
            </a:extLst>
          </p:cNvPr>
          <p:cNvSpPr/>
          <p:nvPr/>
        </p:nvSpPr>
        <p:spPr>
          <a:xfrm>
            <a:off x="1498722" y="2863143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단위명 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3E7F690-6CDE-9123-43DD-81475316E94E}"/>
              </a:ext>
            </a:extLst>
          </p:cNvPr>
          <p:cNvSpPr/>
          <p:nvPr/>
        </p:nvSpPr>
        <p:spPr>
          <a:xfrm>
            <a:off x="1498722" y="262277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단위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275A3A48-25B8-2577-EDBC-04FF590A90F9}"/>
              </a:ext>
            </a:extLst>
          </p:cNvPr>
          <p:cNvSpPr/>
          <p:nvPr/>
        </p:nvSpPr>
        <p:spPr>
          <a:xfrm>
            <a:off x="2788474" y="2863143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미사용 ▼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5850040-5366-4965-72E2-429577A7D7AD}"/>
              </a:ext>
            </a:extLst>
          </p:cNvPr>
          <p:cNvSpPr/>
          <p:nvPr/>
        </p:nvSpPr>
        <p:spPr>
          <a:xfrm>
            <a:off x="2788474" y="262277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재공품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BC1AB7D9-08A7-BA50-884A-7CE41100A0DF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452968EC-5727-E90F-84C0-E8A4E82BDFA4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DE0DD06-8D90-278D-1194-301486C34B2F}"/>
              </a:ext>
            </a:extLst>
          </p:cNvPr>
          <p:cNvSpPr/>
          <p:nvPr/>
        </p:nvSpPr>
        <p:spPr>
          <a:xfrm>
            <a:off x="4078226" y="2863143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2C8F049-75FD-E935-F7AB-2458BEEE01DB}"/>
              </a:ext>
            </a:extLst>
          </p:cNvPr>
          <p:cNvSpPr/>
          <p:nvPr/>
        </p:nvSpPr>
        <p:spPr>
          <a:xfrm>
            <a:off x="4078226" y="262277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B1D592E-5E3F-20F9-FFA4-5ECC8FC1621B}"/>
              </a:ext>
            </a:extLst>
          </p:cNvPr>
          <p:cNvSpPr/>
          <p:nvPr/>
        </p:nvSpPr>
        <p:spPr>
          <a:xfrm>
            <a:off x="3831791" y="2753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3864383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9BBA10-8C3F-103D-F1B5-3776713F1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B8E9B74-5620-0962-98AC-7B98DA83672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32966538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카테고리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196F043-C12B-2FE6-8BF8-9431F276DD3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636CCEF-E84B-6F95-02A0-76747B9A1A4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FCCD569-3A06-2901-FAFD-D50F677D99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품목 카테고리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689C6818-04F4-97E0-7F75-EB600F91000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E264DB60-B5BC-7338-83BD-262C5F20F0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7647742"/>
              </p:ext>
            </p:extLst>
          </p:nvPr>
        </p:nvGraphicFramePr>
        <p:xfrm>
          <a:off x="1981058" y="1254260"/>
          <a:ext cx="771564" cy="914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없음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7666596"/>
                  </a:ext>
                </a:extLst>
              </a:tr>
              <a:tr h="15170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본체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전동개폐기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절곡품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084261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부자재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3493850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AB1D67E-AD96-3396-5CBA-42C7DED5AF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8641087"/>
              </p:ext>
            </p:extLst>
          </p:nvPr>
        </p:nvGraphicFramePr>
        <p:xfrm>
          <a:off x="1982832" y="2971800"/>
          <a:ext cx="771564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철재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83D9C29E-3739-B3F2-CFB3-BAE2757A20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9540959"/>
              </p:ext>
            </p:extLst>
          </p:nvPr>
        </p:nvGraphicFramePr>
        <p:xfrm>
          <a:off x="3247994" y="2971798"/>
          <a:ext cx="771564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58445536-AB62-CACE-E600-58FBADBC98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8124158"/>
              </p:ext>
            </p:extLst>
          </p:nvPr>
        </p:nvGraphicFramePr>
        <p:xfrm>
          <a:off x="303468" y="1254260"/>
          <a:ext cx="771564" cy="914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부품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원자재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084261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부자재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3493850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소모품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8981113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D5F6D8F0-4AC6-C420-AB8F-7C45A5EF4C7A}"/>
              </a:ext>
            </a:extLst>
          </p:cNvPr>
          <p:cNvSpPr/>
          <p:nvPr/>
        </p:nvSpPr>
        <p:spPr>
          <a:xfrm>
            <a:off x="303468" y="936317"/>
            <a:ext cx="90304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품목 유형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F96D388-34B4-9426-E82E-9DE1E57E65AB}"/>
              </a:ext>
            </a:extLst>
          </p:cNvPr>
          <p:cNvSpPr/>
          <p:nvPr/>
        </p:nvSpPr>
        <p:spPr>
          <a:xfrm>
            <a:off x="1973564" y="936317"/>
            <a:ext cx="90304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대분류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EE290A1-2C97-E827-606D-529AA753AEA5}"/>
              </a:ext>
            </a:extLst>
          </p:cNvPr>
          <p:cNvSpPr/>
          <p:nvPr/>
        </p:nvSpPr>
        <p:spPr>
          <a:xfrm>
            <a:off x="1975338" y="2653857"/>
            <a:ext cx="90304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중분류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본체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30F8EB5-F85E-3566-CA9D-6B587227A0FC}"/>
              </a:ext>
            </a:extLst>
          </p:cNvPr>
          <p:cNvSpPr/>
          <p:nvPr/>
        </p:nvSpPr>
        <p:spPr>
          <a:xfrm>
            <a:off x="3240500" y="2653855"/>
            <a:ext cx="90304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중분류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모터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F91C586-ECCE-5106-7151-6308B0195DFC}"/>
              </a:ext>
            </a:extLst>
          </p:cNvPr>
          <p:cNvSpPr/>
          <p:nvPr/>
        </p:nvSpPr>
        <p:spPr>
          <a:xfrm>
            <a:off x="4513156" y="2653855"/>
            <a:ext cx="1084995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중분류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절곡품</a:t>
            </a:r>
            <a:endParaRPr lang="ko-KR" altLang="en-US" sz="1000" b="1" u="sng" dirty="0">
              <a:solidFill>
                <a:schemeClr val="accent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6BE3BEF-5B4F-B6DA-9A4B-D40B8BE73E0C}"/>
              </a:ext>
            </a:extLst>
          </p:cNvPr>
          <p:cNvSpPr/>
          <p:nvPr/>
        </p:nvSpPr>
        <p:spPr>
          <a:xfrm>
            <a:off x="5759444" y="2653855"/>
            <a:ext cx="1084995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중분류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부자재</a:t>
            </a: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CF07129F-8890-1278-FF39-3103BD6FFC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14279"/>
              </p:ext>
            </p:extLst>
          </p:nvPr>
        </p:nvGraphicFramePr>
        <p:xfrm>
          <a:off x="303468" y="2971800"/>
          <a:ext cx="771564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없음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2803773"/>
                  </a:ext>
                </a:extLst>
              </a:tr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슬랫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8319814"/>
                  </a:ext>
                </a:extLst>
              </a:tr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7322793"/>
                  </a:ext>
                </a:extLst>
              </a:tr>
            </a:tbl>
          </a:graphicData>
        </a:graphic>
      </p:graphicFrame>
      <p:sp>
        <p:nvSpPr>
          <p:cNvPr id="30" name="직사각형 29">
            <a:extLst>
              <a:ext uri="{FF2B5EF4-FFF2-40B4-BE49-F238E27FC236}">
                <a16:creationId xmlns:a16="http://schemas.microsoft.com/office/drawing/2014/main" id="{24347145-A0AE-F040-BE38-FE72F115676B}"/>
              </a:ext>
            </a:extLst>
          </p:cNvPr>
          <p:cNvSpPr/>
          <p:nvPr/>
        </p:nvSpPr>
        <p:spPr>
          <a:xfrm>
            <a:off x="303468" y="2653857"/>
            <a:ext cx="90304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공정 유형</a:t>
            </a: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D38EA878-8A1A-5C48-701F-E714189E24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9153722"/>
              </p:ext>
            </p:extLst>
          </p:nvPr>
        </p:nvGraphicFramePr>
        <p:xfrm>
          <a:off x="303468" y="4431642"/>
          <a:ext cx="771564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비인정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5826788"/>
                  </a:ext>
                </a:extLst>
              </a:tr>
            </a:tbl>
          </a:graphicData>
        </a:graphic>
      </p:graphicFrame>
      <p:sp>
        <p:nvSpPr>
          <p:cNvPr id="32" name="직사각형 31">
            <a:extLst>
              <a:ext uri="{FF2B5EF4-FFF2-40B4-BE49-F238E27FC236}">
                <a16:creationId xmlns:a16="http://schemas.microsoft.com/office/drawing/2014/main" id="{A741CCFC-F2AC-354F-0D1A-9C8031D4FC8D}"/>
              </a:ext>
            </a:extLst>
          </p:cNvPr>
          <p:cNvSpPr/>
          <p:nvPr/>
        </p:nvSpPr>
        <p:spPr>
          <a:xfrm>
            <a:off x="303467" y="4113699"/>
            <a:ext cx="1028641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제품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인정 유형</a:t>
            </a:r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E4522EF4-DD6D-5CE4-B671-72649CB265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34318"/>
              </p:ext>
            </p:extLst>
          </p:nvPr>
        </p:nvGraphicFramePr>
        <p:xfrm>
          <a:off x="303468" y="5428699"/>
          <a:ext cx="771564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미사용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5826788"/>
                  </a:ext>
                </a:extLst>
              </a:tr>
            </a:tbl>
          </a:graphicData>
        </a:graphic>
      </p:graphicFrame>
      <p:sp>
        <p:nvSpPr>
          <p:cNvPr id="34" name="직사각형 33">
            <a:extLst>
              <a:ext uri="{FF2B5EF4-FFF2-40B4-BE49-F238E27FC236}">
                <a16:creationId xmlns:a16="http://schemas.microsoft.com/office/drawing/2014/main" id="{67C2566A-C699-3F0A-E72E-EA40CF856EC7}"/>
              </a:ext>
            </a:extLst>
          </p:cNvPr>
          <p:cNvSpPr/>
          <p:nvPr/>
        </p:nvSpPr>
        <p:spPr>
          <a:xfrm>
            <a:off x="303467" y="5110756"/>
            <a:ext cx="1385848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절곡품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재공품 유형</a:t>
            </a: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C9718433-BFD2-0E1C-8874-04BCC5790269}"/>
              </a:ext>
            </a:extLst>
          </p:cNvPr>
          <p:cNvCxnSpPr>
            <a:cxnSpLocks/>
          </p:cNvCxnSpPr>
          <p:nvPr/>
        </p:nvCxnSpPr>
        <p:spPr>
          <a:xfrm flipV="1">
            <a:off x="1751960" y="1001640"/>
            <a:ext cx="0" cy="489492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48538BE8-AFC9-5759-AB68-D3B8B9C15BC4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D5309764-6AD5-BC13-E261-124D113276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3813799"/>
              </p:ext>
            </p:extLst>
          </p:nvPr>
        </p:nvGraphicFramePr>
        <p:xfrm>
          <a:off x="4520651" y="2971798"/>
          <a:ext cx="771564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가이드레일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케이스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하단마감재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4663122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연기차단재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4790278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4A44E353-7440-39B6-656B-AE856D7674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5218290"/>
              </p:ext>
            </p:extLst>
          </p:nvPr>
        </p:nvGraphicFramePr>
        <p:xfrm>
          <a:off x="5759444" y="2971798"/>
          <a:ext cx="771564" cy="201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4281851639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감기샤프트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6441417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각파이프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6204102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환봉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6910676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앵글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7935783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평철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1340138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엘바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8332185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8744209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연동제어기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226775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조인트바</a:t>
                      </a: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0862346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내화실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5062652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4786656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0CA4EAE5-6E99-C1EB-FC70-66D3ABEF09BA}"/>
              </a:ext>
            </a:extLst>
          </p:cNvPr>
          <p:cNvSpPr/>
          <p:nvPr/>
        </p:nvSpPr>
        <p:spPr>
          <a:xfrm>
            <a:off x="185814" y="73396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3198807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FD507A-B438-DCDD-F2C2-BA3716E7EE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2FACAF3-A013-D262-88E8-4B582DF8BF8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98531708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철재 제품 및 구성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A41C079-3B09-D7F3-BF67-A6F33653F9B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3AF1175-373B-57AB-D9A2-E19D146F00D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AEA6016-2F83-C5F7-6991-46897187982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제품 구성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7F611D9-6C6B-7473-2118-0148DB0F6FA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63D4EB3-6F38-F39C-CDF9-93F08837781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B4FDCF1D-25A7-89DB-0D0A-A102F8427D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6665426"/>
              </p:ext>
            </p:extLst>
          </p:nvPr>
        </p:nvGraphicFramePr>
        <p:xfrm>
          <a:off x="698759" y="1254260"/>
          <a:ext cx="771564" cy="914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KSE01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KSS01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KSS02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084261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KWSS01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3493850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KWWS01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8981113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F5C50D6E-677A-5423-B613-184DF5089F1F}"/>
              </a:ext>
            </a:extLst>
          </p:cNvPr>
          <p:cNvSpPr/>
          <p:nvPr/>
        </p:nvSpPr>
        <p:spPr>
          <a:xfrm>
            <a:off x="698758" y="936317"/>
            <a:ext cx="1553587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스크린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실리카 제품</a:t>
            </a: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1597AE1A-2B9E-2753-FF49-47F8A421CD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5028990"/>
              </p:ext>
            </p:extLst>
          </p:nvPr>
        </p:nvGraphicFramePr>
        <p:xfrm>
          <a:off x="2298959" y="1254260"/>
          <a:ext cx="771564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KWE01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KWWS03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2D4F2531-B6B9-61ED-66FB-00B2A00CB62A}"/>
              </a:ext>
            </a:extLst>
          </p:cNvPr>
          <p:cNvSpPr/>
          <p:nvPr/>
        </p:nvSpPr>
        <p:spPr>
          <a:xfrm>
            <a:off x="2298958" y="936317"/>
            <a:ext cx="1478838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스크린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와이어 제품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47D4D2EE-6352-44F4-9B6F-F723CD2D91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1352206"/>
              </p:ext>
            </p:extLst>
          </p:nvPr>
        </p:nvGraphicFramePr>
        <p:xfrm>
          <a:off x="4439900" y="1254260"/>
          <a:ext cx="771564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15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3665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KTS01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KTE01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307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KQTS01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3742536"/>
                  </a:ext>
                </a:extLst>
              </a:tr>
            </a:tbl>
          </a:graphicData>
        </a:graphic>
      </p:graphicFrame>
      <p:sp>
        <p:nvSpPr>
          <p:cNvPr id="21" name="직사각형 20">
            <a:extLst>
              <a:ext uri="{FF2B5EF4-FFF2-40B4-BE49-F238E27FC236}">
                <a16:creationId xmlns:a16="http://schemas.microsoft.com/office/drawing/2014/main" id="{A4D73557-7A79-F24D-BEEB-21D6C82E7BB8}"/>
              </a:ext>
            </a:extLst>
          </p:cNvPr>
          <p:cNvSpPr/>
          <p:nvPr/>
        </p:nvSpPr>
        <p:spPr>
          <a:xfrm>
            <a:off x="4439899" y="936317"/>
            <a:ext cx="1478838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철재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제품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BB9C24D-28CC-7AAB-3DC1-BCDC86FF615A}"/>
              </a:ext>
            </a:extLst>
          </p:cNvPr>
          <p:cNvSpPr/>
          <p:nvPr/>
        </p:nvSpPr>
        <p:spPr>
          <a:xfrm>
            <a:off x="698757" y="2296293"/>
            <a:ext cx="1339353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스크린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제품 구성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9FFE0B40-E891-7855-05F6-5B63840B93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1805974"/>
              </p:ext>
            </p:extLst>
          </p:nvPr>
        </p:nvGraphicFramePr>
        <p:xfrm>
          <a:off x="698757" y="2613303"/>
          <a:ext cx="1961724" cy="36937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97112">
                  <a:extLst>
                    <a:ext uri="{9D8B030D-6E8A-4147-A177-3AD203B41FA5}">
                      <a16:colId xmlns:a16="http://schemas.microsoft.com/office/drawing/2014/main" val="3419678312"/>
                    </a:ext>
                  </a:extLst>
                </a:gridCol>
                <a:gridCol w="300211">
                  <a:extLst>
                    <a:ext uri="{9D8B030D-6E8A-4147-A177-3AD203B41FA5}">
                      <a16:colId xmlns:a16="http://schemas.microsoft.com/office/drawing/2014/main" val="2525724257"/>
                    </a:ext>
                  </a:extLst>
                </a:gridCol>
                <a:gridCol w="864401">
                  <a:extLst>
                    <a:ext uri="{9D8B030D-6E8A-4147-A177-3AD203B41FA5}">
                      <a16:colId xmlns:a16="http://schemas.microsoft.com/office/drawing/2014/main" val="828842723"/>
                    </a:ext>
                  </a:extLst>
                </a:gridCol>
              </a:tblGrid>
              <a:tr h="179426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effectLst/>
                          <a:latin typeface="+mn-ea"/>
                          <a:ea typeface="+mn-ea"/>
                        </a:rPr>
                        <a:t>본체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스크린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3114" marR="73114" marT="36557" marB="36557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04344604"/>
                  </a:ext>
                </a:extLst>
              </a:tr>
              <a:tr h="179426">
                <a:tc rowSpan="4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effectLst/>
                          <a:latin typeface="+mn-ea"/>
                          <a:ea typeface="+mn-ea"/>
                        </a:rPr>
                        <a:t>모터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3114" marR="73114" marT="36557" marB="36557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모터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3114" marR="73114" marT="36557" marB="36557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66801754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연동제어기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1417531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 err="1">
                          <a:effectLst/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8784893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앵글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6480416"/>
                  </a:ext>
                </a:extLst>
              </a:tr>
              <a:tr h="179426">
                <a:tc rowSpan="11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 err="1">
                          <a:effectLst/>
                          <a:latin typeface="+mn-ea"/>
                          <a:ea typeface="+mn-ea"/>
                        </a:rPr>
                        <a:t>절곡품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3114" marR="73114" marT="36557" marB="36557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가이드레일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3114" marR="73114" marT="36557" marB="36557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56529141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케이스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3114" marR="73114" marT="36557" marB="36557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01697699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>
                          <a:effectLst/>
                          <a:latin typeface="+mn-ea"/>
                          <a:ea typeface="+mn-ea"/>
                        </a:rPr>
                        <a:t>상부덮개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8779585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>
                          <a:effectLst/>
                          <a:latin typeface="+mn-ea"/>
                          <a:ea typeface="+mn-ea"/>
                        </a:rPr>
                        <a:t>마구리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8454295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하단마감재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3114" marR="73114" marT="36557" marB="36557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1543879"/>
                  </a:ext>
                </a:extLst>
              </a:tr>
              <a:tr h="214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 err="1">
                          <a:effectLst/>
                          <a:latin typeface="+mn-ea"/>
                          <a:ea typeface="+mn-ea"/>
                        </a:rPr>
                        <a:t>하단보강엘바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0370824"/>
                  </a:ext>
                </a:extLst>
              </a:tr>
              <a:tr h="214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 err="1">
                          <a:effectLst/>
                          <a:latin typeface="+mn-ea"/>
                          <a:ea typeface="+mn-ea"/>
                        </a:rPr>
                        <a:t>하단보강평철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573267"/>
                  </a:ext>
                </a:extLst>
              </a:tr>
              <a:tr h="2145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하단무게평철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1100013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연기차단재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3114" marR="73114" marT="36557" marB="36557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13712489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>
                          <a:effectLst/>
                          <a:latin typeface="+mn-ea"/>
                          <a:ea typeface="+mn-ea"/>
                        </a:rPr>
                        <a:t>레일용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770140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케이스용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7565869"/>
                  </a:ext>
                </a:extLst>
              </a:tr>
              <a:tr h="179426">
                <a:tc rowSpan="4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effectLst/>
                          <a:latin typeface="+mn-ea"/>
                          <a:ea typeface="+mn-ea"/>
                        </a:rPr>
                        <a:t>부자재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3114" marR="73114" marT="36557" marB="36557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부자재</a:t>
                      </a: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5799606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3114" marR="73114" marT="36557" marB="36557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 err="1">
                          <a:effectLst/>
                          <a:latin typeface="+mn-ea"/>
                          <a:ea typeface="+mn-ea"/>
                        </a:rPr>
                        <a:t>감기샤프트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2632535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3114" marR="73114" marT="36557" marB="36557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환봉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638948"/>
                  </a:ext>
                </a:extLst>
              </a:tr>
              <a:tr h="179426">
                <a:tc v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3114" marR="73114" marT="36557" marB="36557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각파이프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1632613"/>
                  </a:ext>
                </a:extLst>
              </a:tr>
            </a:tbl>
          </a:graphicData>
        </a:graphic>
      </p:graphicFrame>
      <p:sp>
        <p:nvSpPr>
          <p:cNvPr id="26" name="직사각형 25">
            <a:extLst>
              <a:ext uri="{FF2B5EF4-FFF2-40B4-BE49-F238E27FC236}">
                <a16:creationId xmlns:a16="http://schemas.microsoft.com/office/drawing/2014/main" id="{F13AE90F-8383-BA07-2C1A-3E1DA85D762E}"/>
              </a:ext>
            </a:extLst>
          </p:cNvPr>
          <p:cNvSpPr/>
          <p:nvPr/>
        </p:nvSpPr>
        <p:spPr>
          <a:xfrm>
            <a:off x="4444050" y="2296293"/>
            <a:ext cx="1339353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철재 제품 구성</a:t>
            </a: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EB183373-0B25-DD93-4E49-ABADB28467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342023"/>
              </p:ext>
            </p:extLst>
          </p:nvPr>
        </p:nvGraphicFramePr>
        <p:xfrm>
          <a:off x="4444050" y="2613303"/>
          <a:ext cx="1961724" cy="283590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97112">
                  <a:extLst>
                    <a:ext uri="{9D8B030D-6E8A-4147-A177-3AD203B41FA5}">
                      <a16:colId xmlns:a16="http://schemas.microsoft.com/office/drawing/2014/main" val="1533009247"/>
                    </a:ext>
                  </a:extLst>
                </a:gridCol>
                <a:gridCol w="300211">
                  <a:extLst>
                    <a:ext uri="{9D8B030D-6E8A-4147-A177-3AD203B41FA5}">
                      <a16:colId xmlns:a16="http://schemas.microsoft.com/office/drawing/2014/main" val="2711181326"/>
                    </a:ext>
                  </a:extLst>
                </a:gridCol>
                <a:gridCol w="864401">
                  <a:extLst>
                    <a:ext uri="{9D8B030D-6E8A-4147-A177-3AD203B41FA5}">
                      <a16:colId xmlns:a16="http://schemas.microsoft.com/office/drawing/2014/main" val="1730240697"/>
                    </a:ext>
                  </a:extLst>
                </a:gridCol>
              </a:tblGrid>
              <a:tr h="177244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effectLst/>
                          <a:latin typeface="+mn-ea"/>
                          <a:ea typeface="+mn-ea"/>
                        </a:rPr>
                        <a:t>본체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철재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1011" marR="81011" marT="40506" marB="40506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21234111"/>
                  </a:ext>
                </a:extLst>
              </a:tr>
              <a:tr h="177244">
                <a:tc rowSpan="4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effectLst/>
                          <a:latin typeface="+mn-ea"/>
                          <a:ea typeface="+mn-ea"/>
                        </a:rPr>
                        <a:t>모터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1011" marR="81011" marT="40506" marB="40506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모터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1011" marR="81011" marT="40506" marB="40506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2845161"/>
                  </a:ext>
                </a:extLst>
              </a:tr>
              <a:tr h="177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연동제어기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7932462"/>
                  </a:ext>
                </a:extLst>
              </a:tr>
              <a:tr h="177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 err="1">
                          <a:effectLst/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0521111"/>
                  </a:ext>
                </a:extLst>
              </a:tr>
              <a:tr h="177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앵글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8910841"/>
                  </a:ext>
                </a:extLst>
              </a:tr>
              <a:tr h="177244">
                <a:tc rowSpan="7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 err="1">
                          <a:effectLst/>
                          <a:latin typeface="+mn-ea"/>
                          <a:ea typeface="+mn-ea"/>
                        </a:rPr>
                        <a:t>절곡품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1011" marR="81011" marT="40506" marB="40506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가이드레일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1011" marR="81011" marT="40506" marB="40506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44438587"/>
                  </a:ext>
                </a:extLst>
              </a:tr>
              <a:tr h="177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케이스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1011" marR="81011" marT="40506" marB="40506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06514565"/>
                  </a:ext>
                </a:extLst>
              </a:tr>
              <a:tr h="177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 err="1">
                          <a:effectLst/>
                          <a:latin typeface="+mn-ea"/>
                          <a:ea typeface="+mn-ea"/>
                        </a:rPr>
                        <a:t>마구리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4567506"/>
                  </a:ext>
                </a:extLst>
              </a:tr>
              <a:tr h="177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하단마감재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1011" marR="81011" marT="40506" marB="40506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71463917"/>
                  </a:ext>
                </a:extLst>
              </a:tr>
              <a:tr h="177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연기차단재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1011" marR="81011" marT="40506" marB="40506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8115740"/>
                  </a:ext>
                </a:extLst>
              </a:tr>
              <a:tr h="177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>
                          <a:effectLst/>
                          <a:latin typeface="+mn-ea"/>
                          <a:ea typeface="+mn-ea"/>
                        </a:rPr>
                        <a:t>레일용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3939761"/>
                  </a:ext>
                </a:extLst>
              </a:tr>
              <a:tr h="177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케이스용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39" marR="3939" marT="3939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45473"/>
                  </a:ext>
                </a:extLst>
              </a:tr>
              <a:tr h="177244">
                <a:tc rowSpan="4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effectLst/>
                          <a:latin typeface="+mn-ea"/>
                          <a:ea typeface="+mn-ea"/>
                        </a:rPr>
                        <a:t>부자재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1011" marR="81011" marT="40506" marB="40506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부자재</a:t>
                      </a: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8828790"/>
                  </a:ext>
                </a:extLst>
              </a:tr>
              <a:tr h="177244">
                <a:tc v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1011" marR="81011" marT="40506" marB="40506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>
                          <a:effectLst/>
                          <a:latin typeface="+mn-ea"/>
                          <a:ea typeface="+mn-ea"/>
                        </a:rPr>
                        <a:t>조인트바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370900"/>
                  </a:ext>
                </a:extLst>
              </a:tr>
              <a:tr h="177244">
                <a:tc v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1011" marR="81011" marT="40506" marB="40506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 err="1">
                          <a:effectLst/>
                          <a:latin typeface="+mn-ea"/>
                          <a:ea typeface="+mn-ea"/>
                        </a:rPr>
                        <a:t>감기샤프트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45642"/>
                  </a:ext>
                </a:extLst>
              </a:tr>
              <a:tr h="177244">
                <a:tc vMerge="1"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1011" marR="81011" marT="40506" marB="40506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effectLst/>
                          <a:latin typeface="+mn-ea"/>
                          <a:ea typeface="+mn-ea"/>
                        </a:rPr>
                        <a:t>각파이프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988" marR="3988" marT="3988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0757285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F2B2CAA6-76BA-1B36-1388-C017CF5EA6E0}"/>
              </a:ext>
            </a:extLst>
          </p:cNvPr>
          <p:cNvSpPr/>
          <p:nvPr/>
        </p:nvSpPr>
        <p:spPr>
          <a:xfrm>
            <a:off x="511279" y="73396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1403559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1ECD61-EBBA-FF6E-C4C8-8FE77C4E2E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D06E898-790E-F7BE-D92F-E4FCB867D27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작업지시관리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1C6F5B0-B6F2-E312-4F84-79CDAE6205D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작업지시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E86AF79-897E-7F28-167D-05E42E1FF098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29188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작업지시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 공정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슬랫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 공정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 생산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(1)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공정 탭일 경우에만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 생산 팝업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6827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N/N,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하위 작업 목록의 모든 단체 완료 시에도 중간검사 완료해야만 작업완료로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555581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우선순위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긴급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EFB323F-5870-BEF7-A4FD-30F8230D01A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7295166-312B-8C6C-314F-B6145449A89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D013E5-E23D-5273-7619-1703CFB2890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CAB3981-86ED-F931-C141-FE61C5FC906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3320529-B2CB-D598-0C1A-4C666CD84FD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작업지시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890F38D-6F2A-1AC5-F5D5-8FD6CE08F4A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작업을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2552D42-A616-520E-82CC-4E035890CFA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869E1A46-9234-0E1A-A0AF-C021F3CDA884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72699755-0782-C1C4-AC41-C2A343D9FF2D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740C6836-20C1-D8B8-3AA2-F1853B73BD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A666D970-384B-1909-AE0C-2E0B1C98D12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EB948041-2E78-0A5A-589D-51C00466539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" name="타원 17">
            <a:extLst>
              <a:ext uri="{FF2B5EF4-FFF2-40B4-BE49-F238E27FC236}">
                <a16:creationId xmlns:a16="http://schemas.microsoft.com/office/drawing/2014/main" id="{0DB04A29-6013-3870-B1B8-59400C4235B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9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A0DB397-AFD4-9D86-12C0-2E9A5612CE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0" name="그룹 19">
            <a:extLst>
              <a:ext uri="{FF2B5EF4-FFF2-40B4-BE49-F238E27FC236}">
                <a16:creationId xmlns:a16="http://schemas.microsoft.com/office/drawing/2014/main" id="{A1780120-E07D-1662-29A5-D4F3C6AD2097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B26B29F3-5C12-4D41-7ACB-2BC96832139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BC374F99-14AA-B95C-03CB-5CF3E5D5863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A7BDCE82-9400-413D-218E-BD6DF378DF0D}"/>
              </a:ext>
            </a:extLst>
          </p:cNvPr>
          <p:cNvSpPr/>
          <p:nvPr/>
        </p:nvSpPr>
        <p:spPr>
          <a:xfrm>
            <a:off x="4824590" y="1636647"/>
            <a:ext cx="1920118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0" name="그래픽 49" descr="돋보기">
            <a:extLst>
              <a:ext uri="{FF2B5EF4-FFF2-40B4-BE49-F238E27FC236}">
                <a16:creationId xmlns:a16="http://schemas.microsoft.com/office/drawing/2014/main" id="{CC975CD1-1906-BD76-F2F7-F5B8750507F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85656" y="1662337"/>
            <a:ext cx="150640" cy="150640"/>
          </a:xfrm>
          <a:prstGeom prst="rect">
            <a:avLst/>
          </a:prstGeom>
        </p:spPr>
      </p:pic>
      <p:sp>
        <p:nvSpPr>
          <p:cNvPr id="51" name="직사각형 50">
            <a:extLst>
              <a:ext uri="{FF2B5EF4-FFF2-40B4-BE49-F238E27FC236}">
                <a16:creationId xmlns:a16="http://schemas.microsoft.com/office/drawing/2014/main" id="{459A0FAD-A374-5DAC-F480-EC2FDA230806}"/>
              </a:ext>
            </a:extLst>
          </p:cNvPr>
          <p:cNvSpPr/>
          <p:nvPr/>
        </p:nvSpPr>
        <p:spPr>
          <a:xfrm>
            <a:off x="1308713" y="1652722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2" name="Picture 2" descr="C:\Users\t-dantay\Documents\First24\calendar1.png">
            <a:extLst>
              <a:ext uri="{FF2B5EF4-FFF2-40B4-BE49-F238E27FC236}">
                <a16:creationId xmlns:a16="http://schemas.microsoft.com/office/drawing/2014/main" id="{4E9E11BF-686F-B0B6-B908-B7D7C2B296F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8998" y="1684472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400CD786-3CE6-FAD4-2B6F-F4919B430548}"/>
              </a:ext>
            </a:extLst>
          </p:cNvPr>
          <p:cNvSpPr/>
          <p:nvPr/>
        </p:nvSpPr>
        <p:spPr>
          <a:xfrm>
            <a:off x="3059345" y="1618860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B494BCAF-0AAD-2C13-2697-3F45604EF45C}"/>
              </a:ext>
            </a:extLst>
          </p:cNvPr>
          <p:cNvSpPr/>
          <p:nvPr/>
        </p:nvSpPr>
        <p:spPr>
          <a:xfrm>
            <a:off x="4116593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8DA9FDAB-FD34-C267-743F-ECEAF5E04BC9}"/>
              </a:ext>
            </a:extLst>
          </p:cNvPr>
          <p:cNvSpPr/>
          <p:nvPr/>
        </p:nvSpPr>
        <p:spPr>
          <a:xfrm>
            <a:off x="4459979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3EA38271-48EB-6544-3E67-0ADB31587CB8}"/>
              </a:ext>
            </a:extLst>
          </p:cNvPr>
          <p:cNvSpPr/>
          <p:nvPr/>
        </p:nvSpPr>
        <p:spPr>
          <a:xfrm>
            <a:off x="3433656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DDBFE872-7B7A-8BDF-D39F-4E7BB30A18B0}"/>
              </a:ext>
            </a:extLst>
          </p:cNvPr>
          <p:cNvSpPr/>
          <p:nvPr/>
        </p:nvSpPr>
        <p:spPr>
          <a:xfrm>
            <a:off x="3777042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9CE9BE47-B461-9DAD-7B95-2932BFF546C5}"/>
              </a:ext>
            </a:extLst>
          </p:cNvPr>
          <p:cNvSpPr/>
          <p:nvPr/>
        </p:nvSpPr>
        <p:spPr>
          <a:xfrm>
            <a:off x="2618315" y="1618860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34B07B8-EDE4-8721-4560-CAE86F219F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9679692"/>
              </p:ext>
            </p:extLst>
          </p:nvPr>
        </p:nvGraphicFramePr>
        <p:xfrm>
          <a:off x="181395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8834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21117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작업지시관리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작업자화면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54750A9-675E-BDC2-9B46-441E1AF501C4}"/>
              </a:ext>
            </a:extLst>
          </p:cNvPr>
          <p:cNvGraphicFramePr>
            <a:graphicFrameLocks noGrp="1"/>
          </p:cNvGraphicFramePr>
          <p:nvPr/>
        </p:nvGraphicFramePr>
        <p:xfrm>
          <a:off x="1308713" y="1958508"/>
          <a:ext cx="5467920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22640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22640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22640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 공정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슬랫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공정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절곡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공정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BF818073-3A81-E89B-EC8A-E3D0ACFA7683}"/>
              </a:ext>
            </a:extLst>
          </p:cNvPr>
          <p:cNvSpPr/>
          <p:nvPr/>
        </p:nvSpPr>
        <p:spPr>
          <a:xfrm>
            <a:off x="1308713" y="3034925"/>
            <a:ext cx="5435994" cy="2759826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47D2802-5358-61A5-3DAF-6F28927D279D}"/>
              </a:ext>
            </a:extLst>
          </p:cNvPr>
          <p:cNvSpPr/>
          <p:nvPr/>
        </p:nvSpPr>
        <p:spPr>
          <a:xfrm>
            <a:off x="1425913" y="311371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C741D1E9-4D5B-CD51-62D6-6277D6C8A2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1807475"/>
              </p:ext>
            </p:extLst>
          </p:nvPr>
        </p:nvGraphicFramePr>
        <p:xfrm>
          <a:off x="1392836" y="3370740"/>
          <a:ext cx="5245520" cy="22703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3540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2516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25165">
                  <a:extLst>
                    <a:ext uri="{9D8B030D-6E8A-4147-A177-3AD203B41FA5}">
                      <a16:colId xmlns:a16="http://schemas.microsoft.com/office/drawing/2014/main" val="3653625012"/>
                    </a:ext>
                  </a:extLst>
                </a:gridCol>
                <a:gridCol w="425165">
                  <a:extLst>
                    <a:ext uri="{9D8B030D-6E8A-4147-A177-3AD203B41FA5}">
                      <a16:colId xmlns:a16="http://schemas.microsoft.com/office/drawing/2014/main" val="286426952"/>
                    </a:ext>
                  </a:extLst>
                </a:gridCol>
                <a:gridCol w="425165">
                  <a:extLst>
                    <a:ext uri="{9D8B030D-6E8A-4147-A177-3AD203B41FA5}">
                      <a16:colId xmlns:a16="http://schemas.microsoft.com/office/drawing/2014/main" val="3279834626"/>
                    </a:ext>
                  </a:extLst>
                </a:gridCol>
                <a:gridCol w="425165">
                  <a:extLst>
                    <a:ext uri="{9D8B030D-6E8A-4147-A177-3AD203B41FA5}">
                      <a16:colId xmlns:a16="http://schemas.microsoft.com/office/drawing/2014/main" val="2020625539"/>
                    </a:ext>
                  </a:extLst>
                </a:gridCol>
                <a:gridCol w="425165">
                  <a:extLst>
                    <a:ext uri="{9D8B030D-6E8A-4147-A177-3AD203B41FA5}">
                      <a16:colId xmlns:a16="http://schemas.microsoft.com/office/drawing/2014/main" val="2069188478"/>
                    </a:ext>
                  </a:extLst>
                </a:gridCol>
                <a:gridCol w="425165">
                  <a:extLst>
                    <a:ext uri="{9D8B030D-6E8A-4147-A177-3AD203B41FA5}">
                      <a16:colId xmlns:a16="http://schemas.microsoft.com/office/drawing/2014/main" val="3567440113"/>
                    </a:ext>
                  </a:extLst>
                </a:gridCol>
                <a:gridCol w="425165">
                  <a:extLst>
                    <a:ext uri="{9D8B030D-6E8A-4147-A177-3AD203B41FA5}">
                      <a16:colId xmlns:a16="http://schemas.microsoft.com/office/drawing/2014/main" val="264276510"/>
                    </a:ext>
                  </a:extLst>
                </a:gridCol>
                <a:gridCol w="425165">
                  <a:extLst>
                    <a:ext uri="{9D8B030D-6E8A-4147-A177-3AD203B41FA5}">
                      <a16:colId xmlns:a16="http://schemas.microsoft.com/office/drawing/2014/main" val="3551043235"/>
                    </a:ext>
                  </a:extLst>
                </a:gridCol>
                <a:gridCol w="425165">
                  <a:extLst>
                    <a:ext uri="{9D8B030D-6E8A-4147-A177-3AD203B41FA5}">
                      <a16:colId xmlns:a16="http://schemas.microsoft.com/office/drawing/2014/main" val="1193855195"/>
                    </a:ext>
                  </a:extLst>
                </a:gridCol>
                <a:gridCol w="425165">
                  <a:extLst>
                    <a:ext uri="{9D8B030D-6E8A-4147-A177-3AD203B41FA5}">
                      <a16:colId xmlns:a16="http://schemas.microsoft.com/office/drawing/2014/main" val="951820013"/>
                    </a:ext>
                  </a:extLst>
                </a:gridCol>
                <a:gridCol w="425165">
                  <a:extLst>
                    <a:ext uri="{9D8B030D-6E8A-4147-A177-3AD203B41FA5}">
                      <a16:colId xmlns:a16="http://schemas.microsoft.com/office/drawing/2014/main" val="265733029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출고예정일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로트번호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수주처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틀수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우선순위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12:23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2026-01-01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작업완료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긴급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생산부서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36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12:23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2026-01-01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1/1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긴급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생산부서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12:23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2026-01-01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작업대기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긴급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생산부서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12:23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2026-01-01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진행중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우선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생산부서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12:23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2026-01-01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작업완료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생산부서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12:23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2026-01-01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3/3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우선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생산부서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 12:23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2026-01-01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작업대기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생산부서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3424A057-3AD1-A11C-3B6D-3FDDDBABB53D}"/>
              </a:ext>
            </a:extLst>
          </p:cNvPr>
          <p:cNvSpPr/>
          <p:nvPr/>
        </p:nvSpPr>
        <p:spPr>
          <a:xfrm>
            <a:off x="6055041" y="3111782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44B0E5CC-B078-A20C-FF39-22BD0C48887E}"/>
              </a:ext>
            </a:extLst>
          </p:cNvPr>
          <p:cNvSpPr/>
          <p:nvPr/>
        </p:nvSpPr>
        <p:spPr>
          <a:xfrm>
            <a:off x="1238068" y="18986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164090E8-6ABA-1DA0-7387-D7B1361B1152}"/>
              </a:ext>
            </a:extLst>
          </p:cNvPr>
          <p:cNvSpPr/>
          <p:nvPr/>
        </p:nvSpPr>
        <p:spPr>
          <a:xfrm>
            <a:off x="6593873" y="31350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C397B415-E1E2-83D9-9B78-54AA3E023942}"/>
              </a:ext>
            </a:extLst>
          </p:cNvPr>
          <p:cNvSpPr/>
          <p:nvPr/>
        </p:nvSpPr>
        <p:spPr>
          <a:xfrm>
            <a:off x="5440390" y="3111782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70882E1F-0F8F-E2C0-9EBB-4AAF3FD7DDB0}"/>
              </a:ext>
            </a:extLst>
          </p:cNvPr>
          <p:cNvSpPr/>
          <p:nvPr/>
        </p:nvSpPr>
        <p:spPr>
          <a:xfrm>
            <a:off x="5334749" y="31350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DDF0D552-EBBB-FF57-5F50-1E502BD80F64}"/>
              </a:ext>
            </a:extLst>
          </p:cNvPr>
          <p:cNvSpPr/>
          <p:nvPr/>
        </p:nvSpPr>
        <p:spPr>
          <a:xfrm>
            <a:off x="1308713" y="2333743"/>
            <a:ext cx="864667" cy="31794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A213083A-6C67-77B4-7ED4-B80E14CE6A3D}"/>
              </a:ext>
            </a:extLst>
          </p:cNvPr>
          <p:cNvSpPr/>
          <p:nvPr/>
        </p:nvSpPr>
        <p:spPr>
          <a:xfrm>
            <a:off x="1686064" y="2367388"/>
            <a:ext cx="4873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6.5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억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439C7325-4C62-DBBC-0407-27468663F2C3}"/>
              </a:ext>
            </a:extLst>
          </p:cNvPr>
          <p:cNvSpPr/>
          <p:nvPr/>
        </p:nvSpPr>
        <p:spPr>
          <a:xfrm>
            <a:off x="1307716" y="2406461"/>
            <a:ext cx="54230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작업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FAA1C267-5E01-A222-800E-F78221A5402D}"/>
              </a:ext>
            </a:extLst>
          </p:cNvPr>
          <p:cNvSpPr/>
          <p:nvPr/>
        </p:nvSpPr>
        <p:spPr>
          <a:xfrm>
            <a:off x="2228614" y="2333743"/>
            <a:ext cx="864667" cy="31794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A8BD8B4A-5329-A16A-3740-8ADF1976F7C7}"/>
              </a:ext>
            </a:extLst>
          </p:cNvPr>
          <p:cNvSpPr/>
          <p:nvPr/>
        </p:nvSpPr>
        <p:spPr>
          <a:xfrm>
            <a:off x="2630441" y="2367388"/>
            <a:ext cx="46284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6.5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억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ED228535-2E8F-DFA1-F227-F08A007801B8}"/>
              </a:ext>
            </a:extLst>
          </p:cNvPr>
          <p:cNvSpPr/>
          <p:nvPr/>
        </p:nvSpPr>
        <p:spPr>
          <a:xfrm>
            <a:off x="2227617" y="2406461"/>
            <a:ext cx="54230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 대기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A61DD296-E0B8-2122-FBF3-658043E859E1}"/>
              </a:ext>
            </a:extLst>
          </p:cNvPr>
          <p:cNvSpPr/>
          <p:nvPr/>
        </p:nvSpPr>
        <p:spPr>
          <a:xfrm>
            <a:off x="3152268" y="2333743"/>
            <a:ext cx="864667" cy="31794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D5215BB-F3F6-1533-53F4-14D0FD4A2288}"/>
              </a:ext>
            </a:extLst>
          </p:cNvPr>
          <p:cNvSpPr/>
          <p:nvPr/>
        </p:nvSpPr>
        <p:spPr>
          <a:xfrm>
            <a:off x="3600524" y="2367388"/>
            <a:ext cx="41641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10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13D0F1A6-17B7-AE4C-4E40-14A2A0FBF8D1}"/>
              </a:ext>
            </a:extLst>
          </p:cNvPr>
          <p:cNvSpPr/>
          <p:nvPr/>
        </p:nvSpPr>
        <p:spPr>
          <a:xfrm>
            <a:off x="3151271" y="2406461"/>
            <a:ext cx="54230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작업중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A2B1D2A7-7DFF-7CCE-13C3-61689EC9E3A1}"/>
              </a:ext>
            </a:extLst>
          </p:cNvPr>
          <p:cNvSpPr/>
          <p:nvPr/>
        </p:nvSpPr>
        <p:spPr>
          <a:xfrm>
            <a:off x="4072167" y="2333743"/>
            <a:ext cx="864667" cy="31794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57429149-A53E-B03D-FA21-987478DC49DB}"/>
              </a:ext>
            </a:extLst>
          </p:cNvPr>
          <p:cNvSpPr/>
          <p:nvPr/>
        </p:nvSpPr>
        <p:spPr>
          <a:xfrm>
            <a:off x="4437106" y="2367388"/>
            <a:ext cx="49973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10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9A32CC2-E6B0-4A30-A028-6DA056A1A0DA}"/>
              </a:ext>
            </a:extLst>
          </p:cNvPr>
          <p:cNvSpPr/>
          <p:nvPr/>
        </p:nvSpPr>
        <p:spPr>
          <a:xfrm>
            <a:off x="4071172" y="2406461"/>
            <a:ext cx="54230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 완료</a:t>
            </a:r>
          </a:p>
        </p:txBody>
      </p: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E47287C3-C456-4F8D-883F-ECE8434D77D3}"/>
              </a:ext>
            </a:extLst>
          </p:cNvPr>
          <p:cNvSpPr/>
          <p:nvPr/>
        </p:nvSpPr>
        <p:spPr>
          <a:xfrm>
            <a:off x="4992067" y="2333743"/>
            <a:ext cx="864667" cy="31794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4E0B789F-21FC-3690-DB42-57727EFE68B5}"/>
              </a:ext>
            </a:extLst>
          </p:cNvPr>
          <p:cNvSpPr/>
          <p:nvPr/>
        </p:nvSpPr>
        <p:spPr>
          <a:xfrm>
            <a:off x="5440323" y="2367388"/>
            <a:ext cx="41641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10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EF166CB-F190-C84B-00B9-4BCE5D3ED730}"/>
              </a:ext>
            </a:extLst>
          </p:cNvPr>
          <p:cNvSpPr/>
          <p:nvPr/>
        </p:nvSpPr>
        <p:spPr>
          <a:xfrm>
            <a:off x="4991070" y="2406461"/>
            <a:ext cx="54230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긴급</a:t>
            </a: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0CCB390F-73B7-4037-F030-4A7D6E5EB047}"/>
              </a:ext>
            </a:extLst>
          </p:cNvPr>
          <p:cNvSpPr/>
          <p:nvPr/>
        </p:nvSpPr>
        <p:spPr>
          <a:xfrm>
            <a:off x="5911966" y="2333743"/>
            <a:ext cx="864667" cy="31794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714562B2-D477-F25B-3828-84E12A2F6E5D}"/>
              </a:ext>
            </a:extLst>
          </p:cNvPr>
          <p:cNvSpPr/>
          <p:nvPr/>
        </p:nvSpPr>
        <p:spPr>
          <a:xfrm>
            <a:off x="6276906" y="2367388"/>
            <a:ext cx="49973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10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A563D70C-B61F-51FA-9BEF-6793CC8AAADF}"/>
              </a:ext>
            </a:extLst>
          </p:cNvPr>
          <p:cNvSpPr/>
          <p:nvPr/>
        </p:nvSpPr>
        <p:spPr>
          <a:xfrm>
            <a:off x="5910971" y="2406461"/>
            <a:ext cx="54230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지연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89396C7F-0403-B33B-8E00-688D6458E0FF}"/>
              </a:ext>
            </a:extLst>
          </p:cNvPr>
          <p:cNvSpPr/>
          <p:nvPr/>
        </p:nvSpPr>
        <p:spPr>
          <a:xfrm>
            <a:off x="5948684" y="27379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재공품 생산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81F2D17F-49E6-0958-84BA-E71147877FBD}"/>
              </a:ext>
            </a:extLst>
          </p:cNvPr>
          <p:cNvSpPr/>
          <p:nvPr/>
        </p:nvSpPr>
        <p:spPr>
          <a:xfrm>
            <a:off x="5829936" y="278117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3886539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8EE85B-1592-D3EF-D5D7-6B3988ACAD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직사각형 10">
            <a:extLst>
              <a:ext uri="{FF2B5EF4-FFF2-40B4-BE49-F238E27FC236}">
                <a16:creationId xmlns:a16="http://schemas.microsoft.com/office/drawing/2014/main" id="{EAC8D221-F3A5-B9EC-854C-BCF23EDBFB5B}"/>
              </a:ext>
            </a:extLst>
          </p:cNvPr>
          <p:cNvSpPr/>
          <p:nvPr/>
        </p:nvSpPr>
        <p:spPr>
          <a:xfrm>
            <a:off x="84138" y="620780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E9211B2-BE5B-06F6-3CCF-7CCBFA7836AA}"/>
              </a:ext>
            </a:extLst>
          </p:cNvPr>
          <p:cNvSpPr/>
          <p:nvPr/>
        </p:nvSpPr>
        <p:spPr>
          <a:xfrm>
            <a:off x="1028700" y="247650"/>
            <a:ext cx="1838486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작업지시관리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재공품 생산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B92FCA3-D884-D088-8367-2C88EE1C7CD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재공품 생산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221AA50-2DD5-A947-AD72-19E35E8639F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16374257"/>
              </p:ext>
            </p:extLst>
          </p:nvPr>
        </p:nvGraphicFramePr>
        <p:xfrm>
          <a:off x="7086600" y="501650"/>
          <a:ext cx="2057400" cy="27519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 목록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상태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 품목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98966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우선순위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셋 중 하나만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93647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생산부서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442400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생산지시 확정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작업지시 생성 완료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공정에 해당하는 작업지시 목록 생성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218095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FEBED91-7293-35DB-B805-558075F080D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77FACC87-A363-D374-1893-2795C927559A}"/>
              </a:ext>
            </a:extLst>
          </p:cNvPr>
          <p:cNvSpPr/>
          <p:nvPr/>
        </p:nvSpPr>
        <p:spPr>
          <a:xfrm>
            <a:off x="1886030" y="1006133"/>
            <a:ext cx="3309778" cy="514669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EB16AA1-7D31-2374-248F-0F413BCBE60E}"/>
              </a:ext>
            </a:extLst>
          </p:cNvPr>
          <p:cNvSpPr/>
          <p:nvPr/>
        </p:nvSpPr>
        <p:spPr>
          <a:xfrm>
            <a:off x="1886030" y="1006136"/>
            <a:ext cx="330977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재공품 생산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32CDA355-8DAD-3345-49A6-E51E94DF30D5}"/>
              </a:ext>
            </a:extLst>
          </p:cNvPr>
          <p:cNvSpPr txBox="1"/>
          <p:nvPr/>
        </p:nvSpPr>
        <p:spPr>
          <a:xfrm>
            <a:off x="5054284" y="1047672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37E8BD92-57EC-7D44-80B4-1A0E6AC59D02}"/>
              </a:ext>
            </a:extLst>
          </p:cNvPr>
          <p:cNvSpPr/>
          <p:nvPr/>
        </p:nvSpPr>
        <p:spPr>
          <a:xfrm>
            <a:off x="3629378" y="574791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생산지시 확정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852BBA80-E0D5-DE7F-136E-7C21A91E7E99}"/>
              </a:ext>
            </a:extLst>
          </p:cNvPr>
          <p:cNvSpPr/>
          <p:nvPr/>
        </p:nvSpPr>
        <p:spPr>
          <a:xfrm>
            <a:off x="2675438" y="574791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취소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9B272EAD-2532-6257-1AE1-E16300EC8B56}"/>
              </a:ext>
            </a:extLst>
          </p:cNvPr>
          <p:cNvSpPr/>
          <p:nvPr/>
        </p:nvSpPr>
        <p:spPr>
          <a:xfrm>
            <a:off x="2053015" y="1704260"/>
            <a:ext cx="2978020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" name="그래픽 2" descr="돋보기">
            <a:extLst>
              <a:ext uri="{FF2B5EF4-FFF2-40B4-BE49-F238E27FC236}">
                <a16:creationId xmlns:a16="http://schemas.microsoft.com/office/drawing/2014/main" id="{025F42AE-28E1-5D4E-5CC6-BED8B39E176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804457" y="1729950"/>
            <a:ext cx="150640" cy="150640"/>
          </a:xfrm>
          <a:prstGeom prst="rect">
            <a:avLst/>
          </a:prstGeom>
        </p:spPr>
      </p:pic>
      <p:graphicFrame>
        <p:nvGraphicFramePr>
          <p:cNvPr id="112" name="표 111">
            <a:extLst>
              <a:ext uri="{FF2B5EF4-FFF2-40B4-BE49-F238E27FC236}">
                <a16:creationId xmlns:a16="http://schemas.microsoft.com/office/drawing/2014/main" id="{66464FFA-8541-ED24-FC66-63EF07DE64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3318133"/>
              </p:ext>
            </p:extLst>
          </p:nvPr>
        </p:nvGraphicFramePr>
        <p:xfrm>
          <a:off x="2053015" y="2269564"/>
          <a:ext cx="3000823" cy="14215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8689">
                  <a:extLst>
                    <a:ext uri="{9D8B030D-6E8A-4147-A177-3AD203B41FA5}">
                      <a16:colId xmlns:a16="http://schemas.microsoft.com/office/drawing/2014/main" val="4143185345"/>
                    </a:ext>
                  </a:extLst>
                </a:gridCol>
                <a:gridCol w="428689">
                  <a:extLst>
                    <a:ext uri="{9D8B030D-6E8A-4147-A177-3AD203B41FA5}">
                      <a16:colId xmlns:a16="http://schemas.microsoft.com/office/drawing/2014/main" val="49755194"/>
                    </a:ext>
                  </a:extLst>
                </a:gridCol>
                <a:gridCol w="428689">
                  <a:extLst>
                    <a:ext uri="{9D8B030D-6E8A-4147-A177-3AD203B41FA5}">
                      <a16:colId xmlns:a16="http://schemas.microsoft.com/office/drawing/2014/main" val="2382711083"/>
                    </a:ext>
                  </a:extLst>
                </a:gridCol>
                <a:gridCol w="428689">
                  <a:extLst>
                    <a:ext uri="{9D8B030D-6E8A-4147-A177-3AD203B41FA5}">
                      <a16:colId xmlns:a16="http://schemas.microsoft.com/office/drawing/2014/main" val="1708030945"/>
                    </a:ext>
                  </a:extLst>
                </a:gridCol>
                <a:gridCol w="428689">
                  <a:extLst>
                    <a:ext uri="{9D8B030D-6E8A-4147-A177-3AD203B41FA5}">
                      <a16:colId xmlns:a16="http://schemas.microsoft.com/office/drawing/2014/main" val="4236891994"/>
                    </a:ext>
                  </a:extLst>
                </a:gridCol>
                <a:gridCol w="428689">
                  <a:extLst>
                    <a:ext uri="{9D8B030D-6E8A-4147-A177-3AD203B41FA5}">
                      <a16:colId xmlns:a16="http://schemas.microsoft.com/office/drawing/2014/main" val="4008963443"/>
                    </a:ext>
                  </a:extLst>
                </a:gridCol>
                <a:gridCol w="428689">
                  <a:extLst>
                    <a:ext uri="{9D8B030D-6E8A-4147-A177-3AD203B41FA5}">
                      <a16:colId xmlns:a16="http://schemas.microsoft.com/office/drawing/2014/main" val="2483431471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재고량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안전재고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377693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7655702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016177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333218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353236"/>
                  </a:ext>
                </a:extLst>
              </a:tr>
            </a:tbl>
          </a:graphicData>
        </a:graphic>
      </p:graphicFrame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9FE4E6FD-9174-1922-4DAD-E8183685F637}"/>
              </a:ext>
            </a:extLst>
          </p:cNvPr>
          <p:cNvSpPr/>
          <p:nvPr/>
        </p:nvSpPr>
        <p:spPr>
          <a:xfrm>
            <a:off x="2053525" y="201252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E63C2D32-8220-8AB2-8952-BE045BE1159C}"/>
              </a:ext>
            </a:extLst>
          </p:cNvPr>
          <p:cNvSpPr/>
          <p:nvPr/>
        </p:nvSpPr>
        <p:spPr>
          <a:xfrm>
            <a:off x="1945796" y="1587165"/>
            <a:ext cx="3212210" cy="2233082"/>
          </a:xfrm>
          <a:prstGeom prst="roundRect">
            <a:avLst>
              <a:gd name="adj" fmla="val 278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8D600180-456C-7379-3386-5AB0AF93380F}"/>
              </a:ext>
            </a:extLst>
          </p:cNvPr>
          <p:cNvSpPr/>
          <p:nvPr/>
        </p:nvSpPr>
        <p:spPr>
          <a:xfrm>
            <a:off x="1938047" y="1372341"/>
            <a:ext cx="59078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 선택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BADCBF5E-2AB7-1B1F-1E5E-96984C1AD4B2}"/>
              </a:ext>
            </a:extLst>
          </p:cNvPr>
          <p:cNvSpPr/>
          <p:nvPr/>
        </p:nvSpPr>
        <p:spPr>
          <a:xfrm>
            <a:off x="1945796" y="3926892"/>
            <a:ext cx="59078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우선순위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B57077AC-B069-1B21-1799-74921E30911F}"/>
              </a:ext>
            </a:extLst>
          </p:cNvPr>
          <p:cNvSpPr/>
          <p:nvPr/>
        </p:nvSpPr>
        <p:spPr>
          <a:xfrm>
            <a:off x="2020858" y="510842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586F090D-26BE-9589-5533-4BF8D354B02F}"/>
              </a:ext>
            </a:extLst>
          </p:cNvPr>
          <p:cNvSpPr/>
          <p:nvPr/>
        </p:nvSpPr>
        <p:spPr>
          <a:xfrm>
            <a:off x="2020858" y="4237598"/>
            <a:ext cx="590783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긴급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AC1CD877-9196-5B63-F410-AC7803AED127}"/>
              </a:ext>
            </a:extLst>
          </p:cNvPr>
          <p:cNvSpPr/>
          <p:nvPr/>
        </p:nvSpPr>
        <p:spPr>
          <a:xfrm>
            <a:off x="2695951" y="4237598"/>
            <a:ext cx="590783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우선</a:t>
            </a:r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66A02128-B797-0B47-5B3C-78D2D1AFDCD2}"/>
              </a:ext>
            </a:extLst>
          </p:cNvPr>
          <p:cNvSpPr/>
          <p:nvPr/>
        </p:nvSpPr>
        <p:spPr>
          <a:xfrm>
            <a:off x="3371045" y="4237598"/>
            <a:ext cx="590783" cy="207899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일반</a:t>
            </a: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E075515E-2C7D-F621-A999-181EBEB6BF2A}"/>
              </a:ext>
            </a:extLst>
          </p:cNvPr>
          <p:cNvSpPr/>
          <p:nvPr/>
        </p:nvSpPr>
        <p:spPr>
          <a:xfrm>
            <a:off x="2020858" y="5348787"/>
            <a:ext cx="30329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B213CB4A-FC0A-BE24-9710-9E4729197F4A}"/>
              </a:ext>
            </a:extLst>
          </p:cNvPr>
          <p:cNvSpPr/>
          <p:nvPr/>
        </p:nvSpPr>
        <p:spPr>
          <a:xfrm>
            <a:off x="2020858" y="4804990"/>
            <a:ext cx="30329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생산부서 ▼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AD84C980-D83B-15D1-F748-89F2C177585A}"/>
              </a:ext>
            </a:extLst>
          </p:cNvPr>
          <p:cNvSpPr/>
          <p:nvPr/>
        </p:nvSpPr>
        <p:spPr>
          <a:xfrm>
            <a:off x="2020858" y="456462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6477FB7-00AA-F22C-366B-8F50E60C2290}"/>
              </a:ext>
            </a:extLst>
          </p:cNvPr>
          <p:cNvSpPr/>
          <p:nvPr/>
        </p:nvSpPr>
        <p:spPr>
          <a:xfrm>
            <a:off x="4655570" y="2578481"/>
            <a:ext cx="37159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1FC73F6-9A91-B16E-A7E6-802FF2B389FE}"/>
              </a:ext>
            </a:extLst>
          </p:cNvPr>
          <p:cNvSpPr/>
          <p:nvPr/>
        </p:nvSpPr>
        <p:spPr>
          <a:xfrm>
            <a:off x="4655570" y="2865333"/>
            <a:ext cx="37159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A60C444-4F7E-1D20-B578-C0D5138648B3}"/>
              </a:ext>
            </a:extLst>
          </p:cNvPr>
          <p:cNvSpPr/>
          <p:nvPr/>
        </p:nvSpPr>
        <p:spPr>
          <a:xfrm>
            <a:off x="4655570" y="3152185"/>
            <a:ext cx="37159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01E9485-D819-9CD4-F3F1-7A4019DD6C06}"/>
              </a:ext>
            </a:extLst>
          </p:cNvPr>
          <p:cNvSpPr/>
          <p:nvPr/>
        </p:nvSpPr>
        <p:spPr>
          <a:xfrm>
            <a:off x="4655570" y="3430805"/>
            <a:ext cx="37159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B4DEE4F6-9D79-4769-4D89-31F79420FE6B}"/>
              </a:ext>
            </a:extLst>
          </p:cNvPr>
          <p:cNvSpPr/>
          <p:nvPr/>
        </p:nvSpPr>
        <p:spPr>
          <a:xfrm>
            <a:off x="4979539" y="248380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18D9682-2AF1-0A2A-1F97-AA1D69CE0F24}"/>
              </a:ext>
            </a:extLst>
          </p:cNvPr>
          <p:cNvSpPr/>
          <p:nvPr/>
        </p:nvSpPr>
        <p:spPr>
          <a:xfrm>
            <a:off x="1886030" y="397433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F454114-B417-B7D1-12D4-012259186586}"/>
              </a:ext>
            </a:extLst>
          </p:cNvPr>
          <p:cNvSpPr/>
          <p:nvPr/>
        </p:nvSpPr>
        <p:spPr>
          <a:xfrm>
            <a:off x="1886030" y="470288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D18CBBC7-084B-CAD1-6EDD-C68CE2D73E39}"/>
              </a:ext>
            </a:extLst>
          </p:cNvPr>
          <p:cNvSpPr/>
          <p:nvPr/>
        </p:nvSpPr>
        <p:spPr>
          <a:xfrm>
            <a:off x="4423403" y="576981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15D861E-C266-12A6-90C4-1F16735DC6DD}"/>
              </a:ext>
            </a:extLst>
          </p:cNvPr>
          <p:cNvSpPr/>
          <p:nvPr/>
        </p:nvSpPr>
        <p:spPr>
          <a:xfrm>
            <a:off x="1940914" y="220460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2918101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0A1F89-ACE0-1C85-A55A-256A882A5F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6027E2-5E33-EB33-EEA1-D23825A91C5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작업지시관리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작업지시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2393D0-D7AA-3DA4-B03F-07C274024B3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작업지시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5AA5982-19F8-81E0-DE1E-3568986782B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81333177"/>
              </p:ext>
            </p:extLst>
          </p:nvPr>
        </p:nvGraphicFramePr>
        <p:xfrm>
          <a:off x="7086600" y="501650"/>
          <a:ext cx="2057400" cy="26501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 상세에 설정된 부서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버튼 활성화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41791"/>
                  </a:ext>
                </a:extLst>
              </a:tr>
              <a:tr h="36116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 투입 목록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작업일지 보기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문서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작업일지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중간검사성적서 보기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문서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중간검사성적서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45ADEDD-03F2-DD9A-A8CA-29D0392C57D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927A500-D198-8B64-E963-3D5EB9F03C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77AC5A5-26DD-AB32-2957-508DEE34A16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2867F7B-83FC-917D-8E48-17779E7BBE9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0289C23-5B0D-B5E4-DED8-92975E04622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4E67E85-DB00-6D42-1633-325D538348B4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1CC1A0CE-3C5D-F90C-1E1F-881EB2AFFC70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21F18438-D6EE-7CE6-7B95-8C753286DF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68F7E32A-44E0-8194-2A16-532C1DE479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9AB6758F-5946-16CC-D6AF-70342653BE6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" name="타원 17">
            <a:extLst>
              <a:ext uri="{FF2B5EF4-FFF2-40B4-BE49-F238E27FC236}">
                <a16:creationId xmlns:a16="http://schemas.microsoft.com/office/drawing/2014/main" id="{90740063-0B63-C733-371F-0C2D6DD9B5E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9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FCC1E71-FFB1-032E-E8EB-F3631449FE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0" name="그룹 19">
            <a:extLst>
              <a:ext uri="{FF2B5EF4-FFF2-40B4-BE49-F238E27FC236}">
                <a16:creationId xmlns:a16="http://schemas.microsoft.com/office/drawing/2014/main" id="{B7ECEA8C-EC07-926E-61EF-383BCE1CC1B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BD0FFC15-0FFF-DA13-7686-839AFA16C036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6B3206D8-43BD-3943-8167-70F57B75630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85C0815-4B27-A0AB-9AA5-2FBA2176B9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6118716"/>
              </p:ext>
            </p:extLst>
          </p:nvPr>
        </p:nvGraphicFramePr>
        <p:xfrm>
          <a:off x="181395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8834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작업지시관리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93403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작업자화면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160526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86AE324E-5BE7-7181-FC09-2AAB92AFAEA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작업지시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280390E-CCC8-7A7B-226F-05C25259CA3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작업지시 상세를 관리합니다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85713796-4BAB-7DE6-7616-53A9593D7F45}"/>
              </a:ext>
            </a:extLst>
          </p:cNvPr>
          <p:cNvSpPr/>
          <p:nvPr/>
        </p:nvSpPr>
        <p:spPr>
          <a:xfrm>
            <a:off x="1311467" y="1640144"/>
            <a:ext cx="5433246" cy="2791800"/>
          </a:xfrm>
          <a:prstGeom prst="roundRect">
            <a:avLst>
              <a:gd name="adj" fmla="val 38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22E844B-637D-F1C7-DA10-D80EFF44C636}"/>
              </a:ext>
            </a:extLst>
          </p:cNvPr>
          <p:cNvSpPr/>
          <p:nvPr/>
        </p:nvSpPr>
        <p:spPr>
          <a:xfrm>
            <a:off x="1397112" y="173758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120B4FE-C2A2-6550-8345-1C353BB7FA64}"/>
              </a:ext>
            </a:extLst>
          </p:cNvPr>
          <p:cNvSpPr/>
          <p:nvPr/>
        </p:nvSpPr>
        <p:spPr>
          <a:xfrm>
            <a:off x="2788474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6B5A949-933A-4812-9E33-C0FC35DEFF48}"/>
              </a:ext>
            </a:extLst>
          </p:cNvPr>
          <p:cNvSpPr/>
          <p:nvPr/>
        </p:nvSpPr>
        <p:spPr>
          <a:xfrm>
            <a:off x="2788474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수주일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E267B3B-F575-6340-8DF3-9F90975063DE}"/>
              </a:ext>
            </a:extLst>
          </p:cNvPr>
          <p:cNvSpPr/>
          <p:nvPr/>
        </p:nvSpPr>
        <p:spPr>
          <a:xfrm>
            <a:off x="1498722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83DEC83-54B1-A185-381E-663D5EADD09D}"/>
              </a:ext>
            </a:extLst>
          </p:cNvPr>
          <p:cNvSpPr/>
          <p:nvPr/>
        </p:nvSpPr>
        <p:spPr>
          <a:xfrm>
            <a:off x="1498722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작업번호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1DEC058-DD43-5ED7-E4BD-7AC2034C052E}"/>
              </a:ext>
            </a:extLst>
          </p:cNvPr>
          <p:cNvSpPr/>
          <p:nvPr/>
        </p:nvSpPr>
        <p:spPr>
          <a:xfrm>
            <a:off x="5367978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96EE660-8B30-B375-370F-818DEBE74E39}"/>
              </a:ext>
            </a:extLst>
          </p:cNvPr>
          <p:cNvSpPr/>
          <p:nvPr/>
        </p:nvSpPr>
        <p:spPr>
          <a:xfrm>
            <a:off x="5367978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1269C08-6500-EEF1-6315-3C48848D7A54}"/>
              </a:ext>
            </a:extLst>
          </p:cNvPr>
          <p:cNvSpPr/>
          <p:nvPr/>
        </p:nvSpPr>
        <p:spPr>
          <a:xfrm>
            <a:off x="4078226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스크린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AFBF0B0-39BC-F1EF-B3D5-AD1BDF42DCC4}"/>
              </a:ext>
            </a:extLst>
          </p:cNvPr>
          <p:cNvSpPr/>
          <p:nvPr/>
        </p:nvSpPr>
        <p:spPr>
          <a:xfrm>
            <a:off x="4078226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5F0C7D6-0A87-30FC-2E67-913463183FC9}"/>
              </a:ext>
            </a:extLst>
          </p:cNvPr>
          <p:cNvSpPr/>
          <p:nvPr/>
        </p:nvSpPr>
        <p:spPr>
          <a:xfrm>
            <a:off x="4082428" y="2863143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57DAB683-2B0C-C7C7-496B-A6D6C75F0980}"/>
              </a:ext>
            </a:extLst>
          </p:cNvPr>
          <p:cNvSpPr/>
          <p:nvPr/>
        </p:nvSpPr>
        <p:spPr>
          <a:xfrm>
            <a:off x="4082428" y="262277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04C1E7C4-3667-1837-D2DB-1DF3EA71FD1F}"/>
              </a:ext>
            </a:extLst>
          </p:cNvPr>
          <p:cNvSpPr/>
          <p:nvPr/>
        </p:nvSpPr>
        <p:spPr>
          <a:xfrm>
            <a:off x="2788474" y="286666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72250B7-AFE9-6410-1E65-0E28508234C0}"/>
              </a:ext>
            </a:extLst>
          </p:cNvPr>
          <p:cNvSpPr/>
          <p:nvPr/>
        </p:nvSpPr>
        <p:spPr>
          <a:xfrm>
            <a:off x="2788474" y="262630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수주처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F00A726C-2192-A830-A77F-DB6F02E8DF7B}"/>
              </a:ext>
            </a:extLst>
          </p:cNvPr>
          <p:cNvSpPr/>
          <p:nvPr/>
        </p:nvSpPr>
        <p:spPr>
          <a:xfrm>
            <a:off x="1494520" y="4066794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생산부서 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B81B078B-5E7E-5773-B736-D1DC02F56490}"/>
              </a:ext>
            </a:extLst>
          </p:cNvPr>
          <p:cNvSpPr/>
          <p:nvPr/>
        </p:nvSpPr>
        <p:spPr>
          <a:xfrm>
            <a:off x="1494520" y="3826430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7CEB578-4572-DE28-8CDE-FE199AFF1D62}"/>
              </a:ext>
            </a:extLst>
          </p:cNvPr>
          <p:cNvSpPr/>
          <p:nvPr/>
        </p:nvSpPr>
        <p:spPr>
          <a:xfrm>
            <a:off x="2788474" y="4063210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홍킬동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66D95F4-9E3F-C428-8B27-4B36194E5E9D}"/>
              </a:ext>
            </a:extLst>
          </p:cNvPr>
          <p:cNvSpPr/>
          <p:nvPr/>
        </p:nvSpPr>
        <p:spPr>
          <a:xfrm>
            <a:off x="2788474" y="3822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 담당자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BB46CB3-9033-3DB5-FC76-9B5BC9D02336}"/>
              </a:ext>
            </a:extLst>
          </p:cNvPr>
          <p:cNvSpPr/>
          <p:nvPr/>
        </p:nvSpPr>
        <p:spPr>
          <a:xfrm>
            <a:off x="5367978" y="3469232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긴급 ▼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C00833D-61DA-1FF3-4B4D-96451FB0F3C7}"/>
              </a:ext>
            </a:extLst>
          </p:cNvPr>
          <p:cNvSpPr/>
          <p:nvPr/>
        </p:nvSpPr>
        <p:spPr>
          <a:xfrm>
            <a:off x="5367978" y="322886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우선순위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1143765D-9A90-D333-C16C-DB8590B38466}"/>
              </a:ext>
            </a:extLst>
          </p:cNvPr>
          <p:cNvSpPr/>
          <p:nvPr/>
        </p:nvSpPr>
        <p:spPr>
          <a:xfrm>
            <a:off x="5372180" y="2863143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13F5C520-CCF7-BAF7-0062-B4092F0923D2}"/>
              </a:ext>
            </a:extLst>
          </p:cNvPr>
          <p:cNvSpPr/>
          <p:nvPr/>
        </p:nvSpPr>
        <p:spPr>
          <a:xfrm>
            <a:off x="5372180" y="262277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담당자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78274F5-DA8E-1FE6-2AF8-315277130666}"/>
              </a:ext>
            </a:extLst>
          </p:cNvPr>
          <p:cNvSpPr/>
          <p:nvPr/>
        </p:nvSpPr>
        <p:spPr>
          <a:xfrm>
            <a:off x="1494520" y="346798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74491F20-1B06-66AE-8842-DF0029375C55}"/>
              </a:ext>
            </a:extLst>
          </p:cNvPr>
          <p:cNvSpPr/>
          <p:nvPr/>
        </p:nvSpPr>
        <p:spPr>
          <a:xfrm>
            <a:off x="1494520" y="322762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연락처</a:t>
            </a: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8DDBD9D8-0DEB-936D-368C-81F4A6A260A5}"/>
              </a:ext>
            </a:extLst>
          </p:cNvPr>
          <p:cNvSpPr/>
          <p:nvPr/>
        </p:nvSpPr>
        <p:spPr>
          <a:xfrm>
            <a:off x="1311467" y="4586295"/>
            <a:ext cx="5433246" cy="1661750"/>
          </a:xfrm>
          <a:prstGeom prst="roundRect">
            <a:avLst>
              <a:gd name="adj" fmla="val 585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661D30D-9E80-AC91-B1B7-EEA6D4B4E12D}"/>
              </a:ext>
            </a:extLst>
          </p:cNvPr>
          <p:cNvSpPr/>
          <p:nvPr/>
        </p:nvSpPr>
        <p:spPr>
          <a:xfrm>
            <a:off x="1397112" y="468373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공정 진행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0361B08A-5052-AFB9-7FDD-887B699EC0D1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A107C45-9AC6-525D-ADFD-DAA5E0998587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FEE748A0-4EAF-68C6-ECD4-837862D8E318}"/>
              </a:ext>
            </a:extLst>
          </p:cNvPr>
          <p:cNvSpPr/>
          <p:nvPr/>
        </p:nvSpPr>
        <p:spPr>
          <a:xfrm>
            <a:off x="4785102" y="6420858"/>
            <a:ext cx="110790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중간검사성적서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B83F7C3A-94AB-52DC-E9F9-4B1190458FB0}"/>
              </a:ext>
            </a:extLst>
          </p:cNvPr>
          <p:cNvSpPr/>
          <p:nvPr/>
        </p:nvSpPr>
        <p:spPr>
          <a:xfrm>
            <a:off x="4078226" y="4063210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진행중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0/1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63DEC0A8-B17C-093C-BEDE-9CEB31A269E7}"/>
              </a:ext>
            </a:extLst>
          </p:cNvPr>
          <p:cNvSpPr/>
          <p:nvPr/>
        </p:nvSpPr>
        <p:spPr>
          <a:xfrm>
            <a:off x="4078226" y="3822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5AFD15E0-94A3-1AEA-DFFB-0469A082B8CF}"/>
              </a:ext>
            </a:extLst>
          </p:cNvPr>
          <p:cNvSpPr/>
          <p:nvPr/>
        </p:nvSpPr>
        <p:spPr>
          <a:xfrm>
            <a:off x="1494520" y="4996798"/>
            <a:ext cx="5141731" cy="1192610"/>
          </a:xfrm>
          <a:prstGeom prst="roundRect">
            <a:avLst>
              <a:gd name="adj" fmla="val 57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0" name="모서리가 둥근 직사각형 250">
            <a:extLst>
              <a:ext uri="{FF2B5EF4-FFF2-40B4-BE49-F238E27FC236}">
                <a16:creationId xmlns:a16="http://schemas.microsoft.com/office/drawing/2014/main" id="{B4E49707-3860-5921-B3A1-855488249003}"/>
              </a:ext>
            </a:extLst>
          </p:cNvPr>
          <p:cNvSpPr/>
          <p:nvPr/>
        </p:nvSpPr>
        <p:spPr>
          <a:xfrm>
            <a:off x="1579068" y="5334942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자재투입    </a:t>
            </a:r>
            <a:r>
              <a:rPr lang="ko-KR" altLang="en-US" sz="600" b="1" dirty="0">
                <a:solidFill>
                  <a:schemeClr val="accent6"/>
                </a:solidFill>
                <a:latin typeface="+mn-ea"/>
              </a:rPr>
              <a:t>완료</a:t>
            </a:r>
          </a:p>
        </p:txBody>
      </p:sp>
      <p:sp>
        <p:nvSpPr>
          <p:cNvPr id="81" name="모서리가 둥근 직사각형 250">
            <a:extLst>
              <a:ext uri="{FF2B5EF4-FFF2-40B4-BE49-F238E27FC236}">
                <a16:creationId xmlns:a16="http://schemas.microsoft.com/office/drawing/2014/main" id="{E6A7A617-4EFA-05E9-DA40-B3756A05AD11}"/>
              </a:ext>
            </a:extLst>
          </p:cNvPr>
          <p:cNvSpPr/>
          <p:nvPr/>
        </p:nvSpPr>
        <p:spPr>
          <a:xfrm>
            <a:off x="2475806" y="5334942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절단         </a:t>
            </a:r>
            <a:r>
              <a:rPr lang="ko-KR" altLang="en-US" sz="600" b="1" dirty="0">
                <a:solidFill>
                  <a:schemeClr val="accent6"/>
                </a:solidFill>
                <a:latin typeface="+mn-ea"/>
              </a:rPr>
              <a:t>완료</a:t>
            </a:r>
          </a:p>
        </p:txBody>
      </p:sp>
      <p:sp>
        <p:nvSpPr>
          <p:cNvPr id="82" name="모서리가 둥근 직사각형 250">
            <a:extLst>
              <a:ext uri="{FF2B5EF4-FFF2-40B4-BE49-F238E27FC236}">
                <a16:creationId xmlns:a16="http://schemas.microsoft.com/office/drawing/2014/main" id="{B2CECB40-D661-82AD-3B9D-6448B1AB0A57}"/>
              </a:ext>
            </a:extLst>
          </p:cNvPr>
          <p:cNvSpPr/>
          <p:nvPr/>
        </p:nvSpPr>
        <p:spPr>
          <a:xfrm>
            <a:off x="3372544" y="5334942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미싱         </a:t>
            </a:r>
            <a:r>
              <a:rPr lang="ko-KR" altLang="en-US" sz="600" b="1" dirty="0">
                <a:solidFill>
                  <a:schemeClr val="accent6"/>
                </a:solidFill>
                <a:latin typeface="+mn-ea"/>
              </a:rPr>
              <a:t>완료</a:t>
            </a:r>
          </a:p>
        </p:txBody>
      </p:sp>
      <p:sp>
        <p:nvSpPr>
          <p:cNvPr id="16" name="모서리가 둥근 직사각형 250">
            <a:extLst>
              <a:ext uri="{FF2B5EF4-FFF2-40B4-BE49-F238E27FC236}">
                <a16:creationId xmlns:a16="http://schemas.microsoft.com/office/drawing/2014/main" id="{3B525E92-EF90-2BA2-8DF7-4AED4C4CBC72}"/>
              </a:ext>
            </a:extLst>
          </p:cNvPr>
          <p:cNvSpPr/>
          <p:nvPr/>
        </p:nvSpPr>
        <p:spPr>
          <a:xfrm>
            <a:off x="4269282" y="5334942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중간검사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B9668521-8ECF-5A18-8697-F037B7FED07D}"/>
              </a:ext>
            </a:extLst>
          </p:cNvPr>
          <p:cNvSpPr/>
          <p:nvPr/>
        </p:nvSpPr>
        <p:spPr>
          <a:xfrm>
            <a:off x="1579068" y="5077360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KWWS03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와이어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5EBFBE6E-5F31-7E80-AC17-3AC39996D82D}"/>
              </a:ext>
            </a:extLst>
          </p:cNvPr>
          <p:cNvSpPr/>
          <p:nvPr/>
        </p:nvSpPr>
        <p:spPr>
          <a:xfrm>
            <a:off x="2355739" y="5077360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8,260 X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8,350 mm  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4545BAB-234C-2EE6-4D76-854EFB3A81FB}"/>
              </a:ext>
            </a:extLst>
          </p:cNvPr>
          <p:cNvSpPr/>
          <p:nvPr/>
        </p:nvSpPr>
        <p:spPr>
          <a:xfrm>
            <a:off x="5367978" y="4061019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BE88763-070A-DA60-2BE3-4242E110830D}"/>
              </a:ext>
            </a:extLst>
          </p:cNvPr>
          <p:cNvSpPr/>
          <p:nvPr/>
        </p:nvSpPr>
        <p:spPr>
          <a:xfrm>
            <a:off x="5367978" y="3820655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5535CC7-E506-F7C0-D7D8-324EFB2476FC}"/>
              </a:ext>
            </a:extLst>
          </p:cNvPr>
          <p:cNvSpPr/>
          <p:nvPr/>
        </p:nvSpPr>
        <p:spPr>
          <a:xfrm>
            <a:off x="2788474" y="3468395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875DAA8-063C-6F60-3691-599685F07F9A}"/>
              </a:ext>
            </a:extLst>
          </p:cNvPr>
          <p:cNvSpPr/>
          <p:nvPr/>
        </p:nvSpPr>
        <p:spPr>
          <a:xfrm>
            <a:off x="2788474" y="3228031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출고예정일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5E40123-2A0B-5A31-F610-A94314BC43F4}"/>
              </a:ext>
            </a:extLst>
          </p:cNvPr>
          <p:cNvSpPr/>
          <p:nvPr/>
        </p:nvSpPr>
        <p:spPr>
          <a:xfrm>
            <a:off x="4078226" y="3468395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2299BF4-BD7A-EE81-48E8-522B57815360}"/>
              </a:ext>
            </a:extLst>
          </p:cNvPr>
          <p:cNvSpPr/>
          <p:nvPr/>
        </p:nvSpPr>
        <p:spPr>
          <a:xfrm>
            <a:off x="4078226" y="3228031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틀수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B6498BC8-F8B0-51E3-FDD4-F0EE859F1750}"/>
              </a:ext>
            </a:extLst>
          </p:cNvPr>
          <p:cNvSpPr/>
          <p:nvPr/>
        </p:nvSpPr>
        <p:spPr>
          <a:xfrm>
            <a:off x="3933400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작업일지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738899D9-58D5-0442-A1B8-97548B533546}"/>
              </a:ext>
            </a:extLst>
          </p:cNvPr>
          <p:cNvSpPr/>
          <p:nvPr/>
        </p:nvSpPr>
        <p:spPr>
          <a:xfrm>
            <a:off x="2554011" y="410185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E1F412B2-2C94-3250-C3FC-33A836CC3082}"/>
              </a:ext>
            </a:extLst>
          </p:cNvPr>
          <p:cNvSpPr/>
          <p:nvPr/>
        </p:nvSpPr>
        <p:spPr>
          <a:xfrm>
            <a:off x="1470788" y="567747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234C9646-95B2-D132-48F8-90A91DD68059}"/>
              </a:ext>
            </a:extLst>
          </p:cNvPr>
          <p:cNvSpPr/>
          <p:nvPr/>
        </p:nvSpPr>
        <p:spPr>
          <a:xfrm>
            <a:off x="3953791" y="63143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1051C26C-D168-F373-0A3E-7A9DF142FDEE}"/>
              </a:ext>
            </a:extLst>
          </p:cNvPr>
          <p:cNvSpPr/>
          <p:nvPr/>
        </p:nvSpPr>
        <p:spPr>
          <a:xfrm>
            <a:off x="4872389" y="63143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모서리가 둥근 직사각형 250">
            <a:extLst>
              <a:ext uri="{FF2B5EF4-FFF2-40B4-BE49-F238E27FC236}">
                <a16:creationId xmlns:a16="http://schemas.microsoft.com/office/drawing/2014/main" id="{C4A8998F-EB8B-239E-D53C-ED4869E28368}"/>
              </a:ext>
            </a:extLst>
          </p:cNvPr>
          <p:cNvSpPr/>
          <p:nvPr/>
        </p:nvSpPr>
        <p:spPr>
          <a:xfrm>
            <a:off x="5166020" y="5334942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포장완료</a:t>
            </a: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DFC84E25-0639-C611-EB40-3CC47C79A211}"/>
              </a:ext>
            </a:extLst>
          </p:cNvPr>
          <p:cNvSpPr/>
          <p:nvPr/>
        </p:nvSpPr>
        <p:spPr>
          <a:xfrm>
            <a:off x="1632230" y="5650454"/>
            <a:ext cx="4869538" cy="2349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C3DE779F-EBA3-4546-7FAE-037804A1B0A9}"/>
              </a:ext>
            </a:extLst>
          </p:cNvPr>
          <p:cNvSpPr/>
          <p:nvPr/>
        </p:nvSpPr>
        <p:spPr>
          <a:xfrm>
            <a:off x="3138801" y="565033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EAB0511C-464A-90E2-9485-A565B78F2054}"/>
              </a:ext>
            </a:extLst>
          </p:cNvPr>
          <p:cNvSpPr/>
          <p:nvPr/>
        </p:nvSpPr>
        <p:spPr>
          <a:xfrm>
            <a:off x="1859853" y="565033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로트번호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478D06D1-EF3D-0718-1F88-84B185C421F4}"/>
              </a:ext>
            </a:extLst>
          </p:cNvPr>
          <p:cNvSpPr/>
          <p:nvPr/>
        </p:nvSpPr>
        <p:spPr>
          <a:xfrm>
            <a:off x="4281135" y="565033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tx1"/>
                </a:solidFill>
                <a:latin typeface="+mn-ea"/>
              </a:rPr>
              <a:t>수량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78A4153C-DF2A-65E8-BE68-142F46E621C7}"/>
              </a:ext>
            </a:extLst>
          </p:cNvPr>
          <p:cNvSpPr/>
          <p:nvPr/>
        </p:nvSpPr>
        <p:spPr>
          <a:xfrm>
            <a:off x="5305067" y="565033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단위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EEFD2032-73AE-0063-BA90-4B86F5A0B333}"/>
              </a:ext>
            </a:extLst>
          </p:cNvPr>
          <p:cNvSpPr/>
          <p:nvPr/>
        </p:nvSpPr>
        <p:spPr>
          <a:xfrm>
            <a:off x="1632230" y="5881786"/>
            <a:ext cx="4869538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9FB20490-3527-1248-0362-6BB306524752}"/>
              </a:ext>
            </a:extLst>
          </p:cNvPr>
          <p:cNvSpPr/>
          <p:nvPr/>
        </p:nvSpPr>
        <p:spPr>
          <a:xfrm>
            <a:off x="3138801" y="5881671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A2458867-8ECD-9384-CC7E-7D296C774282}"/>
              </a:ext>
            </a:extLst>
          </p:cNvPr>
          <p:cNvSpPr/>
          <p:nvPr/>
        </p:nvSpPr>
        <p:spPr>
          <a:xfrm>
            <a:off x="1859853" y="5881671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1E3E6678-E37B-2A34-E45D-C8455AEA056D}"/>
              </a:ext>
            </a:extLst>
          </p:cNvPr>
          <p:cNvSpPr/>
          <p:nvPr/>
        </p:nvSpPr>
        <p:spPr>
          <a:xfrm>
            <a:off x="4331147" y="5901366"/>
            <a:ext cx="496576" cy="195560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2CDB207E-86A8-3F1B-7722-A11214DBA787}"/>
              </a:ext>
            </a:extLst>
          </p:cNvPr>
          <p:cNvSpPr/>
          <p:nvPr/>
        </p:nvSpPr>
        <p:spPr>
          <a:xfrm>
            <a:off x="5305067" y="5881671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FC2E4C42-E47F-2FA8-0B20-2DDB4DF07371}"/>
              </a:ext>
            </a:extLst>
          </p:cNvPr>
          <p:cNvSpPr/>
          <p:nvPr/>
        </p:nvSpPr>
        <p:spPr>
          <a:xfrm>
            <a:off x="5922077" y="565033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관리</a:t>
            </a: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C84473A0-D6DC-27E0-FD74-8262143CF1CB}"/>
              </a:ext>
            </a:extLst>
          </p:cNvPr>
          <p:cNvGrpSpPr/>
          <p:nvPr/>
        </p:nvGrpSpPr>
        <p:grpSpPr>
          <a:xfrm>
            <a:off x="6100164" y="5940844"/>
            <a:ext cx="255923" cy="124765"/>
            <a:chOff x="2186968" y="3398198"/>
            <a:chExt cx="311911" cy="152060"/>
          </a:xfrm>
        </p:grpSpPr>
        <p:pic>
          <p:nvPicPr>
            <p:cNvPr id="103" name="그래픽 102" descr="연필">
              <a:extLst>
                <a:ext uri="{FF2B5EF4-FFF2-40B4-BE49-F238E27FC236}">
                  <a16:creationId xmlns:a16="http://schemas.microsoft.com/office/drawing/2014/main" id="{7D86DA52-3278-AE35-628B-5BED1203BE6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04" name="그래픽 103" descr="쓰레기">
              <a:extLst>
                <a:ext uri="{FF2B5EF4-FFF2-40B4-BE49-F238E27FC236}">
                  <a16:creationId xmlns:a16="http://schemas.microsoft.com/office/drawing/2014/main" id="{00B0E2E6-4F25-2A41-DAB7-941EA35C18A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20" name="타원 119">
            <a:extLst>
              <a:ext uri="{FF2B5EF4-FFF2-40B4-BE49-F238E27FC236}">
                <a16:creationId xmlns:a16="http://schemas.microsoft.com/office/drawing/2014/main" id="{5D502E73-F31B-29DB-3183-91159AF191D3}"/>
              </a:ext>
            </a:extLst>
          </p:cNvPr>
          <p:cNvSpPr/>
          <p:nvPr/>
        </p:nvSpPr>
        <p:spPr>
          <a:xfrm>
            <a:off x="1396307" y="51406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6A98253-F9F3-A24C-4490-6432F1AF7CB4}"/>
              </a:ext>
            </a:extLst>
          </p:cNvPr>
          <p:cNvSpPr/>
          <p:nvPr/>
        </p:nvSpPr>
        <p:spPr>
          <a:xfrm>
            <a:off x="1494520" y="2867018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5FC1277-9B08-5B86-5829-E801A0E78407}"/>
              </a:ext>
            </a:extLst>
          </p:cNvPr>
          <p:cNvSpPr/>
          <p:nvPr/>
        </p:nvSpPr>
        <p:spPr>
          <a:xfrm>
            <a:off x="1494520" y="2626654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로트번호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7916120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EEE998-599E-1D28-6C6E-A29FAF34B9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59154AEF-8E0A-AB15-8B8F-7D837ECCFB2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4CEE1DE-7A64-536D-0B60-356FBABD2003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D56DE4-363F-F1E1-92AD-BD4D1814FE7A}"/>
              </a:ext>
            </a:extLst>
          </p:cNvPr>
          <p:cNvSpPr/>
          <p:nvPr/>
        </p:nvSpPr>
        <p:spPr>
          <a:xfrm>
            <a:off x="1324498" y="906412"/>
            <a:ext cx="4357537" cy="561837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F63C2A4-C549-D5F4-543D-832546499FCC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4D995CE9-5FA1-8CA3-12BA-4FF8581E6ADF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6F09E1F7-0644-31C8-D61E-C7D5BBE0AA66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CFFC00F-4FB2-2646-076B-064A04915723}"/>
              </a:ext>
            </a:extLst>
          </p:cNvPr>
          <p:cNvGraphicFramePr>
            <a:graphicFrameLocks noGrp="1"/>
          </p:cNvGraphicFramePr>
          <p:nvPr/>
        </p:nvGraphicFramePr>
        <p:xfrm>
          <a:off x="1450737" y="2092549"/>
          <a:ext cx="4141048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케이스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전면부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생산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abc123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EGI 1.55T (W576)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로트크기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16 EA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입고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86763BD4-9FDC-9A75-36C7-6355F04600A4}"/>
              </a:ext>
            </a:extLst>
          </p:cNvPr>
          <p:cNvSpPr/>
          <p:nvPr/>
        </p:nvSpPr>
        <p:spPr>
          <a:xfrm>
            <a:off x="1467841" y="1350759"/>
            <a:ext cx="220096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200" b="1" dirty="0" err="1">
                <a:solidFill>
                  <a:schemeClr val="tx1"/>
                </a:solidFill>
                <a:latin typeface="+mn-ea"/>
              </a:rPr>
              <a:t>절곡품</a:t>
            </a:r>
            <a:r>
              <a:rPr lang="ko-KR" altLang="en-US" sz="1200" b="1" dirty="0">
                <a:solidFill>
                  <a:schemeClr val="tx1"/>
                </a:solidFill>
                <a:latin typeface="+mn-ea"/>
              </a:rPr>
              <a:t> 재고생산 작업일지</a:t>
            </a:r>
            <a:endParaRPr lang="en-US" altLang="ko-KR" sz="1200" b="1" dirty="0">
              <a:solidFill>
                <a:schemeClr val="tx1"/>
              </a:solidFill>
              <a:latin typeface="+mn-ea"/>
            </a:endParaRPr>
          </a:p>
          <a:p>
            <a:pPr algn="ctr"/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중간검사성적서</a:t>
            </a:r>
            <a:endParaRPr lang="en-US" altLang="ko-KR" sz="9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647F52C5-D6CE-64B4-FDF1-A9464F044537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6FDA1A8-D14A-69E7-1664-B0FB80C0F951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77E9561-BCD2-2534-1F5B-447DBB98A405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3FC28B6-836B-7144-0C24-613FD5745B94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CD2AC26-2832-3BFF-7215-00ABA23E0A7D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8402D93-DB2C-15AD-7DD1-ABC6B3588838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DA9559F1-7E8B-897F-61FA-2E108169FDA3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F539F53-4589-0A27-D9BC-34F275F4EC21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C8D4806-6CF0-B9FB-E2F0-A3BC917F9A30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1021FDD-F3D1-7F23-A306-7BB6ECCF50DB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2CEB0E7-2F0B-7DB1-CFA0-75DD50EE6050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7C097F0-5527-6AAB-17EB-EE22509719D3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8BA3D4A-5410-B662-790B-7F3AF254D62D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41A405D3-DBBD-1D89-915B-02B4AFB813A8}"/>
              </a:ext>
            </a:extLst>
          </p:cNvPr>
          <p:cNvSpPr/>
          <p:nvPr/>
        </p:nvSpPr>
        <p:spPr>
          <a:xfrm>
            <a:off x="1450738" y="1660765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69FDD0E5-CB52-8C31-D2CE-C514CEDCB8C7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A8FAB33-FED7-608D-003B-DDBDAE6F9593}"/>
              </a:ext>
            </a:extLst>
          </p:cNvPr>
          <p:cNvSpPr/>
          <p:nvPr/>
        </p:nvSpPr>
        <p:spPr>
          <a:xfrm>
            <a:off x="1324498" y="580720"/>
            <a:ext cx="2658566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bg1"/>
                </a:solidFill>
                <a:latin typeface="+mn-ea"/>
              </a:rPr>
              <a:t>절곡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 재고생산 작업일지</a:t>
            </a: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&amp;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중간검사성적서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AAECD1D1-DCB6-67C3-C986-8D0E99387F86}"/>
              </a:ext>
            </a:extLst>
          </p:cNvPr>
          <p:cNvGraphicFramePr>
            <a:graphicFrameLocks noGrp="1"/>
          </p:cNvGraphicFramePr>
          <p:nvPr/>
        </p:nvGraphicFramePr>
        <p:xfrm>
          <a:off x="1445965" y="5079543"/>
          <a:ext cx="4141050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27513">
                  <a:extLst>
                    <a:ext uri="{9D8B030D-6E8A-4147-A177-3AD203B41FA5}">
                      <a16:colId xmlns:a16="http://schemas.microsoft.com/office/drawing/2014/main" val="1076189261"/>
                    </a:ext>
                  </a:extLst>
                </a:gridCol>
                <a:gridCol w="813537">
                  <a:extLst>
                    <a:ext uri="{9D8B030D-6E8A-4147-A177-3AD203B41FA5}">
                      <a16:colId xmlns:a16="http://schemas.microsoft.com/office/drawing/2014/main" val="368299176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부적합 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종합판정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</a:tbl>
          </a:graphicData>
        </a:graphic>
      </p:graphicFrame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0CFAE80E-3939-09BB-0D45-6D9942AF0330}"/>
              </a:ext>
            </a:extLst>
          </p:cNvPr>
          <p:cNvSpPr/>
          <p:nvPr/>
        </p:nvSpPr>
        <p:spPr>
          <a:xfrm>
            <a:off x="14507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937B9462-53FA-6934-74E6-675ECAC8E903}"/>
              </a:ext>
            </a:extLst>
          </p:cNvPr>
          <p:cNvSpPr/>
          <p:nvPr/>
        </p:nvSpPr>
        <p:spPr>
          <a:xfrm>
            <a:off x="20341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pic>
        <p:nvPicPr>
          <p:cNvPr id="38" name="그림 37">
            <a:extLst>
              <a:ext uri="{FF2B5EF4-FFF2-40B4-BE49-F238E27FC236}">
                <a16:creationId xmlns:a16="http://schemas.microsoft.com/office/drawing/2014/main" id="{F9A626A7-A4B2-C743-B773-A280911DFC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45963" y="3117698"/>
            <a:ext cx="4168298" cy="1063635"/>
          </a:xfrm>
          <a:prstGeom prst="rect">
            <a:avLst/>
          </a:prstGeom>
        </p:spPr>
      </p:pic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464B472B-8E57-862A-CCB6-091641E02559}"/>
              </a:ext>
            </a:extLst>
          </p:cNvPr>
          <p:cNvGraphicFramePr>
            <a:graphicFrameLocks noGrp="1"/>
          </p:cNvGraphicFramePr>
          <p:nvPr/>
        </p:nvGraphicFramePr>
        <p:xfrm>
          <a:off x="1445962" y="4408844"/>
          <a:ext cx="4141046" cy="603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0106">
                  <a:extLst>
                    <a:ext uri="{9D8B030D-6E8A-4147-A177-3AD203B41FA5}">
                      <a16:colId xmlns:a16="http://schemas.microsoft.com/office/drawing/2014/main" val="3174648274"/>
                    </a:ext>
                  </a:extLst>
                </a:gridCol>
                <a:gridCol w="392094">
                  <a:extLst>
                    <a:ext uri="{9D8B030D-6E8A-4147-A177-3AD203B41FA5}">
                      <a16:colId xmlns:a16="http://schemas.microsoft.com/office/drawing/2014/main" val="3286968802"/>
                    </a:ext>
                  </a:extLst>
                </a:gridCol>
                <a:gridCol w="392094">
                  <a:extLst>
                    <a:ext uri="{9D8B030D-6E8A-4147-A177-3AD203B41FA5}">
                      <a16:colId xmlns:a16="http://schemas.microsoft.com/office/drawing/2014/main" val="2231167979"/>
                    </a:ext>
                  </a:extLst>
                </a:gridCol>
                <a:gridCol w="392094">
                  <a:extLst>
                    <a:ext uri="{9D8B030D-6E8A-4147-A177-3AD203B41FA5}">
                      <a16:colId xmlns:a16="http://schemas.microsoft.com/office/drawing/2014/main" val="1817692836"/>
                    </a:ext>
                  </a:extLst>
                </a:gridCol>
                <a:gridCol w="392094">
                  <a:extLst>
                    <a:ext uri="{9D8B030D-6E8A-4147-A177-3AD203B41FA5}">
                      <a16:colId xmlns:a16="http://schemas.microsoft.com/office/drawing/2014/main" val="1938143829"/>
                    </a:ext>
                  </a:extLst>
                </a:gridCol>
                <a:gridCol w="392094">
                  <a:extLst>
                    <a:ext uri="{9D8B030D-6E8A-4147-A177-3AD203B41FA5}">
                      <a16:colId xmlns:a16="http://schemas.microsoft.com/office/drawing/2014/main" val="2503852887"/>
                    </a:ext>
                  </a:extLst>
                </a:gridCol>
                <a:gridCol w="392094">
                  <a:extLst>
                    <a:ext uri="{9D8B030D-6E8A-4147-A177-3AD203B41FA5}">
                      <a16:colId xmlns:a16="http://schemas.microsoft.com/office/drawing/2014/main" val="4102904401"/>
                    </a:ext>
                  </a:extLst>
                </a:gridCol>
                <a:gridCol w="392094">
                  <a:extLst>
                    <a:ext uri="{9D8B030D-6E8A-4147-A177-3AD203B41FA5}">
                      <a16:colId xmlns:a16="http://schemas.microsoft.com/office/drawing/2014/main" val="1751445581"/>
                    </a:ext>
                  </a:extLst>
                </a:gridCol>
                <a:gridCol w="392094">
                  <a:extLst>
                    <a:ext uri="{9D8B030D-6E8A-4147-A177-3AD203B41FA5}">
                      <a16:colId xmlns:a16="http://schemas.microsoft.com/office/drawing/2014/main" val="3987483426"/>
                    </a:ext>
                  </a:extLst>
                </a:gridCol>
                <a:gridCol w="392094">
                  <a:extLst>
                    <a:ext uri="{9D8B030D-6E8A-4147-A177-3AD203B41FA5}">
                      <a16:colId xmlns:a16="http://schemas.microsoft.com/office/drawing/2014/main" val="3531216715"/>
                    </a:ext>
                  </a:extLst>
                </a:gridCol>
                <a:gridCol w="392094">
                  <a:extLst>
                    <a:ext uri="{9D8B030D-6E8A-4147-A177-3AD203B41FA5}">
                      <a16:colId xmlns:a16="http://schemas.microsoft.com/office/drawing/2014/main" val="3115134864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절곡상태</a:t>
                      </a:r>
                      <a:br>
                        <a:rPr lang="en-US" altLang="ko-KR" sz="500" b="1" dirty="0">
                          <a:latin typeface="+mn-ea"/>
                          <a:ea typeface="+mn-ea"/>
                        </a:rPr>
                      </a:br>
                      <a:r>
                        <a:rPr lang="ko-KR" altLang="en-US" sz="500" b="1" dirty="0">
                          <a:latin typeface="+mn-ea"/>
                          <a:ea typeface="+mn-ea"/>
                        </a:rPr>
                        <a:t>겉모양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너비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간격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판정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380159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도면치수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도면치수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포인트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도면치수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케이스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전면부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N/A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N/A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380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380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</a:tbl>
          </a:graphicData>
        </a:graphic>
      </p:graphicFrame>
      <p:sp>
        <p:nvSpPr>
          <p:cNvPr id="40" name="직사각형 39">
            <a:extLst>
              <a:ext uri="{FF2B5EF4-FFF2-40B4-BE49-F238E27FC236}">
                <a16:creationId xmlns:a16="http://schemas.microsoft.com/office/drawing/2014/main" id="{6D132B4C-C1CE-062B-B4FD-B70FF040D834}"/>
              </a:ext>
            </a:extLst>
          </p:cNvPr>
          <p:cNvSpPr/>
          <p:nvPr/>
        </p:nvSpPr>
        <p:spPr>
          <a:xfrm>
            <a:off x="1375212" y="2938795"/>
            <a:ext cx="143148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</a:rPr>
              <a:t>■ 중간검사 기준서 </a:t>
            </a:r>
            <a:r>
              <a:rPr lang="en-US" altLang="ko-KR" sz="600" b="1" dirty="0">
                <a:latin typeface="+mn-ea"/>
              </a:rPr>
              <a:t>KDPS-20</a:t>
            </a:r>
            <a:endParaRPr lang="en-US" altLang="ko-KR" sz="600" b="1" dirty="0">
              <a:solidFill>
                <a:schemeClr val="tx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B4FAA900-4106-0C46-60BA-AACCCFABB075}"/>
              </a:ext>
            </a:extLst>
          </p:cNvPr>
          <p:cNvSpPr/>
          <p:nvPr/>
        </p:nvSpPr>
        <p:spPr>
          <a:xfrm>
            <a:off x="1463744" y="3239146"/>
            <a:ext cx="1096978" cy="91827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26754BF-F9CD-9238-8EB1-F257F90A84AF}"/>
              </a:ext>
            </a:extLst>
          </p:cNvPr>
          <p:cNvSpPr/>
          <p:nvPr/>
        </p:nvSpPr>
        <p:spPr>
          <a:xfrm>
            <a:off x="1375212" y="4224918"/>
            <a:ext cx="143148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</a:rPr>
              <a:t>■ 중간검사 </a:t>
            </a:r>
            <a:r>
              <a:rPr lang="en-US" altLang="ko-KR" sz="600" b="1" dirty="0">
                <a:solidFill>
                  <a:schemeClr val="tx1"/>
                </a:solidFill>
              </a:rPr>
              <a:t>DATA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D45E47A-892C-6232-388E-EF118B1531E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생산관리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작업일지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재고생산 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EB5AAA38-A64D-D77C-5B04-63092E16C38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작업일지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재고생산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A4DF14ED-3900-AED1-1B43-F0CDE3F130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85011132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작업일지 및 중간검사성적서 내용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31" name="타원 30">
            <a:extLst>
              <a:ext uri="{FF2B5EF4-FFF2-40B4-BE49-F238E27FC236}">
                <a16:creationId xmlns:a16="http://schemas.microsoft.com/office/drawing/2014/main" id="{9430BAEA-438F-2F85-426C-F45B99FE4F73}"/>
              </a:ext>
            </a:extLst>
          </p:cNvPr>
          <p:cNvSpPr/>
          <p:nvPr/>
        </p:nvSpPr>
        <p:spPr>
          <a:xfrm>
            <a:off x="1224388" y="12833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1305033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10F347-C3BB-E440-A4E3-CB34CA4B43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A7F6D4A-1015-C569-98FA-4B3F4422874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생산관리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중간검사성적서 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55784AF-09CD-B8F9-E1E1-0D363E9A769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중간검사성적서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스크린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9204F26F-D106-D41D-D2C1-A2B7E37F37A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0D4CDE8-F085-3431-A320-8728262D0302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2841881-B086-9E89-DF43-6A80F4EE2B23}"/>
              </a:ext>
            </a:extLst>
          </p:cNvPr>
          <p:cNvSpPr/>
          <p:nvPr/>
        </p:nvSpPr>
        <p:spPr>
          <a:xfrm>
            <a:off x="1324498" y="906412"/>
            <a:ext cx="4357537" cy="561837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0F64616-D3D3-0300-4BA4-20A71960A0AB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7E59FDB3-08E2-EF1D-555E-C70A6C866FF5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138D9E0B-9C1A-F474-D960-7995C2A2907B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8C5AA1D-C972-5096-14CC-C890771B69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9814229"/>
              </p:ext>
            </p:extLst>
          </p:nvPr>
        </p:nvGraphicFramePr>
        <p:xfrm>
          <a:off x="1450737" y="2092549"/>
          <a:ext cx="4141048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스크린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abc123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와이어 글라스 코팅직물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로트크기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수주처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주일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</a:tbl>
          </a:graphicData>
        </a:graphic>
      </p:graphicFrame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7FA47C94-35E0-E10F-FF1C-7CBDC1888158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5B821AB-EC7C-E4C4-D2C3-D1497F5F5C1E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B977A39-2DCE-3F58-927D-D73249F75235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E6A9598-B8E9-2822-5CF2-86FDB225D485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8D62E48-E45F-DF98-5FA9-38BF6C4E790B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09ADAEB-A334-C6E2-937F-A9142A4F55E1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2240388-3DAA-F09B-90A0-6281976D6082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B544E60-AD98-74CD-9D70-A090E3D9995E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52195A7-873B-8509-62B7-3D63B3110CF9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CFE795F-4A79-1629-789A-9CD5EFFB117E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0F115F5-6A2B-3FB9-6776-B05FB476A597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40EADC2-8103-5D45-C770-8294D23D8016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B86622D-E720-58DD-5A71-1901EBBDC8FA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2364A2B-429A-4852-0681-2A6065990556}"/>
              </a:ext>
            </a:extLst>
          </p:cNvPr>
          <p:cNvSpPr/>
          <p:nvPr/>
        </p:nvSpPr>
        <p:spPr>
          <a:xfrm>
            <a:off x="1450738" y="1660765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71FCF846-DEB4-CA55-CB98-5060FAD67424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EC6CB93-73F9-EC42-3BC0-F0526F5774E6}"/>
              </a:ext>
            </a:extLst>
          </p:cNvPr>
          <p:cNvSpPr/>
          <p:nvPr/>
        </p:nvSpPr>
        <p:spPr>
          <a:xfrm>
            <a:off x="1324498" y="580720"/>
            <a:ext cx="2658566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스크린</a:t>
            </a: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중간검사성적서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01270F2E-1D11-7CF3-38D0-2A28E5594B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2660854"/>
              </p:ext>
            </p:extLst>
          </p:nvPr>
        </p:nvGraphicFramePr>
        <p:xfrm>
          <a:off x="1445965" y="5952759"/>
          <a:ext cx="4141050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27513">
                  <a:extLst>
                    <a:ext uri="{9D8B030D-6E8A-4147-A177-3AD203B41FA5}">
                      <a16:colId xmlns:a16="http://schemas.microsoft.com/office/drawing/2014/main" val="1076189261"/>
                    </a:ext>
                  </a:extLst>
                </a:gridCol>
                <a:gridCol w="813537">
                  <a:extLst>
                    <a:ext uri="{9D8B030D-6E8A-4147-A177-3AD203B41FA5}">
                      <a16:colId xmlns:a16="http://schemas.microsoft.com/office/drawing/2014/main" val="368299176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부적합 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종합판정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</a:tbl>
          </a:graphicData>
        </a:graphic>
      </p:graphicFrame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2640B6F2-A3D1-3611-5EB4-6CC41C325E42}"/>
              </a:ext>
            </a:extLst>
          </p:cNvPr>
          <p:cNvSpPr/>
          <p:nvPr/>
        </p:nvSpPr>
        <p:spPr>
          <a:xfrm>
            <a:off x="14507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E2C750AD-AC24-D7ED-B373-D5D1FC54E280}"/>
              </a:ext>
            </a:extLst>
          </p:cNvPr>
          <p:cNvSpPr/>
          <p:nvPr/>
        </p:nvSpPr>
        <p:spPr>
          <a:xfrm>
            <a:off x="20341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9DC3364-6F1A-D6F9-E6AA-4399F158FFE8}"/>
              </a:ext>
            </a:extLst>
          </p:cNvPr>
          <p:cNvSpPr/>
          <p:nvPr/>
        </p:nvSpPr>
        <p:spPr>
          <a:xfrm>
            <a:off x="1482919" y="1350759"/>
            <a:ext cx="21708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중간검사성적서 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스크린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pic>
        <p:nvPicPr>
          <p:cNvPr id="30" name="그림 29">
            <a:extLst>
              <a:ext uri="{FF2B5EF4-FFF2-40B4-BE49-F238E27FC236}">
                <a16:creationId xmlns:a16="http://schemas.microsoft.com/office/drawing/2014/main" id="{362C4B2B-9A74-1600-1649-DEFCDCF0C9A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50735" y="3097917"/>
            <a:ext cx="4155777" cy="966261"/>
          </a:xfrm>
          <a:prstGeom prst="rect">
            <a:avLst/>
          </a:prstGeom>
        </p:spPr>
      </p:pic>
      <p:sp>
        <p:nvSpPr>
          <p:cNvPr id="31" name="직사각형 30">
            <a:extLst>
              <a:ext uri="{FF2B5EF4-FFF2-40B4-BE49-F238E27FC236}">
                <a16:creationId xmlns:a16="http://schemas.microsoft.com/office/drawing/2014/main" id="{1FAB9CBC-C2DD-F02A-C009-950BCD84E1FD}"/>
              </a:ext>
            </a:extLst>
          </p:cNvPr>
          <p:cNvSpPr/>
          <p:nvPr/>
        </p:nvSpPr>
        <p:spPr>
          <a:xfrm>
            <a:off x="1375212" y="2938795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</a:rPr>
              <a:t>■ 중간검사 기준서</a:t>
            </a:r>
            <a:endParaRPr lang="en-US" altLang="ko-KR" sz="600" b="1" dirty="0">
              <a:solidFill>
                <a:schemeClr val="tx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67569D7-DA28-EDB7-158D-E36A1E400926}"/>
              </a:ext>
            </a:extLst>
          </p:cNvPr>
          <p:cNvSpPr/>
          <p:nvPr/>
        </p:nvSpPr>
        <p:spPr>
          <a:xfrm>
            <a:off x="1375212" y="4097055"/>
            <a:ext cx="143148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</a:rPr>
              <a:t>■ 중간검사 </a:t>
            </a:r>
            <a:r>
              <a:rPr lang="en-US" altLang="ko-KR" sz="600" b="1" dirty="0">
                <a:solidFill>
                  <a:schemeClr val="tx1"/>
                </a:solidFill>
              </a:rPr>
              <a:t>DATA</a:t>
            </a: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892E1A5C-F66A-0E24-6EE4-525778C737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7004321"/>
              </p:ext>
            </p:extLst>
          </p:nvPr>
        </p:nvGraphicFramePr>
        <p:xfrm>
          <a:off x="1445962" y="4288051"/>
          <a:ext cx="4141049" cy="160853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89109">
                  <a:extLst>
                    <a:ext uri="{9D8B030D-6E8A-4147-A177-3AD203B41FA5}">
                      <a16:colId xmlns:a16="http://schemas.microsoft.com/office/drawing/2014/main" val="3174648274"/>
                    </a:ext>
                  </a:extLst>
                </a:gridCol>
                <a:gridCol w="395194">
                  <a:extLst>
                    <a:ext uri="{9D8B030D-6E8A-4147-A177-3AD203B41FA5}">
                      <a16:colId xmlns:a16="http://schemas.microsoft.com/office/drawing/2014/main" val="2231167979"/>
                    </a:ext>
                  </a:extLst>
                </a:gridCol>
                <a:gridCol w="395194">
                  <a:extLst>
                    <a:ext uri="{9D8B030D-6E8A-4147-A177-3AD203B41FA5}">
                      <a16:colId xmlns:a16="http://schemas.microsoft.com/office/drawing/2014/main" val="1392754631"/>
                    </a:ext>
                  </a:extLst>
                </a:gridCol>
                <a:gridCol w="395194">
                  <a:extLst>
                    <a:ext uri="{9D8B030D-6E8A-4147-A177-3AD203B41FA5}">
                      <a16:colId xmlns:a16="http://schemas.microsoft.com/office/drawing/2014/main" val="993704763"/>
                    </a:ext>
                  </a:extLst>
                </a:gridCol>
                <a:gridCol w="395194">
                  <a:extLst>
                    <a:ext uri="{9D8B030D-6E8A-4147-A177-3AD203B41FA5}">
                      <a16:colId xmlns:a16="http://schemas.microsoft.com/office/drawing/2014/main" val="1817692836"/>
                    </a:ext>
                  </a:extLst>
                </a:gridCol>
                <a:gridCol w="395194">
                  <a:extLst>
                    <a:ext uri="{9D8B030D-6E8A-4147-A177-3AD203B41FA5}">
                      <a16:colId xmlns:a16="http://schemas.microsoft.com/office/drawing/2014/main" val="1938143829"/>
                    </a:ext>
                  </a:extLst>
                </a:gridCol>
                <a:gridCol w="395194">
                  <a:extLst>
                    <a:ext uri="{9D8B030D-6E8A-4147-A177-3AD203B41FA5}">
                      <a16:colId xmlns:a16="http://schemas.microsoft.com/office/drawing/2014/main" val="2503852887"/>
                    </a:ext>
                  </a:extLst>
                </a:gridCol>
                <a:gridCol w="395194">
                  <a:extLst>
                    <a:ext uri="{9D8B030D-6E8A-4147-A177-3AD203B41FA5}">
                      <a16:colId xmlns:a16="http://schemas.microsoft.com/office/drawing/2014/main" val="4102904401"/>
                    </a:ext>
                  </a:extLst>
                </a:gridCol>
                <a:gridCol w="395194">
                  <a:extLst>
                    <a:ext uri="{9D8B030D-6E8A-4147-A177-3AD203B41FA5}">
                      <a16:colId xmlns:a16="http://schemas.microsoft.com/office/drawing/2014/main" val="3987483426"/>
                    </a:ext>
                  </a:extLst>
                </a:gridCol>
                <a:gridCol w="395194">
                  <a:extLst>
                    <a:ext uri="{9D8B030D-6E8A-4147-A177-3AD203B41FA5}">
                      <a16:colId xmlns:a16="http://schemas.microsoft.com/office/drawing/2014/main" val="3531216715"/>
                    </a:ext>
                  </a:extLst>
                </a:gridCol>
                <a:gridCol w="395194">
                  <a:extLst>
                    <a:ext uri="{9D8B030D-6E8A-4147-A177-3AD203B41FA5}">
                      <a16:colId xmlns:a16="http://schemas.microsoft.com/office/drawing/2014/main" val="3115134864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가공상태</a:t>
                      </a:r>
                      <a:br>
                        <a:rPr lang="en-US" altLang="ko-KR" sz="500" b="1" dirty="0">
                          <a:latin typeface="+mn-ea"/>
                          <a:ea typeface="+mn-ea"/>
                        </a:rPr>
                      </a:br>
                      <a:r>
                        <a:rPr lang="ko-KR" altLang="en-US" sz="500" b="1" dirty="0">
                          <a:latin typeface="+mn-ea"/>
                          <a:ea typeface="+mn-ea"/>
                        </a:rPr>
                        <a:t>겉모양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재봉상태</a:t>
                      </a:r>
                      <a:br>
                        <a:rPr kumimoji="0" lang="en-US" altLang="ko-KR" sz="5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ko-KR" altLang="en-US" sz="5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겉모양</a:t>
                      </a:r>
                      <a:endParaRPr kumimoji="0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조립상태</a:t>
                      </a:r>
                      <a:br>
                        <a:rPr kumimoji="0" lang="en-US" altLang="ko-KR" sz="5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ko-KR" altLang="en-US" sz="5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겉모양</a:t>
                      </a:r>
                      <a:endParaRPr kumimoji="0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너비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간격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판정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380159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도면치수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도면치수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기준치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7,400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7,400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2,950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2,950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400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이하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OK 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NG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7,400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7,400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2,950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2,950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400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이하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OK 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NG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055432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7,400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7,400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2,950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2,950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400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이하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OK 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NG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76278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7,400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7,400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2,950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2,950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400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이하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OK 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NG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293744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7,400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7,400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2,950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2,950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400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이하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OK 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NG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39858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7,400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7,400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2,950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2,950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400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이하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OK 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NG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3488958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8D9D404-FE42-AEC0-B133-494A3887FA8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67873294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중간검사성적서 내용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42" name="타원 41">
            <a:extLst>
              <a:ext uri="{FF2B5EF4-FFF2-40B4-BE49-F238E27FC236}">
                <a16:creationId xmlns:a16="http://schemas.microsoft.com/office/drawing/2014/main" id="{1E6EA580-E761-306E-61D2-EBF4E16F04F9}"/>
              </a:ext>
            </a:extLst>
          </p:cNvPr>
          <p:cNvSpPr/>
          <p:nvPr/>
        </p:nvSpPr>
        <p:spPr>
          <a:xfrm>
            <a:off x="1224388" y="12833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2856074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7C4EFC-144B-BA6A-1425-2AEBEDB8F4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E0EB5EA-BE4C-D906-0BAC-90445375B34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83286F-5ABA-439F-F9F0-B9FD2096DF69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B70181F-EFDA-5831-7E9B-A6C2DEAF0B49}"/>
              </a:ext>
            </a:extLst>
          </p:cNvPr>
          <p:cNvSpPr/>
          <p:nvPr/>
        </p:nvSpPr>
        <p:spPr>
          <a:xfrm>
            <a:off x="1324498" y="906412"/>
            <a:ext cx="4357537" cy="561837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88BBBBB-0FD8-795D-AEBA-34F91C9CE15E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EF5E6799-7FE2-07AF-8B30-AC6A907B3E78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679AEDB8-3352-6F48-08BD-A430E366DCAF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B668786-7F97-353B-A58E-E163A3B883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9665295"/>
              </p:ext>
            </p:extLst>
          </p:nvPr>
        </p:nvGraphicFramePr>
        <p:xfrm>
          <a:off x="1450737" y="2092549"/>
          <a:ext cx="4141048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슬랫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abc123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EGI 1.6T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로트크기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수주처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주일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</a:tbl>
          </a:graphicData>
        </a:graphic>
      </p:graphicFrame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99A784B2-8925-041C-0C63-8A8094208716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C690EB7-55B4-BC21-6A3C-A40AE62A6C81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344D746-68F5-8316-BBD1-B42BA9C393D7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60A2E073-033F-5650-4A8E-50F52F2369FD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0913507-5E88-0A19-3E54-DA03D059D95F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CFA8D06-FF8C-036A-EC2B-0C01574D91F1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1F4867A-1B2D-D9E4-98B7-4AC8B149B3C6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32CB7A3-C338-E744-67BC-E1023B0928A1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736C4D3-615D-94B3-6198-916D9CF11B5E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402A1CA-EBAA-CBB7-415F-90F608498DF9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64344B-0103-9F2F-7F1F-1735D68BF61C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A8618258-B86B-ECF9-1816-4510F88B5C3D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B4ABF526-E867-2DB6-2DBF-5688C6213285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D07B685B-82D2-3D8A-819F-EC2E194E050E}"/>
              </a:ext>
            </a:extLst>
          </p:cNvPr>
          <p:cNvSpPr/>
          <p:nvPr/>
        </p:nvSpPr>
        <p:spPr>
          <a:xfrm>
            <a:off x="1450738" y="1660765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D62C2B85-6CD9-32CF-1C39-0B7D9005F282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4962062-803D-666B-98C6-1C114C7CC5B3}"/>
              </a:ext>
            </a:extLst>
          </p:cNvPr>
          <p:cNvSpPr/>
          <p:nvPr/>
        </p:nvSpPr>
        <p:spPr>
          <a:xfrm>
            <a:off x="1324498" y="580720"/>
            <a:ext cx="2658566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bg1"/>
                </a:solidFill>
                <a:latin typeface="+mn-ea"/>
              </a:rPr>
              <a:t>슬랫</a:t>
            </a: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중간검사성적서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569A1073-BE92-3E6F-4778-8B4D3D468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8217246"/>
              </p:ext>
            </p:extLst>
          </p:nvPr>
        </p:nvGraphicFramePr>
        <p:xfrm>
          <a:off x="1445965" y="5819385"/>
          <a:ext cx="4141050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27513">
                  <a:extLst>
                    <a:ext uri="{9D8B030D-6E8A-4147-A177-3AD203B41FA5}">
                      <a16:colId xmlns:a16="http://schemas.microsoft.com/office/drawing/2014/main" val="1076189261"/>
                    </a:ext>
                  </a:extLst>
                </a:gridCol>
                <a:gridCol w="813537">
                  <a:extLst>
                    <a:ext uri="{9D8B030D-6E8A-4147-A177-3AD203B41FA5}">
                      <a16:colId xmlns:a16="http://schemas.microsoft.com/office/drawing/2014/main" val="368299176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부적합 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종합판정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</a:tbl>
          </a:graphicData>
        </a:graphic>
      </p:graphicFrame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1DE13623-287A-C952-7F0E-611C2AA4A134}"/>
              </a:ext>
            </a:extLst>
          </p:cNvPr>
          <p:cNvSpPr/>
          <p:nvPr/>
        </p:nvSpPr>
        <p:spPr>
          <a:xfrm>
            <a:off x="14507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BB3F1AE1-6805-5943-784D-193EFF0A6CD0}"/>
              </a:ext>
            </a:extLst>
          </p:cNvPr>
          <p:cNvSpPr/>
          <p:nvPr/>
        </p:nvSpPr>
        <p:spPr>
          <a:xfrm>
            <a:off x="20341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52F08E7-0B00-0C89-31C4-B7461B62CDC8}"/>
              </a:ext>
            </a:extLst>
          </p:cNvPr>
          <p:cNvSpPr/>
          <p:nvPr/>
        </p:nvSpPr>
        <p:spPr>
          <a:xfrm>
            <a:off x="1482919" y="1350759"/>
            <a:ext cx="21708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중간검사성적서 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400" b="1" dirty="0" err="1">
                <a:solidFill>
                  <a:schemeClr val="tx1"/>
                </a:solidFill>
                <a:latin typeface="+mn-ea"/>
              </a:rPr>
              <a:t>슬랫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A01A0632-8AD8-32FA-4BB1-C9A9C06BC03D}"/>
              </a:ext>
            </a:extLst>
          </p:cNvPr>
          <p:cNvSpPr/>
          <p:nvPr/>
        </p:nvSpPr>
        <p:spPr>
          <a:xfrm>
            <a:off x="1375212" y="2938795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</a:rPr>
              <a:t>■ 중간검사 기준서</a:t>
            </a:r>
            <a:endParaRPr lang="en-US" altLang="ko-KR" sz="600" b="1" dirty="0">
              <a:solidFill>
                <a:schemeClr val="tx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E4EF36B7-3EE7-2969-CD9A-7DC9F6F15922}"/>
              </a:ext>
            </a:extLst>
          </p:cNvPr>
          <p:cNvSpPr/>
          <p:nvPr/>
        </p:nvSpPr>
        <p:spPr>
          <a:xfrm>
            <a:off x="1375212" y="3963681"/>
            <a:ext cx="143148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</a:rPr>
              <a:t>■ 중간검사 </a:t>
            </a:r>
            <a:r>
              <a:rPr lang="en-US" altLang="ko-KR" sz="600" b="1" dirty="0">
                <a:solidFill>
                  <a:schemeClr val="tx1"/>
                </a:solidFill>
              </a:rPr>
              <a:t>DATA</a:t>
            </a: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315EC4DC-82AA-89EE-0984-CB9B181926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8015199"/>
              </p:ext>
            </p:extLst>
          </p:nvPr>
        </p:nvGraphicFramePr>
        <p:xfrm>
          <a:off x="1445962" y="4154677"/>
          <a:ext cx="4141052" cy="160853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9060">
                  <a:extLst>
                    <a:ext uri="{9D8B030D-6E8A-4147-A177-3AD203B41FA5}">
                      <a16:colId xmlns:a16="http://schemas.microsoft.com/office/drawing/2014/main" val="3174648274"/>
                    </a:ext>
                  </a:extLst>
                </a:gridCol>
                <a:gridCol w="436888">
                  <a:extLst>
                    <a:ext uri="{9D8B030D-6E8A-4147-A177-3AD203B41FA5}">
                      <a16:colId xmlns:a16="http://schemas.microsoft.com/office/drawing/2014/main" val="2231167979"/>
                    </a:ext>
                  </a:extLst>
                </a:gridCol>
                <a:gridCol w="436888">
                  <a:extLst>
                    <a:ext uri="{9D8B030D-6E8A-4147-A177-3AD203B41FA5}">
                      <a16:colId xmlns:a16="http://schemas.microsoft.com/office/drawing/2014/main" val="993704763"/>
                    </a:ext>
                  </a:extLst>
                </a:gridCol>
                <a:gridCol w="436888">
                  <a:extLst>
                    <a:ext uri="{9D8B030D-6E8A-4147-A177-3AD203B41FA5}">
                      <a16:colId xmlns:a16="http://schemas.microsoft.com/office/drawing/2014/main" val="1817692836"/>
                    </a:ext>
                  </a:extLst>
                </a:gridCol>
                <a:gridCol w="436888">
                  <a:extLst>
                    <a:ext uri="{9D8B030D-6E8A-4147-A177-3AD203B41FA5}">
                      <a16:colId xmlns:a16="http://schemas.microsoft.com/office/drawing/2014/main" val="1938143829"/>
                    </a:ext>
                  </a:extLst>
                </a:gridCol>
                <a:gridCol w="436888">
                  <a:extLst>
                    <a:ext uri="{9D8B030D-6E8A-4147-A177-3AD203B41FA5}">
                      <a16:colId xmlns:a16="http://schemas.microsoft.com/office/drawing/2014/main" val="2503852887"/>
                    </a:ext>
                  </a:extLst>
                </a:gridCol>
                <a:gridCol w="436888">
                  <a:extLst>
                    <a:ext uri="{9D8B030D-6E8A-4147-A177-3AD203B41FA5}">
                      <a16:colId xmlns:a16="http://schemas.microsoft.com/office/drawing/2014/main" val="4102904401"/>
                    </a:ext>
                  </a:extLst>
                </a:gridCol>
                <a:gridCol w="436888">
                  <a:extLst>
                    <a:ext uri="{9D8B030D-6E8A-4147-A177-3AD203B41FA5}">
                      <a16:colId xmlns:a16="http://schemas.microsoft.com/office/drawing/2014/main" val="3987483426"/>
                    </a:ext>
                  </a:extLst>
                </a:gridCol>
                <a:gridCol w="436888">
                  <a:extLst>
                    <a:ext uri="{9D8B030D-6E8A-4147-A177-3AD203B41FA5}">
                      <a16:colId xmlns:a16="http://schemas.microsoft.com/office/drawing/2014/main" val="3531216715"/>
                    </a:ext>
                  </a:extLst>
                </a:gridCol>
                <a:gridCol w="436888">
                  <a:extLst>
                    <a:ext uri="{9D8B030D-6E8A-4147-A177-3AD203B41FA5}">
                      <a16:colId xmlns:a16="http://schemas.microsoft.com/office/drawing/2014/main" val="3115134864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가공상태</a:t>
                      </a:r>
                      <a:br>
                        <a:rPr lang="en-US" altLang="ko-KR" sz="500" b="1" dirty="0">
                          <a:latin typeface="+mn-ea"/>
                          <a:ea typeface="+mn-ea"/>
                        </a:rPr>
                      </a:br>
                      <a:r>
                        <a:rPr lang="ko-KR" altLang="en-US" sz="500" b="1" dirty="0">
                          <a:latin typeface="+mn-ea"/>
                          <a:ea typeface="+mn-ea"/>
                        </a:rPr>
                        <a:t>겉모양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조립상태</a:t>
                      </a:r>
                      <a:br>
                        <a:rPr kumimoji="0" lang="en-US" altLang="ko-KR" sz="5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</a:br>
                      <a:r>
                        <a:rPr kumimoji="0" lang="ko-KR" altLang="en-US" sz="5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겉모양</a:t>
                      </a:r>
                      <a:endParaRPr kumimoji="0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① 높이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② 높이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500" b="1" dirty="0" err="1">
                          <a:latin typeface="+mn-ea"/>
                          <a:ea typeface="+mn-ea"/>
                        </a:rPr>
                        <a:t>엔드락</a:t>
                      </a:r>
                      <a:r>
                        <a:rPr lang="ko-KR" altLang="en-US" sz="500" b="1" dirty="0">
                          <a:latin typeface="+mn-ea"/>
                          <a:ea typeface="+mn-ea"/>
                        </a:rPr>
                        <a:t> 제외</a:t>
                      </a:r>
                      <a:r>
                        <a:rPr lang="en-US" altLang="ko-KR" sz="5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판정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380159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기준치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기준치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도면치수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16.5 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士 </a:t>
                      </a:r>
                      <a:r>
                        <a:rPr lang="en-US" altLang="ko-KR" sz="5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16.5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 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士 </a:t>
                      </a:r>
                      <a:r>
                        <a:rPr lang="en-US" altLang="ko-KR" sz="5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16.5 </a:t>
                      </a:r>
                      <a:r>
                        <a:rPr kumimoji="0" lang="ko-KR" altLang="en-US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士 </a:t>
                      </a:r>
                      <a:r>
                        <a:rPr kumimoji="0" lang="en-US" altLang="ko-KR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16.5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 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士 </a:t>
                      </a:r>
                      <a:r>
                        <a:rPr lang="en-US" altLang="ko-KR" sz="5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055432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16.5 </a:t>
                      </a:r>
                      <a:r>
                        <a:rPr kumimoji="0" lang="ko-KR" altLang="en-US" sz="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士 </a:t>
                      </a:r>
                      <a:r>
                        <a:rPr kumimoji="0" lang="en-US" altLang="ko-KR" sz="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16.5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 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士 </a:t>
                      </a:r>
                      <a:r>
                        <a:rPr lang="en-US" altLang="ko-KR" sz="5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76278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16.5 </a:t>
                      </a:r>
                      <a:r>
                        <a:rPr kumimoji="0" lang="ko-KR" altLang="en-US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士 </a:t>
                      </a:r>
                      <a:r>
                        <a:rPr kumimoji="0" lang="en-US" altLang="ko-KR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16.5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 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士 </a:t>
                      </a:r>
                      <a:r>
                        <a:rPr lang="en-US" altLang="ko-KR" sz="5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293744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16.5 </a:t>
                      </a:r>
                      <a:r>
                        <a:rPr kumimoji="0" lang="ko-KR" altLang="en-US" sz="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士 </a:t>
                      </a:r>
                      <a:r>
                        <a:rPr kumimoji="0" lang="en-US" altLang="ko-KR" sz="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16.5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 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士 </a:t>
                      </a:r>
                      <a:r>
                        <a:rPr lang="en-US" altLang="ko-KR" sz="5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39858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16.5 </a:t>
                      </a:r>
                      <a:r>
                        <a:rPr kumimoji="0" lang="ko-KR" altLang="en-US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士 </a:t>
                      </a:r>
                      <a:r>
                        <a:rPr kumimoji="0" lang="en-US" altLang="ko-KR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16.5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 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士 </a:t>
                      </a:r>
                      <a:r>
                        <a:rPr lang="en-US" altLang="ko-KR" sz="5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3488958"/>
                  </a:ext>
                </a:extLst>
              </a:tr>
            </a:tbl>
          </a:graphicData>
        </a:graphic>
      </p:graphicFrame>
      <p:pic>
        <p:nvPicPr>
          <p:cNvPr id="29" name="그림 28">
            <a:extLst>
              <a:ext uri="{FF2B5EF4-FFF2-40B4-BE49-F238E27FC236}">
                <a16:creationId xmlns:a16="http://schemas.microsoft.com/office/drawing/2014/main" id="{C490881F-A033-2376-B71E-52C9146A0D5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45962" y="3107886"/>
            <a:ext cx="4147203" cy="827359"/>
          </a:xfrm>
          <a:prstGeom prst="rect">
            <a:avLst/>
          </a:prstGeom>
        </p:spPr>
      </p:pic>
      <p:sp>
        <p:nvSpPr>
          <p:cNvPr id="10" name="직사각형 9">
            <a:extLst>
              <a:ext uri="{FF2B5EF4-FFF2-40B4-BE49-F238E27FC236}">
                <a16:creationId xmlns:a16="http://schemas.microsoft.com/office/drawing/2014/main" id="{F184EF33-8C3E-BD49-62EC-40778B483C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생산관리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중간검사성적서 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0768C49-ED0E-8DED-B219-50A24FCAC18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중간검사성적서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 err="1">
                <a:solidFill>
                  <a:schemeClr val="tx1"/>
                </a:solidFill>
              </a:rPr>
              <a:t>슬랫</a:t>
            </a:r>
            <a:r>
              <a:rPr lang="ko-KR" altLang="en-US" sz="800" dirty="0">
                <a:solidFill>
                  <a:schemeClr val="tx1"/>
                </a:solidFill>
              </a:rPr>
              <a:t>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DE601CB9-AA84-31B2-5E8D-224D34160DB5}"/>
              </a:ext>
            </a:extLst>
          </p:cNvPr>
          <p:cNvSpPr/>
          <p:nvPr/>
        </p:nvSpPr>
        <p:spPr>
          <a:xfrm>
            <a:off x="1224388" y="12833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136876E3-4AEA-942F-A130-663D7FD1EAB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43498838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중간검사성적서 내용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80518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76F6B0-CA45-D9F4-BF76-49AADD0FD1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E6E7F025-91CD-4EEF-0783-0C965B68A4B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0A430B4-51EB-30BE-A1E1-230572D41660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A5E0D1E-AC95-6A2D-8C3E-B43349FE533B}"/>
              </a:ext>
            </a:extLst>
          </p:cNvPr>
          <p:cNvSpPr/>
          <p:nvPr/>
        </p:nvSpPr>
        <p:spPr>
          <a:xfrm>
            <a:off x="1324498" y="906411"/>
            <a:ext cx="4357537" cy="583728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6385474-A530-2ABE-BB44-AD0494813AFC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8A4C6CFD-3396-8221-C4F4-989C3049A24A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DAA722D6-0A53-C564-63F1-BAE6A69930ED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43119C8-5C7B-4B97-BB5B-B23875384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92599"/>
              </p:ext>
            </p:extLst>
          </p:nvPr>
        </p:nvGraphicFramePr>
        <p:xfrm>
          <a:off x="1450737" y="2092549"/>
          <a:ext cx="4141048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슬랫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abc123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철재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로트크기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11 EA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수주처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주일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</a:tbl>
          </a:graphicData>
        </a:graphic>
      </p:graphicFrame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214297A0-1D0E-604D-A0D1-DB5EF5039DDF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95182C91-56B2-2EF8-31ED-22AAEDE7214E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78D1EE7-F45E-0554-3890-77112A89A847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79322E8-0BCD-7341-4469-F62323DD4C15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C488E00-1949-B6B1-55D2-8ABCEA57BB5A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96CC74DD-02CF-BB02-23C0-3FBC4C1F811D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9976415-B641-A17A-B507-96CD2C183B01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BB9EF8F-C509-514A-877A-CF4C4474E3FF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14BB574-9A4F-FEA7-A3C8-6B3F32A95A80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2D92D5E-DDC3-0A94-0811-70AF32BF1626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319CD70-87B3-2E5C-44FF-637FDA66226E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A37016D1-C58F-8D28-5ADD-202BD2A71460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AD907BB-F17A-2F40-5337-202532FDDBD3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617513F0-A5C8-AC62-D651-9D8C93F2F86F}"/>
              </a:ext>
            </a:extLst>
          </p:cNvPr>
          <p:cNvSpPr/>
          <p:nvPr/>
        </p:nvSpPr>
        <p:spPr>
          <a:xfrm>
            <a:off x="1450738" y="1660765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898D628-CB71-629A-995D-DD6E25D27E09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F273620-9F5B-E533-8F95-A230AF5D4A9E}"/>
              </a:ext>
            </a:extLst>
          </p:cNvPr>
          <p:cNvSpPr/>
          <p:nvPr/>
        </p:nvSpPr>
        <p:spPr>
          <a:xfrm>
            <a:off x="1324498" y="580720"/>
            <a:ext cx="2658566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bg1"/>
                </a:solidFill>
                <a:latin typeface="+mn-ea"/>
              </a:rPr>
              <a:t>슬랫</a:t>
            </a: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조인트바</a:t>
            </a: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중간검사성적서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E111FA7B-7F27-84ED-89B6-5198A80A8FED}"/>
              </a:ext>
            </a:extLst>
          </p:cNvPr>
          <p:cNvSpPr/>
          <p:nvPr/>
        </p:nvSpPr>
        <p:spPr>
          <a:xfrm>
            <a:off x="14507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F8A50617-98E8-30BC-C3E8-A5A7E6A5E831}"/>
              </a:ext>
            </a:extLst>
          </p:cNvPr>
          <p:cNvSpPr/>
          <p:nvPr/>
        </p:nvSpPr>
        <p:spPr>
          <a:xfrm>
            <a:off x="20341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C47402E-B0C0-05EA-2A88-A2EC5ED83D41}"/>
              </a:ext>
            </a:extLst>
          </p:cNvPr>
          <p:cNvSpPr/>
          <p:nvPr/>
        </p:nvSpPr>
        <p:spPr>
          <a:xfrm>
            <a:off x="1401552" y="1350759"/>
            <a:ext cx="233354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>
                <a:solidFill>
                  <a:schemeClr val="tx1"/>
                </a:solidFill>
                <a:latin typeface="+mn-ea"/>
              </a:rPr>
              <a:t>중간검사성적서 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조인트바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0E1178B1-9173-1B54-61EC-F318F28BEBB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생산관리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중간검사성적서</a:t>
            </a:r>
            <a:r>
              <a:rPr lang="en-US" altLang="ko-KR" sz="700" dirty="0">
                <a:solidFill>
                  <a:schemeClr val="tx1"/>
                </a:solidFill>
              </a:rPr>
              <a:t> </a:t>
            </a:r>
            <a:r>
              <a:rPr lang="ko-KR" altLang="en-US" sz="700" dirty="0">
                <a:solidFill>
                  <a:schemeClr val="tx1"/>
                </a:solidFill>
              </a:rPr>
              <a:t>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7D9796A4-B3D7-7EB9-6A81-77C078DD982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중간검사성적서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 err="1">
                <a:solidFill>
                  <a:schemeClr val="tx1"/>
                </a:solidFill>
              </a:rPr>
              <a:t>슬랫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조인트바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F4B225B2-DA11-3082-D469-6085534D82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5269447"/>
              </p:ext>
            </p:extLst>
          </p:nvPr>
        </p:nvGraphicFramePr>
        <p:xfrm>
          <a:off x="1445965" y="5123526"/>
          <a:ext cx="4141050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27513">
                  <a:extLst>
                    <a:ext uri="{9D8B030D-6E8A-4147-A177-3AD203B41FA5}">
                      <a16:colId xmlns:a16="http://schemas.microsoft.com/office/drawing/2014/main" val="1076189261"/>
                    </a:ext>
                  </a:extLst>
                </a:gridCol>
                <a:gridCol w="813537">
                  <a:extLst>
                    <a:ext uri="{9D8B030D-6E8A-4147-A177-3AD203B41FA5}">
                      <a16:colId xmlns:a16="http://schemas.microsoft.com/office/drawing/2014/main" val="368299176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부적합 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종합판정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</a:tbl>
          </a:graphicData>
        </a:graphic>
      </p:graphicFrame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503DB01B-89D6-2FEB-5DBE-610FADEF93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6352374"/>
              </p:ext>
            </p:extLst>
          </p:nvPr>
        </p:nvGraphicFramePr>
        <p:xfrm>
          <a:off x="1445961" y="4452827"/>
          <a:ext cx="4141047" cy="603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1067">
                  <a:extLst>
                    <a:ext uri="{9D8B030D-6E8A-4147-A177-3AD203B41FA5}">
                      <a16:colId xmlns:a16="http://schemas.microsoft.com/office/drawing/2014/main" val="3174648274"/>
                    </a:ext>
                  </a:extLst>
                </a:gridCol>
                <a:gridCol w="358180">
                  <a:extLst>
                    <a:ext uri="{9D8B030D-6E8A-4147-A177-3AD203B41FA5}">
                      <a16:colId xmlns:a16="http://schemas.microsoft.com/office/drawing/2014/main" val="4272636092"/>
                    </a:ext>
                  </a:extLst>
                </a:gridCol>
                <a:gridCol w="358180">
                  <a:extLst>
                    <a:ext uri="{9D8B030D-6E8A-4147-A177-3AD203B41FA5}">
                      <a16:colId xmlns:a16="http://schemas.microsoft.com/office/drawing/2014/main" val="1792036070"/>
                    </a:ext>
                  </a:extLst>
                </a:gridCol>
                <a:gridCol w="358180">
                  <a:extLst>
                    <a:ext uri="{9D8B030D-6E8A-4147-A177-3AD203B41FA5}">
                      <a16:colId xmlns:a16="http://schemas.microsoft.com/office/drawing/2014/main" val="1817692836"/>
                    </a:ext>
                  </a:extLst>
                </a:gridCol>
                <a:gridCol w="358180">
                  <a:extLst>
                    <a:ext uri="{9D8B030D-6E8A-4147-A177-3AD203B41FA5}">
                      <a16:colId xmlns:a16="http://schemas.microsoft.com/office/drawing/2014/main" val="1938143829"/>
                    </a:ext>
                  </a:extLst>
                </a:gridCol>
                <a:gridCol w="358180">
                  <a:extLst>
                    <a:ext uri="{9D8B030D-6E8A-4147-A177-3AD203B41FA5}">
                      <a16:colId xmlns:a16="http://schemas.microsoft.com/office/drawing/2014/main" val="2503852887"/>
                    </a:ext>
                  </a:extLst>
                </a:gridCol>
                <a:gridCol w="358180">
                  <a:extLst>
                    <a:ext uri="{9D8B030D-6E8A-4147-A177-3AD203B41FA5}">
                      <a16:colId xmlns:a16="http://schemas.microsoft.com/office/drawing/2014/main" val="4102904401"/>
                    </a:ext>
                  </a:extLst>
                </a:gridCol>
                <a:gridCol w="358180">
                  <a:extLst>
                    <a:ext uri="{9D8B030D-6E8A-4147-A177-3AD203B41FA5}">
                      <a16:colId xmlns:a16="http://schemas.microsoft.com/office/drawing/2014/main" val="3581892753"/>
                    </a:ext>
                  </a:extLst>
                </a:gridCol>
                <a:gridCol w="358180">
                  <a:extLst>
                    <a:ext uri="{9D8B030D-6E8A-4147-A177-3AD203B41FA5}">
                      <a16:colId xmlns:a16="http://schemas.microsoft.com/office/drawing/2014/main" val="273117666"/>
                    </a:ext>
                  </a:extLst>
                </a:gridCol>
                <a:gridCol w="358180">
                  <a:extLst>
                    <a:ext uri="{9D8B030D-6E8A-4147-A177-3AD203B41FA5}">
                      <a16:colId xmlns:a16="http://schemas.microsoft.com/office/drawing/2014/main" val="2845400567"/>
                    </a:ext>
                  </a:extLst>
                </a:gridCol>
                <a:gridCol w="358180">
                  <a:extLst>
                    <a:ext uri="{9D8B030D-6E8A-4147-A177-3AD203B41FA5}">
                      <a16:colId xmlns:a16="http://schemas.microsoft.com/office/drawing/2014/main" val="430060721"/>
                    </a:ext>
                  </a:extLst>
                </a:gridCol>
                <a:gridCol w="358180">
                  <a:extLst>
                    <a:ext uri="{9D8B030D-6E8A-4147-A177-3AD203B41FA5}">
                      <a16:colId xmlns:a16="http://schemas.microsoft.com/office/drawing/2014/main" val="3115134864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겉모양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① 높이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② 높이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③ 길이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 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미미제외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④ 간격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판정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380159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가공상태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조립상태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기준치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기준치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기준치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기준치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양호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불량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16.5 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士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14.5 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士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 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士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150 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士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적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8F67323F-900F-8AEA-D699-454D5733B885}"/>
              </a:ext>
            </a:extLst>
          </p:cNvPr>
          <p:cNvSpPr/>
          <p:nvPr/>
        </p:nvSpPr>
        <p:spPr>
          <a:xfrm>
            <a:off x="1375212" y="2982778"/>
            <a:ext cx="143148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</a:rPr>
              <a:t>■ 중간검사 기준서 </a:t>
            </a:r>
            <a:r>
              <a:rPr lang="en-US" altLang="ko-KR" sz="600" b="1" dirty="0">
                <a:latin typeface="+mn-ea"/>
              </a:rPr>
              <a:t>KDPS-20</a:t>
            </a:r>
            <a:endParaRPr lang="en-US" altLang="ko-KR" sz="600" b="1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61A9F60-555E-8B18-153F-675015882201}"/>
              </a:ext>
            </a:extLst>
          </p:cNvPr>
          <p:cNvSpPr/>
          <p:nvPr/>
        </p:nvSpPr>
        <p:spPr>
          <a:xfrm>
            <a:off x="1375212" y="4268901"/>
            <a:ext cx="143148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</a:rPr>
              <a:t>■ 중간검사 </a:t>
            </a:r>
            <a:r>
              <a:rPr lang="en-US" altLang="ko-KR" sz="600" b="1" dirty="0">
                <a:solidFill>
                  <a:schemeClr val="tx1"/>
                </a:solidFill>
              </a:rPr>
              <a:t>DATA</a:t>
            </a:r>
          </a:p>
        </p:txBody>
      </p:sp>
      <p:pic>
        <p:nvPicPr>
          <p:cNvPr id="56" name="그림 55">
            <a:extLst>
              <a:ext uri="{FF2B5EF4-FFF2-40B4-BE49-F238E27FC236}">
                <a16:creationId xmlns:a16="http://schemas.microsoft.com/office/drawing/2014/main" id="{ECD0374B-E488-2EE9-90F7-A81B2A04AA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45962" y="3161001"/>
            <a:ext cx="4141046" cy="977461"/>
          </a:xfrm>
          <a:prstGeom prst="rect">
            <a:avLst/>
          </a:prstGeom>
        </p:spPr>
      </p:pic>
      <p:sp>
        <p:nvSpPr>
          <p:cNvPr id="30" name="타원 29">
            <a:extLst>
              <a:ext uri="{FF2B5EF4-FFF2-40B4-BE49-F238E27FC236}">
                <a16:creationId xmlns:a16="http://schemas.microsoft.com/office/drawing/2014/main" id="{E1E7F9AE-8FA1-0AED-397B-85349D05419B}"/>
              </a:ext>
            </a:extLst>
          </p:cNvPr>
          <p:cNvSpPr/>
          <p:nvPr/>
        </p:nvSpPr>
        <p:spPr>
          <a:xfrm>
            <a:off x="1224388" y="12833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596AD401-3151-A31F-B47A-128C0ABF0E6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60856423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중간검사성적서 내용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5251853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66EECA-6018-ABB7-EAC4-0D3251C45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8A26EF62-5A11-0275-A40A-7342F89C6FA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C0AFC6D-DEB7-A673-DE9E-1AA97EDF8CBA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21CDF8F-0F6E-D25C-4701-48234269F595}"/>
              </a:ext>
            </a:extLst>
          </p:cNvPr>
          <p:cNvSpPr/>
          <p:nvPr/>
        </p:nvSpPr>
        <p:spPr>
          <a:xfrm>
            <a:off x="1324498" y="906411"/>
            <a:ext cx="4357537" cy="583728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3AE5BC2-4EBA-0EC0-806A-9F404EB87A28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16C74C4-1550-6D5D-9796-D53AB396F3EF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6ED9E95E-A1F0-9566-17C4-41BAFA833088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DD3338F-4336-8519-4FBF-B180659E27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1014241"/>
              </p:ext>
            </p:extLst>
          </p:nvPr>
        </p:nvGraphicFramePr>
        <p:xfrm>
          <a:off x="1450737" y="2092549"/>
          <a:ext cx="4141048" cy="100533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슬랫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abc123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철재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로트크기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11 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수주처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주일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KWE01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마감유형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6797656"/>
                  </a:ext>
                </a:extLst>
              </a:tr>
            </a:tbl>
          </a:graphicData>
        </a:graphic>
      </p:graphicFrame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A0CA9703-5BD2-0661-FC40-ACE9949F9149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7C4AB32-3BEA-9BC2-F0A1-4EBBB8826C3F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32FB7F2-339B-3E12-50D0-E76E3316C19B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A1F4A74-3262-3512-7DE2-D1C621A425F0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836FFAB-BF06-EC29-4F98-A3A13DF3631B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6040B9D-85AF-DC6E-DDE6-C64D2FF8532B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8E83E36-FD0D-1FB0-4CEB-42EC171A3E50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075110E-EEFB-8D85-9694-4CCF68D3A435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9BDFB4B-7510-636F-8EA8-F27A74053C25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1EE2384-954C-7D28-1A13-BCA6F3869228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A479302-D00A-164B-F3C9-2C3B046BB8D7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4C729C0C-1F9E-26A6-D1EF-A8203A151C8E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15D28F5-4CD7-18F7-799B-464589ED21E2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65AB027B-943F-2CD2-7D59-ECE2317FA799}"/>
              </a:ext>
            </a:extLst>
          </p:cNvPr>
          <p:cNvSpPr/>
          <p:nvPr/>
        </p:nvSpPr>
        <p:spPr>
          <a:xfrm>
            <a:off x="1450738" y="1660765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6BC1B63-9459-E2DF-CBB0-94ECD6D1C208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78F54D3-EA9C-7F7B-7633-70E4786CDBD9}"/>
              </a:ext>
            </a:extLst>
          </p:cNvPr>
          <p:cNvSpPr/>
          <p:nvPr/>
        </p:nvSpPr>
        <p:spPr>
          <a:xfrm>
            <a:off x="1324498" y="580720"/>
            <a:ext cx="2658566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bg1"/>
                </a:solidFill>
                <a:latin typeface="+mn-ea"/>
              </a:rPr>
              <a:t>절곡</a:t>
            </a: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중간검사성적서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686CF8FB-64A7-BD5D-F390-DB08B15BA521}"/>
              </a:ext>
            </a:extLst>
          </p:cNvPr>
          <p:cNvSpPr/>
          <p:nvPr/>
        </p:nvSpPr>
        <p:spPr>
          <a:xfrm>
            <a:off x="14507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268962FA-6391-3B3A-5261-A1F184E1E8CA}"/>
              </a:ext>
            </a:extLst>
          </p:cNvPr>
          <p:cNvSpPr/>
          <p:nvPr/>
        </p:nvSpPr>
        <p:spPr>
          <a:xfrm>
            <a:off x="20341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67AE405-5C36-5537-8885-6924C459B26B}"/>
              </a:ext>
            </a:extLst>
          </p:cNvPr>
          <p:cNvSpPr/>
          <p:nvPr/>
        </p:nvSpPr>
        <p:spPr>
          <a:xfrm>
            <a:off x="1482919" y="1350759"/>
            <a:ext cx="21708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중간검사성적서 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400" b="1" dirty="0" err="1">
                <a:solidFill>
                  <a:schemeClr val="tx1"/>
                </a:solidFill>
                <a:latin typeface="+mn-ea"/>
              </a:rPr>
              <a:t>절곡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F8731161-C7A6-3FB8-C379-CC5AF680C7C0}"/>
              </a:ext>
            </a:extLst>
          </p:cNvPr>
          <p:cNvSpPr/>
          <p:nvPr/>
        </p:nvSpPr>
        <p:spPr>
          <a:xfrm>
            <a:off x="1375212" y="314322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</a:rPr>
              <a:t>■ 중간검사 기준서</a:t>
            </a:r>
            <a:endParaRPr lang="en-US" altLang="ko-KR" sz="600" b="1" dirty="0">
              <a:solidFill>
                <a:schemeClr val="tx1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A393A9F-12BC-3621-E708-AE086E5AA6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1195406"/>
              </p:ext>
            </p:extLst>
          </p:nvPr>
        </p:nvGraphicFramePr>
        <p:xfrm>
          <a:off x="1450736" y="3334217"/>
          <a:ext cx="402082" cy="186301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2082">
                  <a:extLst>
                    <a:ext uri="{9D8B030D-6E8A-4147-A177-3AD203B41FA5}">
                      <a16:colId xmlns:a16="http://schemas.microsoft.com/office/drawing/2014/main" val="1236148969"/>
                    </a:ext>
                  </a:extLst>
                </a:gridCol>
              </a:tblGrid>
              <a:tr h="186301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b="1" dirty="0">
                          <a:latin typeface="+mn-ea"/>
                          <a:ea typeface="+mn-ea"/>
                        </a:rPr>
                        <a:t>가이드레일</a:t>
                      </a:r>
                      <a:endParaRPr lang="en-US" altLang="ko-KR" sz="5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b="1" dirty="0"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5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b="1" dirty="0">
                          <a:latin typeface="+mn-ea"/>
                          <a:ea typeface="+mn-ea"/>
                        </a:rPr>
                        <a:t>하단마감재</a:t>
                      </a:r>
                      <a:endParaRPr lang="en-US" altLang="ko-KR" sz="5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b="1" dirty="0">
                          <a:latin typeface="+mn-ea"/>
                          <a:ea typeface="+mn-ea"/>
                        </a:rPr>
                        <a:t>하단 </a:t>
                      </a:r>
                      <a:r>
                        <a:rPr lang="en-US" altLang="ko-KR" sz="500" b="1" dirty="0">
                          <a:latin typeface="+mn-ea"/>
                          <a:ea typeface="+mn-ea"/>
                        </a:rPr>
                        <a:t>L-BAR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740142"/>
                  </a:ext>
                </a:extLst>
              </a:tr>
            </a:tbl>
          </a:graphicData>
        </a:graphic>
      </p:graphicFrame>
      <p:pic>
        <p:nvPicPr>
          <p:cNvPr id="30" name="그림 29">
            <a:extLst>
              <a:ext uri="{FF2B5EF4-FFF2-40B4-BE49-F238E27FC236}">
                <a16:creationId xmlns:a16="http://schemas.microsoft.com/office/drawing/2014/main" id="{45104363-F021-7D8A-5DF4-251F0BB6C7C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52817" y="4294983"/>
            <a:ext cx="3738966" cy="908934"/>
          </a:xfrm>
          <a:prstGeom prst="rect">
            <a:avLst/>
          </a:prstGeom>
        </p:spPr>
      </p:pic>
      <p:pic>
        <p:nvPicPr>
          <p:cNvPr id="38" name="그림 37">
            <a:extLst>
              <a:ext uri="{FF2B5EF4-FFF2-40B4-BE49-F238E27FC236}">
                <a16:creationId xmlns:a16="http://schemas.microsoft.com/office/drawing/2014/main" id="{FA79375B-A3F0-EEBF-BE0A-2A3838FFCA6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52817" y="5225510"/>
            <a:ext cx="3738966" cy="857793"/>
          </a:xfrm>
          <a:prstGeom prst="rect">
            <a:avLst/>
          </a:prstGeom>
        </p:spPr>
      </p:pic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CD74D850-B686-9E83-0DF7-A21B5E4A5F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4274371"/>
              </p:ext>
            </p:extLst>
          </p:nvPr>
        </p:nvGraphicFramePr>
        <p:xfrm>
          <a:off x="1450736" y="5227592"/>
          <a:ext cx="402082" cy="8557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2082">
                  <a:extLst>
                    <a:ext uri="{9D8B030D-6E8A-4147-A177-3AD203B41FA5}">
                      <a16:colId xmlns:a16="http://schemas.microsoft.com/office/drawing/2014/main" val="1236148969"/>
                    </a:ext>
                  </a:extLst>
                </a:gridCol>
              </a:tblGrid>
              <a:tr h="8557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b="1" dirty="0">
                          <a:latin typeface="+mn-ea"/>
                          <a:ea typeface="+mn-ea"/>
                        </a:rPr>
                        <a:t>연기차단재</a:t>
                      </a:r>
                      <a:endParaRPr lang="en-US" altLang="ko-KR" sz="5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740142"/>
                  </a:ext>
                </a:extLst>
              </a:tr>
            </a:tbl>
          </a:graphicData>
        </a:graphic>
      </p:graphicFrame>
      <p:sp>
        <p:nvSpPr>
          <p:cNvPr id="41" name="직사각형 40">
            <a:extLst>
              <a:ext uri="{FF2B5EF4-FFF2-40B4-BE49-F238E27FC236}">
                <a16:creationId xmlns:a16="http://schemas.microsoft.com/office/drawing/2014/main" id="{45B260BB-D3F2-3365-7AD6-739F4AEE896C}"/>
              </a:ext>
            </a:extLst>
          </p:cNvPr>
          <p:cNvSpPr/>
          <p:nvPr/>
        </p:nvSpPr>
        <p:spPr>
          <a:xfrm>
            <a:off x="1375212" y="6108884"/>
            <a:ext cx="143148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</a:rPr>
              <a:t>■ 중간검사 </a:t>
            </a:r>
            <a:r>
              <a:rPr lang="en-US" altLang="ko-KR" sz="600" b="1" dirty="0">
                <a:solidFill>
                  <a:schemeClr val="tx1"/>
                </a:solidFill>
              </a:rPr>
              <a:t>DATA</a:t>
            </a: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861EADDF-481A-399B-D0A9-C3EF8609FC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1365272"/>
              </p:ext>
            </p:extLst>
          </p:nvPr>
        </p:nvGraphicFramePr>
        <p:xfrm>
          <a:off x="1445962" y="6299880"/>
          <a:ext cx="4141044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45087">
                  <a:extLst>
                    <a:ext uri="{9D8B030D-6E8A-4147-A177-3AD203B41FA5}">
                      <a16:colId xmlns:a16="http://schemas.microsoft.com/office/drawing/2014/main" val="3174648274"/>
                    </a:ext>
                  </a:extLst>
                </a:gridCol>
                <a:gridCol w="345087">
                  <a:extLst>
                    <a:ext uri="{9D8B030D-6E8A-4147-A177-3AD203B41FA5}">
                      <a16:colId xmlns:a16="http://schemas.microsoft.com/office/drawing/2014/main" val="3286968802"/>
                    </a:ext>
                  </a:extLst>
                </a:gridCol>
                <a:gridCol w="345087">
                  <a:extLst>
                    <a:ext uri="{9D8B030D-6E8A-4147-A177-3AD203B41FA5}">
                      <a16:colId xmlns:a16="http://schemas.microsoft.com/office/drawing/2014/main" val="835075574"/>
                    </a:ext>
                  </a:extLst>
                </a:gridCol>
                <a:gridCol w="345087">
                  <a:extLst>
                    <a:ext uri="{9D8B030D-6E8A-4147-A177-3AD203B41FA5}">
                      <a16:colId xmlns:a16="http://schemas.microsoft.com/office/drawing/2014/main" val="2231167979"/>
                    </a:ext>
                  </a:extLst>
                </a:gridCol>
                <a:gridCol w="345087">
                  <a:extLst>
                    <a:ext uri="{9D8B030D-6E8A-4147-A177-3AD203B41FA5}">
                      <a16:colId xmlns:a16="http://schemas.microsoft.com/office/drawing/2014/main" val="1817692836"/>
                    </a:ext>
                  </a:extLst>
                </a:gridCol>
                <a:gridCol w="345087">
                  <a:extLst>
                    <a:ext uri="{9D8B030D-6E8A-4147-A177-3AD203B41FA5}">
                      <a16:colId xmlns:a16="http://schemas.microsoft.com/office/drawing/2014/main" val="1938143829"/>
                    </a:ext>
                  </a:extLst>
                </a:gridCol>
                <a:gridCol w="345087">
                  <a:extLst>
                    <a:ext uri="{9D8B030D-6E8A-4147-A177-3AD203B41FA5}">
                      <a16:colId xmlns:a16="http://schemas.microsoft.com/office/drawing/2014/main" val="2503852887"/>
                    </a:ext>
                  </a:extLst>
                </a:gridCol>
                <a:gridCol w="345087">
                  <a:extLst>
                    <a:ext uri="{9D8B030D-6E8A-4147-A177-3AD203B41FA5}">
                      <a16:colId xmlns:a16="http://schemas.microsoft.com/office/drawing/2014/main" val="4102904401"/>
                    </a:ext>
                  </a:extLst>
                </a:gridCol>
                <a:gridCol w="345087">
                  <a:extLst>
                    <a:ext uri="{9D8B030D-6E8A-4147-A177-3AD203B41FA5}">
                      <a16:colId xmlns:a16="http://schemas.microsoft.com/office/drawing/2014/main" val="1751445581"/>
                    </a:ext>
                  </a:extLst>
                </a:gridCol>
                <a:gridCol w="345087">
                  <a:extLst>
                    <a:ext uri="{9D8B030D-6E8A-4147-A177-3AD203B41FA5}">
                      <a16:colId xmlns:a16="http://schemas.microsoft.com/office/drawing/2014/main" val="3987483426"/>
                    </a:ext>
                  </a:extLst>
                </a:gridCol>
                <a:gridCol w="345087">
                  <a:extLst>
                    <a:ext uri="{9D8B030D-6E8A-4147-A177-3AD203B41FA5}">
                      <a16:colId xmlns:a16="http://schemas.microsoft.com/office/drawing/2014/main" val="3531216715"/>
                    </a:ext>
                  </a:extLst>
                </a:gridCol>
                <a:gridCol w="345087">
                  <a:extLst>
                    <a:ext uri="{9D8B030D-6E8A-4147-A177-3AD203B41FA5}">
                      <a16:colId xmlns:a16="http://schemas.microsoft.com/office/drawing/2014/main" val="3115134864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분류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타입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절곡상태</a:t>
                      </a:r>
                      <a:br>
                        <a:rPr lang="en-US" altLang="ko-KR" sz="500" b="1" dirty="0">
                          <a:latin typeface="+mn-ea"/>
                          <a:ea typeface="+mn-ea"/>
                        </a:rPr>
                      </a:br>
                      <a:r>
                        <a:rPr lang="ko-KR" altLang="en-US" sz="500" b="1" dirty="0">
                          <a:latin typeface="+mn-ea"/>
                          <a:ea typeface="+mn-ea"/>
                        </a:rPr>
                        <a:t>겉모양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너비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간격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판정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380159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도면치수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도면치수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포인트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도면치수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</a:tbl>
          </a:graphicData>
        </a:graphic>
      </p:graphicFrame>
      <p:sp>
        <p:nvSpPr>
          <p:cNvPr id="26" name="직사각형 25">
            <a:extLst>
              <a:ext uri="{FF2B5EF4-FFF2-40B4-BE49-F238E27FC236}">
                <a16:creationId xmlns:a16="http://schemas.microsoft.com/office/drawing/2014/main" id="{391B07B4-B325-FFDA-C75B-0375B2E5F02F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870B78D-178A-9049-373C-40A1E017765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생산관리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중간검사성적서 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F56C23B-0375-985A-A486-66714C10E2B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중간검사성적서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 err="1">
                <a:solidFill>
                  <a:schemeClr val="tx1"/>
                </a:solidFill>
              </a:rPr>
              <a:t>절곡</a:t>
            </a:r>
            <a:r>
              <a:rPr lang="ko-KR" altLang="en-US" sz="800" dirty="0">
                <a:solidFill>
                  <a:schemeClr val="tx1"/>
                </a:solidFill>
              </a:rPr>
              <a:t>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15F4F43C-C63F-8173-9D7B-93BCF40600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4480268"/>
              </p:ext>
            </p:extLst>
          </p:nvPr>
        </p:nvGraphicFramePr>
        <p:xfrm>
          <a:off x="1866703" y="3327160"/>
          <a:ext cx="3720303" cy="96974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40101">
                  <a:extLst>
                    <a:ext uri="{9D8B030D-6E8A-4147-A177-3AD203B41FA5}">
                      <a16:colId xmlns:a16="http://schemas.microsoft.com/office/drawing/2014/main" val="1661061811"/>
                    </a:ext>
                  </a:extLst>
                </a:gridCol>
                <a:gridCol w="1240101">
                  <a:extLst>
                    <a:ext uri="{9D8B030D-6E8A-4147-A177-3AD203B41FA5}">
                      <a16:colId xmlns:a16="http://schemas.microsoft.com/office/drawing/2014/main" val="2627859628"/>
                    </a:ext>
                  </a:extLst>
                </a:gridCol>
                <a:gridCol w="1240101">
                  <a:extLst>
                    <a:ext uri="{9D8B030D-6E8A-4147-A177-3AD203B41FA5}">
                      <a16:colId xmlns:a16="http://schemas.microsoft.com/office/drawing/2014/main" val="2534642229"/>
                    </a:ext>
                  </a:extLst>
                </a:gridCol>
              </a:tblGrid>
              <a:tr h="14678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 도해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케이스 도해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 도해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3915237"/>
                  </a:ext>
                </a:extLst>
              </a:tr>
              <a:tr h="14678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IMG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IMG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3516333"/>
                  </a:ext>
                </a:extLst>
              </a:tr>
            </a:tbl>
          </a:graphicData>
        </a:graphic>
      </p:graphicFrame>
      <p:sp>
        <p:nvSpPr>
          <p:cNvPr id="49" name="직사각형 48">
            <a:extLst>
              <a:ext uri="{FF2B5EF4-FFF2-40B4-BE49-F238E27FC236}">
                <a16:creationId xmlns:a16="http://schemas.microsoft.com/office/drawing/2014/main" id="{6E2D73F4-789E-CC4E-0B70-825640DBC3DB}"/>
              </a:ext>
            </a:extLst>
          </p:cNvPr>
          <p:cNvSpPr/>
          <p:nvPr/>
        </p:nvSpPr>
        <p:spPr>
          <a:xfrm>
            <a:off x="1866703" y="4306772"/>
            <a:ext cx="996609" cy="9763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</a:rPr>
              <a:t>하단 </a:t>
            </a:r>
            <a:r>
              <a:rPr lang="en-US" altLang="ko-KR" sz="600" b="1" dirty="0">
                <a:solidFill>
                  <a:schemeClr val="tx1"/>
                </a:solidFill>
              </a:rPr>
              <a:t>L-BAR </a:t>
            </a:r>
            <a:r>
              <a:rPr lang="ko-KR" altLang="en-US" sz="600" b="1" dirty="0">
                <a:solidFill>
                  <a:schemeClr val="tx1"/>
                </a:solidFill>
              </a:rPr>
              <a:t>도해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2B132FE-00D5-54B5-E0F9-7C9EE079C738}"/>
              </a:ext>
            </a:extLst>
          </p:cNvPr>
          <p:cNvSpPr/>
          <p:nvPr/>
        </p:nvSpPr>
        <p:spPr>
          <a:xfrm>
            <a:off x="1866703" y="4404411"/>
            <a:ext cx="996609" cy="79282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IMG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C78B32BD-243B-4F31-C8B6-F41D69764FC7}"/>
              </a:ext>
            </a:extLst>
          </p:cNvPr>
          <p:cNvSpPr/>
          <p:nvPr/>
        </p:nvSpPr>
        <p:spPr>
          <a:xfrm>
            <a:off x="1224388" y="12833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C4B60A91-F09F-4658-BEF3-D5056921F3F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50811264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중간검사성적서 내용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7189600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6DB867-F6B9-6EA7-BADA-F998B120FC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0D6F7493-ABCF-A700-0237-F686404114D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5C26ADE-16E3-4271-C047-9E2E447F78C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577E303-C02D-3119-BA7F-7680A9837FEF}"/>
              </a:ext>
            </a:extLst>
          </p:cNvPr>
          <p:cNvSpPr/>
          <p:nvPr/>
        </p:nvSpPr>
        <p:spPr>
          <a:xfrm>
            <a:off x="1324498" y="609157"/>
            <a:ext cx="4357537" cy="567928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pic>
        <p:nvPicPr>
          <p:cNvPr id="38" name="그림 37">
            <a:extLst>
              <a:ext uri="{FF2B5EF4-FFF2-40B4-BE49-F238E27FC236}">
                <a16:creationId xmlns:a16="http://schemas.microsoft.com/office/drawing/2014/main" id="{51B3172C-7A78-DF5B-B070-A230BA033B0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52817" y="685800"/>
            <a:ext cx="3738966" cy="857793"/>
          </a:xfrm>
          <a:prstGeom prst="rect">
            <a:avLst/>
          </a:prstGeom>
        </p:spPr>
      </p:pic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0949B65A-A745-B7CF-C0DF-A79CF116A5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3314606"/>
              </p:ext>
            </p:extLst>
          </p:nvPr>
        </p:nvGraphicFramePr>
        <p:xfrm>
          <a:off x="1450736" y="687882"/>
          <a:ext cx="402082" cy="8557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2082">
                  <a:extLst>
                    <a:ext uri="{9D8B030D-6E8A-4147-A177-3AD203B41FA5}">
                      <a16:colId xmlns:a16="http://schemas.microsoft.com/office/drawing/2014/main" val="1236148969"/>
                    </a:ext>
                  </a:extLst>
                </a:gridCol>
              </a:tblGrid>
              <a:tr h="85571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500" b="1" dirty="0">
                          <a:latin typeface="+mn-ea"/>
                          <a:ea typeface="+mn-ea"/>
                        </a:rPr>
                        <a:t>연기차단재</a:t>
                      </a:r>
                      <a:endParaRPr lang="en-US" altLang="ko-KR" sz="5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740142"/>
                  </a:ext>
                </a:extLst>
              </a:tr>
            </a:tbl>
          </a:graphicData>
        </a:graphic>
      </p:graphicFrame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AE174A5-395B-B456-4ABE-2B5F95898F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2956878"/>
              </p:ext>
            </p:extLst>
          </p:nvPr>
        </p:nvGraphicFramePr>
        <p:xfrm>
          <a:off x="1445965" y="5124635"/>
          <a:ext cx="4141050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27513">
                  <a:extLst>
                    <a:ext uri="{9D8B030D-6E8A-4147-A177-3AD203B41FA5}">
                      <a16:colId xmlns:a16="http://schemas.microsoft.com/office/drawing/2014/main" val="1076189261"/>
                    </a:ext>
                  </a:extLst>
                </a:gridCol>
                <a:gridCol w="813537">
                  <a:extLst>
                    <a:ext uri="{9D8B030D-6E8A-4147-A177-3AD203B41FA5}">
                      <a16:colId xmlns:a16="http://schemas.microsoft.com/office/drawing/2014/main" val="368299176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부적합 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종합판정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</a:tbl>
          </a:graphicData>
        </a:graphic>
      </p:graphicFrame>
      <p:sp>
        <p:nvSpPr>
          <p:cNvPr id="41" name="직사각형 40">
            <a:extLst>
              <a:ext uri="{FF2B5EF4-FFF2-40B4-BE49-F238E27FC236}">
                <a16:creationId xmlns:a16="http://schemas.microsoft.com/office/drawing/2014/main" id="{BA21F575-F049-18D8-2B44-1E65DE9FD25D}"/>
              </a:ext>
            </a:extLst>
          </p:cNvPr>
          <p:cNvSpPr/>
          <p:nvPr/>
        </p:nvSpPr>
        <p:spPr>
          <a:xfrm>
            <a:off x="1375212" y="1569174"/>
            <a:ext cx="143148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</a:rPr>
              <a:t>■ 중간검사 </a:t>
            </a:r>
            <a:r>
              <a:rPr lang="en-US" altLang="ko-KR" sz="600" b="1" dirty="0">
                <a:solidFill>
                  <a:schemeClr val="tx1"/>
                </a:solidFill>
              </a:rPr>
              <a:t>DATA</a:t>
            </a: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DAE1F02D-1203-389F-775B-31D59D1FB6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170905"/>
              </p:ext>
            </p:extLst>
          </p:nvPr>
        </p:nvGraphicFramePr>
        <p:xfrm>
          <a:off x="1445962" y="1760170"/>
          <a:ext cx="4141048" cy="321707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09221">
                  <a:extLst>
                    <a:ext uri="{9D8B030D-6E8A-4147-A177-3AD203B41FA5}">
                      <a16:colId xmlns:a16="http://schemas.microsoft.com/office/drawing/2014/main" val="3174648274"/>
                    </a:ext>
                  </a:extLst>
                </a:gridCol>
                <a:gridCol w="453325">
                  <a:extLst>
                    <a:ext uri="{9D8B030D-6E8A-4147-A177-3AD203B41FA5}">
                      <a16:colId xmlns:a16="http://schemas.microsoft.com/office/drawing/2014/main" val="3286968802"/>
                    </a:ext>
                  </a:extLst>
                </a:gridCol>
                <a:gridCol w="464950">
                  <a:extLst>
                    <a:ext uri="{9D8B030D-6E8A-4147-A177-3AD203B41FA5}">
                      <a16:colId xmlns:a16="http://schemas.microsoft.com/office/drawing/2014/main" val="835075574"/>
                    </a:ext>
                  </a:extLst>
                </a:gridCol>
                <a:gridCol w="323728">
                  <a:extLst>
                    <a:ext uri="{9D8B030D-6E8A-4147-A177-3AD203B41FA5}">
                      <a16:colId xmlns:a16="http://schemas.microsoft.com/office/drawing/2014/main" val="2231167979"/>
                    </a:ext>
                  </a:extLst>
                </a:gridCol>
                <a:gridCol w="323728">
                  <a:extLst>
                    <a:ext uri="{9D8B030D-6E8A-4147-A177-3AD203B41FA5}">
                      <a16:colId xmlns:a16="http://schemas.microsoft.com/office/drawing/2014/main" val="1817692836"/>
                    </a:ext>
                  </a:extLst>
                </a:gridCol>
                <a:gridCol w="323728">
                  <a:extLst>
                    <a:ext uri="{9D8B030D-6E8A-4147-A177-3AD203B41FA5}">
                      <a16:colId xmlns:a16="http://schemas.microsoft.com/office/drawing/2014/main" val="1938143829"/>
                    </a:ext>
                  </a:extLst>
                </a:gridCol>
                <a:gridCol w="323728">
                  <a:extLst>
                    <a:ext uri="{9D8B030D-6E8A-4147-A177-3AD203B41FA5}">
                      <a16:colId xmlns:a16="http://schemas.microsoft.com/office/drawing/2014/main" val="2503852887"/>
                    </a:ext>
                  </a:extLst>
                </a:gridCol>
                <a:gridCol w="323728">
                  <a:extLst>
                    <a:ext uri="{9D8B030D-6E8A-4147-A177-3AD203B41FA5}">
                      <a16:colId xmlns:a16="http://schemas.microsoft.com/office/drawing/2014/main" val="4102904401"/>
                    </a:ext>
                  </a:extLst>
                </a:gridCol>
                <a:gridCol w="323728">
                  <a:extLst>
                    <a:ext uri="{9D8B030D-6E8A-4147-A177-3AD203B41FA5}">
                      <a16:colId xmlns:a16="http://schemas.microsoft.com/office/drawing/2014/main" val="1751445581"/>
                    </a:ext>
                  </a:extLst>
                </a:gridCol>
                <a:gridCol w="323728">
                  <a:extLst>
                    <a:ext uri="{9D8B030D-6E8A-4147-A177-3AD203B41FA5}">
                      <a16:colId xmlns:a16="http://schemas.microsoft.com/office/drawing/2014/main" val="3987483426"/>
                    </a:ext>
                  </a:extLst>
                </a:gridCol>
                <a:gridCol w="323728">
                  <a:extLst>
                    <a:ext uri="{9D8B030D-6E8A-4147-A177-3AD203B41FA5}">
                      <a16:colId xmlns:a16="http://schemas.microsoft.com/office/drawing/2014/main" val="3531216715"/>
                    </a:ext>
                  </a:extLst>
                </a:gridCol>
                <a:gridCol w="323728">
                  <a:extLst>
                    <a:ext uri="{9D8B030D-6E8A-4147-A177-3AD203B41FA5}">
                      <a16:colId xmlns:a16="http://schemas.microsoft.com/office/drawing/2014/main" val="3115134864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분류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타입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절곡상태</a:t>
                      </a:r>
                      <a:br>
                        <a:rPr lang="en-US" altLang="ko-KR" sz="500" b="1" dirty="0">
                          <a:latin typeface="+mn-ea"/>
                          <a:ea typeface="+mn-ea"/>
                        </a:rPr>
                      </a:br>
                      <a:r>
                        <a:rPr lang="ko-KR" altLang="en-US" sz="500" b="1" dirty="0">
                          <a:latin typeface="+mn-ea"/>
                          <a:ea typeface="+mn-ea"/>
                        </a:rPr>
                        <a:t>겉모양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너비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간격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5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판정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380159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도면치수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도면치수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포인트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도면치수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KWE01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가이드레일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벽면형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N/A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80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6154099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9997509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408476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7418064"/>
                  </a:ext>
                </a:extLst>
              </a:tr>
              <a:tr h="201067"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KWE01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케이스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500X380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N/A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380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957484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4731975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240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37320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922297"/>
                  </a:ext>
                </a:extLst>
              </a:tr>
              <a:tr h="201067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KWE01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하단마감재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60X40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N/A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2202896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716145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KWE01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하단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L-BAR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17X60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W50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가이드레일용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N/A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17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387028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KWE01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연기차단재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①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113836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KWE01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연기차단재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W80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케이스용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 양호  </a:t>
                      </a:r>
                      <a:endParaRPr lang="en-US" altLang="ko-KR" sz="600" b="0" dirty="0"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 불량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①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80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99790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B1670C23-C975-C723-19DF-8AD3B2F54C6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A19C9619-A52E-E74E-2EFF-22F56730D08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생산관리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작업지시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중간검사성적서 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001AF2D-AD36-83E4-29E6-00CF4D250EE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중간검사성적서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 err="1">
                <a:solidFill>
                  <a:schemeClr val="tx1"/>
                </a:solidFill>
              </a:rPr>
              <a:t>절곡</a:t>
            </a:r>
            <a:r>
              <a:rPr lang="ko-KR" altLang="en-US" sz="800" dirty="0">
                <a:solidFill>
                  <a:schemeClr val="tx1"/>
                </a:solidFill>
              </a:rPr>
              <a:t>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6737565-8A34-9F9F-0B98-4298A89EA76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22617477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중간검사성적서 내용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6" name="타원 5">
            <a:extLst>
              <a:ext uri="{FF2B5EF4-FFF2-40B4-BE49-F238E27FC236}">
                <a16:creationId xmlns:a16="http://schemas.microsoft.com/office/drawing/2014/main" id="{D6E8E253-757E-B3C2-4304-4315044D9A60}"/>
              </a:ext>
            </a:extLst>
          </p:cNvPr>
          <p:cNvSpPr/>
          <p:nvPr/>
        </p:nvSpPr>
        <p:spPr>
          <a:xfrm>
            <a:off x="1286185" y="14770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8653434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D996C2-F6FC-2840-CA00-CEE22DB899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6329ADA-C71F-A4CF-6E3D-89B8E883021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FE8731C-170E-6AB3-BEED-E2F9460E378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5BC1816-9E1E-142A-FD8A-4AB371CF440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55731271"/>
              </p:ext>
            </p:extLst>
          </p:nvPr>
        </p:nvGraphicFramePr>
        <p:xfrm>
          <a:off x="7086600" y="501650"/>
          <a:ext cx="2057400" cy="46731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 화면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 순서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공정의 우선순위에 따라 작업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작업완료 후 순차적으로 다음 작업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우선순위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긴급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 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 예정일 임박 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 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850404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 공정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슬랫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 공정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선택된 공정에 해당하는 부서에 할당된 작업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068336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우선순위 표기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긴급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484527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(4-1)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해당 수주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587940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공정 관리에서 설정된 부서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43702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 담당자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담당부서 하위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20961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8C0AC70-44F3-B8A6-F49A-09588C14863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93EAA1E-9D70-01C3-883A-00A78B49C79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7E3421A-946F-BFF8-4654-9557CC512C4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7EB6A4E-5808-DB06-6894-6932005FE0A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C884300-5470-D8A3-B6C0-C5628ECDEED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작업자 화면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204B827-4279-7C53-A1FA-03370C74D6A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작업을 관리합니다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9EF7DAA-8D1D-B2CD-80E2-BDC73594D9B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C6F4812C-B91D-CC26-7186-3C1DCB824A2F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E6BC5367-2DFF-61F9-BC34-1AAF2D1442E2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803CAB6C-18B1-0850-021C-62FE218C60A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CD32FBFF-DEA0-55B9-F808-CFF44990AB0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49625389-AC56-69E1-39E8-E14C161199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1" name="타원 60">
            <a:extLst>
              <a:ext uri="{FF2B5EF4-FFF2-40B4-BE49-F238E27FC236}">
                <a16:creationId xmlns:a16="http://schemas.microsoft.com/office/drawing/2014/main" id="{35C14AB5-AE4D-3148-DCF1-E04DB4CADCA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62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196D9F1-01A2-135B-64E1-AAB54C9CCD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63" name="그룹 62">
            <a:extLst>
              <a:ext uri="{FF2B5EF4-FFF2-40B4-BE49-F238E27FC236}">
                <a16:creationId xmlns:a16="http://schemas.microsoft.com/office/drawing/2014/main" id="{7B7718E4-DE3B-0B60-62BA-30AB1A17343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B51F2F33-13C7-0B9C-3FD1-2A4C5E2EB99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2D79DF3A-F06F-27DF-EEAA-5F57976D0CE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2A8FD44F-8F99-159D-8C92-D14B41F40DB7}"/>
              </a:ext>
            </a:extLst>
          </p:cNvPr>
          <p:cNvGrpSpPr/>
          <p:nvPr/>
        </p:nvGrpSpPr>
        <p:grpSpPr>
          <a:xfrm>
            <a:off x="1308713" y="2079426"/>
            <a:ext cx="5435996" cy="317943"/>
            <a:chOff x="537695" y="1906551"/>
            <a:chExt cx="6262186" cy="317943"/>
          </a:xfrm>
        </p:grpSpPr>
        <p:sp>
          <p:nvSpPr>
            <p:cNvPr id="84" name="사각형: 둥근 모서리 83">
              <a:extLst>
                <a:ext uri="{FF2B5EF4-FFF2-40B4-BE49-F238E27FC236}">
                  <a16:creationId xmlns:a16="http://schemas.microsoft.com/office/drawing/2014/main" id="{8FC3D9A3-1F60-AF23-3537-C93155683B89}"/>
                </a:ext>
              </a:extLst>
            </p:cNvPr>
            <p:cNvSpPr/>
            <p:nvPr/>
          </p:nvSpPr>
          <p:spPr>
            <a:xfrm>
              <a:off x="537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FD6EA799-FA9F-1D18-70C4-69ADCD93038A}"/>
                </a:ext>
              </a:extLst>
            </p:cNvPr>
            <p:cNvSpPr/>
            <p:nvPr/>
          </p:nvSpPr>
          <p:spPr>
            <a:xfrm>
              <a:off x="1351075" y="1940196"/>
              <a:ext cx="5575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5E8F70C3-98B7-F461-029E-79D04F6CDCB2}"/>
                </a:ext>
              </a:extLst>
            </p:cNvPr>
            <p:cNvSpPr/>
            <p:nvPr/>
          </p:nvSpPr>
          <p:spPr>
            <a:xfrm>
              <a:off x="634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할일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sp>
          <p:nvSpPr>
            <p:cNvPr id="87" name="사각형: 둥근 모서리 86">
              <a:extLst>
                <a:ext uri="{FF2B5EF4-FFF2-40B4-BE49-F238E27FC236}">
                  <a16:creationId xmlns:a16="http://schemas.microsoft.com/office/drawing/2014/main" id="{B2222A0A-47BE-4557-3FDF-5FF699B6507F}"/>
                </a:ext>
              </a:extLst>
            </p:cNvPr>
            <p:cNvSpPr/>
            <p:nvPr/>
          </p:nvSpPr>
          <p:spPr>
            <a:xfrm>
              <a:off x="2125456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9EC288D1-B8CB-3F11-7663-3A078CD13F96}"/>
                </a:ext>
              </a:extLst>
            </p:cNvPr>
            <p:cNvSpPr/>
            <p:nvPr/>
          </p:nvSpPr>
          <p:spPr>
            <a:xfrm>
              <a:off x="2966843" y="1940196"/>
              <a:ext cx="52958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68486EEC-A989-1275-50E9-A7835B3D176F}"/>
                </a:ext>
              </a:extLst>
            </p:cNvPr>
            <p:cNvSpPr/>
            <p:nvPr/>
          </p:nvSpPr>
          <p:spPr>
            <a:xfrm>
              <a:off x="2222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작업중</a:t>
              </a:r>
            </a:p>
          </p:txBody>
        </p:sp>
        <p:sp>
          <p:nvSpPr>
            <p:cNvPr id="90" name="사각형: 둥근 모서리 89">
              <a:extLst>
                <a:ext uri="{FF2B5EF4-FFF2-40B4-BE49-F238E27FC236}">
                  <a16:creationId xmlns:a16="http://schemas.microsoft.com/office/drawing/2014/main" id="{2672C2CF-E54A-DB7A-F84A-C54F8EFD9837}"/>
                </a:ext>
              </a:extLst>
            </p:cNvPr>
            <p:cNvSpPr/>
            <p:nvPr/>
          </p:nvSpPr>
          <p:spPr>
            <a:xfrm>
              <a:off x="3719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83413B95-180C-D320-5FC0-E21A795989B7}"/>
                </a:ext>
              </a:extLst>
            </p:cNvPr>
            <p:cNvSpPr/>
            <p:nvPr/>
          </p:nvSpPr>
          <p:spPr>
            <a:xfrm>
              <a:off x="4614207" y="1940196"/>
              <a:ext cx="476465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D42442D3-DA53-50E9-7554-B1E0E4343718}"/>
                </a:ext>
              </a:extLst>
            </p:cNvPr>
            <p:cNvSpPr/>
            <p:nvPr/>
          </p:nvSpPr>
          <p:spPr>
            <a:xfrm>
              <a:off x="3816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완료</a:t>
              </a:r>
            </a:p>
          </p:txBody>
        </p:sp>
        <p:sp>
          <p:nvSpPr>
            <p:cNvPr id="93" name="사각형: 둥근 모서리 92">
              <a:extLst>
                <a:ext uri="{FF2B5EF4-FFF2-40B4-BE49-F238E27FC236}">
                  <a16:creationId xmlns:a16="http://schemas.microsoft.com/office/drawing/2014/main" id="{A6E13742-75B9-5B7D-8B81-7FCF723E55FC}"/>
                </a:ext>
              </a:extLst>
            </p:cNvPr>
            <p:cNvSpPr/>
            <p:nvPr/>
          </p:nvSpPr>
          <p:spPr>
            <a:xfrm>
              <a:off x="530745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4BD10972-B1E5-C2C6-DCB2-8413B82F24F7}"/>
                </a:ext>
              </a:extLst>
            </p:cNvPr>
            <p:cNvSpPr/>
            <p:nvPr/>
          </p:nvSpPr>
          <p:spPr>
            <a:xfrm>
              <a:off x="6106634" y="1940196"/>
              <a:ext cx="5717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95" name="직사각형 94">
              <a:extLst>
                <a:ext uri="{FF2B5EF4-FFF2-40B4-BE49-F238E27FC236}">
                  <a16:creationId xmlns:a16="http://schemas.microsoft.com/office/drawing/2014/main" id="{18AD9950-81AD-625E-3F5E-DB31399947B4}"/>
                </a:ext>
              </a:extLst>
            </p:cNvPr>
            <p:cNvSpPr/>
            <p:nvPr/>
          </p:nvSpPr>
          <p:spPr>
            <a:xfrm>
              <a:off x="5404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긴급</a:t>
              </a:r>
            </a:p>
          </p:txBody>
        </p:sp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FBF4ECF-0FA6-858B-C8AC-9F0210D026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4819524"/>
              </p:ext>
            </p:extLst>
          </p:nvPr>
        </p:nvGraphicFramePr>
        <p:xfrm>
          <a:off x="181395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8834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작업지시관리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15724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작업자화면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F0F4326-9239-B1AB-2FB3-CE19AAFA32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1629446"/>
              </p:ext>
            </p:extLst>
          </p:nvPr>
        </p:nvGraphicFramePr>
        <p:xfrm>
          <a:off x="1308713" y="1690768"/>
          <a:ext cx="5467920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22640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22640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22640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 공정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슬랫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공정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절곡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공정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118" name="타원 117">
            <a:extLst>
              <a:ext uri="{FF2B5EF4-FFF2-40B4-BE49-F238E27FC236}">
                <a16:creationId xmlns:a16="http://schemas.microsoft.com/office/drawing/2014/main" id="{4A4DC107-A47A-82CC-C43C-FE4189FAEC5C}"/>
              </a:ext>
            </a:extLst>
          </p:cNvPr>
          <p:cNvSpPr/>
          <p:nvPr/>
        </p:nvSpPr>
        <p:spPr>
          <a:xfrm>
            <a:off x="1233419" y="161211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AD4F1ED4-3759-9644-8730-D3A4D1388F37}"/>
              </a:ext>
            </a:extLst>
          </p:cNvPr>
          <p:cNvSpPr/>
          <p:nvPr/>
        </p:nvSpPr>
        <p:spPr>
          <a:xfrm>
            <a:off x="2573705" y="2504862"/>
            <a:ext cx="4171004" cy="2262182"/>
          </a:xfrm>
          <a:prstGeom prst="roundRect">
            <a:avLst>
              <a:gd name="adj" fmla="val 448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FE960B0-673D-31B1-B8EA-D2F96AC7A672}"/>
              </a:ext>
            </a:extLst>
          </p:cNvPr>
          <p:cNvSpPr/>
          <p:nvPr/>
        </p:nvSpPr>
        <p:spPr>
          <a:xfrm>
            <a:off x="2659350" y="259048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74C87EE-8628-2C31-3050-783A9A87FB9C}"/>
              </a:ext>
            </a:extLst>
          </p:cNvPr>
          <p:cNvSpPr/>
          <p:nvPr/>
        </p:nvSpPr>
        <p:spPr>
          <a:xfrm>
            <a:off x="4050712" y="312241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FC06BB3-069F-7BF5-D23C-055B73F1117D}"/>
              </a:ext>
            </a:extLst>
          </p:cNvPr>
          <p:cNvSpPr/>
          <p:nvPr/>
        </p:nvSpPr>
        <p:spPr>
          <a:xfrm>
            <a:off x="4050712" y="288205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로트번호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DBB3C640-5EBC-9C78-5C96-FE3A4C84AA46}"/>
              </a:ext>
            </a:extLst>
          </p:cNvPr>
          <p:cNvSpPr/>
          <p:nvPr/>
        </p:nvSpPr>
        <p:spPr>
          <a:xfrm>
            <a:off x="2760960" y="312241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AD22F77-4004-5BEB-6BAE-08A2A991308B}"/>
              </a:ext>
            </a:extLst>
          </p:cNvPr>
          <p:cNvSpPr/>
          <p:nvPr/>
        </p:nvSpPr>
        <p:spPr>
          <a:xfrm>
            <a:off x="2760960" y="288205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수주일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ED48473-BDC8-14FE-4AE0-97CC92864A94}"/>
              </a:ext>
            </a:extLst>
          </p:cNvPr>
          <p:cNvSpPr/>
          <p:nvPr/>
        </p:nvSpPr>
        <p:spPr>
          <a:xfrm>
            <a:off x="2756758" y="3738213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603ABD4-24ED-E930-4C01-65C791EC8F44}"/>
              </a:ext>
            </a:extLst>
          </p:cNvPr>
          <p:cNvSpPr/>
          <p:nvPr/>
        </p:nvSpPr>
        <p:spPr>
          <a:xfrm>
            <a:off x="2756758" y="349784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수주처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411BB6D6-BA7A-F892-8BCA-F34CCAC924C7}"/>
              </a:ext>
            </a:extLst>
          </p:cNvPr>
          <p:cNvSpPr/>
          <p:nvPr/>
        </p:nvSpPr>
        <p:spPr>
          <a:xfrm>
            <a:off x="5340464" y="312241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AE20776-005A-5CD1-8B21-B89D2EB34923}"/>
              </a:ext>
            </a:extLst>
          </p:cNvPr>
          <p:cNvSpPr/>
          <p:nvPr/>
        </p:nvSpPr>
        <p:spPr>
          <a:xfrm>
            <a:off x="5340464" y="288205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02A723A3-8BD7-211F-0F2E-B10122D94DA2}"/>
              </a:ext>
            </a:extLst>
          </p:cNvPr>
          <p:cNvSpPr/>
          <p:nvPr/>
        </p:nvSpPr>
        <p:spPr>
          <a:xfrm>
            <a:off x="5340464" y="3734558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61346DE2-3474-0244-A1FB-A35A221DA9CD}"/>
              </a:ext>
            </a:extLst>
          </p:cNvPr>
          <p:cNvSpPr/>
          <p:nvPr/>
        </p:nvSpPr>
        <p:spPr>
          <a:xfrm>
            <a:off x="5340464" y="3494194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연락처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CD1852D-5B28-FCD2-6EAA-AAF98EF86678}"/>
              </a:ext>
            </a:extLst>
          </p:cNvPr>
          <p:cNvSpPr/>
          <p:nvPr/>
        </p:nvSpPr>
        <p:spPr>
          <a:xfrm>
            <a:off x="4050712" y="3734558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09EFE6C2-5CD7-E44F-EEE9-310C6D86E05D}"/>
              </a:ext>
            </a:extLst>
          </p:cNvPr>
          <p:cNvSpPr/>
          <p:nvPr/>
        </p:nvSpPr>
        <p:spPr>
          <a:xfrm>
            <a:off x="4050712" y="3494194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담당자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8B1BE8E3-A4DE-A8A6-E2BC-0D811F8DE435}"/>
              </a:ext>
            </a:extLst>
          </p:cNvPr>
          <p:cNvSpPr/>
          <p:nvPr/>
        </p:nvSpPr>
        <p:spPr>
          <a:xfrm>
            <a:off x="2756758" y="4313921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951DA2EA-D4AB-481A-9257-F2953C931174}"/>
              </a:ext>
            </a:extLst>
          </p:cNvPr>
          <p:cNvSpPr/>
          <p:nvPr/>
        </p:nvSpPr>
        <p:spPr>
          <a:xfrm>
            <a:off x="2756758" y="4073557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출고예정일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E8DA168B-F166-49EA-9D75-236BAF56D878}"/>
              </a:ext>
            </a:extLst>
          </p:cNvPr>
          <p:cNvSpPr/>
          <p:nvPr/>
        </p:nvSpPr>
        <p:spPr>
          <a:xfrm>
            <a:off x="2573705" y="4866205"/>
            <a:ext cx="4171004" cy="1045757"/>
          </a:xfrm>
          <a:prstGeom prst="roundRect">
            <a:avLst>
              <a:gd name="adj" fmla="val 70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6AB8FC3-8CE1-31F3-67EB-AE3D974ECD74}"/>
              </a:ext>
            </a:extLst>
          </p:cNvPr>
          <p:cNvSpPr/>
          <p:nvPr/>
        </p:nvSpPr>
        <p:spPr>
          <a:xfrm>
            <a:off x="2659350" y="495182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작업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C08E302-BCB9-C499-CFB0-E51C5BDAAFE2}"/>
              </a:ext>
            </a:extLst>
          </p:cNvPr>
          <p:cNvSpPr/>
          <p:nvPr/>
        </p:nvSpPr>
        <p:spPr>
          <a:xfrm>
            <a:off x="5340464" y="548376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28421DF9-7602-3B72-C2B7-F1ADC10BD6B8}"/>
              </a:ext>
            </a:extLst>
          </p:cNvPr>
          <p:cNvSpPr/>
          <p:nvPr/>
        </p:nvSpPr>
        <p:spPr>
          <a:xfrm>
            <a:off x="5340464" y="524339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생산일자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7E13179-FE4D-79C1-4133-FC37CDA08D69}"/>
              </a:ext>
            </a:extLst>
          </p:cNvPr>
          <p:cNvSpPr/>
          <p:nvPr/>
        </p:nvSpPr>
        <p:spPr>
          <a:xfrm>
            <a:off x="4050712" y="548376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214CE47-028B-728B-D334-E3CF9DD27B34}"/>
              </a:ext>
            </a:extLst>
          </p:cNvPr>
          <p:cNvSpPr/>
          <p:nvPr/>
        </p:nvSpPr>
        <p:spPr>
          <a:xfrm>
            <a:off x="4050712" y="524339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 담당자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5EAC3AC-B47E-D7CA-D84A-CDC68215BB7B}"/>
              </a:ext>
            </a:extLst>
          </p:cNvPr>
          <p:cNvSpPr/>
          <p:nvPr/>
        </p:nvSpPr>
        <p:spPr>
          <a:xfrm>
            <a:off x="2573705" y="5997583"/>
            <a:ext cx="4171004" cy="751532"/>
          </a:xfrm>
          <a:prstGeom prst="roundRect">
            <a:avLst>
              <a:gd name="adj" fmla="val 116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AFBA536D-E217-FF12-005F-248ECB80414E}"/>
              </a:ext>
            </a:extLst>
          </p:cNvPr>
          <p:cNvSpPr/>
          <p:nvPr/>
        </p:nvSpPr>
        <p:spPr>
          <a:xfrm>
            <a:off x="2659350" y="608320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작업 목록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000948A0-CD84-648A-738F-56CFDCDC71B1}"/>
              </a:ext>
            </a:extLst>
          </p:cNvPr>
          <p:cNvSpPr/>
          <p:nvPr/>
        </p:nvSpPr>
        <p:spPr>
          <a:xfrm>
            <a:off x="2756759" y="6417314"/>
            <a:ext cx="3851978" cy="360032"/>
          </a:xfrm>
          <a:prstGeom prst="roundRect">
            <a:avLst>
              <a:gd name="adj" fmla="val 872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8722FF51-C42C-ED6E-DF82-4F85BF5E37C9}"/>
              </a:ext>
            </a:extLst>
          </p:cNvPr>
          <p:cNvSpPr/>
          <p:nvPr/>
        </p:nvSpPr>
        <p:spPr>
          <a:xfrm>
            <a:off x="3093982" y="6497876"/>
            <a:ext cx="9780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KWWS03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와이어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7680B237-7544-5A6E-FCC6-6D9A1B95FD19}"/>
              </a:ext>
            </a:extLst>
          </p:cNvPr>
          <p:cNvSpPr/>
          <p:nvPr/>
        </p:nvSpPr>
        <p:spPr>
          <a:xfrm>
            <a:off x="5322380" y="649787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FSS-01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모서리가 둥근 직사각형 250">
            <a:extLst>
              <a:ext uri="{FF2B5EF4-FFF2-40B4-BE49-F238E27FC236}">
                <a16:creationId xmlns:a16="http://schemas.microsoft.com/office/drawing/2014/main" id="{C8F933F1-FDC4-3C88-B692-F87ED2B47F03}"/>
              </a:ext>
            </a:extLst>
          </p:cNvPr>
          <p:cNvSpPr/>
          <p:nvPr/>
        </p:nvSpPr>
        <p:spPr>
          <a:xfrm>
            <a:off x="2894468" y="6528938"/>
            <a:ext cx="199514" cy="210494"/>
          </a:xfrm>
          <a:prstGeom prst="roundRect">
            <a:avLst>
              <a:gd name="adj" fmla="val 1673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1</a:t>
            </a:r>
            <a:endParaRPr lang="ko-KR" altLang="en-US" sz="6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E502CC41-44D3-2BA0-4A3F-B7CAF26EE4B1}"/>
              </a:ext>
            </a:extLst>
          </p:cNvPr>
          <p:cNvSpPr/>
          <p:nvPr/>
        </p:nvSpPr>
        <p:spPr>
          <a:xfrm>
            <a:off x="4716649" y="55184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DA112F4-FCF2-CA21-EE58-A23887CCFE28}"/>
              </a:ext>
            </a:extLst>
          </p:cNvPr>
          <p:cNvSpPr/>
          <p:nvPr/>
        </p:nvSpPr>
        <p:spPr>
          <a:xfrm>
            <a:off x="2756758" y="548376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생산부서 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D6B0BD5-A943-924A-FFD4-5E16E04A89C2}"/>
              </a:ext>
            </a:extLst>
          </p:cNvPr>
          <p:cNvSpPr/>
          <p:nvPr/>
        </p:nvSpPr>
        <p:spPr>
          <a:xfrm>
            <a:off x="2756758" y="524339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FE7016C-5B36-F6B3-0260-897EFD90C320}"/>
              </a:ext>
            </a:extLst>
          </p:cNvPr>
          <p:cNvSpPr/>
          <p:nvPr/>
        </p:nvSpPr>
        <p:spPr>
          <a:xfrm>
            <a:off x="3434982" y="55184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2818EF38-1888-755E-D9B6-2C566EC8C968}"/>
              </a:ext>
            </a:extLst>
          </p:cNvPr>
          <p:cNvSpPr/>
          <p:nvPr/>
        </p:nvSpPr>
        <p:spPr>
          <a:xfrm>
            <a:off x="1308713" y="2504861"/>
            <a:ext cx="1176092" cy="4272483"/>
          </a:xfrm>
          <a:prstGeom prst="roundRect">
            <a:avLst>
              <a:gd name="adj" fmla="val 448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BD8D823-5586-116A-00D5-4EFB6A4182ED}"/>
              </a:ext>
            </a:extLst>
          </p:cNvPr>
          <p:cNvSpPr/>
          <p:nvPr/>
        </p:nvSpPr>
        <p:spPr>
          <a:xfrm>
            <a:off x="1394359" y="2590482"/>
            <a:ext cx="10645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 목록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E4EDD058-E2AC-9814-E241-1C395FCDB273}"/>
              </a:ext>
            </a:extLst>
          </p:cNvPr>
          <p:cNvSpPr/>
          <p:nvPr/>
        </p:nvSpPr>
        <p:spPr>
          <a:xfrm>
            <a:off x="1373523" y="309596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accent2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153885E7-8C52-334D-9A58-6F26521CCB05}"/>
              </a:ext>
            </a:extLst>
          </p:cNvPr>
          <p:cNvSpPr/>
          <p:nvPr/>
        </p:nvSpPr>
        <p:spPr>
          <a:xfrm>
            <a:off x="1380833" y="330730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CFE7E0D-EAD0-C49F-D17B-006DB97A06A8}"/>
              </a:ext>
            </a:extLst>
          </p:cNvPr>
          <p:cNvSpPr/>
          <p:nvPr/>
        </p:nvSpPr>
        <p:spPr>
          <a:xfrm>
            <a:off x="1380832" y="314651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139A275-ADF1-6FDC-E19F-77C9B80B6B9A}"/>
              </a:ext>
            </a:extLst>
          </p:cNvPr>
          <p:cNvSpPr/>
          <p:nvPr/>
        </p:nvSpPr>
        <p:spPr>
          <a:xfrm>
            <a:off x="1960537" y="331272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2B6A50F0-B213-D77E-8752-8CE2840D2127}"/>
              </a:ext>
            </a:extLst>
          </p:cNvPr>
          <p:cNvSpPr/>
          <p:nvPr/>
        </p:nvSpPr>
        <p:spPr>
          <a:xfrm>
            <a:off x="1373523" y="3861297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7E0EE95-2779-762D-3EC9-584A277944C6}"/>
              </a:ext>
            </a:extLst>
          </p:cNvPr>
          <p:cNvSpPr/>
          <p:nvPr/>
        </p:nvSpPr>
        <p:spPr>
          <a:xfrm>
            <a:off x="1380833" y="4072643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44FF78DE-3F1C-7357-C03A-E88947F033FE}"/>
              </a:ext>
            </a:extLst>
          </p:cNvPr>
          <p:cNvSpPr/>
          <p:nvPr/>
        </p:nvSpPr>
        <p:spPr>
          <a:xfrm>
            <a:off x="1380832" y="391185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12AD3630-E0F8-1AA9-C938-EAE927A5EDAE}"/>
              </a:ext>
            </a:extLst>
          </p:cNvPr>
          <p:cNvSpPr/>
          <p:nvPr/>
        </p:nvSpPr>
        <p:spPr>
          <a:xfrm>
            <a:off x="1960537" y="4078058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996D2FF0-8416-CCBF-D2C5-B7CF393F1A11}"/>
              </a:ext>
            </a:extLst>
          </p:cNvPr>
          <p:cNvSpPr/>
          <p:nvPr/>
        </p:nvSpPr>
        <p:spPr>
          <a:xfrm>
            <a:off x="1373523" y="4617567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BF23422-3549-2B01-4EAF-3C90FCE0BD0C}"/>
              </a:ext>
            </a:extLst>
          </p:cNvPr>
          <p:cNvSpPr/>
          <p:nvPr/>
        </p:nvSpPr>
        <p:spPr>
          <a:xfrm>
            <a:off x="1380833" y="4828913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96E58CA6-0A10-6D2C-80CA-AEBEC0FAEFAC}"/>
              </a:ext>
            </a:extLst>
          </p:cNvPr>
          <p:cNvSpPr/>
          <p:nvPr/>
        </p:nvSpPr>
        <p:spPr>
          <a:xfrm>
            <a:off x="1380832" y="466812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E9D28B67-4E9A-74D8-3C9D-AA4A90790C6A}"/>
              </a:ext>
            </a:extLst>
          </p:cNvPr>
          <p:cNvSpPr/>
          <p:nvPr/>
        </p:nvSpPr>
        <p:spPr>
          <a:xfrm>
            <a:off x="1960537" y="4834328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2404706E-18A5-8B42-9457-06C9E2833306}"/>
              </a:ext>
            </a:extLst>
          </p:cNvPr>
          <p:cNvSpPr/>
          <p:nvPr/>
        </p:nvSpPr>
        <p:spPr>
          <a:xfrm>
            <a:off x="1373523" y="5156137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4B39D96C-E268-1FA9-9F5A-1648FEA720A3}"/>
              </a:ext>
            </a:extLst>
          </p:cNvPr>
          <p:cNvSpPr/>
          <p:nvPr/>
        </p:nvSpPr>
        <p:spPr>
          <a:xfrm>
            <a:off x="1380833" y="5367483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F7CF3343-71DE-2023-5F94-0BBAFD6A4D63}"/>
              </a:ext>
            </a:extLst>
          </p:cNvPr>
          <p:cNvSpPr/>
          <p:nvPr/>
        </p:nvSpPr>
        <p:spPr>
          <a:xfrm>
            <a:off x="1380832" y="520669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2AE5A660-878D-9864-9D2A-04DC715C2CB6}"/>
              </a:ext>
            </a:extLst>
          </p:cNvPr>
          <p:cNvSpPr/>
          <p:nvPr/>
        </p:nvSpPr>
        <p:spPr>
          <a:xfrm>
            <a:off x="1960537" y="5372898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695B73E7-6047-343C-DE8D-DC93FB19DDA6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ED3D0415-89F7-D57B-8F13-F97C0F279F33}"/>
              </a:ext>
            </a:extLst>
          </p:cNvPr>
          <p:cNvSpPr/>
          <p:nvPr/>
        </p:nvSpPr>
        <p:spPr>
          <a:xfrm>
            <a:off x="1233419" y="245611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F6A25C3F-EB9F-60BF-FC2C-70D18CD71583}"/>
              </a:ext>
            </a:extLst>
          </p:cNvPr>
          <p:cNvSpPr/>
          <p:nvPr/>
        </p:nvSpPr>
        <p:spPr>
          <a:xfrm>
            <a:off x="1233419" y="277110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68239ED6-D398-9E03-20BA-FA9663084721}"/>
              </a:ext>
            </a:extLst>
          </p:cNvPr>
          <p:cNvSpPr/>
          <p:nvPr/>
        </p:nvSpPr>
        <p:spPr>
          <a:xfrm>
            <a:off x="1233419" y="301565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62E466D7-ADDE-50F8-5B23-6706451DAFFA}"/>
              </a:ext>
            </a:extLst>
          </p:cNvPr>
          <p:cNvSpPr/>
          <p:nvPr/>
        </p:nvSpPr>
        <p:spPr>
          <a:xfrm>
            <a:off x="2462703" y="240210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1438B01-4100-E475-9465-ED2A87241C72}"/>
              </a:ext>
            </a:extLst>
          </p:cNvPr>
          <p:cNvSpPr/>
          <p:nvPr/>
        </p:nvSpPr>
        <p:spPr>
          <a:xfrm>
            <a:off x="1300066" y="2882053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긴급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31196B7-9406-067A-5221-CA5C612E89DC}"/>
              </a:ext>
            </a:extLst>
          </p:cNvPr>
          <p:cNvSpPr/>
          <p:nvPr/>
        </p:nvSpPr>
        <p:spPr>
          <a:xfrm>
            <a:off x="1300066" y="3637309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우선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D643380-2BCF-0AB4-009E-45FD71E0F69C}"/>
              </a:ext>
            </a:extLst>
          </p:cNvPr>
          <p:cNvSpPr/>
          <p:nvPr/>
        </p:nvSpPr>
        <p:spPr>
          <a:xfrm>
            <a:off x="1300066" y="4400223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일반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40EC88A8-3FA7-94A9-523A-6C00DA4D5AC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>
                <a:solidFill>
                  <a:schemeClr val="bg1"/>
                </a:solidFill>
              </a:rPr>
              <a:t>현행화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504019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FECE2A-1D3C-4200-B14F-F71A41E560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272B0A4-B46C-A112-CA78-AEC15D8396B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C8316C0-4EF3-7F99-670C-F9A44377A16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A4BC964-7497-E395-252D-A112F099728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6842980"/>
              </p:ext>
            </p:extLst>
          </p:nvPr>
        </p:nvGraphicFramePr>
        <p:xfrm>
          <a:off x="7086600" y="501650"/>
          <a:ext cx="2057400" cy="36616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진척율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프로그레스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바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완료된 단계 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단계 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자재투입 단계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 스티커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 투입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 목록에서 수량 입력 시 완료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단계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 스티커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미완료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미완료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 투입 목록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(4-1)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열림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검사성적서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중간시험성적서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중간검사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중간검사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980222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B884406-480E-909A-5375-BBAF1288CBC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0334BE0-7D30-FE56-9298-1E97F8EF7C8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8382C2C-B28A-21EC-F48C-E4FE59634C03}"/>
              </a:ext>
            </a:extLst>
          </p:cNvPr>
          <p:cNvSpPr/>
          <p:nvPr/>
        </p:nvSpPr>
        <p:spPr>
          <a:xfrm>
            <a:off x="87018" y="685369"/>
            <a:ext cx="1063145" cy="6060268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5F0256A-6469-F76E-8AD3-4F4226B9F067}"/>
              </a:ext>
            </a:extLst>
          </p:cNvPr>
          <p:cNvSpPr/>
          <p:nvPr/>
        </p:nvSpPr>
        <p:spPr>
          <a:xfrm>
            <a:off x="182390" y="775951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E099886-4CF4-9043-E9BE-C862F2E3B8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0930857"/>
              </p:ext>
            </p:extLst>
          </p:nvPr>
        </p:nvGraphicFramePr>
        <p:xfrm>
          <a:off x="181395" y="1138446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8834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작업지시관리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008440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작업자화면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D64441FB-3126-39FA-3D65-0E8192641C10}"/>
              </a:ext>
            </a:extLst>
          </p:cNvPr>
          <p:cNvSpPr/>
          <p:nvPr/>
        </p:nvSpPr>
        <p:spPr>
          <a:xfrm>
            <a:off x="2573705" y="799657"/>
            <a:ext cx="4171004" cy="1045757"/>
          </a:xfrm>
          <a:prstGeom prst="roundRect">
            <a:avLst>
              <a:gd name="adj" fmla="val 70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67EECB6-2446-C96F-0891-41E18DC2C457}"/>
              </a:ext>
            </a:extLst>
          </p:cNvPr>
          <p:cNvSpPr/>
          <p:nvPr/>
        </p:nvSpPr>
        <p:spPr>
          <a:xfrm>
            <a:off x="2659350" y="88527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작업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E433F5D-D769-9EBB-2880-368374E731E1}"/>
              </a:ext>
            </a:extLst>
          </p:cNvPr>
          <p:cNvSpPr/>
          <p:nvPr/>
        </p:nvSpPr>
        <p:spPr>
          <a:xfrm>
            <a:off x="2573705" y="1931035"/>
            <a:ext cx="4171004" cy="4317808"/>
          </a:xfrm>
          <a:prstGeom prst="roundRect">
            <a:avLst>
              <a:gd name="adj" fmla="val 239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8DBB842-E027-2A0D-4B7D-6EB5B3C2C51B}"/>
              </a:ext>
            </a:extLst>
          </p:cNvPr>
          <p:cNvSpPr/>
          <p:nvPr/>
        </p:nvSpPr>
        <p:spPr>
          <a:xfrm>
            <a:off x="2659350" y="201665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작업 목록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629FC3B2-3E36-D11C-A68D-1A968E4BF2F1}"/>
              </a:ext>
            </a:extLst>
          </p:cNvPr>
          <p:cNvSpPr/>
          <p:nvPr/>
        </p:nvSpPr>
        <p:spPr>
          <a:xfrm>
            <a:off x="2756758" y="2350765"/>
            <a:ext cx="3851979" cy="1639814"/>
          </a:xfrm>
          <a:prstGeom prst="roundRect">
            <a:avLst>
              <a:gd name="adj" fmla="val 427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0A7AE390-8D6E-9AB6-7825-1C842FA7F5B6}"/>
              </a:ext>
            </a:extLst>
          </p:cNvPr>
          <p:cNvSpPr/>
          <p:nvPr/>
        </p:nvSpPr>
        <p:spPr>
          <a:xfrm>
            <a:off x="3093982" y="2431328"/>
            <a:ext cx="9780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KWWS03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와이어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87C9C03A-7EFF-36F7-5807-579AF7ED13DB}"/>
              </a:ext>
            </a:extLst>
          </p:cNvPr>
          <p:cNvSpPr/>
          <p:nvPr/>
        </p:nvSpPr>
        <p:spPr>
          <a:xfrm>
            <a:off x="5184830" y="243132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FSS-01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B3B5FF3-3689-A604-AFC6-1D669B293147}"/>
              </a:ext>
            </a:extLst>
          </p:cNvPr>
          <p:cNvSpPr/>
          <p:nvPr/>
        </p:nvSpPr>
        <p:spPr>
          <a:xfrm>
            <a:off x="2841306" y="2683271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제작 사이즈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E45C095-1263-1C88-8233-53FC5BB2B85E}"/>
              </a:ext>
            </a:extLst>
          </p:cNvPr>
          <p:cNvSpPr/>
          <p:nvPr/>
        </p:nvSpPr>
        <p:spPr>
          <a:xfrm>
            <a:off x="3464687" y="2683271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8,260 X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8,350 mm  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모서리가 둥근 직사각형 250">
            <a:extLst>
              <a:ext uri="{FF2B5EF4-FFF2-40B4-BE49-F238E27FC236}">
                <a16:creationId xmlns:a16="http://schemas.microsoft.com/office/drawing/2014/main" id="{A88D251E-7CE7-B19F-7E24-BD42A8B574E4}"/>
              </a:ext>
            </a:extLst>
          </p:cNvPr>
          <p:cNvSpPr/>
          <p:nvPr/>
        </p:nvSpPr>
        <p:spPr>
          <a:xfrm>
            <a:off x="2894468" y="2462390"/>
            <a:ext cx="199514" cy="210494"/>
          </a:xfrm>
          <a:prstGeom prst="roundRect">
            <a:avLst>
              <a:gd name="adj" fmla="val 1673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1</a:t>
            </a:r>
            <a:endParaRPr lang="ko-KR" altLang="en-US" sz="6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8AD3944-7D76-ACAA-65EB-1B1AD1E4AA62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3216189D-7ED0-F7B5-5418-FD15CCD6B9A2}"/>
              </a:ext>
            </a:extLst>
          </p:cNvPr>
          <p:cNvSpPr/>
          <p:nvPr/>
        </p:nvSpPr>
        <p:spPr>
          <a:xfrm>
            <a:off x="5863866" y="6420858"/>
            <a:ext cx="880843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검사성적서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E941EA42-256B-E1EC-16B8-6B696FCD712B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56BFBD9C-CE01-9CF2-E6EF-00010E1301E5}"/>
              </a:ext>
            </a:extLst>
          </p:cNvPr>
          <p:cNvSpPr/>
          <p:nvPr/>
        </p:nvSpPr>
        <p:spPr>
          <a:xfrm>
            <a:off x="5010272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작업일지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F6D58BE0-EA12-68DC-62A5-E3FE2E99E330}"/>
              </a:ext>
            </a:extLst>
          </p:cNvPr>
          <p:cNvSpPr/>
          <p:nvPr/>
        </p:nvSpPr>
        <p:spPr>
          <a:xfrm>
            <a:off x="2894468" y="2953297"/>
            <a:ext cx="1553992" cy="219248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B7AD169F-87D8-A481-66E9-07F0CFC6C394}"/>
              </a:ext>
            </a:extLst>
          </p:cNvPr>
          <p:cNvSpPr/>
          <p:nvPr/>
        </p:nvSpPr>
        <p:spPr>
          <a:xfrm>
            <a:off x="3500341" y="2937594"/>
            <a:ext cx="94811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폭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1,21mm X 8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장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75E888BE-A477-97A9-7D14-5BFFBA43858F}"/>
              </a:ext>
            </a:extLst>
          </p:cNvPr>
          <p:cNvSpPr/>
          <p:nvPr/>
        </p:nvSpPr>
        <p:spPr>
          <a:xfrm>
            <a:off x="2894468" y="2976667"/>
            <a:ext cx="72738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절단정보</a:t>
            </a:r>
          </a:p>
        </p:txBody>
      </p:sp>
      <p:sp>
        <p:nvSpPr>
          <p:cNvPr id="120" name="사각형: 둥근 모서리 119">
            <a:extLst>
              <a:ext uri="{FF2B5EF4-FFF2-40B4-BE49-F238E27FC236}">
                <a16:creationId xmlns:a16="http://schemas.microsoft.com/office/drawing/2014/main" id="{72F0D72A-DC01-650E-6968-1323BC9B663E}"/>
              </a:ext>
            </a:extLst>
          </p:cNvPr>
          <p:cNvSpPr/>
          <p:nvPr/>
        </p:nvSpPr>
        <p:spPr>
          <a:xfrm>
            <a:off x="2756758" y="4078471"/>
            <a:ext cx="3851979" cy="2092479"/>
          </a:xfrm>
          <a:prstGeom prst="roundRect">
            <a:avLst>
              <a:gd name="adj" fmla="val 281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6DDFDEF6-C990-96F2-EEE8-2D720B3A6D55}"/>
              </a:ext>
            </a:extLst>
          </p:cNvPr>
          <p:cNvSpPr/>
          <p:nvPr/>
        </p:nvSpPr>
        <p:spPr>
          <a:xfrm>
            <a:off x="3093982" y="4159035"/>
            <a:ext cx="9780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KWWS03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와이어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9F4F27C7-D467-B116-936F-64CBE07779AB}"/>
              </a:ext>
            </a:extLst>
          </p:cNvPr>
          <p:cNvSpPr/>
          <p:nvPr/>
        </p:nvSpPr>
        <p:spPr>
          <a:xfrm>
            <a:off x="5184830" y="4159035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FSS-01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6B4B6C84-9586-68C2-4E02-C1ADFB9E26E3}"/>
              </a:ext>
            </a:extLst>
          </p:cNvPr>
          <p:cNvSpPr/>
          <p:nvPr/>
        </p:nvSpPr>
        <p:spPr>
          <a:xfrm>
            <a:off x="2841306" y="441097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제작 사이즈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C92AFC63-F125-5CD2-EA11-D2E364B8089D}"/>
              </a:ext>
            </a:extLst>
          </p:cNvPr>
          <p:cNvSpPr/>
          <p:nvPr/>
        </p:nvSpPr>
        <p:spPr>
          <a:xfrm>
            <a:off x="3464687" y="441097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8,260 X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8,350 mm  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0" name="모서리가 둥근 직사각형 250">
            <a:extLst>
              <a:ext uri="{FF2B5EF4-FFF2-40B4-BE49-F238E27FC236}">
                <a16:creationId xmlns:a16="http://schemas.microsoft.com/office/drawing/2014/main" id="{6568D241-662A-36D1-B6D6-EDF9ACE01D07}"/>
              </a:ext>
            </a:extLst>
          </p:cNvPr>
          <p:cNvSpPr/>
          <p:nvPr/>
        </p:nvSpPr>
        <p:spPr>
          <a:xfrm>
            <a:off x="2894468" y="4190097"/>
            <a:ext cx="199514" cy="210494"/>
          </a:xfrm>
          <a:prstGeom prst="roundRect">
            <a:avLst>
              <a:gd name="adj" fmla="val 1673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2</a:t>
            </a:r>
            <a:endParaRPr lang="ko-KR" altLang="en-US" sz="6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E95AE903-10B5-4A77-338F-D81724B1DB94}"/>
              </a:ext>
            </a:extLst>
          </p:cNvPr>
          <p:cNvSpPr/>
          <p:nvPr/>
        </p:nvSpPr>
        <p:spPr>
          <a:xfrm>
            <a:off x="2894468" y="4681004"/>
            <a:ext cx="1553992" cy="219248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2D3A5C7A-9B3A-762D-150F-7E6B9F17E318}"/>
              </a:ext>
            </a:extLst>
          </p:cNvPr>
          <p:cNvSpPr/>
          <p:nvPr/>
        </p:nvSpPr>
        <p:spPr>
          <a:xfrm>
            <a:off x="3500341" y="4665301"/>
            <a:ext cx="94811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폭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1,21mm X 8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장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714B332D-E974-D41E-6DB4-E25B164724EF}"/>
              </a:ext>
            </a:extLst>
          </p:cNvPr>
          <p:cNvSpPr/>
          <p:nvPr/>
        </p:nvSpPr>
        <p:spPr>
          <a:xfrm>
            <a:off x="2894468" y="4704374"/>
            <a:ext cx="72738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절단정보</a:t>
            </a:r>
          </a:p>
        </p:txBody>
      </p: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5B99BC30-04F6-5CC8-3ECB-6D92A73DB686}"/>
              </a:ext>
            </a:extLst>
          </p:cNvPr>
          <p:cNvGrpSpPr/>
          <p:nvPr/>
        </p:nvGrpSpPr>
        <p:grpSpPr>
          <a:xfrm>
            <a:off x="3101355" y="2653648"/>
            <a:ext cx="3348000" cy="36000"/>
            <a:chOff x="1839118" y="2653648"/>
            <a:chExt cx="2303097" cy="36000"/>
          </a:xfrm>
        </p:grpSpPr>
        <p:sp>
          <p:nvSpPr>
            <p:cNvPr id="134" name="Rectangle 31">
              <a:extLst>
                <a:ext uri="{FF2B5EF4-FFF2-40B4-BE49-F238E27FC236}">
                  <a16:creationId xmlns:a16="http://schemas.microsoft.com/office/drawing/2014/main" id="{4A2A7CBB-1875-7BF1-3C6D-3989D3641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215" y="2653648"/>
              <a:ext cx="1800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35" name="Rectangle 31">
              <a:extLst>
                <a:ext uri="{FF2B5EF4-FFF2-40B4-BE49-F238E27FC236}">
                  <a16:creationId xmlns:a16="http://schemas.microsoft.com/office/drawing/2014/main" id="{C54AA4CB-CEE3-F2A7-7A11-5FA79DFA5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118" y="2653648"/>
              <a:ext cx="1800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E1BC2F4C-2C06-4445-007C-1AEA0C29FF27}"/>
              </a:ext>
            </a:extLst>
          </p:cNvPr>
          <p:cNvGrpSpPr/>
          <p:nvPr/>
        </p:nvGrpSpPr>
        <p:grpSpPr>
          <a:xfrm>
            <a:off x="3101355" y="4380347"/>
            <a:ext cx="3348000" cy="36000"/>
            <a:chOff x="1839118" y="2653648"/>
            <a:chExt cx="2303097" cy="36000"/>
          </a:xfrm>
        </p:grpSpPr>
        <p:sp>
          <p:nvSpPr>
            <p:cNvPr id="138" name="Rectangle 31">
              <a:extLst>
                <a:ext uri="{FF2B5EF4-FFF2-40B4-BE49-F238E27FC236}">
                  <a16:creationId xmlns:a16="http://schemas.microsoft.com/office/drawing/2014/main" id="{B262B8E1-B690-45A1-7A5A-B5779D749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215" y="2653648"/>
              <a:ext cx="1800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39" name="Rectangle 31">
              <a:extLst>
                <a:ext uri="{FF2B5EF4-FFF2-40B4-BE49-F238E27FC236}">
                  <a16:creationId xmlns:a16="http://schemas.microsoft.com/office/drawing/2014/main" id="{A9357E82-E062-47F6-5BF6-A79FD69DD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118" y="2653648"/>
              <a:ext cx="1800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141" name="사각형: 둥근 모서리 140">
            <a:extLst>
              <a:ext uri="{FF2B5EF4-FFF2-40B4-BE49-F238E27FC236}">
                <a16:creationId xmlns:a16="http://schemas.microsoft.com/office/drawing/2014/main" id="{2B7EACEC-202F-A5A4-91E3-D10ADB894791}"/>
              </a:ext>
            </a:extLst>
          </p:cNvPr>
          <p:cNvSpPr/>
          <p:nvPr/>
        </p:nvSpPr>
        <p:spPr>
          <a:xfrm>
            <a:off x="2894468" y="5307644"/>
            <a:ext cx="3591573" cy="2349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E4D84843-46C4-D5A0-FC1A-395CB3B9B624}"/>
              </a:ext>
            </a:extLst>
          </p:cNvPr>
          <p:cNvSpPr/>
          <p:nvPr/>
        </p:nvSpPr>
        <p:spPr>
          <a:xfrm>
            <a:off x="3671577" y="530752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C178014C-72A7-1274-7A71-EE0D9F1B5F1F}"/>
              </a:ext>
            </a:extLst>
          </p:cNvPr>
          <p:cNvSpPr/>
          <p:nvPr/>
        </p:nvSpPr>
        <p:spPr>
          <a:xfrm>
            <a:off x="2945568" y="530752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로트번호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8BBDB4C8-7BAE-8873-2CE1-6E38DE8C0729}"/>
              </a:ext>
            </a:extLst>
          </p:cNvPr>
          <p:cNvSpPr/>
          <p:nvPr/>
        </p:nvSpPr>
        <p:spPr>
          <a:xfrm>
            <a:off x="4442955" y="530752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tx1"/>
                </a:solidFill>
                <a:latin typeface="+mn-ea"/>
              </a:rPr>
              <a:t>수량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79AB9E8E-8ECF-5B98-9020-BFB4262BE9E3}"/>
              </a:ext>
            </a:extLst>
          </p:cNvPr>
          <p:cNvSpPr/>
          <p:nvPr/>
        </p:nvSpPr>
        <p:spPr>
          <a:xfrm>
            <a:off x="5214333" y="530752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단위</a:t>
            </a:r>
          </a:p>
        </p:txBody>
      </p:sp>
      <p:sp>
        <p:nvSpPr>
          <p:cNvPr id="146" name="사각형: 둥근 모서리 145">
            <a:extLst>
              <a:ext uri="{FF2B5EF4-FFF2-40B4-BE49-F238E27FC236}">
                <a16:creationId xmlns:a16="http://schemas.microsoft.com/office/drawing/2014/main" id="{DA875C17-CC70-C515-A9F3-A3E6384D646A}"/>
              </a:ext>
            </a:extLst>
          </p:cNvPr>
          <p:cNvSpPr/>
          <p:nvPr/>
        </p:nvSpPr>
        <p:spPr>
          <a:xfrm>
            <a:off x="2894468" y="5538976"/>
            <a:ext cx="3591573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14F062A8-51E1-E868-70A2-B262EB998B1D}"/>
              </a:ext>
            </a:extLst>
          </p:cNvPr>
          <p:cNvSpPr/>
          <p:nvPr/>
        </p:nvSpPr>
        <p:spPr>
          <a:xfrm>
            <a:off x="3671577" y="5538861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80D83424-1106-5891-B4BC-1C7FB6D2CF35}"/>
              </a:ext>
            </a:extLst>
          </p:cNvPr>
          <p:cNvSpPr/>
          <p:nvPr/>
        </p:nvSpPr>
        <p:spPr>
          <a:xfrm>
            <a:off x="2945568" y="5538861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4D9EA516-3C97-0650-713F-2A7F0CF9221E}"/>
              </a:ext>
            </a:extLst>
          </p:cNvPr>
          <p:cNvSpPr/>
          <p:nvPr/>
        </p:nvSpPr>
        <p:spPr>
          <a:xfrm>
            <a:off x="4492967" y="5558556"/>
            <a:ext cx="496576" cy="195560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D9055293-12A3-5ADB-6CF2-5606541EF51B}"/>
              </a:ext>
            </a:extLst>
          </p:cNvPr>
          <p:cNvSpPr/>
          <p:nvPr/>
        </p:nvSpPr>
        <p:spPr>
          <a:xfrm>
            <a:off x="5214333" y="5538861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55C12DCA-FDBC-1331-F0EF-4389F6BAAE84}"/>
              </a:ext>
            </a:extLst>
          </p:cNvPr>
          <p:cNvSpPr/>
          <p:nvPr/>
        </p:nvSpPr>
        <p:spPr>
          <a:xfrm>
            <a:off x="5831343" y="5307529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관리</a:t>
            </a:r>
          </a:p>
        </p:txBody>
      </p: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04BD6C5D-F618-7309-3422-4022F8B10FEF}"/>
              </a:ext>
            </a:extLst>
          </p:cNvPr>
          <p:cNvGrpSpPr/>
          <p:nvPr/>
        </p:nvGrpSpPr>
        <p:grpSpPr>
          <a:xfrm>
            <a:off x="6009430" y="5598034"/>
            <a:ext cx="255923" cy="124765"/>
            <a:chOff x="2186968" y="3398198"/>
            <a:chExt cx="311911" cy="152060"/>
          </a:xfrm>
        </p:grpSpPr>
        <p:pic>
          <p:nvPicPr>
            <p:cNvPr id="156" name="그래픽 155" descr="연필">
              <a:extLst>
                <a:ext uri="{FF2B5EF4-FFF2-40B4-BE49-F238E27FC236}">
                  <a16:creationId xmlns:a16="http://schemas.microsoft.com/office/drawing/2014/main" id="{38D31603-4F7A-999D-3BD4-B0B366F793E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57" name="그래픽 156" descr="쓰레기">
              <a:extLst>
                <a:ext uri="{FF2B5EF4-FFF2-40B4-BE49-F238E27FC236}">
                  <a16:creationId xmlns:a16="http://schemas.microsoft.com/office/drawing/2014/main" id="{DB700878-E453-C48E-5A67-E010487D3C7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58" name="사각형: 둥근 모서리 157">
            <a:extLst>
              <a:ext uri="{FF2B5EF4-FFF2-40B4-BE49-F238E27FC236}">
                <a16:creationId xmlns:a16="http://schemas.microsoft.com/office/drawing/2014/main" id="{102D7056-5D1A-7020-05AF-3F4AAF67BEC6}"/>
              </a:ext>
            </a:extLst>
          </p:cNvPr>
          <p:cNvSpPr/>
          <p:nvPr/>
        </p:nvSpPr>
        <p:spPr>
          <a:xfrm>
            <a:off x="2894468" y="5773703"/>
            <a:ext cx="3591573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40DE3F60-2108-D308-DB29-6A2C3853A271}"/>
              </a:ext>
            </a:extLst>
          </p:cNvPr>
          <p:cNvSpPr/>
          <p:nvPr/>
        </p:nvSpPr>
        <p:spPr>
          <a:xfrm>
            <a:off x="3671577" y="5773588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C2D64A27-ABA2-54E0-DDCC-4F074F48F013}"/>
              </a:ext>
            </a:extLst>
          </p:cNvPr>
          <p:cNvSpPr/>
          <p:nvPr/>
        </p:nvSpPr>
        <p:spPr>
          <a:xfrm>
            <a:off x="2945568" y="5773588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0D3794E5-9BA0-0E40-2494-AA71E5520ABC}"/>
              </a:ext>
            </a:extLst>
          </p:cNvPr>
          <p:cNvSpPr/>
          <p:nvPr/>
        </p:nvSpPr>
        <p:spPr>
          <a:xfrm>
            <a:off x="4492967" y="5793283"/>
            <a:ext cx="496576" cy="195560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0A01B90B-0DF4-653D-FE1A-57CF86610C02}"/>
              </a:ext>
            </a:extLst>
          </p:cNvPr>
          <p:cNvSpPr/>
          <p:nvPr/>
        </p:nvSpPr>
        <p:spPr>
          <a:xfrm>
            <a:off x="5214333" y="5773588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63" name="그룹 162">
            <a:extLst>
              <a:ext uri="{FF2B5EF4-FFF2-40B4-BE49-F238E27FC236}">
                <a16:creationId xmlns:a16="http://schemas.microsoft.com/office/drawing/2014/main" id="{29F0FB53-A289-A804-FF68-10532A9E2F8D}"/>
              </a:ext>
            </a:extLst>
          </p:cNvPr>
          <p:cNvGrpSpPr/>
          <p:nvPr/>
        </p:nvGrpSpPr>
        <p:grpSpPr>
          <a:xfrm>
            <a:off x="6009430" y="5832761"/>
            <a:ext cx="255923" cy="124765"/>
            <a:chOff x="2186968" y="3398198"/>
            <a:chExt cx="311911" cy="152060"/>
          </a:xfrm>
        </p:grpSpPr>
        <p:pic>
          <p:nvPicPr>
            <p:cNvPr id="164" name="그래픽 163" descr="연필">
              <a:extLst>
                <a:ext uri="{FF2B5EF4-FFF2-40B4-BE49-F238E27FC236}">
                  <a16:creationId xmlns:a16="http://schemas.microsoft.com/office/drawing/2014/main" id="{87D399CC-BAE0-BEC5-3EEA-12E1C164749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5" name="그래픽 164" descr="쓰레기">
              <a:extLst>
                <a:ext uri="{FF2B5EF4-FFF2-40B4-BE49-F238E27FC236}">
                  <a16:creationId xmlns:a16="http://schemas.microsoft.com/office/drawing/2014/main" id="{0182115C-C739-2AC8-F522-7F9E1B217D7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56589F69-0348-E1DE-2200-8092760E7DD4}"/>
              </a:ext>
            </a:extLst>
          </p:cNvPr>
          <p:cNvSpPr/>
          <p:nvPr/>
        </p:nvSpPr>
        <p:spPr>
          <a:xfrm>
            <a:off x="2894468" y="3606944"/>
            <a:ext cx="3591573" cy="2349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</a:rPr>
              <a:t>자재 투입 목록</a:t>
            </a:r>
          </a:p>
        </p:txBody>
      </p:sp>
      <p:sp>
        <p:nvSpPr>
          <p:cNvPr id="169" name="타원 168">
            <a:extLst>
              <a:ext uri="{FF2B5EF4-FFF2-40B4-BE49-F238E27FC236}">
                <a16:creationId xmlns:a16="http://schemas.microsoft.com/office/drawing/2014/main" id="{FAB0F278-04A1-B9E5-705C-ACB8A300DDC3}"/>
              </a:ext>
            </a:extLst>
          </p:cNvPr>
          <p:cNvSpPr/>
          <p:nvPr/>
        </p:nvSpPr>
        <p:spPr>
          <a:xfrm>
            <a:off x="6427942" y="25919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0" name="타원 169">
            <a:extLst>
              <a:ext uri="{FF2B5EF4-FFF2-40B4-BE49-F238E27FC236}">
                <a16:creationId xmlns:a16="http://schemas.microsoft.com/office/drawing/2014/main" id="{2507BA7F-07E6-0703-BACA-D12B4725B058}"/>
              </a:ext>
            </a:extLst>
          </p:cNvPr>
          <p:cNvSpPr/>
          <p:nvPr/>
        </p:nvSpPr>
        <p:spPr>
          <a:xfrm>
            <a:off x="2751315" y="36347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6" name="타원 175">
            <a:extLst>
              <a:ext uri="{FF2B5EF4-FFF2-40B4-BE49-F238E27FC236}">
                <a16:creationId xmlns:a16="http://schemas.microsoft.com/office/drawing/2014/main" id="{7561024B-C939-4857-2284-96A8D3B3E910}"/>
              </a:ext>
            </a:extLst>
          </p:cNvPr>
          <p:cNvSpPr/>
          <p:nvPr/>
        </p:nvSpPr>
        <p:spPr>
          <a:xfrm>
            <a:off x="6680250" y="646148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7" name="타원 176">
            <a:extLst>
              <a:ext uri="{FF2B5EF4-FFF2-40B4-BE49-F238E27FC236}">
                <a16:creationId xmlns:a16="http://schemas.microsoft.com/office/drawing/2014/main" id="{00926A4D-B068-2EA4-6D5C-73D1B7A87B89}"/>
              </a:ext>
            </a:extLst>
          </p:cNvPr>
          <p:cNvSpPr/>
          <p:nvPr/>
        </p:nvSpPr>
        <p:spPr>
          <a:xfrm>
            <a:off x="2751315" y="535796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D6AFEEA-C04F-9D10-EB2C-F8AC143CB3C5}"/>
              </a:ext>
            </a:extLst>
          </p:cNvPr>
          <p:cNvGrpSpPr/>
          <p:nvPr/>
        </p:nvGrpSpPr>
        <p:grpSpPr>
          <a:xfrm>
            <a:off x="2894468" y="3267421"/>
            <a:ext cx="3599466" cy="1962728"/>
            <a:chOff x="2894468" y="3267421"/>
            <a:chExt cx="4420631" cy="1962728"/>
          </a:xfrm>
        </p:grpSpPr>
        <p:sp>
          <p:nvSpPr>
            <p:cNvPr id="97" name="모서리가 둥근 직사각형 250">
              <a:extLst>
                <a:ext uri="{FF2B5EF4-FFF2-40B4-BE49-F238E27FC236}">
                  <a16:creationId xmlns:a16="http://schemas.microsoft.com/office/drawing/2014/main" id="{3DC623BF-D2E6-9576-21A0-AEC70DFA15A3}"/>
                </a:ext>
              </a:extLst>
            </p:cNvPr>
            <p:cNvSpPr/>
            <p:nvPr/>
          </p:nvSpPr>
          <p:spPr>
            <a:xfrm>
              <a:off x="2894468" y="3267421"/>
              <a:ext cx="830883" cy="235021"/>
            </a:xfrm>
            <a:prstGeom prst="roundRect">
              <a:avLst>
                <a:gd name="adj" fmla="val 30645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72000" rIns="72000" rtlCol="0" anchor="ctr"/>
            <a:lstStyle/>
            <a:p>
              <a:r>
                <a:rPr lang="ko-KR" altLang="en-US" sz="600" b="1" dirty="0">
                  <a:solidFill>
                    <a:schemeClr val="bg1"/>
                  </a:solidFill>
                  <a:latin typeface="+mn-ea"/>
                </a:rPr>
                <a:t>자재투입 </a:t>
              </a:r>
              <a:r>
                <a:rPr lang="ko-KR" altLang="en-US" sz="600" b="1" dirty="0">
                  <a:solidFill>
                    <a:schemeClr val="accent6"/>
                  </a:solidFill>
                  <a:latin typeface="+mn-ea"/>
                </a:rPr>
                <a:t>완료</a:t>
              </a:r>
            </a:p>
          </p:txBody>
        </p:sp>
        <p:sp>
          <p:nvSpPr>
            <p:cNvPr id="98" name="모서리가 둥근 직사각형 250">
              <a:extLst>
                <a:ext uri="{FF2B5EF4-FFF2-40B4-BE49-F238E27FC236}">
                  <a16:creationId xmlns:a16="http://schemas.microsoft.com/office/drawing/2014/main" id="{3A2676E6-E1C6-9F39-94FA-78921FFCEA4F}"/>
                </a:ext>
              </a:extLst>
            </p:cNvPr>
            <p:cNvSpPr/>
            <p:nvPr/>
          </p:nvSpPr>
          <p:spPr>
            <a:xfrm>
              <a:off x="3791206" y="3267421"/>
              <a:ext cx="830883" cy="235021"/>
            </a:xfrm>
            <a:prstGeom prst="roundRect">
              <a:avLst>
                <a:gd name="adj" fmla="val 30645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72000" rIns="72000" rtlCol="0" anchor="ctr"/>
            <a:lstStyle/>
            <a:p>
              <a:r>
                <a:rPr lang="ko-KR" altLang="en-US" sz="600" b="1" dirty="0">
                  <a:solidFill>
                    <a:schemeClr val="bg1"/>
                  </a:solidFill>
                  <a:latin typeface="+mn-ea"/>
                </a:rPr>
                <a:t>절단      </a:t>
              </a:r>
              <a:r>
                <a:rPr lang="ko-KR" altLang="en-US" sz="600" b="1" dirty="0">
                  <a:solidFill>
                    <a:schemeClr val="accent6"/>
                  </a:solidFill>
                  <a:latin typeface="+mn-ea"/>
                </a:rPr>
                <a:t>완료</a:t>
              </a:r>
            </a:p>
          </p:txBody>
        </p:sp>
        <p:sp>
          <p:nvSpPr>
            <p:cNvPr id="99" name="모서리가 둥근 직사각형 250">
              <a:extLst>
                <a:ext uri="{FF2B5EF4-FFF2-40B4-BE49-F238E27FC236}">
                  <a16:creationId xmlns:a16="http://schemas.microsoft.com/office/drawing/2014/main" id="{DA09E27A-EE80-2931-4BFA-A52335066E5A}"/>
                </a:ext>
              </a:extLst>
            </p:cNvPr>
            <p:cNvSpPr/>
            <p:nvPr/>
          </p:nvSpPr>
          <p:spPr>
            <a:xfrm>
              <a:off x="4687944" y="3267421"/>
              <a:ext cx="830883" cy="235021"/>
            </a:xfrm>
            <a:prstGeom prst="roundRect">
              <a:avLst>
                <a:gd name="adj" fmla="val 30645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72000" rIns="72000" rtlCol="0" anchor="ctr"/>
            <a:lstStyle/>
            <a:p>
              <a:r>
                <a:rPr lang="ko-KR" altLang="en-US" sz="600" b="1" dirty="0">
                  <a:solidFill>
                    <a:schemeClr val="bg1"/>
                  </a:solidFill>
                  <a:latin typeface="+mn-ea"/>
                </a:rPr>
                <a:t>미싱      </a:t>
              </a:r>
              <a:r>
                <a:rPr lang="ko-KR" altLang="en-US" sz="600" b="1" dirty="0">
                  <a:solidFill>
                    <a:schemeClr val="accent6"/>
                  </a:solidFill>
                  <a:latin typeface="+mn-ea"/>
                </a:rPr>
                <a:t>완료</a:t>
              </a:r>
            </a:p>
          </p:txBody>
        </p:sp>
        <p:sp>
          <p:nvSpPr>
            <p:cNvPr id="100" name="모서리가 둥근 직사각형 250">
              <a:extLst>
                <a:ext uri="{FF2B5EF4-FFF2-40B4-BE49-F238E27FC236}">
                  <a16:creationId xmlns:a16="http://schemas.microsoft.com/office/drawing/2014/main" id="{F96FDBCF-B560-FB24-3B7B-BC744961E0C3}"/>
                </a:ext>
              </a:extLst>
            </p:cNvPr>
            <p:cNvSpPr/>
            <p:nvPr/>
          </p:nvSpPr>
          <p:spPr>
            <a:xfrm>
              <a:off x="5584682" y="3267421"/>
              <a:ext cx="830883" cy="235021"/>
            </a:xfrm>
            <a:prstGeom prst="roundRect">
              <a:avLst>
                <a:gd name="adj" fmla="val 30645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72000" rIns="72000" rtlCol="0" anchor="ctr"/>
            <a:lstStyle/>
            <a:p>
              <a:r>
                <a:rPr lang="ko-KR" altLang="en-US" sz="600" b="1" dirty="0">
                  <a:solidFill>
                    <a:schemeClr val="bg1"/>
                  </a:solidFill>
                  <a:latin typeface="+mn-ea"/>
                </a:rPr>
                <a:t>중간검사</a:t>
              </a:r>
            </a:p>
          </p:txBody>
        </p:sp>
        <p:sp>
          <p:nvSpPr>
            <p:cNvPr id="121" name="모서리가 둥근 직사각형 250">
              <a:extLst>
                <a:ext uri="{FF2B5EF4-FFF2-40B4-BE49-F238E27FC236}">
                  <a16:creationId xmlns:a16="http://schemas.microsoft.com/office/drawing/2014/main" id="{1CE6E371-3207-D621-5E7E-51B1A784DFE5}"/>
                </a:ext>
              </a:extLst>
            </p:cNvPr>
            <p:cNvSpPr/>
            <p:nvPr/>
          </p:nvSpPr>
          <p:spPr>
            <a:xfrm>
              <a:off x="2894468" y="4995128"/>
              <a:ext cx="830883" cy="235021"/>
            </a:xfrm>
            <a:prstGeom prst="roundRect">
              <a:avLst>
                <a:gd name="adj" fmla="val 30645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72000" rIns="72000" rtlCol="0" anchor="ctr"/>
            <a:lstStyle/>
            <a:p>
              <a:r>
                <a:rPr lang="ko-KR" altLang="en-US" sz="600" b="1" dirty="0">
                  <a:solidFill>
                    <a:schemeClr val="bg1"/>
                  </a:solidFill>
                  <a:latin typeface="+mn-ea"/>
                </a:rPr>
                <a:t>자재투입 </a:t>
              </a:r>
              <a:r>
                <a:rPr lang="ko-KR" altLang="en-US" sz="600" b="1" dirty="0">
                  <a:solidFill>
                    <a:schemeClr val="accent6"/>
                  </a:solidFill>
                  <a:latin typeface="+mn-ea"/>
                </a:rPr>
                <a:t>완료</a:t>
              </a:r>
            </a:p>
          </p:txBody>
        </p:sp>
        <p:sp>
          <p:nvSpPr>
            <p:cNvPr id="122" name="모서리가 둥근 직사각형 250">
              <a:extLst>
                <a:ext uri="{FF2B5EF4-FFF2-40B4-BE49-F238E27FC236}">
                  <a16:creationId xmlns:a16="http://schemas.microsoft.com/office/drawing/2014/main" id="{11F1CA52-A3F3-5276-98F6-846A74EBC298}"/>
                </a:ext>
              </a:extLst>
            </p:cNvPr>
            <p:cNvSpPr/>
            <p:nvPr/>
          </p:nvSpPr>
          <p:spPr>
            <a:xfrm>
              <a:off x="3791206" y="4995128"/>
              <a:ext cx="830883" cy="235021"/>
            </a:xfrm>
            <a:prstGeom prst="roundRect">
              <a:avLst>
                <a:gd name="adj" fmla="val 30645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72000" rIns="72000" rtlCol="0" anchor="ctr"/>
            <a:lstStyle/>
            <a:p>
              <a:r>
                <a:rPr lang="ko-KR" altLang="en-US" sz="600" b="1" dirty="0">
                  <a:solidFill>
                    <a:schemeClr val="bg1"/>
                  </a:solidFill>
                  <a:latin typeface="+mn-ea"/>
                </a:rPr>
                <a:t>절단      </a:t>
              </a:r>
              <a:r>
                <a:rPr lang="ko-KR" altLang="en-US" sz="600" b="1" dirty="0">
                  <a:solidFill>
                    <a:schemeClr val="accent6"/>
                  </a:solidFill>
                  <a:latin typeface="+mn-ea"/>
                </a:rPr>
                <a:t>완료</a:t>
              </a:r>
            </a:p>
          </p:txBody>
        </p:sp>
        <p:sp>
          <p:nvSpPr>
            <p:cNvPr id="123" name="모서리가 둥근 직사각형 250">
              <a:extLst>
                <a:ext uri="{FF2B5EF4-FFF2-40B4-BE49-F238E27FC236}">
                  <a16:creationId xmlns:a16="http://schemas.microsoft.com/office/drawing/2014/main" id="{7D1304BA-1CA6-800F-8438-D6A4F02895B3}"/>
                </a:ext>
              </a:extLst>
            </p:cNvPr>
            <p:cNvSpPr/>
            <p:nvPr/>
          </p:nvSpPr>
          <p:spPr>
            <a:xfrm>
              <a:off x="4687944" y="4995128"/>
              <a:ext cx="830883" cy="235021"/>
            </a:xfrm>
            <a:prstGeom prst="roundRect">
              <a:avLst>
                <a:gd name="adj" fmla="val 30645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72000" rIns="72000" rtlCol="0" anchor="ctr"/>
            <a:lstStyle/>
            <a:p>
              <a:r>
                <a:rPr lang="ko-KR" altLang="en-US" sz="600" b="1" dirty="0">
                  <a:solidFill>
                    <a:schemeClr val="bg1"/>
                  </a:solidFill>
                  <a:latin typeface="+mn-ea"/>
                </a:rPr>
                <a:t>미싱      </a:t>
              </a:r>
              <a:r>
                <a:rPr lang="ko-KR" altLang="en-US" sz="600" b="1" dirty="0">
                  <a:solidFill>
                    <a:schemeClr val="accent6"/>
                  </a:solidFill>
                  <a:latin typeface="+mn-ea"/>
                </a:rPr>
                <a:t>완료</a:t>
              </a:r>
            </a:p>
          </p:txBody>
        </p:sp>
        <p:sp>
          <p:nvSpPr>
            <p:cNvPr id="124" name="모서리가 둥근 직사각형 250">
              <a:extLst>
                <a:ext uri="{FF2B5EF4-FFF2-40B4-BE49-F238E27FC236}">
                  <a16:creationId xmlns:a16="http://schemas.microsoft.com/office/drawing/2014/main" id="{4201D3D0-3B28-D5D6-4889-8640E59B1C93}"/>
                </a:ext>
              </a:extLst>
            </p:cNvPr>
            <p:cNvSpPr/>
            <p:nvPr/>
          </p:nvSpPr>
          <p:spPr>
            <a:xfrm>
              <a:off x="5584682" y="4995128"/>
              <a:ext cx="830883" cy="235021"/>
            </a:xfrm>
            <a:prstGeom prst="roundRect">
              <a:avLst>
                <a:gd name="adj" fmla="val 30645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72000" rIns="72000" rtlCol="0" anchor="ctr"/>
            <a:lstStyle/>
            <a:p>
              <a:r>
                <a:rPr lang="ko-KR" altLang="en-US" sz="600" b="1" dirty="0">
                  <a:solidFill>
                    <a:schemeClr val="bg1"/>
                  </a:solidFill>
                  <a:latin typeface="+mn-ea"/>
                </a:rPr>
                <a:t>중간검사</a:t>
              </a:r>
            </a:p>
          </p:txBody>
        </p:sp>
        <p:sp>
          <p:nvSpPr>
            <p:cNvPr id="2" name="모서리가 둥근 직사각형 250">
              <a:extLst>
                <a:ext uri="{FF2B5EF4-FFF2-40B4-BE49-F238E27FC236}">
                  <a16:creationId xmlns:a16="http://schemas.microsoft.com/office/drawing/2014/main" id="{F40E8933-CF94-9A87-043B-723B3186C269}"/>
                </a:ext>
              </a:extLst>
            </p:cNvPr>
            <p:cNvSpPr/>
            <p:nvPr/>
          </p:nvSpPr>
          <p:spPr>
            <a:xfrm>
              <a:off x="6484216" y="3267421"/>
              <a:ext cx="830883" cy="235021"/>
            </a:xfrm>
            <a:prstGeom prst="roundRect">
              <a:avLst>
                <a:gd name="adj" fmla="val 30645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72000" rIns="72000" rtlCol="0" anchor="ctr"/>
            <a:lstStyle/>
            <a:p>
              <a:r>
                <a:rPr lang="ko-KR" altLang="en-US" sz="600" b="1" dirty="0">
                  <a:solidFill>
                    <a:schemeClr val="bg1"/>
                  </a:solidFill>
                  <a:latin typeface="+mn-ea"/>
                </a:rPr>
                <a:t>포장완료</a:t>
              </a:r>
            </a:p>
          </p:txBody>
        </p:sp>
        <p:sp>
          <p:nvSpPr>
            <p:cNvPr id="3" name="모서리가 둥근 직사각형 250">
              <a:extLst>
                <a:ext uri="{FF2B5EF4-FFF2-40B4-BE49-F238E27FC236}">
                  <a16:creationId xmlns:a16="http://schemas.microsoft.com/office/drawing/2014/main" id="{4566F184-1D2C-6D97-DDC8-5D95766A4C37}"/>
                </a:ext>
              </a:extLst>
            </p:cNvPr>
            <p:cNvSpPr/>
            <p:nvPr/>
          </p:nvSpPr>
          <p:spPr>
            <a:xfrm>
              <a:off x="6484216" y="4995128"/>
              <a:ext cx="830883" cy="235021"/>
            </a:xfrm>
            <a:prstGeom prst="roundRect">
              <a:avLst>
                <a:gd name="adj" fmla="val 30645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72000" rIns="72000" rtlCol="0" anchor="ctr"/>
            <a:lstStyle/>
            <a:p>
              <a:r>
                <a:rPr lang="ko-KR" altLang="en-US" sz="600" b="1" dirty="0">
                  <a:solidFill>
                    <a:schemeClr val="bg1"/>
                  </a:solidFill>
                  <a:latin typeface="+mn-ea"/>
                </a:rPr>
                <a:t>포장완료</a:t>
              </a:r>
            </a:p>
          </p:txBody>
        </p:sp>
      </p:grp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BACAB80-1EFF-1AAE-B4B7-FC75ADAEE199}"/>
              </a:ext>
            </a:extLst>
          </p:cNvPr>
          <p:cNvSpPr/>
          <p:nvPr/>
        </p:nvSpPr>
        <p:spPr>
          <a:xfrm>
            <a:off x="5340464" y="14182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8712936-1086-37B5-D879-5FB0DB28D030}"/>
              </a:ext>
            </a:extLst>
          </p:cNvPr>
          <p:cNvSpPr/>
          <p:nvPr/>
        </p:nvSpPr>
        <p:spPr>
          <a:xfrm>
            <a:off x="5340464" y="1177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생산일자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DFBE068-3A2E-6707-FE6B-14790290A09C}"/>
              </a:ext>
            </a:extLst>
          </p:cNvPr>
          <p:cNvSpPr/>
          <p:nvPr/>
        </p:nvSpPr>
        <p:spPr>
          <a:xfrm>
            <a:off x="4050712" y="14182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737CC1D-87D5-20FB-C034-73D251E46CEA}"/>
              </a:ext>
            </a:extLst>
          </p:cNvPr>
          <p:cNvSpPr/>
          <p:nvPr/>
        </p:nvSpPr>
        <p:spPr>
          <a:xfrm>
            <a:off x="4050712" y="1177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 담당자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69C00B0-2F3A-1ED9-7ED0-BF7880637C10}"/>
              </a:ext>
            </a:extLst>
          </p:cNvPr>
          <p:cNvSpPr/>
          <p:nvPr/>
        </p:nvSpPr>
        <p:spPr>
          <a:xfrm>
            <a:off x="2756758" y="14182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생산부서 ▼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009C41B-5948-5148-6161-D08D27C69659}"/>
              </a:ext>
            </a:extLst>
          </p:cNvPr>
          <p:cNvSpPr/>
          <p:nvPr/>
        </p:nvSpPr>
        <p:spPr>
          <a:xfrm>
            <a:off x="2756758" y="1177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690303AB-68E3-E2BD-FF68-EBB5929B7F41}"/>
              </a:ext>
            </a:extLst>
          </p:cNvPr>
          <p:cNvSpPr/>
          <p:nvPr/>
        </p:nvSpPr>
        <p:spPr>
          <a:xfrm>
            <a:off x="1308713" y="801352"/>
            <a:ext cx="1176092" cy="5447491"/>
          </a:xfrm>
          <a:prstGeom prst="roundRect">
            <a:avLst>
              <a:gd name="adj" fmla="val 448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9B62E792-A73E-BC86-ACC7-A6DD046D04D5}"/>
              </a:ext>
            </a:extLst>
          </p:cNvPr>
          <p:cNvSpPr/>
          <p:nvPr/>
        </p:nvSpPr>
        <p:spPr>
          <a:xfrm>
            <a:off x="2894468" y="31558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3" name="타원 172">
            <a:extLst>
              <a:ext uri="{FF2B5EF4-FFF2-40B4-BE49-F238E27FC236}">
                <a16:creationId xmlns:a16="http://schemas.microsoft.com/office/drawing/2014/main" id="{BA10365D-D98B-4672-5F7E-94C8AD648E6D}"/>
              </a:ext>
            </a:extLst>
          </p:cNvPr>
          <p:cNvSpPr/>
          <p:nvPr/>
        </p:nvSpPr>
        <p:spPr>
          <a:xfrm>
            <a:off x="3653156" y="31558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4" name="타원 173">
            <a:extLst>
              <a:ext uri="{FF2B5EF4-FFF2-40B4-BE49-F238E27FC236}">
                <a16:creationId xmlns:a16="http://schemas.microsoft.com/office/drawing/2014/main" id="{F0FDBD7B-A8D1-1065-6A87-D16CE129AC82}"/>
              </a:ext>
            </a:extLst>
          </p:cNvPr>
          <p:cNvSpPr/>
          <p:nvPr/>
        </p:nvSpPr>
        <p:spPr>
          <a:xfrm>
            <a:off x="4423403" y="31558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5" name="타원 174">
            <a:extLst>
              <a:ext uri="{FF2B5EF4-FFF2-40B4-BE49-F238E27FC236}">
                <a16:creationId xmlns:a16="http://schemas.microsoft.com/office/drawing/2014/main" id="{A2537173-82FE-183B-BDB3-343D336947EA}"/>
              </a:ext>
            </a:extLst>
          </p:cNvPr>
          <p:cNvSpPr/>
          <p:nvPr/>
        </p:nvSpPr>
        <p:spPr>
          <a:xfrm>
            <a:off x="5170388" y="31558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4F522751-1E57-B91C-597E-191D9F756F0C}"/>
              </a:ext>
            </a:extLst>
          </p:cNvPr>
          <p:cNvSpPr/>
          <p:nvPr/>
        </p:nvSpPr>
        <p:spPr>
          <a:xfrm>
            <a:off x="5881532" y="31558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3F02EDF-AC4F-AB07-E73F-965E6A5415B9}"/>
              </a:ext>
            </a:extLst>
          </p:cNvPr>
          <p:cNvSpPr/>
          <p:nvPr/>
        </p:nvSpPr>
        <p:spPr>
          <a:xfrm>
            <a:off x="1394359" y="888917"/>
            <a:ext cx="10645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 목록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5344234A-06B8-6B43-0313-41A4049E56B6}"/>
              </a:ext>
            </a:extLst>
          </p:cNvPr>
          <p:cNvSpPr/>
          <p:nvPr/>
        </p:nvSpPr>
        <p:spPr>
          <a:xfrm>
            <a:off x="1373523" y="1394397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accent2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BF82F83-E3FA-9D5C-9CA1-5F997351C5A9}"/>
              </a:ext>
            </a:extLst>
          </p:cNvPr>
          <p:cNvSpPr/>
          <p:nvPr/>
        </p:nvSpPr>
        <p:spPr>
          <a:xfrm>
            <a:off x="1380833" y="1605743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435B7DA4-7F54-B1B9-3913-CCD93A427B8B}"/>
              </a:ext>
            </a:extLst>
          </p:cNvPr>
          <p:cNvSpPr/>
          <p:nvPr/>
        </p:nvSpPr>
        <p:spPr>
          <a:xfrm>
            <a:off x="1380832" y="144495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FC84181-2CC1-F34E-5020-4266903F4663}"/>
              </a:ext>
            </a:extLst>
          </p:cNvPr>
          <p:cNvSpPr/>
          <p:nvPr/>
        </p:nvSpPr>
        <p:spPr>
          <a:xfrm>
            <a:off x="1960537" y="1611158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D141BD10-002B-027F-E192-055ED5AA4F38}"/>
              </a:ext>
            </a:extLst>
          </p:cNvPr>
          <p:cNvSpPr/>
          <p:nvPr/>
        </p:nvSpPr>
        <p:spPr>
          <a:xfrm>
            <a:off x="1373523" y="215973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757520DF-0F09-604A-5E1D-FA0BA6385283}"/>
              </a:ext>
            </a:extLst>
          </p:cNvPr>
          <p:cNvSpPr/>
          <p:nvPr/>
        </p:nvSpPr>
        <p:spPr>
          <a:xfrm>
            <a:off x="1380833" y="237107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7E93630-1704-35C7-A07C-19D335D639DF}"/>
              </a:ext>
            </a:extLst>
          </p:cNvPr>
          <p:cNvSpPr/>
          <p:nvPr/>
        </p:nvSpPr>
        <p:spPr>
          <a:xfrm>
            <a:off x="1380832" y="221028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AE1FAEC4-AD6B-AF21-E747-ADC02905B350}"/>
              </a:ext>
            </a:extLst>
          </p:cNvPr>
          <p:cNvSpPr/>
          <p:nvPr/>
        </p:nvSpPr>
        <p:spPr>
          <a:xfrm>
            <a:off x="1960537" y="237649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F540BFD6-EAC3-A0EC-0547-4A1CF0506624}"/>
              </a:ext>
            </a:extLst>
          </p:cNvPr>
          <p:cNvSpPr/>
          <p:nvPr/>
        </p:nvSpPr>
        <p:spPr>
          <a:xfrm>
            <a:off x="1373523" y="291600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DC17FC07-6649-6D56-0B1B-F90AC832165E}"/>
              </a:ext>
            </a:extLst>
          </p:cNvPr>
          <p:cNvSpPr/>
          <p:nvPr/>
        </p:nvSpPr>
        <p:spPr>
          <a:xfrm>
            <a:off x="1380833" y="312734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8DCF41FE-54D7-AB80-3D06-63CDB4473C67}"/>
              </a:ext>
            </a:extLst>
          </p:cNvPr>
          <p:cNvSpPr/>
          <p:nvPr/>
        </p:nvSpPr>
        <p:spPr>
          <a:xfrm>
            <a:off x="1380832" y="296655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ADAF5E61-08BF-1253-32EA-3E2EC19B0CEE}"/>
              </a:ext>
            </a:extLst>
          </p:cNvPr>
          <p:cNvSpPr/>
          <p:nvPr/>
        </p:nvSpPr>
        <p:spPr>
          <a:xfrm>
            <a:off x="1960537" y="313276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457BC378-C1FF-278A-28BC-553824159D97}"/>
              </a:ext>
            </a:extLst>
          </p:cNvPr>
          <p:cNvSpPr/>
          <p:nvPr/>
        </p:nvSpPr>
        <p:spPr>
          <a:xfrm>
            <a:off x="1373523" y="345457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394E9F1E-524D-1C85-978E-5162297E8FAD}"/>
              </a:ext>
            </a:extLst>
          </p:cNvPr>
          <p:cNvSpPr/>
          <p:nvPr/>
        </p:nvSpPr>
        <p:spPr>
          <a:xfrm>
            <a:off x="1380833" y="366591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7D6AB566-2D98-F584-438E-03F9594A1CA3}"/>
              </a:ext>
            </a:extLst>
          </p:cNvPr>
          <p:cNvSpPr/>
          <p:nvPr/>
        </p:nvSpPr>
        <p:spPr>
          <a:xfrm>
            <a:off x="1380832" y="350512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4B4B4CF4-4F33-FA24-0C09-C5829EF2F036}"/>
              </a:ext>
            </a:extLst>
          </p:cNvPr>
          <p:cNvSpPr/>
          <p:nvPr/>
        </p:nvSpPr>
        <p:spPr>
          <a:xfrm>
            <a:off x="1960537" y="367133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075EE8A7-D1A3-8430-CE17-28BB1B61802C}"/>
              </a:ext>
            </a:extLst>
          </p:cNvPr>
          <p:cNvSpPr/>
          <p:nvPr/>
        </p:nvSpPr>
        <p:spPr>
          <a:xfrm>
            <a:off x="1300066" y="1180488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긴급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466DE55E-C973-1851-8D51-37A6E4E044F1}"/>
              </a:ext>
            </a:extLst>
          </p:cNvPr>
          <p:cNvSpPr/>
          <p:nvPr/>
        </p:nvSpPr>
        <p:spPr>
          <a:xfrm>
            <a:off x="1300066" y="1935744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우선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E860B22C-6BFB-367F-FC67-12DF4A072F7C}"/>
              </a:ext>
            </a:extLst>
          </p:cNvPr>
          <p:cNvSpPr/>
          <p:nvPr/>
        </p:nvSpPr>
        <p:spPr>
          <a:xfrm>
            <a:off x="1300066" y="2698658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일반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848FE07-265B-2244-79DA-1DFF11012B94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>
                <a:solidFill>
                  <a:schemeClr val="bg1"/>
                </a:solidFill>
              </a:rPr>
              <a:t>현행화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30040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047821-F896-061C-CE20-7E0F05DDC2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F8BF34B-ABD1-1731-174B-AC2AD808962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BD6C574-EF37-F9DD-3CCE-24B135691F1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 err="1">
                <a:solidFill>
                  <a:schemeClr val="tx1"/>
                </a:solidFill>
              </a:rPr>
              <a:t>슬랫</a:t>
            </a:r>
            <a:r>
              <a:rPr lang="ko-KR" altLang="en-US" sz="800" dirty="0">
                <a:solidFill>
                  <a:schemeClr val="tx1"/>
                </a:solidFill>
              </a:rPr>
              <a:t> 공정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4272BE4-105D-D4F7-9421-08A67D1054E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56401158"/>
              </p:ext>
            </p:extLst>
          </p:nvPr>
        </p:nvGraphicFramePr>
        <p:xfrm>
          <a:off x="7086600" y="501650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조인트바 태그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슬롯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조인트바 구분일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41733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슬랫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공정 단계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8061B9C-01D2-969B-C043-6E681E56D31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1F5600E-C23F-ABEE-C706-EAB177C8A30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218DDB3-575A-5AC6-5760-C68C5AE64AB9}"/>
              </a:ext>
            </a:extLst>
          </p:cNvPr>
          <p:cNvSpPr/>
          <p:nvPr/>
        </p:nvSpPr>
        <p:spPr>
          <a:xfrm>
            <a:off x="87018" y="685369"/>
            <a:ext cx="1063145" cy="6060268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CFADF0-A985-BCCF-165D-8C61771F0513}"/>
              </a:ext>
            </a:extLst>
          </p:cNvPr>
          <p:cNvSpPr/>
          <p:nvPr/>
        </p:nvSpPr>
        <p:spPr>
          <a:xfrm>
            <a:off x="182390" y="775951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8ED64A3-E05F-916E-C2E9-7FEA01D623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7024556"/>
              </p:ext>
            </p:extLst>
          </p:nvPr>
        </p:nvGraphicFramePr>
        <p:xfrm>
          <a:off x="181395" y="1138446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8834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작업지시관리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54630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작업자화면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D429B3A7-0365-69CB-1345-63BC44F3C7D4}"/>
              </a:ext>
            </a:extLst>
          </p:cNvPr>
          <p:cNvSpPr/>
          <p:nvPr/>
        </p:nvSpPr>
        <p:spPr>
          <a:xfrm>
            <a:off x="2573705" y="1931035"/>
            <a:ext cx="4171004" cy="3988158"/>
          </a:xfrm>
          <a:prstGeom prst="roundRect">
            <a:avLst>
              <a:gd name="adj" fmla="val 239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7F37AB3-4B00-FC8C-FFE1-D20C8CB103DE}"/>
              </a:ext>
            </a:extLst>
          </p:cNvPr>
          <p:cNvSpPr/>
          <p:nvPr/>
        </p:nvSpPr>
        <p:spPr>
          <a:xfrm>
            <a:off x="2659350" y="201665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작업 목록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77563CB2-C397-A6EE-4C30-71DE2D7C7D3A}"/>
              </a:ext>
            </a:extLst>
          </p:cNvPr>
          <p:cNvSpPr/>
          <p:nvPr/>
        </p:nvSpPr>
        <p:spPr>
          <a:xfrm>
            <a:off x="5863866" y="6420858"/>
            <a:ext cx="880843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검사성적서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0ACE5A6-9F95-35FF-6C0D-DA06B92E27E2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B0A261BA-83BC-1C42-9E0F-62CE53450432}"/>
              </a:ext>
            </a:extLst>
          </p:cNvPr>
          <p:cNvSpPr/>
          <p:nvPr/>
        </p:nvSpPr>
        <p:spPr>
          <a:xfrm>
            <a:off x="5010272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작업일지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60F7EB3C-8754-CC99-73D2-7348045760CF}"/>
              </a:ext>
            </a:extLst>
          </p:cNvPr>
          <p:cNvGrpSpPr/>
          <p:nvPr/>
        </p:nvGrpSpPr>
        <p:grpSpPr>
          <a:xfrm>
            <a:off x="41461" y="507231"/>
            <a:ext cx="7016858" cy="203755"/>
            <a:chOff x="241300" y="3917462"/>
            <a:chExt cx="2622550" cy="197338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2F958CDA-570D-E04B-E508-37DB07A2B851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746DF928-6522-7202-2654-0F75A8FF4851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3C727BFC-6FAA-F5B5-43C8-7178CB6E842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A21BE59-3C41-6060-AC56-76C53FB16DC8}"/>
              </a:ext>
            </a:extLst>
          </p:cNvPr>
          <p:cNvSpPr/>
          <p:nvPr/>
        </p:nvSpPr>
        <p:spPr>
          <a:xfrm>
            <a:off x="2756758" y="2350764"/>
            <a:ext cx="3851979" cy="1658309"/>
          </a:xfrm>
          <a:prstGeom prst="roundRect">
            <a:avLst>
              <a:gd name="adj" fmla="val 431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모서리가 둥근 직사각형 250">
            <a:extLst>
              <a:ext uri="{FF2B5EF4-FFF2-40B4-BE49-F238E27FC236}">
                <a16:creationId xmlns:a16="http://schemas.microsoft.com/office/drawing/2014/main" id="{BACE503E-5BAE-BCC0-51D3-E1AF9B8591F8}"/>
              </a:ext>
            </a:extLst>
          </p:cNvPr>
          <p:cNvSpPr/>
          <p:nvPr/>
        </p:nvSpPr>
        <p:spPr>
          <a:xfrm>
            <a:off x="2894468" y="3267421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자재투입    </a:t>
            </a:r>
            <a:r>
              <a:rPr lang="ko-KR" altLang="en-US" sz="600" b="1" dirty="0">
                <a:solidFill>
                  <a:schemeClr val="accent6"/>
                </a:solidFill>
                <a:latin typeface="+mn-ea"/>
              </a:rPr>
              <a:t>완료</a:t>
            </a:r>
          </a:p>
        </p:txBody>
      </p:sp>
      <p:sp>
        <p:nvSpPr>
          <p:cNvPr id="19" name="모서리가 둥근 직사각형 250">
            <a:extLst>
              <a:ext uri="{FF2B5EF4-FFF2-40B4-BE49-F238E27FC236}">
                <a16:creationId xmlns:a16="http://schemas.microsoft.com/office/drawing/2014/main" id="{94722544-79BF-7BA8-20FF-8ADE8D1361B7}"/>
              </a:ext>
            </a:extLst>
          </p:cNvPr>
          <p:cNvSpPr/>
          <p:nvPr/>
        </p:nvSpPr>
        <p:spPr>
          <a:xfrm>
            <a:off x="3791206" y="3267421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포밍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절단   </a:t>
            </a:r>
            <a:r>
              <a:rPr lang="ko-KR" altLang="en-US" sz="600" b="1" dirty="0">
                <a:solidFill>
                  <a:schemeClr val="accent6"/>
                </a:solidFill>
                <a:latin typeface="+mn-ea"/>
              </a:rPr>
              <a:t>완료</a:t>
            </a:r>
          </a:p>
        </p:txBody>
      </p:sp>
      <p:sp>
        <p:nvSpPr>
          <p:cNvPr id="21" name="모서리가 둥근 직사각형 250">
            <a:extLst>
              <a:ext uri="{FF2B5EF4-FFF2-40B4-BE49-F238E27FC236}">
                <a16:creationId xmlns:a16="http://schemas.microsoft.com/office/drawing/2014/main" id="{F3DBBC64-2EAA-39C5-248B-3480D5554E0D}"/>
              </a:ext>
            </a:extLst>
          </p:cNvPr>
          <p:cNvSpPr/>
          <p:nvPr/>
        </p:nvSpPr>
        <p:spPr>
          <a:xfrm>
            <a:off x="4684848" y="3267421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중간검사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BD7842A9-3346-ACF6-4DC9-8D5651721330}"/>
              </a:ext>
            </a:extLst>
          </p:cNvPr>
          <p:cNvSpPr/>
          <p:nvPr/>
        </p:nvSpPr>
        <p:spPr>
          <a:xfrm>
            <a:off x="3093982" y="2431328"/>
            <a:ext cx="131828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KQTS01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슬랫코일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F226867-E5B1-5A8C-3F76-161B9DB70AEC}"/>
              </a:ext>
            </a:extLst>
          </p:cNvPr>
          <p:cNvSpPr/>
          <p:nvPr/>
        </p:nvSpPr>
        <p:spPr>
          <a:xfrm>
            <a:off x="2841306" y="2683271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제작 사이즈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A1E2242-2D82-9EB7-F009-9B2A2B194E71}"/>
              </a:ext>
            </a:extLst>
          </p:cNvPr>
          <p:cNvSpPr/>
          <p:nvPr/>
        </p:nvSpPr>
        <p:spPr>
          <a:xfrm>
            <a:off x="3464687" y="2683271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8,260 X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8,350 mm  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" name="모서리가 둥근 직사각형 250">
            <a:extLst>
              <a:ext uri="{FF2B5EF4-FFF2-40B4-BE49-F238E27FC236}">
                <a16:creationId xmlns:a16="http://schemas.microsoft.com/office/drawing/2014/main" id="{6BEC4815-9B8A-E6F6-59EB-8965798673E8}"/>
              </a:ext>
            </a:extLst>
          </p:cNvPr>
          <p:cNvSpPr/>
          <p:nvPr/>
        </p:nvSpPr>
        <p:spPr>
          <a:xfrm>
            <a:off x="2894468" y="2462390"/>
            <a:ext cx="199514" cy="210494"/>
          </a:xfrm>
          <a:prstGeom prst="roundRect">
            <a:avLst>
              <a:gd name="adj" fmla="val 1673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1</a:t>
            </a:r>
            <a:endParaRPr lang="ko-KR" altLang="en-US" sz="6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45295DD6-4F8D-66B3-1544-59FAC6EF1C9A}"/>
              </a:ext>
            </a:extLst>
          </p:cNvPr>
          <p:cNvSpPr/>
          <p:nvPr/>
        </p:nvSpPr>
        <p:spPr>
          <a:xfrm>
            <a:off x="2756758" y="4108461"/>
            <a:ext cx="3851979" cy="1658309"/>
          </a:xfrm>
          <a:prstGeom prst="roundRect">
            <a:avLst>
              <a:gd name="adj" fmla="val 337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5" name="모서리가 둥근 직사각형 250">
            <a:extLst>
              <a:ext uri="{FF2B5EF4-FFF2-40B4-BE49-F238E27FC236}">
                <a16:creationId xmlns:a16="http://schemas.microsoft.com/office/drawing/2014/main" id="{255A97B1-A916-11F0-F2A7-ED474F2911DE}"/>
              </a:ext>
            </a:extLst>
          </p:cNvPr>
          <p:cNvSpPr/>
          <p:nvPr/>
        </p:nvSpPr>
        <p:spPr>
          <a:xfrm>
            <a:off x="2894468" y="5025118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자재투입    </a:t>
            </a:r>
            <a:r>
              <a:rPr lang="ko-KR" altLang="en-US" sz="600" b="1" dirty="0">
                <a:solidFill>
                  <a:schemeClr val="accent6"/>
                </a:solidFill>
                <a:latin typeface="+mn-ea"/>
              </a:rPr>
              <a:t>완료</a:t>
            </a:r>
          </a:p>
        </p:txBody>
      </p:sp>
      <p:sp>
        <p:nvSpPr>
          <p:cNvPr id="103" name="모서리가 둥근 직사각형 250">
            <a:extLst>
              <a:ext uri="{FF2B5EF4-FFF2-40B4-BE49-F238E27FC236}">
                <a16:creationId xmlns:a16="http://schemas.microsoft.com/office/drawing/2014/main" id="{614EA204-8018-DF8C-C740-62E27B807B6A}"/>
              </a:ext>
            </a:extLst>
          </p:cNvPr>
          <p:cNvSpPr/>
          <p:nvPr/>
        </p:nvSpPr>
        <p:spPr>
          <a:xfrm>
            <a:off x="3791206" y="5025118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포밍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절단   </a:t>
            </a:r>
            <a:r>
              <a:rPr lang="ko-KR" altLang="en-US" sz="600" b="1" dirty="0">
                <a:solidFill>
                  <a:schemeClr val="accent6"/>
                </a:solidFill>
                <a:latin typeface="+mn-ea"/>
              </a:rPr>
              <a:t>완료</a:t>
            </a:r>
          </a:p>
        </p:txBody>
      </p:sp>
      <p:sp>
        <p:nvSpPr>
          <p:cNvPr id="105" name="모서리가 둥근 직사각형 250">
            <a:extLst>
              <a:ext uri="{FF2B5EF4-FFF2-40B4-BE49-F238E27FC236}">
                <a16:creationId xmlns:a16="http://schemas.microsoft.com/office/drawing/2014/main" id="{A3237A37-1E81-E263-B622-D95324FE3A99}"/>
              </a:ext>
            </a:extLst>
          </p:cNvPr>
          <p:cNvSpPr/>
          <p:nvPr/>
        </p:nvSpPr>
        <p:spPr>
          <a:xfrm>
            <a:off x="4684848" y="5025118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중간검사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1D3D8DA7-5170-056C-0ECB-FC0449682261}"/>
              </a:ext>
            </a:extLst>
          </p:cNvPr>
          <p:cNvSpPr/>
          <p:nvPr/>
        </p:nvSpPr>
        <p:spPr>
          <a:xfrm>
            <a:off x="3093982" y="4189025"/>
            <a:ext cx="131828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KQTS01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슬랫코일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1AB21064-C618-F385-C55E-B05E50146C34}"/>
              </a:ext>
            </a:extLst>
          </p:cNvPr>
          <p:cNvSpPr/>
          <p:nvPr/>
        </p:nvSpPr>
        <p:spPr>
          <a:xfrm>
            <a:off x="2841306" y="444096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제작 사이즈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7040673E-8083-7F36-A0BF-54CE4E09810C}"/>
              </a:ext>
            </a:extLst>
          </p:cNvPr>
          <p:cNvSpPr/>
          <p:nvPr/>
        </p:nvSpPr>
        <p:spPr>
          <a:xfrm>
            <a:off x="3464687" y="444096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8,260 X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8,350 mm  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6" name="모서리가 둥근 직사각형 250">
            <a:extLst>
              <a:ext uri="{FF2B5EF4-FFF2-40B4-BE49-F238E27FC236}">
                <a16:creationId xmlns:a16="http://schemas.microsoft.com/office/drawing/2014/main" id="{7DC99FF3-B9BC-2158-4C70-7DD81BDAAAB4}"/>
              </a:ext>
            </a:extLst>
          </p:cNvPr>
          <p:cNvSpPr/>
          <p:nvPr/>
        </p:nvSpPr>
        <p:spPr>
          <a:xfrm>
            <a:off x="2894468" y="4220087"/>
            <a:ext cx="199514" cy="210494"/>
          </a:xfrm>
          <a:prstGeom prst="roundRect">
            <a:avLst>
              <a:gd name="adj" fmla="val 1673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2</a:t>
            </a:r>
            <a:endParaRPr lang="ko-KR" altLang="en-US" sz="600" b="1" dirty="0">
              <a:solidFill>
                <a:schemeClr val="accent6"/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287EF55C-25B8-AEF7-B4E0-9B6D58EE1D8A}"/>
              </a:ext>
            </a:extLst>
          </p:cNvPr>
          <p:cNvGrpSpPr/>
          <p:nvPr/>
        </p:nvGrpSpPr>
        <p:grpSpPr>
          <a:xfrm>
            <a:off x="2894468" y="2937594"/>
            <a:ext cx="3520313" cy="1992648"/>
            <a:chOff x="2894468" y="2937594"/>
            <a:chExt cx="4832813" cy="1992648"/>
          </a:xfrm>
        </p:grpSpPr>
        <p:sp>
          <p:nvSpPr>
            <p:cNvPr id="28" name="사각형: 둥근 모서리 27">
              <a:extLst>
                <a:ext uri="{FF2B5EF4-FFF2-40B4-BE49-F238E27FC236}">
                  <a16:creationId xmlns:a16="http://schemas.microsoft.com/office/drawing/2014/main" id="{B5A70190-F729-1CCA-8D4B-5F24F4909BB6}"/>
                </a:ext>
              </a:extLst>
            </p:cNvPr>
            <p:cNvSpPr/>
            <p:nvPr/>
          </p:nvSpPr>
          <p:spPr>
            <a:xfrm>
              <a:off x="2894468" y="2953297"/>
              <a:ext cx="1553992" cy="219248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C8DAED86-A33E-E520-45C1-59F461C872DB}"/>
                </a:ext>
              </a:extLst>
            </p:cNvPr>
            <p:cNvSpPr/>
            <p:nvPr/>
          </p:nvSpPr>
          <p:spPr>
            <a:xfrm>
              <a:off x="3500341" y="2937594"/>
              <a:ext cx="94811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3,910 mm</a:t>
              </a:r>
              <a:endParaRPr lang="ko-KR" altLang="en-US" sz="7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8FE3C95-07A0-B06B-6391-867CB3501D8F}"/>
                </a:ext>
              </a:extLst>
            </p:cNvPr>
            <p:cNvSpPr/>
            <p:nvPr/>
          </p:nvSpPr>
          <p:spPr>
            <a:xfrm>
              <a:off x="2894468" y="2976667"/>
              <a:ext cx="727387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길이</a:t>
              </a:r>
            </a:p>
          </p:txBody>
        </p:sp>
        <p:sp>
          <p:nvSpPr>
            <p:cNvPr id="60" name="사각형: 둥근 모서리 59">
              <a:extLst>
                <a:ext uri="{FF2B5EF4-FFF2-40B4-BE49-F238E27FC236}">
                  <a16:creationId xmlns:a16="http://schemas.microsoft.com/office/drawing/2014/main" id="{4595C50E-6EBA-461E-E1C4-A6B2F4F1D67E}"/>
                </a:ext>
              </a:extLst>
            </p:cNvPr>
            <p:cNvSpPr/>
            <p:nvPr/>
          </p:nvSpPr>
          <p:spPr>
            <a:xfrm>
              <a:off x="4530988" y="2953297"/>
              <a:ext cx="1553992" cy="219248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E5C087BD-88A0-6D73-8873-82E2DB5D87C9}"/>
                </a:ext>
              </a:extLst>
            </p:cNvPr>
            <p:cNvSpPr/>
            <p:nvPr/>
          </p:nvSpPr>
          <p:spPr>
            <a:xfrm>
              <a:off x="5136861" y="2937594"/>
              <a:ext cx="94811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40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장</a:t>
              </a:r>
              <a:endParaRPr lang="ko-KR" altLang="en-US" sz="7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7470B1E6-7E98-0CEF-C92D-137C2DC06B1F}"/>
                </a:ext>
              </a:extLst>
            </p:cNvPr>
            <p:cNvSpPr/>
            <p:nvPr/>
          </p:nvSpPr>
          <p:spPr>
            <a:xfrm>
              <a:off x="4530988" y="2976667"/>
              <a:ext cx="727387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슬랫</a:t>
              </a:r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매수</a:t>
              </a:r>
            </a:p>
          </p:txBody>
        </p:sp>
        <p:sp>
          <p:nvSpPr>
            <p:cNvPr id="63" name="사각형: 둥근 모서리 62">
              <a:extLst>
                <a:ext uri="{FF2B5EF4-FFF2-40B4-BE49-F238E27FC236}">
                  <a16:creationId xmlns:a16="http://schemas.microsoft.com/office/drawing/2014/main" id="{BBF5929E-5459-F2F4-4B1D-4525AA8B5A06}"/>
                </a:ext>
              </a:extLst>
            </p:cNvPr>
            <p:cNvSpPr/>
            <p:nvPr/>
          </p:nvSpPr>
          <p:spPr>
            <a:xfrm>
              <a:off x="6173289" y="2953297"/>
              <a:ext cx="1553992" cy="219248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05C57F7B-A06D-1600-FF3F-DC53A2096000}"/>
                </a:ext>
              </a:extLst>
            </p:cNvPr>
            <p:cNvSpPr/>
            <p:nvPr/>
          </p:nvSpPr>
          <p:spPr>
            <a:xfrm>
              <a:off x="6779162" y="2937594"/>
              <a:ext cx="94811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4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개</a:t>
              </a:r>
              <a:endParaRPr lang="ko-KR" altLang="en-US" sz="7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9960934E-2CF3-A6A1-F95C-FD71129B6744}"/>
                </a:ext>
              </a:extLst>
            </p:cNvPr>
            <p:cNvSpPr/>
            <p:nvPr/>
          </p:nvSpPr>
          <p:spPr>
            <a:xfrm>
              <a:off x="6173289" y="2976667"/>
              <a:ext cx="727387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조인트바</a:t>
              </a:r>
            </a:p>
          </p:txBody>
        </p:sp>
        <p:sp>
          <p:nvSpPr>
            <p:cNvPr id="117" name="사각형: 둥근 모서리 116">
              <a:extLst>
                <a:ext uri="{FF2B5EF4-FFF2-40B4-BE49-F238E27FC236}">
                  <a16:creationId xmlns:a16="http://schemas.microsoft.com/office/drawing/2014/main" id="{2D770F02-41AD-07B9-FDFE-8227DB2E280F}"/>
                </a:ext>
              </a:extLst>
            </p:cNvPr>
            <p:cNvSpPr/>
            <p:nvPr/>
          </p:nvSpPr>
          <p:spPr>
            <a:xfrm>
              <a:off x="2894468" y="4710994"/>
              <a:ext cx="1553992" cy="219248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0A769814-B476-C386-F713-01189575E64F}"/>
                </a:ext>
              </a:extLst>
            </p:cNvPr>
            <p:cNvSpPr/>
            <p:nvPr/>
          </p:nvSpPr>
          <p:spPr>
            <a:xfrm>
              <a:off x="3500341" y="4695291"/>
              <a:ext cx="94811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3,910 mm</a:t>
              </a:r>
              <a:endParaRPr lang="ko-KR" altLang="en-US" sz="7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19" name="직사각형 118">
              <a:extLst>
                <a:ext uri="{FF2B5EF4-FFF2-40B4-BE49-F238E27FC236}">
                  <a16:creationId xmlns:a16="http://schemas.microsoft.com/office/drawing/2014/main" id="{6B981E2E-5CE3-00F2-D7E5-DAF17D4A8D1E}"/>
                </a:ext>
              </a:extLst>
            </p:cNvPr>
            <p:cNvSpPr/>
            <p:nvPr/>
          </p:nvSpPr>
          <p:spPr>
            <a:xfrm>
              <a:off x="2894468" y="4734364"/>
              <a:ext cx="727387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길이</a:t>
              </a:r>
            </a:p>
          </p:txBody>
        </p:sp>
        <p:sp>
          <p:nvSpPr>
            <p:cNvPr id="137" name="사각형: 둥근 모서리 136">
              <a:extLst>
                <a:ext uri="{FF2B5EF4-FFF2-40B4-BE49-F238E27FC236}">
                  <a16:creationId xmlns:a16="http://schemas.microsoft.com/office/drawing/2014/main" id="{0579D902-1530-6EBF-9D02-8BB424E4AD92}"/>
                </a:ext>
              </a:extLst>
            </p:cNvPr>
            <p:cNvSpPr/>
            <p:nvPr/>
          </p:nvSpPr>
          <p:spPr>
            <a:xfrm>
              <a:off x="4530988" y="4710994"/>
              <a:ext cx="1553992" cy="219248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138" name="직사각형 137">
              <a:extLst>
                <a:ext uri="{FF2B5EF4-FFF2-40B4-BE49-F238E27FC236}">
                  <a16:creationId xmlns:a16="http://schemas.microsoft.com/office/drawing/2014/main" id="{F00DC3E1-A96D-6718-E3D5-F00B71598690}"/>
                </a:ext>
              </a:extLst>
            </p:cNvPr>
            <p:cNvSpPr/>
            <p:nvPr/>
          </p:nvSpPr>
          <p:spPr>
            <a:xfrm>
              <a:off x="5136861" y="4695291"/>
              <a:ext cx="94811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40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장</a:t>
              </a:r>
              <a:endParaRPr lang="ko-KR" altLang="en-US" sz="7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9" name="직사각형 138">
              <a:extLst>
                <a:ext uri="{FF2B5EF4-FFF2-40B4-BE49-F238E27FC236}">
                  <a16:creationId xmlns:a16="http://schemas.microsoft.com/office/drawing/2014/main" id="{996DD30A-0DD9-3E01-A67A-4BAB2EFB133D}"/>
                </a:ext>
              </a:extLst>
            </p:cNvPr>
            <p:cNvSpPr/>
            <p:nvPr/>
          </p:nvSpPr>
          <p:spPr>
            <a:xfrm>
              <a:off x="4530988" y="4734364"/>
              <a:ext cx="727387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슬랫</a:t>
              </a:r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매수</a:t>
              </a:r>
            </a:p>
          </p:txBody>
        </p:sp>
        <p:sp>
          <p:nvSpPr>
            <p:cNvPr id="140" name="사각형: 둥근 모서리 139">
              <a:extLst>
                <a:ext uri="{FF2B5EF4-FFF2-40B4-BE49-F238E27FC236}">
                  <a16:creationId xmlns:a16="http://schemas.microsoft.com/office/drawing/2014/main" id="{91F49BC3-A7CD-2069-727A-AF7DE9541DD1}"/>
                </a:ext>
              </a:extLst>
            </p:cNvPr>
            <p:cNvSpPr/>
            <p:nvPr/>
          </p:nvSpPr>
          <p:spPr>
            <a:xfrm>
              <a:off x="6173289" y="4710994"/>
              <a:ext cx="1553992" cy="219248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B32DD029-9764-7DA8-1849-5D40F3F15C3A}"/>
                </a:ext>
              </a:extLst>
            </p:cNvPr>
            <p:cNvSpPr/>
            <p:nvPr/>
          </p:nvSpPr>
          <p:spPr>
            <a:xfrm>
              <a:off x="6779162" y="4695291"/>
              <a:ext cx="94811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4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개</a:t>
              </a:r>
              <a:endParaRPr lang="ko-KR" altLang="en-US" sz="7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EE3FA751-A734-7B0A-7CD9-9F6133CEE44E}"/>
                </a:ext>
              </a:extLst>
            </p:cNvPr>
            <p:cNvSpPr/>
            <p:nvPr/>
          </p:nvSpPr>
          <p:spPr>
            <a:xfrm>
              <a:off x="6173289" y="4734364"/>
              <a:ext cx="727387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조인트바</a:t>
              </a:r>
            </a:p>
          </p:txBody>
        </p:sp>
      </p:grp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6E3475A8-9418-61F9-A2EE-D0E27806A15C}"/>
              </a:ext>
            </a:extLst>
          </p:cNvPr>
          <p:cNvSpPr/>
          <p:nvPr/>
        </p:nvSpPr>
        <p:spPr>
          <a:xfrm>
            <a:off x="2894468" y="3606944"/>
            <a:ext cx="3520313" cy="2349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</a:rPr>
              <a:t>자재 투입 목록</a:t>
            </a:r>
          </a:p>
        </p:txBody>
      </p:sp>
      <p:sp>
        <p:nvSpPr>
          <p:cNvPr id="144" name="사각형: 둥근 모서리 143">
            <a:extLst>
              <a:ext uri="{FF2B5EF4-FFF2-40B4-BE49-F238E27FC236}">
                <a16:creationId xmlns:a16="http://schemas.microsoft.com/office/drawing/2014/main" id="{AFAA6657-5C4B-E513-C50E-EBFE4C9420F4}"/>
              </a:ext>
            </a:extLst>
          </p:cNvPr>
          <p:cNvSpPr/>
          <p:nvPr/>
        </p:nvSpPr>
        <p:spPr>
          <a:xfrm>
            <a:off x="2894468" y="5386204"/>
            <a:ext cx="3520313" cy="2349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</a:rPr>
              <a:t>자재 투입 목록</a:t>
            </a: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245855A8-CAB1-1F46-E925-86C2D2ABBA1F}"/>
              </a:ext>
            </a:extLst>
          </p:cNvPr>
          <p:cNvSpPr/>
          <p:nvPr/>
        </p:nvSpPr>
        <p:spPr>
          <a:xfrm>
            <a:off x="2696139" y="315991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모서리가 둥근 직사각형 250">
            <a:extLst>
              <a:ext uri="{FF2B5EF4-FFF2-40B4-BE49-F238E27FC236}">
                <a16:creationId xmlns:a16="http://schemas.microsoft.com/office/drawing/2014/main" id="{C124BDF9-4A08-99A8-6672-1B9758AEC7FE}"/>
              </a:ext>
            </a:extLst>
          </p:cNvPr>
          <p:cNvSpPr/>
          <p:nvPr/>
        </p:nvSpPr>
        <p:spPr>
          <a:xfrm>
            <a:off x="5583898" y="3267421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포장완료</a:t>
            </a:r>
          </a:p>
        </p:txBody>
      </p:sp>
      <p:sp>
        <p:nvSpPr>
          <p:cNvPr id="3" name="모서리가 둥근 직사각형 250">
            <a:extLst>
              <a:ext uri="{FF2B5EF4-FFF2-40B4-BE49-F238E27FC236}">
                <a16:creationId xmlns:a16="http://schemas.microsoft.com/office/drawing/2014/main" id="{BE37F40A-E3CB-069E-6769-D4F0CF4FFEDA}"/>
              </a:ext>
            </a:extLst>
          </p:cNvPr>
          <p:cNvSpPr/>
          <p:nvPr/>
        </p:nvSpPr>
        <p:spPr>
          <a:xfrm>
            <a:off x="5583898" y="5025118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포장완료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2964FE22-275C-B107-A49F-8DDA2BAB7D99}"/>
              </a:ext>
            </a:extLst>
          </p:cNvPr>
          <p:cNvSpPr/>
          <p:nvPr/>
        </p:nvSpPr>
        <p:spPr>
          <a:xfrm>
            <a:off x="2573705" y="799657"/>
            <a:ext cx="4171004" cy="1045757"/>
          </a:xfrm>
          <a:prstGeom prst="roundRect">
            <a:avLst>
              <a:gd name="adj" fmla="val 70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CF48C4C-0FAF-7113-DFF2-81364A5A37EB}"/>
              </a:ext>
            </a:extLst>
          </p:cNvPr>
          <p:cNvSpPr/>
          <p:nvPr/>
        </p:nvSpPr>
        <p:spPr>
          <a:xfrm>
            <a:off x="2659350" y="88527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작업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5C57BF77-11F1-C91F-E499-2938E2502328}"/>
              </a:ext>
            </a:extLst>
          </p:cNvPr>
          <p:cNvSpPr/>
          <p:nvPr/>
        </p:nvSpPr>
        <p:spPr>
          <a:xfrm>
            <a:off x="5340464" y="14182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8893C06-BBF5-B2DC-4BA8-BEF87EC203AD}"/>
              </a:ext>
            </a:extLst>
          </p:cNvPr>
          <p:cNvSpPr/>
          <p:nvPr/>
        </p:nvSpPr>
        <p:spPr>
          <a:xfrm>
            <a:off x="5340464" y="1177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생산일자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35CF4E0-6AAB-A2FA-D83C-C14F5A749BA4}"/>
              </a:ext>
            </a:extLst>
          </p:cNvPr>
          <p:cNvSpPr/>
          <p:nvPr/>
        </p:nvSpPr>
        <p:spPr>
          <a:xfrm>
            <a:off x="4050712" y="14182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6DC66D64-B01A-A1E2-D6F4-7875AC2E084B}"/>
              </a:ext>
            </a:extLst>
          </p:cNvPr>
          <p:cNvSpPr/>
          <p:nvPr/>
        </p:nvSpPr>
        <p:spPr>
          <a:xfrm>
            <a:off x="4050712" y="1177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 담당자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7CA9BDB6-B8F5-565A-0284-79D3C602945D}"/>
              </a:ext>
            </a:extLst>
          </p:cNvPr>
          <p:cNvSpPr/>
          <p:nvPr/>
        </p:nvSpPr>
        <p:spPr>
          <a:xfrm>
            <a:off x="2756758" y="14182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생산부서 ▼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3A0D93E-8CD6-2266-C73D-5F3B152ECB64}"/>
              </a:ext>
            </a:extLst>
          </p:cNvPr>
          <p:cNvSpPr/>
          <p:nvPr/>
        </p:nvSpPr>
        <p:spPr>
          <a:xfrm>
            <a:off x="2756758" y="1177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BAC04D8-CC3F-6A8D-A704-84AAD2AA5C9F}"/>
              </a:ext>
            </a:extLst>
          </p:cNvPr>
          <p:cNvSpPr/>
          <p:nvPr/>
        </p:nvSpPr>
        <p:spPr>
          <a:xfrm>
            <a:off x="1308713" y="801352"/>
            <a:ext cx="1176092" cy="5447491"/>
          </a:xfrm>
          <a:prstGeom prst="roundRect">
            <a:avLst>
              <a:gd name="adj" fmla="val 448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90658088-3FB0-76EC-2781-3135537E53ED}"/>
              </a:ext>
            </a:extLst>
          </p:cNvPr>
          <p:cNvSpPr/>
          <p:nvPr/>
        </p:nvSpPr>
        <p:spPr>
          <a:xfrm>
            <a:off x="4989289" y="791549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슬랫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공정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50A94B38-5A5A-761A-9F1F-5CE711F7ADF9}"/>
              </a:ext>
            </a:extLst>
          </p:cNvPr>
          <p:cNvSpPr/>
          <p:nvPr/>
        </p:nvSpPr>
        <p:spPr>
          <a:xfrm>
            <a:off x="5184830" y="243132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FSS-01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5E48600E-DD3B-0BE2-CE3C-8BDF306CE22F}"/>
              </a:ext>
            </a:extLst>
          </p:cNvPr>
          <p:cNvSpPr/>
          <p:nvPr/>
        </p:nvSpPr>
        <p:spPr>
          <a:xfrm>
            <a:off x="5184830" y="4159035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FSS-01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05250D00-AE1E-B144-6BA0-0863C68551B4}"/>
              </a:ext>
            </a:extLst>
          </p:cNvPr>
          <p:cNvGrpSpPr/>
          <p:nvPr/>
        </p:nvGrpSpPr>
        <p:grpSpPr>
          <a:xfrm>
            <a:off x="3101355" y="2653648"/>
            <a:ext cx="3348000" cy="36000"/>
            <a:chOff x="1839118" y="2653648"/>
            <a:chExt cx="2303097" cy="36000"/>
          </a:xfrm>
        </p:grpSpPr>
        <p:sp>
          <p:nvSpPr>
            <p:cNvPr id="85" name="Rectangle 31">
              <a:extLst>
                <a:ext uri="{FF2B5EF4-FFF2-40B4-BE49-F238E27FC236}">
                  <a16:creationId xmlns:a16="http://schemas.microsoft.com/office/drawing/2014/main" id="{778FF2A8-38D3-01B6-EC38-A5CCECFCB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215" y="2653648"/>
              <a:ext cx="1800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6" name="Rectangle 31">
              <a:extLst>
                <a:ext uri="{FF2B5EF4-FFF2-40B4-BE49-F238E27FC236}">
                  <a16:creationId xmlns:a16="http://schemas.microsoft.com/office/drawing/2014/main" id="{B32E29F6-C2EF-6C48-E346-3A243A2C3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118" y="2653648"/>
              <a:ext cx="1800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B2FEA9F2-1FF5-C841-CADC-CAC49EF9FE83}"/>
              </a:ext>
            </a:extLst>
          </p:cNvPr>
          <p:cNvGrpSpPr/>
          <p:nvPr/>
        </p:nvGrpSpPr>
        <p:grpSpPr>
          <a:xfrm>
            <a:off x="3101355" y="4380347"/>
            <a:ext cx="3348000" cy="36000"/>
            <a:chOff x="1839118" y="2653648"/>
            <a:chExt cx="2303097" cy="36000"/>
          </a:xfrm>
        </p:grpSpPr>
        <p:sp>
          <p:nvSpPr>
            <p:cNvPr id="88" name="Rectangle 31">
              <a:extLst>
                <a:ext uri="{FF2B5EF4-FFF2-40B4-BE49-F238E27FC236}">
                  <a16:creationId xmlns:a16="http://schemas.microsoft.com/office/drawing/2014/main" id="{A0845420-1742-EE8E-FACC-9E4712B75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215" y="2653648"/>
              <a:ext cx="1800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9" name="Rectangle 31">
              <a:extLst>
                <a:ext uri="{FF2B5EF4-FFF2-40B4-BE49-F238E27FC236}">
                  <a16:creationId xmlns:a16="http://schemas.microsoft.com/office/drawing/2014/main" id="{BAA6271F-55D3-4527-937B-690D9E1B0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118" y="2653648"/>
              <a:ext cx="1800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5" name="직사각형 4">
            <a:extLst>
              <a:ext uri="{FF2B5EF4-FFF2-40B4-BE49-F238E27FC236}">
                <a16:creationId xmlns:a16="http://schemas.microsoft.com/office/drawing/2014/main" id="{9C6B106D-3B69-3085-8111-E92F59043896}"/>
              </a:ext>
            </a:extLst>
          </p:cNvPr>
          <p:cNvSpPr/>
          <p:nvPr/>
        </p:nvSpPr>
        <p:spPr>
          <a:xfrm>
            <a:off x="1394359" y="888917"/>
            <a:ext cx="10645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 목록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54CB50C7-0D09-D10D-E044-52F28586F6AB}"/>
              </a:ext>
            </a:extLst>
          </p:cNvPr>
          <p:cNvSpPr/>
          <p:nvPr/>
        </p:nvSpPr>
        <p:spPr>
          <a:xfrm>
            <a:off x="1373523" y="1394397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accent2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E9091DB-8905-5623-F0FD-89FD8081ACE5}"/>
              </a:ext>
            </a:extLst>
          </p:cNvPr>
          <p:cNvSpPr/>
          <p:nvPr/>
        </p:nvSpPr>
        <p:spPr>
          <a:xfrm>
            <a:off x="1380833" y="1605743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96FF461-41B4-98AB-2CE5-30713E77B2A2}"/>
              </a:ext>
            </a:extLst>
          </p:cNvPr>
          <p:cNvSpPr/>
          <p:nvPr/>
        </p:nvSpPr>
        <p:spPr>
          <a:xfrm>
            <a:off x="1380832" y="144495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F10E538-2D6D-8BD7-E582-EE87F7D301E2}"/>
              </a:ext>
            </a:extLst>
          </p:cNvPr>
          <p:cNvSpPr/>
          <p:nvPr/>
        </p:nvSpPr>
        <p:spPr>
          <a:xfrm>
            <a:off x="1960537" y="1611158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339AD9CC-4A6B-F8C9-FCF9-5C3745EBF1AC}"/>
              </a:ext>
            </a:extLst>
          </p:cNvPr>
          <p:cNvSpPr/>
          <p:nvPr/>
        </p:nvSpPr>
        <p:spPr>
          <a:xfrm>
            <a:off x="1373523" y="215973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DD2D754B-2EA6-F2A9-4B29-97CA7273987F}"/>
              </a:ext>
            </a:extLst>
          </p:cNvPr>
          <p:cNvSpPr/>
          <p:nvPr/>
        </p:nvSpPr>
        <p:spPr>
          <a:xfrm>
            <a:off x="1380833" y="237107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7FF272AD-E2C9-D76D-9194-435139C59A32}"/>
              </a:ext>
            </a:extLst>
          </p:cNvPr>
          <p:cNvSpPr/>
          <p:nvPr/>
        </p:nvSpPr>
        <p:spPr>
          <a:xfrm>
            <a:off x="1380832" y="221028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B9F0291-132A-9CD6-645A-9F16D8D04B86}"/>
              </a:ext>
            </a:extLst>
          </p:cNvPr>
          <p:cNvSpPr/>
          <p:nvPr/>
        </p:nvSpPr>
        <p:spPr>
          <a:xfrm>
            <a:off x="1960537" y="237649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5047F8B3-F9C2-A5DA-9215-A52A9066995C}"/>
              </a:ext>
            </a:extLst>
          </p:cNvPr>
          <p:cNvSpPr/>
          <p:nvPr/>
        </p:nvSpPr>
        <p:spPr>
          <a:xfrm>
            <a:off x="1373523" y="291600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064D17C-F899-A56D-219A-BB241DEF2B37}"/>
              </a:ext>
            </a:extLst>
          </p:cNvPr>
          <p:cNvSpPr/>
          <p:nvPr/>
        </p:nvSpPr>
        <p:spPr>
          <a:xfrm>
            <a:off x="1380833" y="312734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A954234-20D0-70CA-2ADE-EBC39D2FCD8D}"/>
              </a:ext>
            </a:extLst>
          </p:cNvPr>
          <p:cNvSpPr/>
          <p:nvPr/>
        </p:nvSpPr>
        <p:spPr>
          <a:xfrm>
            <a:off x="1380832" y="296655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B42289EF-C12B-8988-7DD7-7581B1378D87}"/>
              </a:ext>
            </a:extLst>
          </p:cNvPr>
          <p:cNvSpPr/>
          <p:nvPr/>
        </p:nvSpPr>
        <p:spPr>
          <a:xfrm>
            <a:off x="1960537" y="313276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E6BF23D7-3EFB-AA4E-B5E9-7BCB2E5BAD72}"/>
              </a:ext>
            </a:extLst>
          </p:cNvPr>
          <p:cNvSpPr/>
          <p:nvPr/>
        </p:nvSpPr>
        <p:spPr>
          <a:xfrm>
            <a:off x="1373523" y="345457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F33DB5D-223A-5547-84A4-7943AC220E5F}"/>
              </a:ext>
            </a:extLst>
          </p:cNvPr>
          <p:cNvSpPr/>
          <p:nvPr/>
        </p:nvSpPr>
        <p:spPr>
          <a:xfrm>
            <a:off x="1380833" y="366591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0912719-1346-7818-A6C9-614939075A25}"/>
              </a:ext>
            </a:extLst>
          </p:cNvPr>
          <p:cNvSpPr/>
          <p:nvPr/>
        </p:nvSpPr>
        <p:spPr>
          <a:xfrm>
            <a:off x="1380832" y="350512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9670FD35-1719-A795-2FE9-E75E1DD41DA0}"/>
              </a:ext>
            </a:extLst>
          </p:cNvPr>
          <p:cNvSpPr/>
          <p:nvPr/>
        </p:nvSpPr>
        <p:spPr>
          <a:xfrm>
            <a:off x="1960537" y="367133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D348CD1-5645-00C7-6925-299FCACD6006}"/>
              </a:ext>
            </a:extLst>
          </p:cNvPr>
          <p:cNvSpPr/>
          <p:nvPr/>
        </p:nvSpPr>
        <p:spPr>
          <a:xfrm>
            <a:off x="1300066" y="1180488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긴급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933AC0C8-A2FE-4F75-EAB5-8D2AE0520E90}"/>
              </a:ext>
            </a:extLst>
          </p:cNvPr>
          <p:cNvSpPr/>
          <p:nvPr/>
        </p:nvSpPr>
        <p:spPr>
          <a:xfrm>
            <a:off x="1300066" y="1935744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우선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75DB9A9B-C0A7-A586-AC41-D7A716623C3B}"/>
              </a:ext>
            </a:extLst>
          </p:cNvPr>
          <p:cNvSpPr/>
          <p:nvPr/>
        </p:nvSpPr>
        <p:spPr>
          <a:xfrm>
            <a:off x="1300066" y="2698658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일반</a:t>
            </a:r>
          </a:p>
        </p:txBody>
      </p:sp>
      <p:sp>
        <p:nvSpPr>
          <p:cNvPr id="93" name="모서리가 둥근 직사각형 250">
            <a:extLst>
              <a:ext uri="{FF2B5EF4-FFF2-40B4-BE49-F238E27FC236}">
                <a16:creationId xmlns:a16="http://schemas.microsoft.com/office/drawing/2014/main" id="{2DE7D579-D90E-B45A-5189-EADA3C09B929}"/>
              </a:ext>
            </a:extLst>
          </p:cNvPr>
          <p:cNvSpPr/>
          <p:nvPr/>
        </p:nvSpPr>
        <p:spPr>
          <a:xfrm>
            <a:off x="2083124" y="2244875"/>
            <a:ext cx="288000" cy="117988"/>
          </a:xfrm>
          <a:prstGeom prst="roundRect">
            <a:avLst>
              <a:gd name="adj" fmla="val 1673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조인트바</a:t>
            </a:r>
            <a:endParaRPr lang="ko-KR" altLang="en-US" sz="5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BDAF0360-DD2E-AE67-7C57-5CE86AC7ED1C}"/>
              </a:ext>
            </a:extLst>
          </p:cNvPr>
          <p:cNvSpPr/>
          <p:nvPr/>
        </p:nvSpPr>
        <p:spPr>
          <a:xfrm>
            <a:off x="2240127" y="20876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F8818430-DDE6-E2A3-C990-7F1B6CEAF395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>
                <a:solidFill>
                  <a:schemeClr val="bg1"/>
                </a:solidFill>
              </a:rPr>
              <a:t>현행화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370346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A1E074-D6AD-5B70-BDB4-59250EE17D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6B76C09-B89B-3615-0031-E02D4C19803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24AA83F-B13B-86E4-AFEF-F7DC6952B50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 err="1">
                <a:solidFill>
                  <a:schemeClr val="tx1"/>
                </a:solidFill>
              </a:rPr>
              <a:t>절곡</a:t>
            </a:r>
            <a:r>
              <a:rPr lang="ko-KR" altLang="en-US" sz="800" dirty="0">
                <a:solidFill>
                  <a:schemeClr val="tx1"/>
                </a:solidFill>
              </a:rPr>
              <a:t> 공정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88F522E-65BD-6792-DB6D-5C994BB97F4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041647967"/>
              </p:ext>
            </p:extLst>
          </p:nvPr>
        </p:nvGraphicFramePr>
        <p:xfrm>
          <a:off x="7086600" y="501650"/>
          <a:ext cx="2057400" cy="19004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 태그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 구분일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745138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공정 단계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작업일지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412974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검사성적서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중간검사성적서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452211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CF70E3F-79C5-4E21-FF8C-D569BD48DE1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1A2A396-3E11-7337-EDAC-704D0D78491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3A4F58F-B355-F024-2122-FB6040594772}"/>
              </a:ext>
            </a:extLst>
          </p:cNvPr>
          <p:cNvSpPr/>
          <p:nvPr/>
        </p:nvSpPr>
        <p:spPr>
          <a:xfrm>
            <a:off x="87018" y="685369"/>
            <a:ext cx="1063145" cy="6060268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69B2C5F-E9F3-53BD-DDB0-4B3F3635189D}"/>
              </a:ext>
            </a:extLst>
          </p:cNvPr>
          <p:cNvSpPr/>
          <p:nvPr/>
        </p:nvSpPr>
        <p:spPr>
          <a:xfrm>
            <a:off x="182390" y="775951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AFD1143-72D9-6900-3769-319A1C0567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2683040"/>
              </p:ext>
            </p:extLst>
          </p:nvPr>
        </p:nvGraphicFramePr>
        <p:xfrm>
          <a:off x="181395" y="1138446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8834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작업지시관리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3546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작업자화면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8742B3AD-7878-0DBD-6A5A-0BA3C1C059F8}"/>
              </a:ext>
            </a:extLst>
          </p:cNvPr>
          <p:cNvSpPr/>
          <p:nvPr/>
        </p:nvSpPr>
        <p:spPr>
          <a:xfrm>
            <a:off x="2573704" y="1931035"/>
            <a:ext cx="4171003" cy="4394348"/>
          </a:xfrm>
          <a:prstGeom prst="roundRect">
            <a:avLst>
              <a:gd name="adj" fmla="val 239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77B32E8-AC48-9270-4FCA-DF2A50D3A21B}"/>
              </a:ext>
            </a:extLst>
          </p:cNvPr>
          <p:cNvSpPr/>
          <p:nvPr/>
        </p:nvSpPr>
        <p:spPr>
          <a:xfrm>
            <a:off x="2659350" y="201665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작업 목록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613DC0C1-45D1-07A4-8B2F-B2A9F57728BD}"/>
              </a:ext>
            </a:extLst>
          </p:cNvPr>
          <p:cNvSpPr/>
          <p:nvPr/>
        </p:nvSpPr>
        <p:spPr>
          <a:xfrm>
            <a:off x="5863866" y="6420858"/>
            <a:ext cx="880843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검사성적서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488EC1B-1452-BBD6-1576-006C573E4127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4B705382-116C-1F5A-D001-A0807471107F}"/>
              </a:ext>
            </a:extLst>
          </p:cNvPr>
          <p:cNvSpPr/>
          <p:nvPr/>
        </p:nvSpPr>
        <p:spPr>
          <a:xfrm>
            <a:off x="5010272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작업일지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31D373AE-22A8-6B54-42F7-23FA01366521}"/>
              </a:ext>
            </a:extLst>
          </p:cNvPr>
          <p:cNvGrpSpPr/>
          <p:nvPr/>
        </p:nvGrpSpPr>
        <p:grpSpPr>
          <a:xfrm>
            <a:off x="41461" y="507231"/>
            <a:ext cx="7016858" cy="203755"/>
            <a:chOff x="241300" y="3917462"/>
            <a:chExt cx="2622550" cy="197338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C42B0F99-E9E8-FF5C-E5E0-48560C0E1AE4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B62485A6-26E7-E68D-860D-91E8C0BA70E2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8B2B7A6A-DC05-1385-A6CA-350BC59819B7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A76A14DE-035E-D257-9683-1F4D401CFD4D}"/>
              </a:ext>
            </a:extLst>
          </p:cNvPr>
          <p:cNvSpPr/>
          <p:nvPr/>
        </p:nvSpPr>
        <p:spPr>
          <a:xfrm>
            <a:off x="2756759" y="2350764"/>
            <a:ext cx="3851978" cy="3862993"/>
          </a:xfrm>
          <a:prstGeom prst="roundRect">
            <a:avLst>
              <a:gd name="adj" fmla="val 179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489DECA-69E3-5018-D2CD-A774A5CDDE94}"/>
              </a:ext>
            </a:extLst>
          </p:cNvPr>
          <p:cNvSpPr/>
          <p:nvPr/>
        </p:nvSpPr>
        <p:spPr>
          <a:xfrm>
            <a:off x="3093982" y="2431328"/>
            <a:ext cx="131828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KWWS03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가이드레일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" name="모서리가 둥근 직사각형 250">
            <a:extLst>
              <a:ext uri="{FF2B5EF4-FFF2-40B4-BE49-F238E27FC236}">
                <a16:creationId xmlns:a16="http://schemas.microsoft.com/office/drawing/2014/main" id="{3BA7D329-0167-F9F8-F298-43CD45485DE9}"/>
              </a:ext>
            </a:extLst>
          </p:cNvPr>
          <p:cNvSpPr/>
          <p:nvPr/>
        </p:nvSpPr>
        <p:spPr>
          <a:xfrm>
            <a:off x="2894468" y="2462390"/>
            <a:ext cx="199514" cy="210494"/>
          </a:xfrm>
          <a:prstGeom prst="roundRect">
            <a:avLst>
              <a:gd name="adj" fmla="val 1673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1</a:t>
            </a:r>
            <a:endParaRPr lang="ko-KR" altLang="en-US" sz="6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6F33BF0-A284-B310-4766-37D2137DBF8A}"/>
              </a:ext>
            </a:extLst>
          </p:cNvPr>
          <p:cNvSpPr/>
          <p:nvPr/>
        </p:nvSpPr>
        <p:spPr>
          <a:xfrm>
            <a:off x="2907731" y="2924598"/>
            <a:ext cx="1743190" cy="117283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4D25516-F7DF-694A-07C3-E2297C161770}"/>
              </a:ext>
            </a:extLst>
          </p:cNvPr>
          <p:cNvSpPr/>
          <p:nvPr/>
        </p:nvSpPr>
        <p:spPr>
          <a:xfrm>
            <a:off x="2841306" y="2683271"/>
            <a:ext cx="8988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도면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D3022034-A173-233D-40AB-66AD8B731F44}"/>
              </a:ext>
            </a:extLst>
          </p:cNvPr>
          <p:cNvSpPr/>
          <p:nvPr/>
        </p:nvSpPr>
        <p:spPr>
          <a:xfrm>
            <a:off x="4750527" y="2915340"/>
            <a:ext cx="1698828" cy="219248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4BAEC52-F454-6DBA-BD8B-85E976D7A00A}"/>
              </a:ext>
            </a:extLst>
          </p:cNvPr>
          <p:cNvSpPr/>
          <p:nvPr/>
        </p:nvSpPr>
        <p:spPr>
          <a:xfrm>
            <a:off x="5412869" y="2899637"/>
            <a:ext cx="10364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벽면형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120X70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ED0F97F-6A40-9F67-363E-978B54CF26C8}"/>
              </a:ext>
            </a:extLst>
          </p:cNvPr>
          <p:cNvSpPr/>
          <p:nvPr/>
        </p:nvSpPr>
        <p:spPr>
          <a:xfrm>
            <a:off x="4750527" y="2938710"/>
            <a:ext cx="7951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종류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CFAC317-31B4-7DDE-9968-7B1AB20B9AEA}"/>
              </a:ext>
            </a:extLst>
          </p:cNvPr>
          <p:cNvSpPr/>
          <p:nvPr/>
        </p:nvSpPr>
        <p:spPr>
          <a:xfrm>
            <a:off x="4750528" y="2683271"/>
            <a:ext cx="8988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공통사항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07740A09-2676-514B-C73E-C6999625AAE3}"/>
              </a:ext>
            </a:extLst>
          </p:cNvPr>
          <p:cNvSpPr/>
          <p:nvPr/>
        </p:nvSpPr>
        <p:spPr>
          <a:xfrm>
            <a:off x="4750527" y="3222383"/>
            <a:ext cx="1698828" cy="219248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89BC8A5F-CD67-4F41-34D9-CA868EBC43E8}"/>
              </a:ext>
            </a:extLst>
          </p:cNvPr>
          <p:cNvSpPr/>
          <p:nvPr/>
        </p:nvSpPr>
        <p:spPr>
          <a:xfrm>
            <a:off x="5412869" y="3206680"/>
            <a:ext cx="10364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벽면형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147F957-1531-E374-C7FB-61FC425E2F60}"/>
              </a:ext>
            </a:extLst>
          </p:cNvPr>
          <p:cNvSpPr/>
          <p:nvPr/>
        </p:nvSpPr>
        <p:spPr>
          <a:xfrm>
            <a:off x="4750527" y="3245753"/>
            <a:ext cx="7951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유형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46E0BA13-DC76-E9FD-4DC4-34014A26D3AB}"/>
              </a:ext>
            </a:extLst>
          </p:cNvPr>
          <p:cNvSpPr/>
          <p:nvPr/>
        </p:nvSpPr>
        <p:spPr>
          <a:xfrm>
            <a:off x="4750527" y="3531594"/>
            <a:ext cx="1698828" cy="219248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B05EE13-80F9-AFCB-DC3E-9A721F7A6951}"/>
              </a:ext>
            </a:extLst>
          </p:cNvPr>
          <p:cNvSpPr/>
          <p:nvPr/>
        </p:nvSpPr>
        <p:spPr>
          <a:xfrm>
            <a:off x="5412869" y="3515891"/>
            <a:ext cx="10364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4,000mm X 6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06C79C2-839D-D804-DF40-2CF2B0C65593}"/>
              </a:ext>
            </a:extLst>
          </p:cNvPr>
          <p:cNvSpPr/>
          <p:nvPr/>
        </p:nvSpPr>
        <p:spPr>
          <a:xfrm>
            <a:off x="4750527" y="3554964"/>
            <a:ext cx="7951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길이별 수량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4076E9F-0425-ECD2-93F3-A7AD02CBCE96}"/>
              </a:ext>
            </a:extLst>
          </p:cNvPr>
          <p:cNvSpPr/>
          <p:nvPr/>
        </p:nvSpPr>
        <p:spPr>
          <a:xfrm>
            <a:off x="4750527" y="3838637"/>
            <a:ext cx="1698828" cy="219248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5088A571-E436-8350-34B7-0114FF4D3B37}"/>
              </a:ext>
            </a:extLst>
          </p:cNvPr>
          <p:cNvSpPr/>
          <p:nvPr/>
        </p:nvSpPr>
        <p:spPr>
          <a:xfrm>
            <a:off x="5412869" y="3822934"/>
            <a:ext cx="10364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3,000mm X 6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EFAA172C-22FB-5D3A-4882-22F804CEA05F}"/>
              </a:ext>
            </a:extLst>
          </p:cNvPr>
          <p:cNvSpPr/>
          <p:nvPr/>
        </p:nvSpPr>
        <p:spPr>
          <a:xfrm>
            <a:off x="4750527" y="3862007"/>
            <a:ext cx="7951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길이별 수량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A888455-9AAE-F12C-666D-1885EFAA84F0}"/>
              </a:ext>
            </a:extLst>
          </p:cNvPr>
          <p:cNvSpPr/>
          <p:nvPr/>
        </p:nvSpPr>
        <p:spPr>
          <a:xfrm>
            <a:off x="2841306" y="4140120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세부부품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(2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개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31D0BCF6-C32C-F412-DAE1-9CF296B34EE6}"/>
              </a:ext>
            </a:extLst>
          </p:cNvPr>
          <p:cNvSpPr/>
          <p:nvPr/>
        </p:nvSpPr>
        <p:spPr>
          <a:xfrm>
            <a:off x="2932254" y="4361105"/>
            <a:ext cx="3517101" cy="589879"/>
          </a:xfrm>
          <a:prstGeom prst="roundRect">
            <a:avLst>
              <a:gd name="adj" fmla="val 988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269CBB13-BE3B-A9EC-756C-C21739EDC8B4}"/>
              </a:ext>
            </a:extLst>
          </p:cNvPr>
          <p:cNvSpPr/>
          <p:nvPr/>
        </p:nvSpPr>
        <p:spPr>
          <a:xfrm>
            <a:off x="2932254" y="4384476"/>
            <a:ext cx="108874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엘바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0AB5D4CD-7E87-22C2-D2BF-6849BB0CB207}"/>
              </a:ext>
            </a:extLst>
          </p:cNvPr>
          <p:cNvSpPr/>
          <p:nvPr/>
        </p:nvSpPr>
        <p:spPr>
          <a:xfrm>
            <a:off x="5364895" y="4384476"/>
            <a:ext cx="108874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EGI 1.6T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DF8676D1-9B2F-D9A5-D9F2-C6E4E225D6C8}"/>
              </a:ext>
            </a:extLst>
          </p:cNvPr>
          <p:cNvSpPr/>
          <p:nvPr/>
        </p:nvSpPr>
        <p:spPr>
          <a:xfrm>
            <a:off x="3034929" y="4628646"/>
            <a:ext cx="3311627" cy="219248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636B6810-30F5-C1AD-0724-0DDD33D56097}"/>
              </a:ext>
            </a:extLst>
          </p:cNvPr>
          <p:cNvSpPr/>
          <p:nvPr/>
        </p:nvSpPr>
        <p:spPr>
          <a:xfrm>
            <a:off x="4931553" y="4612943"/>
            <a:ext cx="141913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16 l 75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5AC552D-20B7-4387-7DFE-C1EF31DA43F0}"/>
              </a:ext>
            </a:extLst>
          </p:cNvPr>
          <p:cNvSpPr/>
          <p:nvPr/>
        </p:nvSpPr>
        <p:spPr>
          <a:xfrm>
            <a:off x="3034929" y="4652016"/>
            <a:ext cx="108874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바라시 정보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732F7552-F11E-6FE5-BB61-F4D03A79353F}"/>
              </a:ext>
            </a:extLst>
          </p:cNvPr>
          <p:cNvSpPr/>
          <p:nvPr/>
        </p:nvSpPr>
        <p:spPr>
          <a:xfrm>
            <a:off x="2932254" y="5024339"/>
            <a:ext cx="3517101" cy="589879"/>
          </a:xfrm>
          <a:prstGeom prst="roundRect">
            <a:avLst>
              <a:gd name="adj" fmla="val 988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A91D150E-0935-273B-0F79-FC4D0B85FEE6}"/>
              </a:ext>
            </a:extLst>
          </p:cNvPr>
          <p:cNvSpPr/>
          <p:nvPr/>
        </p:nvSpPr>
        <p:spPr>
          <a:xfrm>
            <a:off x="2932254" y="5047710"/>
            <a:ext cx="108874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하장바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050D6BBA-27FC-ECB2-357B-650F51C83546}"/>
              </a:ext>
            </a:extLst>
          </p:cNvPr>
          <p:cNvSpPr/>
          <p:nvPr/>
        </p:nvSpPr>
        <p:spPr>
          <a:xfrm>
            <a:off x="5364895" y="5047710"/>
            <a:ext cx="108874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EGI 1.6T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77BCAED3-B67A-C082-9998-D83C12999B67}"/>
              </a:ext>
            </a:extLst>
          </p:cNvPr>
          <p:cNvSpPr/>
          <p:nvPr/>
        </p:nvSpPr>
        <p:spPr>
          <a:xfrm>
            <a:off x="3034929" y="5291880"/>
            <a:ext cx="3311627" cy="219248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2C91281-0DAB-CD88-A83F-6078CD2720D8}"/>
              </a:ext>
            </a:extLst>
          </p:cNvPr>
          <p:cNvSpPr/>
          <p:nvPr/>
        </p:nvSpPr>
        <p:spPr>
          <a:xfrm>
            <a:off x="3848100" y="5276177"/>
            <a:ext cx="250258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16 l 75 l 16 l 75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l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16 (A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각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 l 75 l 16 l 75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음영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ECAB6F05-F051-94A5-A3C1-54E183E11E4A}"/>
              </a:ext>
            </a:extLst>
          </p:cNvPr>
          <p:cNvSpPr/>
          <p:nvPr/>
        </p:nvSpPr>
        <p:spPr>
          <a:xfrm>
            <a:off x="3034929" y="5315250"/>
            <a:ext cx="108874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바라시 정보</a:t>
            </a: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CFF15418-BFE9-2E5A-B724-769F8E1E3B18}"/>
              </a:ext>
            </a:extLst>
          </p:cNvPr>
          <p:cNvSpPr/>
          <p:nvPr/>
        </p:nvSpPr>
        <p:spPr>
          <a:xfrm>
            <a:off x="2696139" y="564418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91998D0-7D52-C2D7-B288-A3DFCD79F8D1}"/>
              </a:ext>
            </a:extLst>
          </p:cNvPr>
          <p:cNvSpPr/>
          <p:nvPr/>
        </p:nvSpPr>
        <p:spPr>
          <a:xfrm>
            <a:off x="6680250" y="646148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CB263D8B-0D0F-EF9C-2F85-273C00EF5BFE}"/>
              </a:ext>
            </a:extLst>
          </p:cNvPr>
          <p:cNvSpPr/>
          <p:nvPr/>
        </p:nvSpPr>
        <p:spPr>
          <a:xfrm>
            <a:off x="4902476" y="646148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모서리가 둥근 직사각형 250">
            <a:extLst>
              <a:ext uri="{FF2B5EF4-FFF2-40B4-BE49-F238E27FC236}">
                <a16:creationId xmlns:a16="http://schemas.microsoft.com/office/drawing/2014/main" id="{34F841FF-5860-6952-17C4-0163EC8B567F}"/>
              </a:ext>
            </a:extLst>
          </p:cNvPr>
          <p:cNvSpPr/>
          <p:nvPr/>
        </p:nvSpPr>
        <p:spPr>
          <a:xfrm>
            <a:off x="2894468" y="5792777"/>
            <a:ext cx="670318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자재투입</a:t>
            </a:r>
            <a:endParaRPr lang="ko-KR" altLang="en-US" sz="6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19" name="모서리가 둥근 직사각형 250">
            <a:extLst>
              <a:ext uri="{FF2B5EF4-FFF2-40B4-BE49-F238E27FC236}">
                <a16:creationId xmlns:a16="http://schemas.microsoft.com/office/drawing/2014/main" id="{594E52FC-6D2F-D0A9-CEEF-FF75C0F029E3}"/>
              </a:ext>
            </a:extLst>
          </p:cNvPr>
          <p:cNvSpPr/>
          <p:nvPr/>
        </p:nvSpPr>
        <p:spPr>
          <a:xfrm>
            <a:off x="3617915" y="5792777"/>
            <a:ext cx="670318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절단   </a:t>
            </a:r>
            <a:r>
              <a:rPr lang="ko-KR" altLang="en-US" sz="600" b="1" dirty="0">
                <a:solidFill>
                  <a:schemeClr val="accent6"/>
                </a:solidFill>
                <a:latin typeface="+mn-ea"/>
              </a:rPr>
              <a:t>완료</a:t>
            </a:r>
          </a:p>
        </p:txBody>
      </p:sp>
      <p:sp>
        <p:nvSpPr>
          <p:cNvPr id="21" name="모서리가 둥근 직사각형 250">
            <a:extLst>
              <a:ext uri="{FF2B5EF4-FFF2-40B4-BE49-F238E27FC236}">
                <a16:creationId xmlns:a16="http://schemas.microsoft.com/office/drawing/2014/main" id="{3198C32C-7020-AE85-49C0-B4E97087A08B}"/>
              </a:ext>
            </a:extLst>
          </p:cNvPr>
          <p:cNvSpPr/>
          <p:nvPr/>
        </p:nvSpPr>
        <p:spPr>
          <a:xfrm>
            <a:off x="4338864" y="5792777"/>
            <a:ext cx="670318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절곡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600" b="1" dirty="0">
                <a:solidFill>
                  <a:schemeClr val="accent6"/>
                </a:solidFill>
                <a:latin typeface="+mn-ea"/>
              </a:rPr>
              <a:t>완료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모서리가 둥근 직사각형 250">
            <a:extLst>
              <a:ext uri="{FF2B5EF4-FFF2-40B4-BE49-F238E27FC236}">
                <a16:creationId xmlns:a16="http://schemas.microsoft.com/office/drawing/2014/main" id="{1E3B0F75-97AE-318D-6DF3-B490DC883225}"/>
              </a:ext>
            </a:extLst>
          </p:cNvPr>
          <p:cNvSpPr/>
          <p:nvPr/>
        </p:nvSpPr>
        <p:spPr>
          <a:xfrm>
            <a:off x="5059814" y="5792777"/>
            <a:ext cx="670318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중간검사</a:t>
            </a:r>
            <a:endParaRPr lang="ko-KR" altLang="en-US" sz="6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25" name="모서리가 둥근 직사각형 250">
            <a:extLst>
              <a:ext uri="{FF2B5EF4-FFF2-40B4-BE49-F238E27FC236}">
                <a16:creationId xmlns:a16="http://schemas.microsoft.com/office/drawing/2014/main" id="{339654A3-B6C0-D6A4-772F-5D9638AB43B2}"/>
              </a:ext>
            </a:extLst>
          </p:cNvPr>
          <p:cNvSpPr/>
          <p:nvPr/>
        </p:nvSpPr>
        <p:spPr>
          <a:xfrm>
            <a:off x="5779037" y="5792777"/>
            <a:ext cx="670318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포장완료</a:t>
            </a:r>
            <a:endParaRPr lang="ko-KR" altLang="en-US" sz="6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245" name="사각형: 둥근 모서리 244">
            <a:extLst>
              <a:ext uri="{FF2B5EF4-FFF2-40B4-BE49-F238E27FC236}">
                <a16:creationId xmlns:a16="http://schemas.microsoft.com/office/drawing/2014/main" id="{489E8379-BDD0-C98A-D386-5DAAEEED55ED}"/>
              </a:ext>
            </a:extLst>
          </p:cNvPr>
          <p:cNvSpPr/>
          <p:nvPr/>
        </p:nvSpPr>
        <p:spPr>
          <a:xfrm>
            <a:off x="2573705" y="799657"/>
            <a:ext cx="4171004" cy="1045757"/>
          </a:xfrm>
          <a:prstGeom prst="roundRect">
            <a:avLst>
              <a:gd name="adj" fmla="val 70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0A896278-0531-4899-F6E6-1482411C8D18}"/>
              </a:ext>
            </a:extLst>
          </p:cNvPr>
          <p:cNvSpPr/>
          <p:nvPr/>
        </p:nvSpPr>
        <p:spPr>
          <a:xfrm>
            <a:off x="2659350" y="88527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작업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FCB0684F-A470-D817-A69A-91CF1D84CD7E}"/>
              </a:ext>
            </a:extLst>
          </p:cNvPr>
          <p:cNvSpPr/>
          <p:nvPr/>
        </p:nvSpPr>
        <p:spPr>
          <a:xfrm>
            <a:off x="5340464" y="14182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6F387036-ED75-2687-EC99-18D200197F9B}"/>
              </a:ext>
            </a:extLst>
          </p:cNvPr>
          <p:cNvSpPr/>
          <p:nvPr/>
        </p:nvSpPr>
        <p:spPr>
          <a:xfrm>
            <a:off x="5340464" y="1177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생산일자</a:t>
            </a: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C3C92A62-1198-142F-D215-3F313B29AA82}"/>
              </a:ext>
            </a:extLst>
          </p:cNvPr>
          <p:cNvSpPr/>
          <p:nvPr/>
        </p:nvSpPr>
        <p:spPr>
          <a:xfrm>
            <a:off x="4050712" y="14182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F8923C6D-7ED3-14A0-6B15-06D811DCECC2}"/>
              </a:ext>
            </a:extLst>
          </p:cNvPr>
          <p:cNvSpPr/>
          <p:nvPr/>
        </p:nvSpPr>
        <p:spPr>
          <a:xfrm>
            <a:off x="4050712" y="1177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 담당자</a:t>
            </a: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193A3C6C-2F93-8A63-4F11-20DB195A78C2}"/>
              </a:ext>
            </a:extLst>
          </p:cNvPr>
          <p:cNvSpPr/>
          <p:nvPr/>
        </p:nvSpPr>
        <p:spPr>
          <a:xfrm>
            <a:off x="2756758" y="14182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생산부서 ▼</a:t>
            </a: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18D6A689-A4FE-2498-786F-E8CDA9E08868}"/>
              </a:ext>
            </a:extLst>
          </p:cNvPr>
          <p:cNvSpPr/>
          <p:nvPr/>
        </p:nvSpPr>
        <p:spPr>
          <a:xfrm>
            <a:off x="2756758" y="1177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253" name="사각형: 둥근 모서리 252">
            <a:extLst>
              <a:ext uri="{FF2B5EF4-FFF2-40B4-BE49-F238E27FC236}">
                <a16:creationId xmlns:a16="http://schemas.microsoft.com/office/drawing/2014/main" id="{E87B17AC-E063-0B66-8CDA-3DED9D698ED5}"/>
              </a:ext>
            </a:extLst>
          </p:cNvPr>
          <p:cNvSpPr/>
          <p:nvPr/>
        </p:nvSpPr>
        <p:spPr>
          <a:xfrm>
            <a:off x="1308713" y="801352"/>
            <a:ext cx="1176092" cy="5447491"/>
          </a:xfrm>
          <a:prstGeom prst="roundRect">
            <a:avLst>
              <a:gd name="adj" fmla="val 448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1F9A5FEF-18A1-05E2-ACFA-1A36F0562B1A}"/>
              </a:ext>
            </a:extLst>
          </p:cNvPr>
          <p:cNvSpPr/>
          <p:nvPr/>
        </p:nvSpPr>
        <p:spPr>
          <a:xfrm>
            <a:off x="4989289" y="791549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절곡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공정</a:t>
            </a:r>
          </a:p>
        </p:txBody>
      </p:sp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E5C3EF8D-534C-E363-BED3-770F8B7B1079}"/>
              </a:ext>
            </a:extLst>
          </p:cNvPr>
          <p:cNvSpPr/>
          <p:nvPr/>
        </p:nvSpPr>
        <p:spPr>
          <a:xfrm>
            <a:off x="5184830" y="243132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FSS-01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7434C205-7AB3-4353-E605-19EB46885292}"/>
              </a:ext>
            </a:extLst>
          </p:cNvPr>
          <p:cNvGrpSpPr/>
          <p:nvPr/>
        </p:nvGrpSpPr>
        <p:grpSpPr>
          <a:xfrm>
            <a:off x="3101355" y="2653648"/>
            <a:ext cx="3348000" cy="36000"/>
            <a:chOff x="1839118" y="2653648"/>
            <a:chExt cx="2303097" cy="36000"/>
          </a:xfrm>
        </p:grpSpPr>
        <p:sp>
          <p:nvSpPr>
            <p:cNvPr id="275" name="Rectangle 31">
              <a:extLst>
                <a:ext uri="{FF2B5EF4-FFF2-40B4-BE49-F238E27FC236}">
                  <a16:creationId xmlns:a16="http://schemas.microsoft.com/office/drawing/2014/main" id="{47F5DDF0-B0F1-0BA7-5796-61C388183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215" y="2653648"/>
              <a:ext cx="1800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276" name="Rectangle 31">
              <a:extLst>
                <a:ext uri="{FF2B5EF4-FFF2-40B4-BE49-F238E27FC236}">
                  <a16:creationId xmlns:a16="http://schemas.microsoft.com/office/drawing/2014/main" id="{3659AD0D-1B86-3D5A-9C9D-1FBA56A0E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118" y="2653648"/>
              <a:ext cx="1800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C0B134A3-D317-776C-323B-70FCFAF07F06}"/>
              </a:ext>
            </a:extLst>
          </p:cNvPr>
          <p:cNvSpPr/>
          <p:nvPr/>
        </p:nvSpPr>
        <p:spPr>
          <a:xfrm>
            <a:off x="1394359" y="888917"/>
            <a:ext cx="10645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 목록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019207D5-9B98-4CE2-E45E-3286BEE5094F}"/>
              </a:ext>
            </a:extLst>
          </p:cNvPr>
          <p:cNvSpPr/>
          <p:nvPr/>
        </p:nvSpPr>
        <p:spPr>
          <a:xfrm>
            <a:off x="1373523" y="1394397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accent2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3CEAC480-AA5C-730F-8B32-12B75EBB955F}"/>
              </a:ext>
            </a:extLst>
          </p:cNvPr>
          <p:cNvSpPr/>
          <p:nvPr/>
        </p:nvSpPr>
        <p:spPr>
          <a:xfrm>
            <a:off x="1380833" y="1605743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00D22A9-0CB0-4417-6853-8EB9BFFD7E77}"/>
              </a:ext>
            </a:extLst>
          </p:cNvPr>
          <p:cNvSpPr/>
          <p:nvPr/>
        </p:nvSpPr>
        <p:spPr>
          <a:xfrm>
            <a:off x="1380832" y="144495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05765271-CBC4-9758-88AE-3616F6B9BA8D}"/>
              </a:ext>
            </a:extLst>
          </p:cNvPr>
          <p:cNvSpPr/>
          <p:nvPr/>
        </p:nvSpPr>
        <p:spPr>
          <a:xfrm>
            <a:off x="1960537" y="1611158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80BA93AF-6542-BB04-6B13-37F018512C13}"/>
              </a:ext>
            </a:extLst>
          </p:cNvPr>
          <p:cNvSpPr/>
          <p:nvPr/>
        </p:nvSpPr>
        <p:spPr>
          <a:xfrm>
            <a:off x="1373523" y="215973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1C5B21D-7AF9-FC2D-C124-B6229AE8C03D}"/>
              </a:ext>
            </a:extLst>
          </p:cNvPr>
          <p:cNvSpPr/>
          <p:nvPr/>
        </p:nvSpPr>
        <p:spPr>
          <a:xfrm>
            <a:off x="1380833" y="237107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4A2F094-D6A0-5D0F-9688-301CBCB73588}"/>
              </a:ext>
            </a:extLst>
          </p:cNvPr>
          <p:cNvSpPr/>
          <p:nvPr/>
        </p:nvSpPr>
        <p:spPr>
          <a:xfrm>
            <a:off x="1380832" y="221028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케이스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-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전면부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88A17AF-B6DF-43D3-54C8-F24481FB4FAA}"/>
              </a:ext>
            </a:extLst>
          </p:cNvPr>
          <p:cNvSpPr/>
          <p:nvPr/>
        </p:nvSpPr>
        <p:spPr>
          <a:xfrm>
            <a:off x="1960537" y="237649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C3BFBD4-29FE-3E4C-5037-A9E5F2D0B0A0}"/>
              </a:ext>
            </a:extLst>
          </p:cNvPr>
          <p:cNvSpPr/>
          <p:nvPr/>
        </p:nvSpPr>
        <p:spPr>
          <a:xfrm>
            <a:off x="1373523" y="291600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CF0ACD13-5632-7EB6-25A3-27BD2B9FAC1B}"/>
              </a:ext>
            </a:extLst>
          </p:cNvPr>
          <p:cNvSpPr/>
          <p:nvPr/>
        </p:nvSpPr>
        <p:spPr>
          <a:xfrm>
            <a:off x="1380833" y="312734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F4F9F42F-5898-8894-A3BE-498CC4651AD4}"/>
              </a:ext>
            </a:extLst>
          </p:cNvPr>
          <p:cNvSpPr/>
          <p:nvPr/>
        </p:nvSpPr>
        <p:spPr>
          <a:xfrm>
            <a:off x="1380832" y="296655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3E1E739-92B5-8B6E-901C-0381B6B6DCBC}"/>
              </a:ext>
            </a:extLst>
          </p:cNvPr>
          <p:cNvSpPr/>
          <p:nvPr/>
        </p:nvSpPr>
        <p:spPr>
          <a:xfrm>
            <a:off x="1960537" y="313276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C93B10F7-DFA2-90A4-3D6A-C269D41B0E09}"/>
              </a:ext>
            </a:extLst>
          </p:cNvPr>
          <p:cNvSpPr/>
          <p:nvPr/>
        </p:nvSpPr>
        <p:spPr>
          <a:xfrm>
            <a:off x="1373523" y="345457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38624D32-1518-3770-23F2-1B66408A0F89}"/>
              </a:ext>
            </a:extLst>
          </p:cNvPr>
          <p:cNvSpPr/>
          <p:nvPr/>
        </p:nvSpPr>
        <p:spPr>
          <a:xfrm>
            <a:off x="1380833" y="366591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1A0CEB3B-7F40-C040-DE05-F79752DB83E8}"/>
              </a:ext>
            </a:extLst>
          </p:cNvPr>
          <p:cNvSpPr/>
          <p:nvPr/>
        </p:nvSpPr>
        <p:spPr>
          <a:xfrm>
            <a:off x="1380832" y="350512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A3F2D140-8570-6D28-BAB8-9E634D99E6A3}"/>
              </a:ext>
            </a:extLst>
          </p:cNvPr>
          <p:cNvSpPr/>
          <p:nvPr/>
        </p:nvSpPr>
        <p:spPr>
          <a:xfrm>
            <a:off x="1960537" y="367133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512DD7B-04CD-5227-3AA7-770A11F034C4}"/>
              </a:ext>
            </a:extLst>
          </p:cNvPr>
          <p:cNvSpPr/>
          <p:nvPr/>
        </p:nvSpPr>
        <p:spPr>
          <a:xfrm>
            <a:off x="1300066" y="1180488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긴급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DEF3DC18-743B-D582-ABB5-6E61BD5870D8}"/>
              </a:ext>
            </a:extLst>
          </p:cNvPr>
          <p:cNvSpPr/>
          <p:nvPr/>
        </p:nvSpPr>
        <p:spPr>
          <a:xfrm>
            <a:off x="1300066" y="1935744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우선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3FA63FDF-DD63-89FC-6E14-9708C2A6821E}"/>
              </a:ext>
            </a:extLst>
          </p:cNvPr>
          <p:cNvSpPr/>
          <p:nvPr/>
        </p:nvSpPr>
        <p:spPr>
          <a:xfrm>
            <a:off x="1300066" y="2698658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일반</a:t>
            </a:r>
          </a:p>
        </p:txBody>
      </p:sp>
      <p:sp>
        <p:nvSpPr>
          <p:cNvPr id="97" name="모서리가 둥근 직사각형 250">
            <a:extLst>
              <a:ext uri="{FF2B5EF4-FFF2-40B4-BE49-F238E27FC236}">
                <a16:creationId xmlns:a16="http://schemas.microsoft.com/office/drawing/2014/main" id="{7CD88D37-3AD5-BC8E-CF9B-9D623A71BDE4}"/>
              </a:ext>
            </a:extLst>
          </p:cNvPr>
          <p:cNvSpPr/>
          <p:nvPr/>
        </p:nvSpPr>
        <p:spPr>
          <a:xfrm>
            <a:off x="2083124" y="2244875"/>
            <a:ext cx="288000" cy="117988"/>
          </a:xfrm>
          <a:prstGeom prst="roundRect">
            <a:avLst>
              <a:gd name="adj" fmla="val 1673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재공품</a:t>
            </a:r>
            <a:endParaRPr lang="ko-KR" altLang="en-US" sz="5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203CB2DF-7FAC-A7B2-8E39-D77089DDC982}"/>
              </a:ext>
            </a:extLst>
          </p:cNvPr>
          <p:cNvSpPr/>
          <p:nvPr/>
        </p:nvSpPr>
        <p:spPr>
          <a:xfrm>
            <a:off x="2240127" y="20876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3AE025F9-4D38-B184-3B2E-0B36A614FAF5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>
                <a:solidFill>
                  <a:schemeClr val="bg1"/>
                </a:solidFill>
              </a:rPr>
              <a:t>현행화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042890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CCFB36-B51F-1E5E-ACDE-103D1BF721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2D9A359-F4DD-4230-4C76-21CE1D92C1A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C16ED2C-3D24-7967-B391-9B38A220BED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 err="1">
                <a:solidFill>
                  <a:schemeClr val="tx1"/>
                </a:solidFill>
              </a:rPr>
              <a:t>절곡</a:t>
            </a:r>
            <a:r>
              <a:rPr lang="ko-KR" altLang="en-US" sz="800" dirty="0">
                <a:solidFill>
                  <a:schemeClr val="tx1"/>
                </a:solidFill>
              </a:rPr>
              <a:t> 공정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23766B7-BB21-DE73-39BA-6323B3FA1C2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339849455"/>
              </p:ext>
            </p:extLst>
          </p:nvPr>
        </p:nvGraphicFramePr>
        <p:xfrm>
          <a:off x="7086600" y="501650"/>
          <a:ext cx="2057400" cy="1535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 공정 단계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포밍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작업으로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작업 없음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내부 요청 공청으로 포장 작업 없음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작업일지 및 검사성적서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 공정일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작업일지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재고생산 팝업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412974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8D79E1E-6413-A5F6-ADEB-39F71C10335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C09A56F-0574-D09A-DA7B-21D8322A575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957521E-C9FD-90F5-EACF-0023377F16BE}"/>
              </a:ext>
            </a:extLst>
          </p:cNvPr>
          <p:cNvSpPr/>
          <p:nvPr/>
        </p:nvSpPr>
        <p:spPr>
          <a:xfrm>
            <a:off x="87018" y="685369"/>
            <a:ext cx="1063145" cy="6060268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61102E3-A22B-8982-B7C7-747600F5F47F}"/>
              </a:ext>
            </a:extLst>
          </p:cNvPr>
          <p:cNvSpPr/>
          <p:nvPr/>
        </p:nvSpPr>
        <p:spPr>
          <a:xfrm>
            <a:off x="182390" y="775951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071E1354-647F-0F6C-EEA0-E3C308348A85}"/>
              </a:ext>
            </a:extLst>
          </p:cNvPr>
          <p:cNvSpPr/>
          <p:nvPr/>
        </p:nvSpPr>
        <p:spPr>
          <a:xfrm>
            <a:off x="2573705" y="1931035"/>
            <a:ext cx="4171004" cy="2884559"/>
          </a:xfrm>
          <a:prstGeom prst="roundRect">
            <a:avLst>
              <a:gd name="adj" fmla="val 239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B5EDAA9-35E7-EE66-A9AA-45ACB7A394CB}"/>
              </a:ext>
            </a:extLst>
          </p:cNvPr>
          <p:cNvSpPr/>
          <p:nvPr/>
        </p:nvSpPr>
        <p:spPr>
          <a:xfrm>
            <a:off x="2659350" y="201665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작업 목록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68B9E186-ED41-CA70-35D1-EAC8113BFE71}"/>
              </a:ext>
            </a:extLst>
          </p:cNvPr>
          <p:cNvSpPr/>
          <p:nvPr/>
        </p:nvSpPr>
        <p:spPr>
          <a:xfrm>
            <a:off x="5281868" y="6420858"/>
            <a:ext cx="146284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작업일지 및 검사성적서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4078590D-3C27-B762-D0C2-FB7D9793C255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FB8AB818-21CA-B395-A76D-471CFC570F54}"/>
              </a:ext>
            </a:extLst>
          </p:cNvPr>
          <p:cNvGrpSpPr/>
          <p:nvPr/>
        </p:nvGrpSpPr>
        <p:grpSpPr>
          <a:xfrm>
            <a:off x="41461" y="507231"/>
            <a:ext cx="7016858" cy="203755"/>
            <a:chOff x="241300" y="3917462"/>
            <a:chExt cx="2622550" cy="197338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68DA6AEE-8879-A062-941E-FFE71D24B03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7AD82854-F0C4-1498-A63F-755BD05F63AF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100AB10B-2480-79DB-4564-C5AB5A02F27B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33453BF7-C7A1-5F23-88EF-8B8128D9B629}"/>
              </a:ext>
            </a:extLst>
          </p:cNvPr>
          <p:cNvSpPr/>
          <p:nvPr/>
        </p:nvSpPr>
        <p:spPr>
          <a:xfrm>
            <a:off x="2748120" y="2350513"/>
            <a:ext cx="3860618" cy="2297584"/>
          </a:xfrm>
          <a:prstGeom prst="roundRect">
            <a:avLst>
              <a:gd name="adj" fmla="val 34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모서리가 둥근 직사각형 250">
            <a:extLst>
              <a:ext uri="{FF2B5EF4-FFF2-40B4-BE49-F238E27FC236}">
                <a16:creationId xmlns:a16="http://schemas.microsoft.com/office/drawing/2014/main" id="{79505D72-ED9B-7ADA-9451-E454B833EEBB}"/>
              </a:ext>
            </a:extLst>
          </p:cNvPr>
          <p:cNvSpPr/>
          <p:nvPr/>
        </p:nvSpPr>
        <p:spPr>
          <a:xfrm>
            <a:off x="2894468" y="4236523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자재투입    </a:t>
            </a:r>
            <a:r>
              <a:rPr lang="ko-KR" altLang="en-US" sz="600" b="1" dirty="0">
                <a:solidFill>
                  <a:schemeClr val="accent6"/>
                </a:solidFill>
                <a:latin typeface="+mn-ea"/>
              </a:rPr>
              <a:t>완료</a:t>
            </a:r>
          </a:p>
        </p:txBody>
      </p:sp>
      <p:sp>
        <p:nvSpPr>
          <p:cNvPr id="19" name="모서리가 둥근 직사각형 250">
            <a:extLst>
              <a:ext uri="{FF2B5EF4-FFF2-40B4-BE49-F238E27FC236}">
                <a16:creationId xmlns:a16="http://schemas.microsoft.com/office/drawing/2014/main" id="{973A1BBC-ABD7-5106-2F9A-0F649AEF17ED}"/>
              </a:ext>
            </a:extLst>
          </p:cNvPr>
          <p:cNvSpPr/>
          <p:nvPr/>
        </p:nvSpPr>
        <p:spPr>
          <a:xfrm>
            <a:off x="3791206" y="4236523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절단</a:t>
            </a:r>
            <a:endParaRPr lang="ko-KR" altLang="en-US" sz="6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98AD01FC-57E8-EC8B-89A0-93CA7A347B78}"/>
              </a:ext>
            </a:extLst>
          </p:cNvPr>
          <p:cNvSpPr/>
          <p:nvPr/>
        </p:nvSpPr>
        <p:spPr>
          <a:xfrm>
            <a:off x="3093982" y="2431328"/>
            <a:ext cx="131828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KWWS03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케이스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전면부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" name="모서리가 둥근 직사각형 250">
            <a:extLst>
              <a:ext uri="{FF2B5EF4-FFF2-40B4-BE49-F238E27FC236}">
                <a16:creationId xmlns:a16="http://schemas.microsoft.com/office/drawing/2014/main" id="{60D26982-5254-FF65-70FB-B46C21250638}"/>
              </a:ext>
            </a:extLst>
          </p:cNvPr>
          <p:cNvSpPr/>
          <p:nvPr/>
        </p:nvSpPr>
        <p:spPr>
          <a:xfrm>
            <a:off x="2894468" y="2462390"/>
            <a:ext cx="199514" cy="210494"/>
          </a:xfrm>
          <a:prstGeom prst="roundRect">
            <a:avLst>
              <a:gd name="adj" fmla="val 1673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1</a:t>
            </a:r>
            <a:endParaRPr lang="ko-KR" altLang="en-US" sz="6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CC3E0445-C665-701D-94C3-5421B4230BED}"/>
              </a:ext>
            </a:extLst>
          </p:cNvPr>
          <p:cNvSpPr/>
          <p:nvPr/>
        </p:nvSpPr>
        <p:spPr>
          <a:xfrm>
            <a:off x="2907731" y="2924598"/>
            <a:ext cx="1743190" cy="117283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AA1E45E-1E84-341F-9124-B2977F97D018}"/>
              </a:ext>
            </a:extLst>
          </p:cNvPr>
          <p:cNvSpPr/>
          <p:nvPr/>
        </p:nvSpPr>
        <p:spPr>
          <a:xfrm>
            <a:off x="2841306" y="2683271"/>
            <a:ext cx="8988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도면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84C825D7-4645-371F-B67E-4DCB769BE591}"/>
              </a:ext>
            </a:extLst>
          </p:cNvPr>
          <p:cNvSpPr/>
          <p:nvPr/>
        </p:nvSpPr>
        <p:spPr>
          <a:xfrm>
            <a:off x="4750527" y="2915340"/>
            <a:ext cx="1698828" cy="219248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CC8C49-4E83-7611-717C-551A8BFB7EAB}"/>
              </a:ext>
            </a:extLst>
          </p:cNvPr>
          <p:cNvSpPr/>
          <p:nvPr/>
        </p:nvSpPr>
        <p:spPr>
          <a:xfrm>
            <a:off x="5412869" y="2899637"/>
            <a:ext cx="10364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EGI 1.55T (W576)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7D27E46-C03F-3DD5-B5B3-0D586ACF6627}"/>
              </a:ext>
            </a:extLst>
          </p:cNvPr>
          <p:cNvSpPr/>
          <p:nvPr/>
        </p:nvSpPr>
        <p:spPr>
          <a:xfrm>
            <a:off x="4750527" y="2938710"/>
            <a:ext cx="7951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규격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66632CC-6793-1210-8129-C126F5E83687}"/>
              </a:ext>
            </a:extLst>
          </p:cNvPr>
          <p:cNvSpPr/>
          <p:nvPr/>
        </p:nvSpPr>
        <p:spPr>
          <a:xfrm>
            <a:off x="4750528" y="2683271"/>
            <a:ext cx="8988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공통사항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85C58B43-58DF-065C-3195-1C22B5B991CF}"/>
              </a:ext>
            </a:extLst>
          </p:cNvPr>
          <p:cNvSpPr/>
          <p:nvPr/>
        </p:nvSpPr>
        <p:spPr>
          <a:xfrm>
            <a:off x="4750527" y="3203354"/>
            <a:ext cx="1698828" cy="219248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944E4D1E-33BD-6B21-B692-E4A27EF0A755}"/>
              </a:ext>
            </a:extLst>
          </p:cNvPr>
          <p:cNvSpPr/>
          <p:nvPr/>
        </p:nvSpPr>
        <p:spPr>
          <a:xfrm>
            <a:off x="5412869" y="3187651"/>
            <a:ext cx="10364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4,000mm X 6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45F915A-C3A0-C20A-AC0C-EE7F19078B4A}"/>
              </a:ext>
            </a:extLst>
          </p:cNvPr>
          <p:cNvSpPr/>
          <p:nvPr/>
        </p:nvSpPr>
        <p:spPr>
          <a:xfrm>
            <a:off x="4750527" y="3226724"/>
            <a:ext cx="7951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길이별 수량</a:t>
            </a: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A19AA905-9A1B-AF88-3716-3FAE6A37ED43}"/>
              </a:ext>
            </a:extLst>
          </p:cNvPr>
          <p:cNvSpPr/>
          <p:nvPr/>
        </p:nvSpPr>
        <p:spPr>
          <a:xfrm>
            <a:off x="2696139" y="40879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DD00D92F-FC84-F33D-BD9B-758DA1646E99}"/>
              </a:ext>
            </a:extLst>
          </p:cNvPr>
          <p:cNvSpPr/>
          <p:nvPr/>
        </p:nvSpPr>
        <p:spPr>
          <a:xfrm>
            <a:off x="6680250" y="646148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모서리가 둥근 직사각형 250">
            <a:extLst>
              <a:ext uri="{FF2B5EF4-FFF2-40B4-BE49-F238E27FC236}">
                <a16:creationId xmlns:a16="http://schemas.microsoft.com/office/drawing/2014/main" id="{F982AD8B-91FD-4A47-9F34-9FBD1B3045EB}"/>
              </a:ext>
            </a:extLst>
          </p:cNvPr>
          <p:cNvSpPr/>
          <p:nvPr/>
        </p:nvSpPr>
        <p:spPr>
          <a:xfrm>
            <a:off x="4681766" y="4236523"/>
            <a:ext cx="830883" cy="235021"/>
          </a:xfrm>
          <a:prstGeom prst="roundRect">
            <a:avLst>
              <a:gd name="adj" fmla="val 30645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7200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중간검사</a:t>
            </a:r>
            <a:endParaRPr lang="ko-KR" altLang="en-US" sz="6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8668590A-9ECA-49E6-A438-7927925D5464}"/>
              </a:ext>
            </a:extLst>
          </p:cNvPr>
          <p:cNvSpPr/>
          <p:nvPr/>
        </p:nvSpPr>
        <p:spPr>
          <a:xfrm>
            <a:off x="2573705" y="799657"/>
            <a:ext cx="4171004" cy="1045757"/>
          </a:xfrm>
          <a:prstGeom prst="roundRect">
            <a:avLst>
              <a:gd name="adj" fmla="val 70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9DB95EEB-E21B-BCFB-71D1-16159C571DAF}"/>
              </a:ext>
            </a:extLst>
          </p:cNvPr>
          <p:cNvSpPr/>
          <p:nvPr/>
        </p:nvSpPr>
        <p:spPr>
          <a:xfrm>
            <a:off x="2659350" y="88527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작업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DD783DF-4068-6ACB-DA75-93D975E0D0EA}"/>
              </a:ext>
            </a:extLst>
          </p:cNvPr>
          <p:cNvSpPr/>
          <p:nvPr/>
        </p:nvSpPr>
        <p:spPr>
          <a:xfrm>
            <a:off x="5340464" y="14182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91FA95A-0199-17E7-F6AE-36AFD36F412F}"/>
              </a:ext>
            </a:extLst>
          </p:cNvPr>
          <p:cNvSpPr/>
          <p:nvPr/>
        </p:nvSpPr>
        <p:spPr>
          <a:xfrm>
            <a:off x="5340464" y="1177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생산일자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ACB0525-2CC0-0444-677B-673844CDA647}"/>
              </a:ext>
            </a:extLst>
          </p:cNvPr>
          <p:cNvSpPr/>
          <p:nvPr/>
        </p:nvSpPr>
        <p:spPr>
          <a:xfrm>
            <a:off x="4050712" y="14182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A3CF290-CD0C-32F1-D270-7711875FDFA1}"/>
              </a:ext>
            </a:extLst>
          </p:cNvPr>
          <p:cNvSpPr/>
          <p:nvPr/>
        </p:nvSpPr>
        <p:spPr>
          <a:xfrm>
            <a:off x="4050712" y="1177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 담당자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1CC49BB-DB01-F2C8-803B-1FA00DC6BBE6}"/>
              </a:ext>
            </a:extLst>
          </p:cNvPr>
          <p:cNvSpPr/>
          <p:nvPr/>
        </p:nvSpPr>
        <p:spPr>
          <a:xfrm>
            <a:off x="2756758" y="14182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생산부서 ▼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C9CA501-24D8-B451-AC5E-FC8A508C3C6B}"/>
              </a:ext>
            </a:extLst>
          </p:cNvPr>
          <p:cNvSpPr/>
          <p:nvPr/>
        </p:nvSpPr>
        <p:spPr>
          <a:xfrm>
            <a:off x="2756758" y="11778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85C3826C-DB09-56D2-272F-C6902EBCBD65}"/>
              </a:ext>
            </a:extLst>
          </p:cNvPr>
          <p:cNvSpPr/>
          <p:nvPr/>
        </p:nvSpPr>
        <p:spPr>
          <a:xfrm>
            <a:off x="1308713" y="801352"/>
            <a:ext cx="1176092" cy="5447491"/>
          </a:xfrm>
          <a:prstGeom prst="roundRect">
            <a:avLst>
              <a:gd name="adj" fmla="val 448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70D1AEF-A0D6-2E47-1FE2-8F4ED34D70A1}"/>
              </a:ext>
            </a:extLst>
          </p:cNvPr>
          <p:cNvSpPr/>
          <p:nvPr/>
        </p:nvSpPr>
        <p:spPr>
          <a:xfrm>
            <a:off x="4989289" y="791549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절곡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재공품 공정</a:t>
            </a:r>
          </a:p>
        </p:txBody>
      </p: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3BE57D5F-46F5-8B6F-1C32-01B9A295C4F7}"/>
              </a:ext>
            </a:extLst>
          </p:cNvPr>
          <p:cNvGrpSpPr/>
          <p:nvPr/>
        </p:nvGrpSpPr>
        <p:grpSpPr>
          <a:xfrm>
            <a:off x="3101355" y="2653648"/>
            <a:ext cx="3348000" cy="36000"/>
            <a:chOff x="1839118" y="2653648"/>
            <a:chExt cx="2303097" cy="36000"/>
          </a:xfrm>
        </p:grpSpPr>
        <p:sp>
          <p:nvSpPr>
            <p:cNvPr id="79" name="Rectangle 31">
              <a:extLst>
                <a:ext uri="{FF2B5EF4-FFF2-40B4-BE49-F238E27FC236}">
                  <a16:creationId xmlns:a16="http://schemas.microsoft.com/office/drawing/2014/main" id="{A2C2AC22-0435-35CB-3B9D-ED46F4321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215" y="2653648"/>
              <a:ext cx="1800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0" name="Rectangle 31">
              <a:extLst>
                <a:ext uri="{FF2B5EF4-FFF2-40B4-BE49-F238E27FC236}">
                  <a16:creationId xmlns:a16="http://schemas.microsoft.com/office/drawing/2014/main" id="{C781C28F-D3E6-44BC-4A17-84128B18F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118" y="2653648"/>
              <a:ext cx="1800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aphicFrame>
        <p:nvGraphicFramePr>
          <p:cNvPr id="83" name="표 82">
            <a:extLst>
              <a:ext uri="{FF2B5EF4-FFF2-40B4-BE49-F238E27FC236}">
                <a16:creationId xmlns:a16="http://schemas.microsoft.com/office/drawing/2014/main" id="{73C6D59A-A98F-17B6-70A5-23B1AE7368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8240528"/>
              </p:ext>
            </p:extLst>
          </p:nvPr>
        </p:nvGraphicFramePr>
        <p:xfrm>
          <a:off x="181395" y="1138446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8834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475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작업지시관리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3546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작업자화면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079764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717551A8-A452-7CCC-6779-9FEA4483C3FB}"/>
              </a:ext>
            </a:extLst>
          </p:cNvPr>
          <p:cNvSpPr/>
          <p:nvPr/>
        </p:nvSpPr>
        <p:spPr>
          <a:xfrm>
            <a:off x="1394359" y="888917"/>
            <a:ext cx="10645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 목록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CE2EF85-F7DC-C709-2038-94B23D562D90}"/>
              </a:ext>
            </a:extLst>
          </p:cNvPr>
          <p:cNvSpPr/>
          <p:nvPr/>
        </p:nvSpPr>
        <p:spPr>
          <a:xfrm>
            <a:off x="1373523" y="1394397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EE471E0-BD6C-071D-D454-25BE897B0108}"/>
              </a:ext>
            </a:extLst>
          </p:cNvPr>
          <p:cNvSpPr/>
          <p:nvPr/>
        </p:nvSpPr>
        <p:spPr>
          <a:xfrm>
            <a:off x="1380833" y="1605743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2AC166D7-B322-49D3-4849-FAB581F39558}"/>
              </a:ext>
            </a:extLst>
          </p:cNvPr>
          <p:cNvSpPr/>
          <p:nvPr/>
        </p:nvSpPr>
        <p:spPr>
          <a:xfrm>
            <a:off x="1380832" y="144495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ADEAEDC-9DA2-9C31-61AD-6FA7DC8FDE28}"/>
              </a:ext>
            </a:extLst>
          </p:cNvPr>
          <p:cNvSpPr/>
          <p:nvPr/>
        </p:nvSpPr>
        <p:spPr>
          <a:xfrm>
            <a:off x="1960537" y="1611158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4ABEB05B-4C33-658B-FE7F-A0404FE3C244}"/>
              </a:ext>
            </a:extLst>
          </p:cNvPr>
          <p:cNvSpPr/>
          <p:nvPr/>
        </p:nvSpPr>
        <p:spPr>
          <a:xfrm>
            <a:off x="1373523" y="215973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accent2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6E2E2ED-9808-D620-89A9-4BC3BD73D946}"/>
              </a:ext>
            </a:extLst>
          </p:cNvPr>
          <p:cNvSpPr/>
          <p:nvPr/>
        </p:nvSpPr>
        <p:spPr>
          <a:xfrm>
            <a:off x="1380833" y="237107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1545BBDC-7A1E-3B77-EBF1-3ADAF0AC1FB6}"/>
              </a:ext>
            </a:extLst>
          </p:cNvPr>
          <p:cNvSpPr/>
          <p:nvPr/>
        </p:nvSpPr>
        <p:spPr>
          <a:xfrm>
            <a:off x="1380832" y="221028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케이스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-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전면부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7D4A64D-BC33-ED77-8D7D-DA37794D92E5}"/>
              </a:ext>
            </a:extLst>
          </p:cNvPr>
          <p:cNvSpPr/>
          <p:nvPr/>
        </p:nvSpPr>
        <p:spPr>
          <a:xfrm>
            <a:off x="1960537" y="237649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D9F8C3FC-EBB9-232C-F41D-E917A76017DA}"/>
              </a:ext>
            </a:extLst>
          </p:cNvPr>
          <p:cNvSpPr/>
          <p:nvPr/>
        </p:nvSpPr>
        <p:spPr>
          <a:xfrm>
            <a:off x="1373523" y="291600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78021D7E-3B26-FBD0-7197-C4BEE403E38A}"/>
              </a:ext>
            </a:extLst>
          </p:cNvPr>
          <p:cNvSpPr/>
          <p:nvPr/>
        </p:nvSpPr>
        <p:spPr>
          <a:xfrm>
            <a:off x="1380833" y="312734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7A30A6B-B8EE-96C0-5974-07AD65AE6713}"/>
              </a:ext>
            </a:extLst>
          </p:cNvPr>
          <p:cNvSpPr/>
          <p:nvPr/>
        </p:nvSpPr>
        <p:spPr>
          <a:xfrm>
            <a:off x="1380832" y="296655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5372AF7-8CC2-91E0-E00D-CA0FE53C6E4C}"/>
              </a:ext>
            </a:extLst>
          </p:cNvPr>
          <p:cNvSpPr/>
          <p:nvPr/>
        </p:nvSpPr>
        <p:spPr>
          <a:xfrm>
            <a:off x="1960537" y="313276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E1D95E34-9C70-2875-9929-D9798B76C731}"/>
              </a:ext>
            </a:extLst>
          </p:cNvPr>
          <p:cNvSpPr/>
          <p:nvPr/>
        </p:nvSpPr>
        <p:spPr>
          <a:xfrm>
            <a:off x="1373523" y="3454572"/>
            <a:ext cx="1040110" cy="450775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4F3D37D-7BC3-C5C3-6436-FC748B026666}"/>
              </a:ext>
            </a:extLst>
          </p:cNvPr>
          <p:cNvSpPr/>
          <p:nvPr/>
        </p:nvSpPr>
        <p:spPr>
          <a:xfrm>
            <a:off x="1380833" y="3665918"/>
            <a:ext cx="57970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FBA3CF1-5FE8-CE5E-9218-8B94D9F81A1F}"/>
              </a:ext>
            </a:extLst>
          </p:cNvPr>
          <p:cNvSpPr/>
          <p:nvPr/>
        </p:nvSpPr>
        <p:spPr>
          <a:xfrm>
            <a:off x="1380832" y="350512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449F77A6-A706-D6D0-27AE-6F36BF333283}"/>
              </a:ext>
            </a:extLst>
          </p:cNvPr>
          <p:cNvSpPr/>
          <p:nvPr/>
        </p:nvSpPr>
        <p:spPr>
          <a:xfrm>
            <a:off x="1960537" y="3671333"/>
            <a:ext cx="4032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1C28A36-FA9E-63A5-6E89-2F262A091AE6}"/>
              </a:ext>
            </a:extLst>
          </p:cNvPr>
          <p:cNvSpPr/>
          <p:nvPr/>
        </p:nvSpPr>
        <p:spPr>
          <a:xfrm>
            <a:off x="1300066" y="1180488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긴급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FC7595E8-BC4A-BF51-E076-F8ABD25BA521}"/>
              </a:ext>
            </a:extLst>
          </p:cNvPr>
          <p:cNvSpPr/>
          <p:nvPr/>
        </p:nvSpPr>
        <p:spPr>
          <a:xfrm>
            <a:off x="1300066" y="1935744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우선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4B0A26BB-A9FE-268B-0CDB-E23EF9198ABF}"/>
              </a:ext>
            </a:extLst>
          </p:cNvPr>
          <p:cNvSpPr/>
          <p:nvPr/>
        </p:nvSpPr>
        <p:spPr>
          <a:xfrm>
            <a:off x="1300066" y="2698658"/>
            <a:ext cx="1184739" cy="21611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일반</a:t>
            </a:r>
          </a:p>
        </p:txBody>
      </p:sp>
      <p:sp>
        <p:nvSpPr>
          <p:cNvPr id="59" name="모서리가 둥근 직사각형 250">
            <a:extLst>
              <a:ext uri="{FF2B5EF4-FFF2-40B4-BE49-F238E27FC236}">
                <a16:creationId xmlns:a16="http://schemas.microsoft.com/office/drawing/2014/main" id="{1DE97548-553F-A5CD-33D4-8AC66BA4A675}"/>
              </a:ext>
            </a:extLst>
          </p:cNvPr>
          <p:cNvSpPr/>
          <p:nvPr/>
        </p:nvSpPr>
        <p:spPr>
          <a:xfrm>
            <a:off x="2083124" y="2244875"/>
            <a:ext cx="288000" cy="117988"/>
          </a:xfrm>
          <a:prstGeom prst="roundRect">
            <a:avLst>
              <a:gd name="adj" fmla="val 1673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재공품</a:t>
            </a:r>
            <a:endParaRPr lang="ko-KR" altLang="en-US" sz="500" b="1" dirty="0">
              <a:solidFill>
                <a:schemeClr val="accent6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6A2DB20E-FA1E-5001-6D31-211DD8029E8C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>
                <a:solidFill>
                  <a:schemeClr val="bg1"/>
                </a:solidFill>
              </a:rPr>
              <a:t>현행화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824500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FBE935-A53E-EED2-8AAE-359B238CEA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직사각형 10">
            <a:extLst>
              <a:ext uri="{FF2B5EF4-FFF2-40B4-BE49-F238E27FC236}">
                <a16:creationId xmlns:a16="http://schemas.microsoft.com/office/drawing/2014/main" id="{E10A0602-3B6E-91EB-F6E0-F025B355F627}"/>
              </a:ext>
            </a:extLst>
          </p:cNvPr>
          <p:cNvSpPr/>
          <p:nvPr/>
        </p:nvSpPr>
        <p:spPr>
          <a:xfrm>
            <a:off x="84138" y="620780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B0052CF-8D6F-C6C2-6C3B-3D3779FF62C2}"/>
              </a:ext>
            </a:extLst>
          </p:cNvPr>
          <p:cNvSpPr/>
          <p:nvPr/>
        </p:nvSpPr>
        <p:spPr>
          <a:xfrm>
            <a:off x="1028700" y="247650"/>
            <a:ext cx="1838486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자재 투입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940CA57-3286-8B63-C6D2-3063C78D097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자재 투입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02850A9-C274-2044-2375-8F93B55F781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03401502"/>
              </p:ext>
            </p:extLst>
          </p:nvPr>
        </p:nvGraphicFramePr>
        <p:xfrm>
          <a:off x="7086600" y="501650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제품과 유관한 자재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98966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투입 수량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입력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2D96914-E479-59E8-6656-88A5AA30417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202BBDC-A20A-704C-98EF-4BDFCC10679B}"/>
              </a:ext>
            </a:extLst>
          </p:cNvPr>
          <p:cNvSpPr/>
          <p:nvPr/>
        </p:nvSpPr>
        <p:spPr>
          <a:xfrm>
            <a:off x="1886030" y="1389716"/>
            <a:ext cx="3309778" cy="382933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EF8082A7-BC98-1834-DE1B-E84C694B9033}"/>
              </a:ext>
            </a:extLst>
          </p:cNvPr>
          <p:cNvSpPr/>
          <p:nvPr/>
        </p:nvSpPr>
        <p:spPr>
          <a:xfrm>
            <a:off x="1886030" y="1389719"/>
            <a:ext cx="330977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자재 투입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A809CC4D-BEAC-BEBC-2318-D0614DFF6AE2}"/>
              </a:ext>
            </a:extLst>
          </p:cNvPr>
          <p:cNvSpPr txBox="1"/>
          <p:nvPr/>
        </p:nvSpPr>
        <p:spPr>
          <a:xfrm>
            <a:off x="5054284" y="143125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3C12D558-C487-325A-30B6-AF3E782452A8}"/>
              </a:ext>
            </a:extLst>
          </p:cNvPr>
          <p:cNvSpPr/>
          <p:nvPr/>
        </p:nvSpPr>
        <p:spPr>
          <a:xfrm>
            <a:off x="3598430" y="485131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투입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3ECE5B75-FE9B-5A4B-DA58-C7ECFAF0D993}"/>
              </a:ext>
            </a:extLst>
          </p:cNvPr>
          <p:cNvSpPr/>
          <p:nvPr/>
        </p:nvSpPr>
        <p:spPr>
          <a:xfrm>
            <a:off x="2644490" y="485131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취소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23344CE-F243-9523-0474-162578A74C36}"/>
              </a:ext>
            </a:extLst>
          </p:cNvPr>
          <p:cNvSpPr/>
          <p:nvPr/>
        </p:nvSpPr>
        <p:spPr>
          <a:xfrm>
            <a:off x="2652904" y="2472554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B4FF5509-AD2E-A289-68D6-B061D0246E76}"/>
              </a:ext>
            </a:extLst>
          </p:cNvPr>
          <p:cNvSpPr/>
          <p:nvPr/>
        </p:nvSpPr>
        <p:spPr>
          <a:xfrm>
            <a:off x="2652904" y="2247686"/>
            <a:ext cx="56134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C275C2E2-B08D-7994-7924-943389F14789}"/>
              </a:ext>
            </a:extLst>
          </p:cNvPr>
          <p:cNvSpPr/>
          <p:nvPr/>
        </p:nvSpPr>
        <p:spPr>
          <a:xfrm>
            <a:off x="3852681" y="2472554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722D765E-D886-D5B8-8385-F14D87A2C957}"/>
              </a:ext>
            </a:extLst>
          </p:cNvPr>
          <p:cNvSpPr/>
          <p:nvPr/>
        </p:nvSpPr>
        <p:spPr>
          <a:xfrm>
            <a:off x="3852681" y="2247686"/>
            <a:ext cx="56134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단위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9E373207-3AF7-5EB6-4EED-6BCD99946DCA}"/>
              </a:ext>
            </a:extLst>
          </p:cNvPr>
          <p:cNvSpPr/>
          <p:nvPr/>
        </p:nvSpPr>
        <p:spPr>
          <a:xfrm>
            <a:off x="3252791" y="2472554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795079E-E47F-2C63-3A97-6D87F46BAE15}"/>
              </a:ext>
            </a:extLst>
          </p:cNvPr>
          <p:cNvSpPr/>
          <p:nvPr/>
        </p:nvSpPr>
        <p:spPr>
          <a:xfrm>
            <a:off x="3252791" y="2247686"/>
            <a:ext cx="56134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79AC14B9-44E1-E05B-319F-D2D687146F4E}"/>
              </a:ext>
            </a:extLst>
          </p:cNvPr>
          <p:cNvSpPr/>
          <p:nvPr/>
        </p:nvSpPr>
        <p:spPr>
          <a:xfrm>
            <a:off x="4452568" y="2472554"/>
            <a:ext cx="57846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C731B3D-E99B-9244-DC80-84B25E38676B}"/>
              </a:ext>
            </a:extLst>
          </p:cNvPr>
          <p:cNvSpPr/>
          <p:nvPr/>
        </p:nvSpPr>
        <p:spPr>
          <a:xfrm>
            <a:off x="4364628" y="2247686"/>
            <a:ext cx="73038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투입 수량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775D4FEF-6A3B-8D5C-04E4-CF7934712A53}"/>
              </a:ext>
            </a:extLst>
          </p:cNvPr>
          <p:cNvSpPr/>
          <p:nvPr/>
        </p:nvSpPr>
        <p:spPr>
          <a:xfrm>
            <a:off x="2652904" y="2742522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7BE38379-BCBA-1E3F-EA5E-0CEA899D08FE}"/>
              </a:ext>
            </a:extLst>
          </p:cNvPr>
          <p:cNvSpPr/>
          <p:nvPr/>
        </p:nvSpPr>
        <p:spPr>
          <a:xfrm>
            <a:off x="3852681" y="2742522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BF13665E-5F34-E5EF-156E-C687794871B6}"/>
              </a:ext>
            </a:extLst>
          </p:cNvPr>
          <p:cNvSpPr/>
          <p:nvPr/>
        </p:nvSpPr>
        <p:spPr>
          <a:xfrm>
            <a:off x="3252791" y="2742522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4BC0543B-D1F8-8F04-443B-0AC4E6DF5964}"/>
              </a:ext>
            </a:extLst>
          </p:cNvPr>
          <p:cNvSpPr/>
          <p:nvPr/>
        </p:nvSpPr>
        <p:spPr>
          <a:xfrm>
            <a:off x="4452568" y="2742522"/>
            <a:ext cx="57846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CC40BB63-8B0D-C0AC-9523-A68709C85443}"/>
              </a:ext>
            </a:extLst>
          </p:cNvPr>
          <p:cNvSpPr/>
          <p:nvPr/>
        </p:nvSpPr>
        <p:spPr>
          <a:xfrm>
            <a:off x="2652904" y="3017727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893FE9BC-72AD-35FD-19D0-9083025663F6}"/>
              </a:ext>
            </a:extLst>
          </p:cNvPr>
          <p:cNvSpPr/>
          <p:nvPr/>
        </p:nvSpPr>
        <p:spPr>
          <a:xfrm>
            <a:off x="3852681" y="3017727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4F47A5C6-CDE5-A519-A634-200B77C7F3CB}"/>
              </a:ext>
            </a:extLst>
          </p:cNvPr>
          <p:cNvSpPr/>
          <p:nvPr/>
        </p:nvSpPr>
        <p:spPr>
          <a:xfrm>
            <a:off x="3252791" y="3017727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38A41B17-E0F9-18C2-6256-E9B009915F41}"/>
              </a:ext>
            </a:extLst>
          </p:cNvPr>
          <p:cNvSpPr/>
          <p:nvPr/>
        </p:nvSpPr>
        <p:spPr>
          <a:xfrm>
            <a:off x="4452568" y="3017727"/>
            <a:ext cx="57846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EE269E2-0142-6435-4DD0-825B5BD888E1}"/>
              </a:ext>
            </a:extLst>
          </p:cNvPr>
          <p:cNvSpPr/>
          <p:nvPr/>
        </p:nvSpPr>
        <p:spPr>
          <a:xfrm>
            <a:off x="2652904" y="3287695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9E731817-FA7A-747B-80C7-18D465EA2027}"/>
              </a:ext>
            </a:extLst>
          </p:cNvPr>
          <p:cNvSpPr/>
          <p:nvPr/>
        </p:nvSpPr>
        <p:spPr>
          <a:xfrm>
            <a:off x="3852681" y="3287695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D09D1FD-0BEA-55B7-B57F-161A7D387595}"/>
              </a:ext>
            </a:extLst>
          </p:cNvPr>
          <p:cNvSpPr/>
          <p:nvPr/>
        </p:nvSpPr>
        <p:spPr>
          <a:xfrm>
            <a:off x="3252791" y="3287695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CD8B89A6-64BE-7B81-8D4B-016FF434DD11}"/>
              </a:ext>
            </a:extLst>
          </p:cNvPr>
          <p:cNvSpPr/>
          <p:nvPr/>
        </p:nvSpPr>
        <p:spPr>
          <a:xfrm>
            <a:off x="4452568" y="3287695"/>
            <a:ext cx="57846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9965C0C-6EC5-3D3B-96EC-01B1B03C1252}"/>
              </a:ext>
            </a:extLst>
          </p:cNvPr>
          <p:cNvSpPr/>
          <p:nvPr/>
        </p:nvSpPr>
        <p:spPr>
          <a:xfrm>
            <a:off x="2652904" y="3552295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C811E313-AB9B-2083-D222-B3F15098A9A5}"/>
              </a:ext>
            </a:extLst>
          </p:cNvPr>
          <p:cNvSpPr/>
          <p:nvPr/>
        </p:nvSpPr>
        <p:spPr>
          <a:xfrm>
            <a:off x="3852681" y="3552295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71EE71C9-50BC-C337-5AC1-54304DA111B2}"/>
              </a:ext>
            </a:extLst>
          </p:cNvPr>
          <p:cNvSpPr/>
          <p:nvPr/>
        </p:nvSpPr>
        <p:spPr>
          <a:xfrm>
            <a:off x="3252791" y="3552295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9082CC4E-C148-3B8A-2F5B-48D4D961BA70}"/>
              </a:ext>
            </a:extLst>
          </p:cNvPr>
          <p:cNvSpPr/>
          <p:nvPr/>
        </p:nvSpPr>
        <p:spPr>
          <a:xfrm>
            <a:off x="4452568" y="3552295"/>
            <a:ext cx="57846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11CD3C74-33E8-13EA-1CA9-C3DF50EC82E7}"/>
              </a:ext>
            </a:extLst>
          </p:cNvPr>
          <p:cNvSpPr/>
          <p:nvPr/>
        </p:nvSpPr>
        <p:spPr>
          <a:xfrm>
            <a:off x="2652904" y="3822263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743FC1F6-57DC-4327-9C14-5C52E802846C}"/>
              </a:ext>
            </a:extLst>
          </p:cNvPr>
          <p:cNvSpPr/>
          <p:nvPr/>
        </p:nvSpPr>
        <p:spPr>
          <a:xfrm>
            <a:off x="3852681" y="3822263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6C356990-27B8-C4B9-8B36-19BC3EA100F8}"/>
              </a:ext>
            </a:extLst>
          </p:cNvPr>
          <p:cNvSpPr/>
          <p:nvPr/>
        </p:nvSpPr>
        <p:spPr>
          <a:xfrm>
            <a:off x="3252791" y="3822263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73641D6-992F-E5B4-E643-E8649B4D58E2}"/>
              </a:ext>
            </a:extLst>
          </p:cNvPr>
          <p:cNvSpPr/>
          <p:nvPr/>
        </p:nvSpPr>
        <p:spPr>
          <a:xfrm>
            <a:off x="4452568" y="3822263"/>
            <a:ext cx="57846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1F4615D-89EB-96C8-2050-36D7D6AF6F31}"/>
              </a:ext>
            </a:extLst>
          </p:cNvPr>
          <p:cNvSpPr/>
          <p:nvPr/>
        </p:nvSpPr>
        <p:spPr>
          <a:xfrm>
            <a:off x="2652904" y="4097468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442D194-1CBE-2BE1-D640-1A5676308CEA}"/>
              </a:ext>
            </a:extLst>
          </p:cNvPr>
          <p:cNvSpPr/>
          <p:nvPr/>
        </p:nvSpPr>
        <p:spPr>
          <a:xfrm>
            <a:off x="3852681" y="4097468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CD557A9D-BFBF-9292-B454-CE16703A4DFE}"/>
              </a:ext>
            </a:extLst>
          </p:cNvPr>
          <p:cNvSpPr/>
          <p:nvPr/>
        </p:nvSpPr>
        <p:spPr>
          <a:xfrm>
            <a:off x="3252791" y="4097468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170BAD9B-D642-0FFC-6631-959AF5AE417D}"/>
              </a:ext>
            </a:extLst>
          </p:cNvPr>
          <p:cNvSpPr/>
          <p:nvPr/>
        </p:nvSpPr>
        <p:spPr>
          <a:xfrm>
            <a:off x="4452568" y="4097468"/>
            <a:ext cx="57846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1489FD8E-1EC1-13FF-7F03-863F61A0D489}"/>
              </a:ext>
            </a:extLst>
          </p:cNvPr>
          <p:cNvSpPr/>
          <p:nvPr/>
        </p:nvSpPr>
        <p:spPr>
          <a:xfrm>
            <a:off x="2652904" y="4367436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CD9BB7B3-B0A0-DA1D-93E4-0AFF7357B61E}"/>
              </a:ext>
            </a:extLst>
          </p:cNvPr>
          <p:cNvSpPr/>
          <p:nvPr/>
        </p:nvSpPr>
        <p:spPr>
          <a:xfrm>
            <a:off x="3852681" y="4367436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6491F145-CDCF-A757-BE35-830B1ED12B27}"/>
              </a:ext>
            </a:extLst>
          </p:cNvPr>
          <p:cNvSpPr/>
          <p:nvPr/>
        </p:nvSpPr>
        <p:spPr>
          <a:xfrm>
            <a:off x="3252791" y="4367436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776DBD73-23D9-D9B4-405B-E87B899ACE02}"/>
              </a:ext>
            </a:extLst>
          </p:cNvPr>
          <p:cNvSpPr/>
          <p:nvPr/>
        </p:nvSpPr>
        <p:spPr>
          <a:xfrm>
            <a:off x="4452568" y="4367436"/>
            <a:ext cx="57846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2A117FD2-0C05-0C7A-00D6-22BC7991D38F}"/>
              </a:ext>
            </a:extLst>
          </p:cNvPr>
          <p:cNvSpPr/>
          <p:nvPr/>
        </p:nvSpPr>
        <p:spPr>
          <a:xfrm>
            <a:off x="2053014" y="2472554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AA4F510C-3297-E3B0-2B4F-B254234BB9C8}"/>
              </a:ext>
            </a:extLst>
          </p:cNvPr>
          <p:cNvSpPr/>
          <p:nvPr/>
        </p:nvSpPr>
        <p:spPr>
          <a:xfrm>
            <a:off x="2053014" y="2247686"/>
            <a:ext cx="56134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로트번호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E8EB39AA-479C-A446-CBC8-1E8F4C41AC75}"/>
              </a:ext>
            </a:extLst>
          </p:cNvPr>
          <p:cNvSpPr/>
          <p:nvPr/>
        </p:nvSpPr>
        <p:spPr>
          <a:xfrm>
            <a:off x="2053014" y="2742522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0785784-C541-DFCA-80D7-8BBD7FC1EA25}"/>
              </a:ext>
            </a:extLst>
          </p:cNvPr>
          <p:cNvSpPr/>
          <p:nvPr/>
        </p:nvSpPr>
        <p:spPr>
          <a:xfrm>
            <a:off x="2053014" y="3017727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8B422588-4250-185B-A297-37B7346C73F5}"/>
              </a:ext>
            </a:extLst>
          </p:cNvPr>
          <p:cNvSpPr/>
          <p:nvPr/>
        </p:nvSpPr>
        <p:spPr>
          <a:xfrm>
            <a:off x="2053014" y="3287695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3CBFA8A5-DBCE-3942-3510-B4148F69247A}"/>
              </a:ext>
            </a:extLst>
          </p:cNvPr>
          <p:cNvSpPr/>
          <p:nvPr/>
        </p:nvSpPr>
        <p:spPr>
          <a:xfrm>
            <a:off x="2053014" y="3552295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9771BEDE-16CB-3792-AB94-423DAF1A05EB}"/>
              </a:ext>
            </a:extLst>
          </p:cNvPr>
          <p:cNvSpPr/>
          <p:nvPr/>
        </p:nvSpPr>
        <p:spPr>
          <a:xfrm>
            <a:off x="2053014" y="3822263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F001F21F-8B86-5F16-60FB-EC816845B3E0}"/>
              </a:ext>
            </a:extLst>
          </p:cNvPr>
          <p:cNvSpPr/>
          <p:nvPr/>
        </p:nvSpPr>
        <p:spPr>
          <a:xfrm>
            <a:off x="2053014" y="4097468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04234390-7DDC-F7D7-D91F-E148E1D9B4CE}"/>
              </a:ext>
            </a:extLst>
          </p:cNvPr>
          <p:cNvSpPr/>
          <p:nvPr/>
        </p:nvSpPr>
        <p:spPr>
          <a:xfrm>
            <a:off x="2053014" y="4367436"/>
            <a:ext cx="57846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36000" rIns="36000"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A8082506-9450-5DC5-F393-7C7910997D7A}"/>
              </a:ext>
            </a:extLst>
          </p:cNvPr>
          <p:cNvSpPr/>
          <p:nvPr/>
        </p:nvSpPr>
        <p:spPr>
          <a:xfrm>
            <a:off x="4964823" y="24986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50E1DDF2-FB0B-7746-EE45-65EA28D71406}"/>
              </a:ext>
            </a:extLst>
          </p:cNvPr>
          <p:cNvSpPr/>
          <p:nvPr/>
        </p:nvSpPr>
        <p:spPr>
          <a:xfrm>
            <a:off x="2053015" y="1879944"/>
            <a:ext cx="2978020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" name="그래픽 2" descr="돋보기">
            <a:extLst>
              <a:ext uri="{FF2B5EF4-FFF2-40B4-BE49-F238E27FC236}">
                <a16:creationId xmlns:a16="http://schemas.microsoft.com/office/drawing/2014/main" id="{68E3B462-6174-1BA3-2CDA-F437D27FA01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804457" y="1905634"/>
            <a:ext cx="150640" cy="150640"/>
          </a:xfrm>
          <a:prstGeom prst="rect">
            <a:avLst/>
          </a:prstGeom>
        </p:spPr>
      </p:pic>
      <p:sp>
        <p:nvSpPr>
          <p:cNvPr id="5" name="타원 4">
            <a:extLst>
              <a:ext uri="{FF2B5EF4-FFF2-40B4-BE49-F238E27FC236}">
                <a16:creationId xmlns:a16="http://schemas.microsoft.com/office/drawing/2014/main" id="{19DF37F3-4F13-05A9-0A2D-6839549C5B77}"/>
              </a:ext>
            </a:extLst>
          </p:cNvPr>
          <p:cNvSpPr/>
          <p:nvPr/>
        </p:nvSpPr>
        <p:spPr>
          <a:xfrm>
            <a:off x="1957405" y="21900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39609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622DDB-E650-FD37-BCCE-DB7760B16F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826A14-2B1D-4146-BB44-57F8995857F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31285177"/>
              </p:ext>
            </p:extLst>
          </p:nvPr>
        </p:nvGraphicFramePr>
        <p:xfrm>
          <a:off x="7086600" y="501650"/>
          <a:ext cx="2057400" cy="22787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종합판정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합격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항목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OK/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및 유효 범위 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하나라도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NG/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 범위 아니면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불합격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687683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적합값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입력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부적합 내용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일련번호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형태로 취합되어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3462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880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CB9E6E4-86E5-3DF5-E241-C1BD48D8B4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AC2FCA6-D537-0044-CA1C-6ACDBAA3A01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중간검사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F5B12F4-8175-030D-33F8-D844423E16C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중간검사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재고생산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51403E2B-1314-3464-9FE8-76629BBE925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CA5A27B9-A807-736F-6E20-83CE7E7B9AB7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4FEF0EBC-AD0D-6EB3-F765-FB5E18498910}"/>
              </a:ext>
            </a:extLst>
          </p:cNvPr>
          <p:cNvSpPr/>
          <p:nvPr/>
        </p:nvSpPr>
        <p:spPr>
          <a:xfrm>
            <a:off x="2264087" y="900647"/>
            <a:ext cx="2357841" cy="470061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98ADB0A-D446-C647-E5FD-CA3533F5EB21}"/>
              </a:ext>
            </a:extLst>
          </p:cNvPr>
          <p:cNvSpPr/>
          <p:nvPr/>
        </p:nvSpPr>
        <p:spPr>
          <a:xfrm>
            <a:off x="2264088" y="896644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중간검사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0D3D943E-4062-A325-E2BB-F16A74E99661}"/>
              </a:ext>
            </a:extLst>
          </p:cNvPr>
          <p:cNvSpPr txBox="1"/>
          <p:nvPr/>
        </p:nvSpPr>
        <p:spPr>
          <a:xfrm>
            <a:off x="4484573" y="94980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567C841-5468-0E4A-9D6B-80E79BDDAF60}"/>
              </a:ext>
            </a:extLst>
          </p:cNvPr>
          <p:cNvSpPr/>
          <p:nvPr/>
        </p:nvSpPr>
        <p:spPr>
          <a:xfrm>
            <a:off x="2421055" y="1771622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규격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02379954-EBC5-2C74-E2B0-167B218DBC37}"/>
              </a:ext>
            </a:extLst>
          </p:cNvPr>
          <p:cNvSpPr/>
          <p:nvPr/>
        </p:nvSpPr>
        <p:spPr>
          <a:xfrm>
            <a:off x="2497254" y="1980986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4E9966D-12BF-5DDD-4C7A-0C640576E447}"/>
              </a:ext>
            </a:extLst>
          </p:cNvPr>
          <p:cNvSpPr/>
          <p:nvPr/>
        </p:nvSpPr>
        <p:spPr>
          <a:xfrm>
            <a:off x="2419789" y="2325330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절곡상태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DD509FE-2CC0-BE08-603B-A3B995F9DF4D}"/>
              </a:ext>
            </a:extLst>
          </p:cNvPr>
          <p:cNvSpPr/>
          <p:nvPr/>
        </p:nvSpPr>
        <p:spPr>
          <a:xfrm>
            <a:off x="2421055" y="125673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제품명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3B49D2F2-4E7C-3338-65F9-FBDD6D0BB6A3}"/>
              </a:ext>
            </a:extLst>
          </p:cNvPr>
          <p:cNvSpPr/>
          <p:nvPr/>
        </p:nvSpPr>
        <p:spPr>
          <a:xfrm>
            <a:off x="2497254" y="1466100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제품명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7F30D63A-3B46-9BE6-FE4B-876BD7C44E3D}"/>
              </a:ext>
            </a:extLst>
          </p:cNvPr>
          <p:cNvSpPr/>
          <p:nvPr/>
        </p:nvSpPr>
        <p:spPr>
          <a:xfrm>
            <a:off x="2419789" y="3411543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간격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(1,000)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AEAE0B19-ACFC-5586-303E-A905850E1EAD}"/>
              </a:ext>
            </a:extLst>
          </p:cNvPr>
          <p:cNvSpPr/>
          <p:nvPr/>
        </p:nvSpPr>
        <p:spPr>
          <a:xfrm>
            <a:off x="3459455" y="3620907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D66C59C8-25A1-3A30-3C49-9DA7145753F8}"/>
              </a:ext>
            </a:extLst>
          </p:cNvPr>
          <p:cNvSpPr/>
          <p:nvPr/>
        </p:nvSpPr>
        <p:spPr>
          <a:xfrm>
            <a:off x="2495988" y="3620907"/>
            <a:ext cx="92192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①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6F4D8827-AD7D-2EB5-DE4A-DF2F12B44533}"/>
              </a:ext>
            </a:extLst>
          </p:cNvPr>
          <p:cNvSpPr/>
          <p:nvPr/>
        </p:nvSpPr>
        <p:spPr>
          <a:xfrm>
            <a:off x="2419789" y="2860156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길이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(1,000)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1F7F541D-B4D4-F92D-0140-BF3F5C56EB3E}"/>
              </a:ext>
            </a:extLst>
          </p:cNvPr>
          <p:cNvSpPr/>
          <p:nvPr/>
        </p:nvSpPr>
        <p:spPr>
          <a:xfrm>
            <a:off x="2495989" y="3069520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4403AB8B-7F96-04A0-02D5-CDABE3B6C735}"/>
              </a:ext>
            </a:extLst>
          </p:cNvPr>
          <p:cNvSpPr/>
          <p:nvPr/>
        </p:nvSpPr>
        <p:spPr>
          <a:xfrm>
            <a:off x="3382259" y="2860156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너비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(1,000)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A5AFE8DE-B75D-A400-B8E4-95FB96ED3C02}"/>
              </a:ext>
            </a:extLst>
          </p:cNvPr>
          <p:cNvSpPr/>
          <p:nvPr/>
        </p:nvSpPr>
        <p:spPr>
          <a:xfrm>
            <a:off x="3458459" y="3069520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B973B549-BFC4-6FAB-8449-15EF2981D2A0}"/>
              </a:ext>
            </a:extLst>
          </p:cNvPr>
          <p:cNvSpPr/>
          <p:nvPr/>
        </p:nvSpPr>
        <p:spPr>
          <a:xfrm>
            <a:off x="2580021" y="255303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양호</a:t>
            </a:r>
          </a:p>
        </p:txBody>
      </p:sp>
      <p:sp>
        <p:nvSpPr>
          <p:cNvPr id="182" name="사각형: 둥근 모서리 181">
            <a:extLst>
              <a:ext uri="{FF2B5EF4-FFF2-40B4-BE49-F238E27FC236}">
                <a16:creationId xmlns:a16="http://schemas.microsoft.com/office/drawing/2014/main" id="{4B3A58CF-6691-2151-D9F9-A1E6169FDA80}"/>
              </a:ext>
            </a:extLst>
          </p:cNvPr>
          <p:cNvSpPr/>
          <p:nvPr/>
        </p:nvSpPr>
        <p:spPr>
          <a:xfrm>
            <a:off x="3516621" y="255303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불량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1A5B540-3FE1-3EE5-94BE-3B6538F070D4}"/>
              </a:ext>
            </a:extLst>
          </p:cNvPr>
          <p:cNvSpPr/>
          <p:nvPr/>
        </p:nvSpPr>
        <p:spPr>
          <a:xfrm>
            <a:off x="3568433" y="5169247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검사 완료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1C185BBB-4886-94C6-372F-99EDFBE7658B}"/>
              </a:ext>
            </a:extLst>
          </p:cNvPr>
          <p:cNvSpPr/>
          <p:nvPr/>
        </p:nvSpPr>
        <p:spPr>
          <a:xfrm>
            <a:off x="2514821" y="5169247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62259D2-CDD7-199D-8649-D8C89A480AFA}"/>
              </a:ext>
            </a:extLst>
          </p:cNvPr>
          <p:cNvSpPr/>
          <p:nvPr/>
        </p:nvSpPr>
        <p:spPr>
          <a:xfrm>
            <a:off x="2580021" y="4195112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272B76D5-066C-7252-4E39-8E8D507186D1}"/>
              </a:ext>
            </a:extLst>
          </p:cNvPr>
          <p:cNvSpPr/>
          <p:nvPr/>
        </p:nvSpPr>
        <p:spPr>
          <a:xfrm>
            <a:off x="3516621" y="4195112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5ABE000-4ABC-74B7-D649-4C82F33C7C09}"/>
              </a:ext>
            </a:extLst>
          </p:cNvPr>
          <p:cNvSpPr/>
          <p:nvPr/>
        </p:nvSpPr>
        <p:spPr>
          <a:xfrm>
            <a:off x="2419789" y="3969094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판정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DD3A4E-140F-CA03-5D2E-6D22B0723CBE}"/>
              </a:ext>
            </a:extLst>
          </p:cNvPr>
          <p:cNvSpPr/>
          <p:nvPr/>
        </p:nvSpPr>
        <p:spPr>
          <a:xfrm>
            <a:off x="2419789" y="451244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부적합 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24D7ECC-8B98-74FA-D10B-F82B4FC086CD}"/>
              </a:ext>
            </a:extLst>
          </p:cNvPr>
          <p:cNvSpPr/>
          <p:nvPr/>
        </p:nvSpPr>
        <p:spPr>
          <a:xfrm>
            <a:off x="2495988" y="4721810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E9DD7A3-2DCB-1960-5A7A-6F7305ED85A1}"/>
              </a:ext>
            </a:extLst>
          </p:cNvPr>
          <p:cNvSpPr/>
          <p:nvPr/>
        </p:nvSpPr>
        <p:spPr>
          <a:xfrm>
            <a:off x="2251665" y="580720"/>
            <a:ext cx="2658566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재고생산</a:t>
            </a: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중간검사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ECFCB6A2-5387-3D5C-6FEB-702A7234F85F}"/>
              </a:ext>
            </a:extLst>
          </p:cNvPr>
          <p:cNvSpPr/>
          <p:nvPr/>
        </p:nvSpPr>
        <p:spPr>
          <a:xfrm>
            <a:off x="2146300" y="222968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4293E0D7-F5E0-DF22-13E9-27D2FC6302BF}"/>
              </a:ext>
            </a:extLst>
          </p:cNvPr>
          <p:cNvSpPr/>
          <p:nvPr/>
        </p:nvSpPr>
        <p:spPr>
          <a:xfrm>
            <a:off x="4306080" y="520142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715500D1-9729-AD64-6C42-D69907495C13}"/>
              </a:ext>
            </a:extLst>
          </p:cNvPr>
          <p:cNvSpPr/>
          <p:nvPr/>
        </p:nvSpPr>
        <p:spPr>
          <a:xfrm>
            <a:off x="2383590" y="476241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299891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851025-209C-47B9-3BBA-3E4B00AF65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E957C90F-3C5E-C6E9-0F2A-D956094E38E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706D7AF5-D97C-5EB0-88E8-75109D17F9E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중간검사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700EBD6-A792-E0AC-C532-03AE580CB94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중간검사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스크린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45FDA403-98AB-01A0-20F1-EB3F6537381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C962206-3ED2-DB82-EAB4-A64BA524D271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5DA8476-33C9-371E-2FA0-362FE2DC9F49}"/>
              </a:ext>
            </a:extLst>
          </p:cNvPr>
          <p:cNvSpPr/>
          <p:nvPr/>
        </p:nvSpPr>
        <p:spPr>
          <a:xfrm>
            <a:off x="2264087" y="900646"/>
            <a:ext cx="2357841" cy="560864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E64B4212-9BEF-A1F8-E9B1-C1E3E73EABD0}"/>
              </a:ext>
            </a:extLst>
          </p:cNvPr>
          <p:cNvSpPr/>
          <p:nvPr/>
        </p:nvSpPr>
        <p:spPr>
          <a:xfrm>
            <a:off x="2264088" y="896644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중간검사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AA6C06F-470E-71F8-5448-900D23B477AC}"/>
              </a:ext>
            </a:extLst>
          </p:cNvPr>
          <p:cNvSpPr txBox="1"/>
          <p:nvPr/>
        </p:nvSpPr>
        <p:spPr>
          <a:xfrm>
            <a:off x="4484573" y="94980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C1C238BD-F56B-E6D6-9826-9C65B2517A82}"/>
              </a:ext>
            </a:extLst>
          </p:cNvPr>
          <p:cNvSpPr/>
          <p:nvPr/>
        </p:nvSpPr>
        <p:spPr>
          <a:xfrm>
            <a:off x="2421055" y="1771622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규격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AD2B83EA-E6EA-0C5E-BD72-92A967312918}"/>
              </a:ext>
            </a:extLst>
          </p:cNvPr>
          <p:cNvSpPr/>
          <p:nvPr/>
        </p:nvSpPr>
        <p:spPr>
          <a:xfrm>
            <a:off x="2497254" y="1980986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35104E4-F981-CB68-1539-E06F8160F86D}"/>
              </a:ext>
            </a:extLst>
          </p:cNvPr>
          <p:cNvSpPr/>
          <p:nvPr/>
        </p:nvSpPr>
        <p:spPr>
          <a:xfrm>
            <a:off x="2421055" y="125673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제품명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3E7EF695-E59D-98E3-73ED-4A5FDD7C736F}"/>
              </a:ext>
            </a:extLst>
          </p:cNvPr>
          <p:cNvSpPr/>
          <p:nvPr/>
        </p:nvSpPr>
        <p:spPr>
          <a:xfrm>
            <a:off x="2497254" y="1466100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제품명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6315213-B3C6-775A-863A-61B0592F50C9}"/>
              </a:ext>
            </a:extLst>
          </p:cNvPr>
          <p:cNvSpPr/>
          <p:nvPr/>
        </p:nvSpPr>
        <p:spPr>
          <a:xfrm>
            <a:off x="2251665" y="580720"/>
            <a:ext cx="2658566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스크린</a:t>
            </a: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중간검사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2AB36F1-F4C9-4376-C8B9-4452E2A4948B}"/>
              </a:ext>
            </a:extLst>
          </p:cNvPr>
          <p:cNvSpPr/>
          <p:nvPr/>
        </p:nvSpPr>
        <p:spPr>
          <a:xfrm>
            <a:off x="2419789" y="3857222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길이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(1,000)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3C23BCE-CCD0-42D7-8F78-3641A2A45194}"/>
              </a:ext>
            </a:extLst>
          </p:cNvPr>
          <p:cNvSpPr/>
          <p:nvPr/>
        </p:nvSpPr>
        <p:spPr>
          <a:xfrm>
            <a:off x="2495989" y="4066586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EBDA8494-9452-E0C8-79FA-B416322BF832}"/>
              </a:ext>
            </a:extLst>
          </p:cNvPr>
          <p:cNvSpPr/>
          <p:nvPr/>
        </p:nvSpPr>
        <p:spPr>
          <a:xfrm>
            <a:off x="3382259" y="3857222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너비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(1,000)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2A05F45-C9D6-56C4-57D9-B41241D985E5}"/>
              </a:ext>
            </a:extLst>
          </p:cNvPr>
          <p:cNvSpPr/>
          <p:nvPr/>
        </p:nvSpPr>
        <p:spPr>
          <a:xfrm>
            <a:off x="3458459" y="4066586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B3E9942-7863-C01F-9415-EC3C1A2DD0D5}"/>
              </a:ext>
            </a:extLst>
          </p:cNvPr>
          <p:cNvSpPr/>
          <p:nvPr/>
        </p:nvSpPr>
        <p:spPr>
          <a:xfrm>
            <a:off x="2419789" y="2325330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가공상태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8771AEFD-E1A4-814E-1044-49F621DD1523}"/>
              </a:ext>
            </a:extLst>
          </p:cNvPr>
          <p:cNvSpPr/>
          <p:nvPr/>
        </p:nvSpPr>
        <p:spPr>
          <a:xfrm>
            <a:off x="2580021" y="255303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양호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0E32904-152D-FA0E-060D-6A8AC4AED12A}"/>
              </a:ext>
            </a:extLst>
          </p:cNvPr>
          <p:cNvSpPr/>
          <p:nvPr/>
        </p:nvSpPr>
        <p:spPr>
          <a:xfrm>
            <a:off x="3516621" y="255303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불량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28707F2-6053-5B02-F98B-2D1991E42ED5}"/>
              </a:ext>
            </a:extLst>
          </p:cNvPr>
          <p:cNvSpPr/>
          <p:nvPr/>
        </p:nvSpPr>
        <p:spPr>
          <a:xfrm>
            <a:off x="2419789" y="2822857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재봉상태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4461CE85-3ED2-E297-3AC5-ECE3C69C23A4}"/>
              </a:ext>
            </a:extLst>
          </p:cNvPr>
          <p:cNvSpPr/>
          <p:nvPr/>
        </p:nvSpPr>
        <p:spPr>
          <a:xfrm>
            <a:off x="2580021" y="3050560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32F2DFF-A267-C774-FD33-96591F2C7B5A}"/>
              </a:ext>
            </a:extLst>
          </p:cNvPr>
          <p:cNvSpPr/>
          <p:nvPr/>
        </p:nvSpPr>
        <p:spPr>
          <a:xfrm>
            <a:off x="3516621" y="3050560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불량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18A56CC-0930-409A-4C91-B2A2C74E5904}"/>
              </a:ext>
            </a:extLst>
          </p:cNvPr>
          <p:cNvSpPr/>
          <p:nvPr/>
        </p:nvSpPr>
        <p:spPr>
          <a:xfrm>
            <a:off x="2419789" y="3316264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조립상태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65A2F992-DBF6-5370-01CB-C2A6D96BE342}"/>
              </a:ext>
            </a:extLst>
          </p:cNvPr>
          <p:cNvSpPr/>
          <p:nvPr/>
        </p:nvSpPr>
        <p:spPr>
          <a:xfrm>
            <a:off x="2580021" y="3543967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양호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4383790F-4F2D-4C7C-6643-E52606A27373}"/>
              </a:ext>
            </a:extLst>
          </p:cNvPr>
          <p:cNvSpPr/>
          <p:nvPr/>
        </p:nvSpPr>
        <p:spPr>
          <a:xfrm>
            <a:off x="3516621" y="3543967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불량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0BB166A-5243-31E5-935C-F612FCA8E383}"/>
              </a:ext>
            </a:extLst>
          </p:cNvPr>
          <p:cNvSpPr/>
          <p:nvPr/>
        </p:nvSpPr>
        <p:spPr>
          <a:xfrm>
            <a:off x="2419788" y="4402905"/>
            <a:ext cx="103867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간격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(400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1F6CA9B1-6AD8-403D-BDE8-FFCACC992A0E}"/>
              </a:ext>
            </a:extLst>
          </p:cNvPr>
          <p:cNvSpPr/>
          <p:nvPr/>
        </p:nvSpPr>
        <p:spPr>
          <a:xfrm>
            <a:off x="2580020" y="4627421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>
                <a:solidFill>
                  <a:schemeClr val="bg1"/>
                </a:solidFill>
              </a:rPr>
              <a:t>OK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031A3676-6F2B-EAAD-8FE4-0C9A7625503D}"/>
              </a:ext>
            </a:extLst>
          </p:cNvPr>
          <p:cNvSpPr/>
          <p:nvPr/>
        </p:nvSpPr>
        <p:spPr>
          <a:xfrm>
            <a:off x="3516620" y="4627421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>
                <a:solidFill>
                  <a:schemeClr val="bg1"/>
                </a:solidFill>
              </a:rPr>
              <a:t>NG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8EADE8A3-C56D-BF18-233E-CF5FB5478584}"/>
              </a:ext>
            </a:extLst>
          </p:cNvPr>
          <p:cNvSpPr/>
          <p:nvPr/>
        </p:nvSpPr>
        <p:spPr>
          <a:xfrm>
            <a:off x="3568433" y="6118597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검사 완료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530DC57F-F1E0-9A93-667A-4C2EF6E40D00}"/>
              </a:ext>
            </a:extLst>
          </p:cNvPr>
          <p:cNvSpPr/>
          <p:nvPr/>
        </p:nvSpPr>
        <p:spPr>
          <a:xfrm>
            <a:off x="2514821" y="6118597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841BA1F7-A1E4-C83B-61FF-67252F466712}"/>
              </a:ext>
            </a:extLst>
          </p:cNvPr>
          <p:cNvSpPr/>
          <p:nvPr/>
        </p:nvSpPr>
        <p:spPr>
          <a:xfrm>
            <a:off x="2580021" y="5173700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ABFEB511-D8A6-4A2C-04BB-A5FC2039BDAC}"/>
              </a:ext>
            </a:extLst>
          </p:cNvPr>
          <p:cNvSpPr/>
          <p:nvPr/>
        </p:nvSpPr>
        <p:spPr>
          <a:xfrm>
            <a:off x="3516621" y="5173700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BE0C5A4-67A7-985E-C34E-0ABC7F6FD1A5}"/>
              </a:ext>
            </a:extLst>
          </p:cNvPr>
          <p:cNvSpPr/>
          <p:nvPr/>
        </p:nvSpPr>
        <p:spPr>
          <a:xfrm>
            <a:off x="2419789" y="4947682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판정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05B3B6A-DF89-A73D-BA83-FCD2BD4A57E6}"/>
              </a:ext>
            </a:extLst>
          </p:cNvPr>
          <p:cNvSpPr/>
          <p:nvPr/>
        </p:nvSpPr>
        <p:spPr>
          <a:xfrm>
            <a:off x="2419789" y="5491034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부적합 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9F3B5183-4E21-A50B-9128-6F8664E357FE}"/>
              </a:ext>
            </a:extLst>
          </p:cNvPr>
          <p:cNvSpPr/>
          <p:nvPr/>
        </p:nvSpPr>
        <p:spPr>
          <a:xfrm>
            <a:off x="2495988" y="5700398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CA1CF96C-A3D0-5F3E-78F8-2EB9CDDD00A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1793790"/>
              </p:ext>
            </p:extLst>
          </p:nvPr>
        </p:nvGraphicFramePr>
        <p:xfrm>
          <a:off x="7086600" y="501650"/>
          <a:ext cx="2057400" cy="1587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적합값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입력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부적합 내용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일련번호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형태로 취합되어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3462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8802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6947DEB7-3BB8-9CD9-BF8F-557AB7B7D6C4}"/>
              </a:ext>
            </a:extLst>
          </p:cNvPr>
          <p:cNvSpPr/>
          <p:nvPr/>
        </p:nvSpPr>
        <p:spPr>
          <a:xfrm>
            <a:off x="2146300" y="222968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492C518-3C14-E80D-D2A0-BF9CF75B5618}"/>
              </a:ext>
            </a:extLst>
          </p:cNvPr>
          <p:cNvSpPr/>
          <p:nvPr/>
        </p:nvSpPr>
        <p:spPr>
          <a:xfrm>
            <a:off x="4306080" y="61582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13D20C4C-CCD1-4447-9CFC-48AAF4411C3D}"/>
              </a:ext>
            </a:extLst>
          </p:cNvPr>
          <p:cNvSpPr/>
          <p:nvPr/>
        </p:nvSpPr>
        <p:spPr>
          <a:xfrm>
            <a:off x="2383590" y="57192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079075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EF8F7C-B734-FAA8-CEE4-E5288E7BF7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05D7CD1-E36A-88F4-8BFD-F4B6513C13F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6D8A7DB-EE89-964C-28A0-1B610735E48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중간검사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6D4CD14-3497-1AA9-07AF-9385076E794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중간검사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 err="1">
                <a:solidFill>
                  <a:schemeClr val="tx1"/>
                </a:solidFill>
              </a:rPr>
              <a:t>슬랫</a:t>
            </a:r>
            <a:r>
              <a:rPr lang="ko-KR" altLang="en-US" sz="800" dirty="0">
                <a:solidFill>
                  <a:schemeClr val="tx1"/>
                </a:solidFill>
              </a:rPr>
              <a:t>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71A585E-6F2E-F564-2AB8-5111DEB97D7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DFAC42-A2E1-06D7-0876-07D8845D090F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F2B2723C-5A0B-55C9-FF94-91959D90FC60}"/>
              </a:ext>
            </a:extLst>
          </p:cNvPr>
          <p:cNvSpPr/>
          <p:nvPr/>
        </p:nvSpPr>
        <p:spPr>
          <a:xfrm>
            <a:off x="2264087" y="900646"/>
            <a:ext cx="2357841" cy="514756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6F4E1859-79C4-7608-B2E3-7941D3656DDB}"/>
              </a:ext>
            </a:extLst>
          </p:cNvPr>
          <p:cNvSpPr/>
          <p:nvPr/>
        </p:nvSpPr>
        <p:spPr>
          <a:xfrm>
            <a:off x="2264088" y="896644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중간검사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644DEF7-187D-E9B2-DE19-BFCADA7039F3}"/>
              </a:ext>
            </a:extLst>
          </p:cNvPr>
          <p:cNvSpPr txBox="1"/>
          <p:nvPr/>
        </p:nvSpPr>
        <p:spPr>
          <a:xfrm>
            <a:off x="4484573" y="94980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0AF74BA5-5B46-9651-A894-A052DBF86E36}"/>
              </a:ext>
            </a:extLst>
          </p:cNvPr>
          <p:cNvSpPr/>
          <p:nvPr/>
        </p:nvSpPr>
        <p:spPr>
          <a:xfrm>
            <a:off x="2421055" y="1771622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규격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B7B9F6A-4EF1-A51D-840F-553476D5133E}"/>
              </a:ext>
            </a:extLst>
          </p:cNvPr>
          <p:cNvSpPr/>
          <p:nvPr/>
        </p:nvSpPr>
        <p:spPr>
          <a:xfrm>
            <a:off x="2497254" y="1980986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A79F0B38-4F52-8C35-2A57-D8A7784B97D5}"/>
              </a:ext>
            </a:extLst>
          </p:cNvPr>
          <p:cNvSpPr/>
          <p:nvPr/>
        </p:nvSpPr>
        <p:spPr>
          <a:xfrm>
            <a:off x="2421055" y="125673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제품명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3A30153B-86D0-D6BE-B390-20D9884CF093}"/>
              </a:ext>
            </a:extLst>
          </p:cNvPr>
          <p:cNvSpPr/>
          <p:nvPr/>
        </p:nvSpPr>
        <p:spPr>
          <a:xfrm>
            <a:off x="2497254" y="1466100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제품명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F0C4EC4-3778-74CA-7E34-075649968297}"/>
              </a:ext>
            </a:extLst>
          </p:cNvPr>
          <p:cNvSpPr/>
          <p:nvPr/>
        </p:nvSpPr>
        <p:spPr>
          <a:xfrm>
            <a:off x="2251665" y="580720"/>
            <a:ext cx="2658566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bg1"/>
                </a:solidFill>
                <a:latin typeface="+mn-ea"/>
              </a:rPr>
              <a:t>슬랫</a:t>
            </a: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중간검사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1A6A952-FAC2-05AA-7D6C-27BFE38796B9}"/>
              </a:ext>
            </a:extLst>
          </p:cNvPr>
          <p:cNvSpPr/>
          <p:nvPr/>
        </p:nvSpPr>
        <p:spPr>
          <a:xfrm>
            <a:off x="2419789" y="2325330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가공상태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740D994-E54C-660E-632E-CF4BB819F1D3}"/>
              </a:ext>
            </a:extLst>
          </p:cNvPr>
          <p:cNvSpPr/>
          <p:nvPr/>
        </p:nvSpPr>
        <p:spPr>
          <a:xfrm>
            <a:off x="2580021" y="255303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양호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1A411F35-C387-11E6-AB33-E2FCFE9CFE46}"/>
              </a:ext>
            </a:extLst>
          </p:cNvPr>
          <p:cNvSpPr/>
          <p:nvPr/>
        </p:nvSpPr>
        <p:spPr>
          <a:xfrm>
            <a:off x="3516621" y="255303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불량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1F721DA-474F-C6E2-69AD-54B4A34BF323}"/>
              </a:ext>
            </a:extLst>
          </p:cNvPr>
          <p:cNvSpPr/>
          <p:nvPr/>
        </p:nvSpPr>
        <p:spPr>
          <a:xfrm>
            <a:off x="2419789" y="2843240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조립상태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6111DB32-FED3-183A-E694-78D9451B60DB}"/>
              </a:ext>
            </a:extLst>
          </p:cNvPr>
          <p:cNvSpPr/>
          <p:nvPr/>
        </p:nvSpPr>
        <p:spPr>
          <a:xfrm>
            <a:off x="2580021" y="307094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양호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B8C07F8D-796E-03BF-E457-D061A4B18156}"/>
              </a:ext>
            </a:extLst>
          </p:cNvPr>
          <p:cNvSpPr/>
          <p:nvPr/>
        </p:nvSpPr>
        <p:spPr>
          <a:xfrm>
            <a:off x="3516621" y="307094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불량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897547A7-3F62-07D1-5806-3CFDBDBD715E}"/>
              </a:ext>
            </a:extLst>
          </p:cNvPr>
          <p:cNvSpPr/>
          <p:nvPr/>
        </p:nvSpPr>
        <p:spPr>
          <a:xfrm>
            <a:off x="3568433" y="5594921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검사 완료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A8346D64-3B33-F88E-EC04-940341B4F838}"/>
              </a:ext>
            </a:extLst>
          </p:cNvPr>
          <p:cNvSpPr/>
          <p:nvPr/>
        </p:nvSpPr>
        <p:spPr>
          <a:xfrm>
            <a:off x="2514821" y="5594921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84D17B39-0C7A-13C6-45F0-07C06642D159}"/>
              </a:ext>
            </a:extLst>
          </p:cNvPr>
          <p:cNvSpPr/>
          <p:nvPr/>
        </p:nvSpPr>
        <p:spPr>
          <a:xfrm>
            <a:off x="2580021" y="4650024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D66D8F31-1BAA-E799-FE89-B21563170AE8}"/>
              </a:ext>
            </a:extLst>
          </p:cNvPr>
          <p:cNvSpPr/>
          <p:nvPr/>
        </p:nvSpPr>
        <p:spPr>
          <a:xfrm>
            <a:off x="3516621" y="4650024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7838033-C5FF-159F-45FE-7540D7157617}"/>
              </a:ext>
            </a:extLst>
          </p:cNvPr>
          <p:cNvSpPr/>
          <p:nvPr/>
        </p:nvSpPr>
        <p:spPr>
          <a:xfrm>
            <a:off x="2419789" y="442400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판정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9C2D380-1341-0127-3105-93F579FE00C3}"/>
              </a:ext>
            </a:extLst>
          </p:cNvPr>
          <p:cNvSpPr/>
          <p:nvPr/>
        </p:nvSpPr>
        <p:spPr>
          <a:xfrm>
            <a:off x="2419789" y="4967358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부적합 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35DC9F3-101A-D705-E369-276B6464B94D}"/>
              </a:ext>
            </a:extLst>
          </p:cNvPr>
          <p:cNvSpPr/>
          <p:nvPr/>
        </p:nvSpPr>
        <p:spPr>
          <a:xfrm>
            <a:off x="2495988" y="5176722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CA335C-E69A-2146-DB92-D34300C810FD}"/>
              </a:ext>
            </a:extLst>
          </p:cNvPr>
          <p:cNvSpPr/>
          <p:nvPr/>
        </p:nvSpPr>
        <p:spPr>
          <a:xfrm>
            <a:off x="2419789" y="3368086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① 높이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700" dirty="0">
                <a:latin typeface="+mn-ea"/>
              </a:rPr>
              <a:t>16.5 </a:t>
            </a:r>
            <a:r>
              <a:rPr lang="ko-KR" altLang="en-US" sz="600" dirty="0">
                <a:latin typeface="+mn-ea"/>
              </a:rPr>
              <a:t>士 </a:t>
            </a:r>
            <a:r>
              <a:rPr lang="en-US" altLang="ko-KR" sz="600" dirty="0">
                <a:latin typeface="+mn-ea"/>
              </a:rPr>
              <a:t>1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013C0C5-8C9D-A9E3-4047-3042DEE2EBB1}"/>
              </a:ext>
            </a:extLst>
          </p:cNvPr>
          <p:cNvSpPr/>
          <p:nvPr/>
        </p:nvSpPr>
        <p:spPr>
          <a:xfrm>
            <a:off x="2495989" y="3577450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16.5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FB8C3BA-9EE8-D0B3-8291-7887189BF3A0}"/>
              </a:ext>
            </a:extLst>
          </p:cNvPr>
          <p:cNvSpPr/>
          <p:nvPr/>
        </p:nvSpPr>
        <p:spPr>
          <a:xfrm>
            <a:off x="3382259" y="3368086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② 높이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700" dirty="0">
                <a:latin typeface="+mn-ea"/>
              </a:rPr>
              <a:t>14.5 </a:t>
            </a:r>
            <a:r>
              <a:rPr lang="ko-KR" altLang="en-US" sz="600" dirty="0">
                <a:latin typeface="+mn-ea"/>
              </a:rPr>
              <a:t>士 </a:t>
            </a:r>
            <a:r>
              <a:rPr lang="en-US" altLang="ko-KR" sz="600" dirty="0">
                <a:latin typeface="+mn-ea"/>
              </a:rPr>
              <a:t>1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EADDC62-DD17-F2E9-EB69-560717C596A3}"/>
              </a:ext>
            </a:extLst>
          </p:cNvPr>
          <p:cNvSpPr/>
          <p:nvPr/>
        </p:nvSpPr>
        <p:spPr>
          <a:xfrm>
            <a:off x="3458459" y="3577450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14.5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07C834B-5378-B56A-2C26-0E0D623B33DF}"/>
              </a:ext>
            </a:extLst>
          </p:cNvPr>
          <p:cNvSpPr/>
          <p:nvPr/>
        </p:nvSpPr>
        <p:spPr>
          <a:xfrm>
            <a:off x="2419788" y="3894024"/>
            <a:ext cx="130367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길이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(0)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AFDBA55D-7EB4-49C4-3871-10178941E118}"/>
              </a:ext>
            </a:extLst>
          </p:cNvPr>
          <p:cNvSpPr/>
          <p:nvPr/>
        </p:nvSpPr>
        <p:spPr>
          <a:xfrm>
            <a:off x="2495989" y="4103388"/>
            <a:ext cx="188439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45479E95-8582-3C16-2591-C344F39AD5C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1793790"/>
              </p:ext>
            </p:extLst>
          </p:nvPr>
        </p:nvGraphicFramePr>
        <p:xfrm>
          <a:off x="7086600" y="501650"/>
          <a:ext cx="2057400" cy="1587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적합값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입력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부적합 내용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일련번호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형태로 취합되어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3462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8802"/>
                  </a:ext>
                </a:extLst>
              </a:tr>
            </a:tbl>
          </a:graphicData>
        </a:graphic>
      </p:graphicFrame>
      <p:sp>
        <p:nvSpPr>
          <p:cNvPr id="9" name="타원 8">
            <a:extLst>
              <a:ext uri="{FF2B5EF4-FFF2-40B4-BE49-F238E27FC236}">
                <a16:creationId xmlns:a16="http://schemas.microsoft.com/office/drawing/2014/main" id="{ECD74AAF-5671-8609-8D42-BAABF247A91B}"/>
              </a:ext>
            </a:extLst>
          </p:cNvPr>
          <p:cNvSpPr/>
          <p:nvPr/>
        </p:nvSpPr>
        <p:spPr>
          <a:xfrm>
            <a:off x="2146300" y="222968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54A85B74-39AC-E9E1-181E-7887C8E6AC37}"/>
              </a:ext>
            </a:extLst>
          </p:cNvPr>
          <p:cNvSpPr/>
          <p:nvPr/>
        </p:nvSpPr>
        <p:spPr>
          <a:xfrm>
            <a:off x="4306080" y="56301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ECB711BB-D8BB-0128-264F-59B866F9757C}"/>
              </a:ext>
            </a:extLst>
          </p:cNvPr>
          <p:cNvSpPr/>
          <p:nvPr/>
        </p:nvSpPr>
        <p:spPr>
          <a:xfrm>
            <a:off x="2383590" y="52157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790507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D7490E-EFBD-24C4-EDDC-249C55945B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2582F27F-CE24-12FE-C8E5-8830D37C595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F8FDC0F-ACD1-E1DD-8D20-75FA4AC3CB2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중간검사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E8AC1B0-51E7-62C7-7DED-6D6C369071C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중간검사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조인트바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C7E3C400-D6CA-C4EC-DDD3-9282CD1FE79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EB8C476-A959-0CFB-80ED-AB131D380341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B58D902-8308-DA6E-4FD4-542ADA9B109A}"/>
              </a:ext>
            </a:extLst>
          </p:cNvPr>
          <p:cNvSpPr/>
          <p:nvPr/>
        </p:nvSpPr>
        <p:spPr>
          <a:xfrm>
            <a:off x="2264087" y="900646"/>
            <a:ext cx="2357841" cy="514756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A3B2E3F6-FB32-3477-8625-4074050226AC}"/>
              </a:ext>
            </a:extLst>
          </p:cNvPr>
          <p:cNvSpPr/>
          <p:nvPr/>
        </p:nvSpPr>
        <p:spPr>
          <a:xfrm>
            <a:off x="2264088" y="896644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중간검사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7061B3E3-4D01-6F94-D5B8-11606D9498B6}"/>
              </a:ext>
            </a:extLst>
          </p:cNvPr>
          <p:cNvSpPr txBox="1"/>
          <p:nvPr/>
        </p:nvSpPr>
        <p:spPr>
          <a:xfrm>
            <a:off x="4484573" y="94980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9002E15F-CC7D-D273-D80A-6C7F1D1EBAD0}"/>
              </a:ext>
            </a:extLst>
          </p:cNvPr>
          <p:cNvSpPr/>
          <p:nvPr/>
        </p:nvSpPr>
        <p:spPr>
          <a:xfrm>
            <a:off x="2421055" y="1771622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규격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C732BFB-C159-83B1-1BFB-318745C79203}"/>
              </a:ext>
            </a:extLst>
          </p:cNvPr>
          <p:cNvSpPr/>
          <p:nvPr/>
        </p:nvSpPr>
        <p:spPr>
          <a:xfrm>
            <a:off x="2497254" y="1980986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CD2BF7C9-29DE-1132-5BBB-79A90374FC26}"/>
              </a:ext>
            </a:extLst>
          </p:cNvPr>
          <p:cNvSpPr/>
          <p:nvPr/>
        </p:nvSpPr>
        <p:spPr>
          <a:xfrm>
            <a:off x="2421055" y="125673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제품명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3539DFDD-13FE-9F4C-FF3A-2E3C57E435CB}"/>
              </a:ext>
            </a:extLst>
          </p:cNvPr>
          <p:cNvSpPr/>
          <p:nvPr/>
        </p:nvSpPr>
        <p:spPr>
          <a:xfrm>
            <a:off x="2497254" y="1466100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제품명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E553A41-D1DC-013B-A887-E4F1029F7258}"/>
              </a:ext>
            </a:extLst>
          </p:cNvPr>
          <p:cNvSpPr/>
          <p:nvPr/>
        </p:nvSpPr>
        <p:spPr>
          <a:xfrm>
            <a:off x="2251665" y="580720"/>
            <a:ext cx="2658566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조인트바</a:t>
            </a: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중간검사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EFDB24-5F44-AEC1-1ADC-197747538D85}"/>
              </a:ext>
            </a:extLst>
          </p:cNvPr>
          <p:cNvSpPr/>
          <p:nvPr/>
        </p:nvSpPr>
        <p:spPr>
          <a:xfrm>
            <a:off x="2419789" y="2325330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가공상태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144C6583-84D1-183A-F69C-BDAE0C19DE6B}"/>
              </a:ext>
            </a:extLst>
          </p:cNvPr>
          <p:cNvSpPr/>
          <p:nvPr/>
        </p:nvSpPr>
        <p:spPr>
          <a:xfrm>
            <a:off x="2580021" y="255303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양호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1826048F-8D74-F061-1103-0DEA814363E2}"/>
              </a:ext>
            </a:extLst>
          </p:cNvPr>
          <p:cNvSpPr/>
          <p:nvPr/>
        </p:nvSpPr>
        <p:spPr>
          <a:xfrm>
            <a:off x="3516621" y="255303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불량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05C44D5-254F-03B3-5642-68C94FCAA947}"/>
              </a:ext>
            </a:extLst>
          </p:cNvPr>
          <p:cNvSpPr/>
          <p:nvPr/>
        </p:nvSpPr>
        <p:spPr>
          <a:xfrm>
            <a:off x="2419789" y="2843240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조립상태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0AA74BF-436C-09B2-0401-CE3E4393857F}"/>
              </a:ext>
            </a:extLst>
          </p:cNvPr>
          <p:cNvSpPr/>
          <p:nvPr/>
        </p:nvSpPr>
        <p:spPr>
          <a:xfrm>
            <a:off x="2580021" y="307094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양호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4F753B04-0F6D-29F0-860A-2617BA24D18F}"/>
              </a:ext>
            </a:extLst>
          </p:cNvPr>
          <p:cNvSpPr/>
          <p:nvPr/>
        </p:nvSpPr>
        <p:spPr>
          <a:xfrm>
            <a:off x="3516621" y="307094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불량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F8AD078A-E7FA-2FC2-9E52-56EDF93603B4}"/>
              </a:ext>
            </a:extLst>
          </p:cNvPr>
          <p:cNvSpPr/>
          <p:nvPr/>
        </p:nvSpPr>
        <p:spPr>
          <a:xfrm>
            <a:off x="3568433" y="5615912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검사 완료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C61D3763-A3D5-7184-FACA-FFCAE4819C56}"/>
              </a:ext>
            </a:extLst>
          </p:cNvPr>
          <p:cNvSpPr/>
          <p:nvPr/>
        </p:nvSpPr>
        <p:spPr>
          <a:xfrm>
            <a:off x="2514821" y="5615912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057A0A2A-2E4B-C7F6-F947-1D0150F58BE8}"/>
              </a:ext>
            </a:extLst>
          </p:cNvPr>
          <p:cNvSpPr/>
          <p:nvPr/>
        </p:nvSpPr>
        <p:spPr>
          <a:xfrm>
            <a:off x="2580021" y="4671015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55916B21-12BB-6FB4-4699-83F4FCCECA1B}"/>
              </a:ext>
            </a:extLst>
          </p:cNvPr>
          <p:cNvSpPr/>
          <p:nvPr/>
        </p:nvSpPr>
        <p:spPr>
          <a:xfrm>
            <a:off x="3516621" y="4671015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B9E6002-2BEB-C015-0770-E585E897C922}"/>
              </a:ext>
            </a:extLst>
          </p:cNvPr>
          <p:cNvSpPr/>
          <p:nvPr/>
        </p:nvSpPr>
        <p:spPr>
          <a:xfrm>
            <a:off x="2419789" y="4444997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판정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A21C2D9-32E0-78D5-4FDE-AD935B7624FF}"/>
              </a:ext>
            </a:extLst>
          </p:cNvPr>
          <p:cNvSpPr/>
          <p:nvPr/>
        </p:nvSpPr>
        <p:spPr>
          <a:xfrm>
            <a:off x="2419789" y="4988349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부적합 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0BAF1D3-6501-77DC-A24E-FA33B7313645}"/>
              </a:ext>
            </a:extLst>
          </p:cNvPr>
          <p:cNvSpPr/>
          <p:nvPr/>
        </p:nvSpPr>
        <p:spPr>
          <a:xfrm>
            <a:off x="2495988" y="5197713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DB12051-4E7B-7201-F777-C366FB068337}"/>
              </a:ext>
            </a:extLst>
          </p:cNvPr>
          <p:cNvSpPr/>
          <p:nvPr/>
        </p:nvSpPr>
        <p:spPr>
          <a:xfrm>
            <a:off x="2419789" y="3368086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① 높이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700" dirty="0">
                <a:latin typeface="+mn-ea"/>
              </a:rPr>
              <a:t>16.5 </a:t>
            </a:r>
            <a:r>
              <a:rPr lang="ko-KR" altLang="en-US" sz="600" dirty="0">
                <a:latin typeface="+mn-ea"/>
              </a:rPr>
              <a:t>士 </a:t>
            </a:r>
            <a:r>
              <a:rPr lang="en-US" altLang="ko-KR" sz="600" dirty="0">
                <a:latin typeface="+mn-ea"/>
              </a:rPr>
              <a:t>1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0AF5233-7417-DA11-DFFA-A4705065C6BF}"/>
              </a:ext>
            </a:extLst>
          </p:cNvPr>
          <p:cNvSpPr/>
          <p:nvPr/>
        </p:nvSpPr>
        <p:spPr>
          <a:xfrm>
            <a:off x="2495989" y="3577450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16.5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BE383C5-DBCF-C56E-64CE-65DCDE46F14D}"/>
              </a:ext>
            </a:extLst>
          </p:cNvPr>
          <p:cNvSpPr/>
          <p:nvPr/>
        </p:nvSpPr>
        <p:spPr>
          <a:xfrm>
            <a:off x="3382259" y="3368086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② 높이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700" dirty="0">
                <a:latin typeface="+mn-ea"/>
              </a:rPr>
              <a:t>14.5 </a:t>
            </a:r>
            <a:r>
              <a:rPr lang="ko-KR" altLang="en-US" sz="600" dirty="0">
                <a:latin typeface="+mn-ea"/>
              </a:rPr>
              <a:t>士 </a:t>
            </a:r>
            <a:r>
              <a:rPr lang="en-US" altLang="ko-KR" sz="600" dirty="0">
                <a:latin typeface="+mn-ea"/>
              </a:rPr>
              <a:t>1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8D8146B-1CCC-77A7-727C-2F3755D407E9}"/>
              </a:ext>
            </a:extLst>
          </p:cNvPr>
          <p:cNvSpPr/>
          <p:nvPr/>
        </p:nvSpPr>
        <p:spPr>
          <a:xfrm>
            <a:off x="3458459" y="3577450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14.5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09A784A-02FB-D965-2AC0-3CB2466D9B9B}"/>
              </a:ext>
            </a:extLst>
          </p:cNvPr>
          <p:cNvSpPr/>
          <p:nvPr/>
        </p:nvSpPr>
        <p:spPr>
          <a:xfrm>
            <a:off x="2419787" y="3891289"/>
            <a:ext cx="109683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③ 길이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(30</a:t>
            </a:r>
            <a:r>
              <a:rPr lang="en-US" altLang="ko-KR" sz="700" dirty="0">
                <a:latin typeface="+mn-ea"/>
              </a:rPr>
              <a:t>0 </a:t>
            </a:r>
            <a:r>
              <a:rPr lang="ko-KR" altLang="en-US" sz="600" dirty="0">
                <a:latin typeface="+mn-ea"/>
              </a:rPr>
              <a:t>士 </a:t>
            </a:r>
            <a:r>
              <a:rPr lang="en-US" altLang="ko-KR" sz="600" dirty="0">
                <a:latin typeface="+mn-ea"/>
              </a:rPr>
              <a:t>1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B90854F-5644-F66D-4D40-24EF266679F0}"/>
              </a:ext>
            </a:extLst>
          </p:cNvPr>
          <p:cNvSpPr/>
          <p:nvPr/>
        </p:nvSpPr>
        <p:spPr>
          <a:xfrm>
            <a:off x="2495987" y="4100653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300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EA55F03-85E0-4B6C-F807-5A24BDA75C4B}"/>
              </a:ext>
            </a:extLst>
          </p:cNvPr>
          <p:cNvSpPr/>
          <p:nvPr/>
        </p:nvSpPr>
        <p:spPr>
          <a:xfrm>
            <a:off x="3382259" y="3891289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④ 간격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</a:t>
            </a:r>
            <a:r>
              <a:rPr lang="en-US" altLang="ko-KR" sz="700" dirty="0">
                <a:latin typeface="+mn-ea"/>
              </a:rPr>
              <a:t>150 </a:t>
            </a:r>
            <a:r>
              <a:rPr lang="ko-KR" altLang="en-US" sz="600" dirty="0">
                <a:latin typeface="+mn-ea"/>
              </a:rPr>
              <a:t>士 </a:t>
            </a:r>
            <a:r>
              <a:rPr lang="en-US" altLang="ko-KR" sz="600" dirty="0">
                <a:latin typeface="+mn-ea"/>
              </a:rPr>
              <a:t>1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B7FE7EB-792B-7097-AAFB-FE0CEA4AD6BD}"/>
              </a:ext>
            </a:extLst>
          </p:cNvPr>
          <p:cNvSpPr/>
          <p:nvPr/>
        </p:nvSpPr>
        <p:spPr>
          <a:xfrm>
            <a:off x="3458459" y="4100653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38919212-00FB-7B24-39DA-970DDAE2AD6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55879397"/>
              </p:ext>
            </p:extLst>
          </p:nvPr>
        </p:nvGraphicFramePr>
        <p:xfrm>
          <a:off x="7086600" y="501650"/>
          <a:ext cx="2057400" cy="1587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적합값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입력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부적합 내용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일련번호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형태로 취합되어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3462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8802"/>
                  </a:ext>
                </a:extLst>
              </a:tr>
            </a:tbl>
          </a:graphicData>
        </a:graphic>
      </p:graphicFrame>
      <p:sp>
        <p:nvSpPr>
          <p:cNvPr id="9" name="타원 8">
            <a:extLst>
              <a:ext uri="{FF2B5EF4-FFF2-40B4-BE49-F238E27FC236}">
                <a16:creationId xmlns:a16="http://schemas.microsoft.com/office/drawing/2014/main" id="{DF48CAEB-95D6-169E-F02D-9DF130A83FF8}"/>
              </a:ext>
            </a:extLst>
          </p:cNvPr>
          <p:cNvSpPr/>
          <p:nvPr/>
        </p:nvSpPr>
        <p:spPr>
          <a:xfrm>
            <a:off x="2146300" y="222968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2A6C7AA-8DC8-9A9F-F6C0-B12AA717C00F}"/>
              </a:ext>
            </a:extLst>
          </p:cNvPr>
          <p:cNvSpPr/>
          <p:nvPr/>
        </p:nvSpPr>
        <p:spPr>
          <a:xfrm>
            <a:off x="4306080" y="56301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4F6C604-5E8D-D3CF-5CF8-C118127E85DA}"/>
              </a:ext>
            </a:extLst>
          </p:cNvPr>
          <p:cNvSpPr/>
          <p:nvPr/>
        </p:nvSpPr>
        <p:spPr>
          <a:xfrm>
            <a:off x="2383590" y="52157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0807279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108147-CD22-702C-8F0F-8BE1ABE807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5AF90995-9135-BBEB-F14C-A767EA09BA1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7A527C4-05FE-AD93-7B2C-D35A3719B62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중간검사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99B0B1A-4A75-9F89-694B-7DA687A03FA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중간검사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 err="1">
                <a:solidFill>
                  <a:schemeClr val="tx1"/>
                </a:solidFill>
              </a:rPr>
              <a:t>절곡</a:t>
            </a:r>
            <a:r>
              <a:rPr lang="ko-KR" altLang="en-US" sz="800" dirty="0">
                <a:solidFill>
                  <a:schemeClr val="tx1"/>
                </a:solidFill>
              </a:rPr>
              <a:t>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4EC0E633-036B-E294-86D0-8190397029E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DC176296-97B0-CB42-0D44-A4981ED9B2B7}"/>
              </a:ext>
            </a:extLst>
          </p:cNvPr>
          <p:cNvSpPr/>
          <p:nvPr/>
        </p:nvSpPr>
        <p:spPr>
          <a:xfrm>
            <a:off x="84138" y="609155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AFC8FE8-7EC4-F496-3FD0-AD43A2C737EE}"/>
              </a:ext>
            </a:extLst>
          </p:cNvPr>
          <p:cNvSpPr/>
          <p:nvPr/>
        </p:nvSpPr>
        <p:spPr>
          <a:xfrm>
            <a:off x="2264087" y="900647"/>
            <a:ext cx="2357841" cy="581399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154DE0AA-3E6D-62AD-0E75-65987D265B27}"/>
              </a:ext>
            </a:extLst>
          </p:cNvPr>
          <p:cNvSpPr/>
          <p:nvPr/>
        </p:nvSpPr>
        <p:spPr>
          <a:xfrm>
            <a:off x="2264088" y="896644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중간검사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3E1CE424-3B5D-6FBD-F601-B75F7EAC6539}"/>
              </a:ext>
            </a:extLst>
          </p:cNvPr>
          <p:cNvSpPr txBox="1"/>
          <p:nvPr/>
        </p:nvSpPr>
        <p:spPr>
          <a:xfrm>
            <a:off x="4484573" y="94980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0C7AD46-8667-1EA7-ED32-C119B961FE75}"/>
              </a:ext>
            </a:extLst>
          </p:cNvPr>
          <p:cNvSpPr/>
          <p:nvPr/>
        </p:nvSpPr>
        <p:spPr>
          <a:xfrm>
            <a:off x="2421055" y="1771622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규격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94591A9C-7264-F795-D3EF-A71BD5B003B0}"/>
              </a:ext>
            </a:extLst>
          </p:cNvPr>
          <p:cNvSpPr/>
          <p:nvPr/>
        </p:nvSpPr>
        <p:spPr>
          <a:xfrm>
            <a:off x="2497254" y="1980986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5AE1500-DB54-9BD5-828B-8017C577941E}"/>
              </a:ext>
            </a:extLst>
          </p:cNvPr>
          <p:cNvSpPr/>
          <p:nvPr/>
        </p:nvSpPr>
        <p:spPr>
          <a:xfrm>
            <a:off x="2419789" y="2325330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절곡상태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32C3349A-8BFE-CF6E-8458-5310101F1027}"/>
              </a:ext>
            </a:extLst>
          </p:cNvPr>
          <p:cNvSpPr/>
          <p:nvPr/>
        </p:nvSpPr>
        <p:spPr>
          <a:xfrm>
            <a:off x="2421055" y="125673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제품명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C2B12540-8A04-EABB-0D5C-FFFE6340F78C}"/>
              </a:ext>
            </a:extLst>
          </p:cNvPr>
          <p:cNvSpPr/>
          <p:nvPr/>
        </p:nvSpPr>
        <p:spPr>
          <a:xfrm>
            <a:off x="2497254" y="1466100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제품명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4074B0C1-E427-2B70-5B57-CBF184B925A3}"/>
              </a:ext>
            </a:extLst>
          </p:cNvPr>
          <p:cNvSpPr/>
          <p:nvPr/>
        </p:nvSpPr>
        <p:spPr>
          <a:xfrm>
            <a:off x="2419789" y="3411543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간격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ADBB1524-CAD5-6C38-DD32-DE6C5B1FA5A1}"/>
              </a:ext>
            </a:extLst>
          </p:cNvPr>
          <p:cNvSpPr/>
          <p:nvPr/>
        </p:nvSpPr>
        <p:spPr>
          <a:xfrm>
            <a:off x="3459455" y="3620907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30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D38D1796-0ED4-8878-0EC3-DFED3C6FC043}"/>
              </a:ext>
            </a:extLst>
          </p:cNvPr>
          <p:cNvSpPr/>
          <p:nvPr/>
        </p:nvSpPr>
        <p:spPr>
          <a:xfrm>
            <a:off x="2419789" y="2860156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길이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(1,000)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A92C29D4-C513-2897-60AD-563E69B26031}"/>
              </a:ext>
            </a:extLst>
          </p:cNvPr>
          <p:cNvSpPr/>
          <p:nvPr/>
        </p:nvSpPr>
        <p:spPr>
          <a:xfrm>
            <a:off x="2495989" y="3069520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02C99987-DFA0-BBDD-9452-1EBE777A539F}"/>
              </a:ext>
            </a:extLst>
          </p:cNvPr>
          <p:cNvSpPr/>
          <p:nvPr/>
        </p:nvSpPr>
        <p:spPr>
          <a:xfrm>
            <a:off x="3382259" y="2860156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너비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(N/A)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AA1580F4-097C-1C59-FFBD-1AB7190F171F}"/>
              </a:ext>
            </a:extLst>
          </p:cNvPr>
          <p:cNvSpPr/>
          <p:nvPr/>
        </p:nvSpPr>
        <p:spPr>
          <a:xfrm>
            <a:off x="3458459" y="3069520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N/A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16F82DB8-2457-4FC6-1CE1-088791B8C9A4}"/>
              </a:ext>
            </a:extLst>
          </p:cNvPr>
          <p:cNvSpPr/>
          <p:nvPr/>
        </p:nvSpPr>
        <p:spPr>
          <a:xfrm>
            <a:off x="2580021" y="255303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양호</a:t>
            </a:r>
          </a:p>
        </p:txBody>
      </p:sp>
      <p:sp>
        <p:nvSpPr>
          <p:cNvPr id="182" name="사각형: 둥근 모서리 181">
            <a:extLst>
              <a:ext uri="{FF2B5EF4-FFF2-40B4-BE49-F238E27FC236}">
                <a16:creationId xmlns:a16="http://schemas.microsoft.com/office/drawing/2014/main" id="{D68D7FBB-0A58-6CD8-F511-87C79B905D98}"/>
              </a:ext>
            </a:extLst>
          </p:cNvPr>
          <p:cNvSpPr/>
          <p:nvPr/>
        </p:nvSpPr>
        <p:spPr>
          <a:xfrm>
            <a:off x="3516621" y="255303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불량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56D346A-C3A1-A7AE-67FC-D7794592A2B2}"/>
              </a:ext>
            </a:extLst>
          </p:cNvPr>
          <p:cNvSpPr/>
          <p:nvPr/>
        </p:nvSpPr>
        <p:spPr>
          <a:xfrm>
            <a:off x="2251665" y="580720"/>
            <a:ext cx="2658566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bg1"/>
                </a:solidFill>
                <a:latin typeface="+mn-ea"/>
              </a:rPr>
              <a:t>절곡</a:t>
            </a: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중간검사</a:t>
            </a: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743F36F6-646F-BAF5-0E7C-E17A7307B418}"/>
              </a:ext>
            </a:extLst>
          </p:cNvPr>
          <p:cNvSpPr/>
          <p:nvPr/>
        </p:nvSpPr>
        <p:spPr>
          <a:xfrm>
            <a:off x="2495988" y="3620907"/>
            <a:ext cx="44658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①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37621292-AF27-ADE4-8587-E8E974DD97A5}"/>
              </a:ext>
            </a:extLst>
          </p:cNvPr>
          <p:cNvSpPr/>
          <p:nvPr/>
        </p:nvSpPr>
        <p:spPr>
          <a:xfrm>
            <a:off x="2971322" y="3620907"/>
            <a:ext cx="44658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30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77E8BD3-E407-C787-E45F-0105CD858CFC}"/>
              </a:ext>
            </a:extLst>
          </p:cNvPr>
          <p:cNvSpPr/>
          <p:nvPr/>
        </p:nvSpPr>
        <p:spPr>
          <a:xfrm>
            <a:off x="3459455" y="3917915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80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5F3D85F-CCBF-418E-E0FA-05AE54483DA7}"/>
              </a:ext>
            </a:extLst>
          </p:cNvPr>
          <p:cNvSpPr/>
          <p:nvPr/>
        </p:nvSpPr>
        <p:spPr>
          <a:xfrm>
            <a:off x="2495988" y="3917915"/>
            <a:ext cx="44658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②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08C996E-859D-30A8-9D21-8085583405BC}"/>
              </a:ext>
            </a:extLst>
          </p:cNvPr>
          <p:cNvSpPr/>
          <p:nvPr/>
        </p:nvSpPr>
        <p:spPr>
          <a:xfrm>
            <a:off x="2971322" y="3917915"/>
            <a:ext cx="44658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80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F7138B-59BA-E2D4-E59F-C457CB4B7693}"/>
              </a:ext>
            </a:extLst>
          </p:cNvPr>
          <p:cNvSpPr/>
          <p:nvPr/>
        </p:nvSpPr>
        <p:spPr>
          <a:xfrm>
            <a:off x="3459455" y="4215540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774F7BE-B32E-91F8-AF06-3EC6CF35B5EB}"/>
              </a:ext>
            </a:extLst>
          </p:cNvPr>
          <p:cNvSpPr/>
          <p:nvPr/>
        </p:nvSpPr>
        <p:spPr>
          <a:xfrm>
            <a:off x="2495988" y="4215540"/>
            <a:ext cx="44658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③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715236B6-5127-33B4-69DC-4CB79C460A78}"/>
              </a:ext>
            </a:extLst>
          </p:cNvPr>
          <p:cNvSpPr/>
          <p:nvPr/>
        </p:nvSpPr>
        <p:spPr>
          <a:xfrm>
            <a:off x="2971322" y="4215540"/>
            <a:ext cx="44658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A7EF1F90-289A-C896-C678-84BADB1BDA0A}"/>
              </a:ext>
            </a:extLst>
          </p:cNvPr>
          <p:cNvSpPr/>
          <p:nvPr/>
        </p:nvSpPr>
        <p:spPr>
          <a:xfrm>
            <a:off x="3459455" y="4512548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36637A9-07EA-883F-D50E-76A4B1DAD985}"/>
              </a:ext>
            </a:extLst>
          </p:cNvPr>
          <p:cNvSpPr/>
          <p:nvPr/>
        </p:nvSpPr>
        <p:spPr>
          <a:xfrm>
            <a:off x="2495988" y="4512548"/>
            <a:ext cx="44658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④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66EB7C0-433F-EE44-8E7B-D7D585FA9123}"/>
              </a:ext>
            </a:extLst>
          </p:cNvPr>
          <p:cNvSpPr/>
          <p:nvPr/>
        </p:nvSpPr>
        <p:spPr>
          <a:xfrm>
            <a:off x="2971322" y="4512548"/>
            <a:ext cx="44658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9C4249EF-2A66-BD37-3165-6A7EE6E4426F}"/>
              </a:ext>
            </a:extLst>
          </p:cNvPr>
          <p:cNvSpPr/>
          <p:nvPr/>
        </p:nvSpPr>
        <p:spPr>
          <a:xfrm>
            <a:off x="3459455" y="4805645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59DCF65-6F8D-DB2A-4FEF-782CDAB35746}"/>
              </a:ext>
            </a:extLst>
          </p:cNvPr>
          <p:cNvSpPr/>
          <p:nvPr/>
        </p:nvSpPr>
        <p:spPr>
          <a:xfrm>
            <a:off x="2495988" y="4805645"/>
            <a:ext cx="44658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⑤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4CC55A1B-3EFF-0603-30A8-36875E466A97}"/>
              </a:ext>
            </a:extLst>
          </p:cNvPr>
          <p:cNvSpPr/>
          <p:nvPr/>
        </p:nvSpPr>
        <p:spPr>
          <a:xfrm>
            <a:off x="2971322" y="4805645"/>
            <a:ext cx="44658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A012671E-A181-BCA5-190D-FD4984DC8C71}"/>
              </a:ext>
            </a:extLst>
          </p:cNvPr>
          <p:cNvSpPr/>
          <p:nvPr/>
        </p:nvSpPr>
        <p:spPr>
          <a:xfrm>
            <a:off x="3568433" y="6348253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검사 완료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B3ED7BE7-6C13-A009-DADB-1A9A04B5EC29}"/>
              </a:ext>
            </a:extLst>
          </p:cNvPr>
          <p:cNvSpPr/>
          <p:nvPr/>
        </p:nvSpPr>
        <p:spPr>
          <a:xfrm>
            <a:off x="2514821" y="6348253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6F2B4D60-EE82-184B-8EF8-7AF54440E53E}"/>
              </a:ext>
            </a:extLst>
          </p:cNvPr>
          <p:cNvSpPr/>
          <p:nvPr/>
        </p:nvSpPr>
        <p:spPr>
          <a:xfrm>
            <a:off x="2580021" y="5374118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9B989D8C-0525-5B66-E76F-5747BDB2D069}"/>
              </a:ext>
            </a:extLst>
          </p:cNvPr>
          <p:cNvSpPr/>
          <p:nvPr/>
        </p:nvSpPr>
        <p:spPr>
          <a:xfrm>
            <a:off x="3516621" y="5374118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BDD3E4A1-EDA9-A4FE-342F-CCBD5D4BF684}"/>
              </a:ext>
            </a:extLst>
          </p:cNvPr>
          <p:cNvSpPr/>
          <p:nvPr/>
        </p:nvSpPr>
        <p:spPr>
          <a:xfrm>
            <a:off x="2419789" y="5148100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판정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A2EA57B8-02E9-35FE-A630-81ECCFE5727E}"/>
              </a:ext>
            </a:extLst>
          </p:cNvPr>
          <p:cNvSpPr/>
          <p:nvPr/>
        </p:nvSpPr>
        <p:spPr>
          <a:xfrm>
            <a:off x="2419789" y="5691452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부적합 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29622ABA-102E-6643-5240-C594F113C56B}"/>
              </a:ext>
            </a:extLst>
          </p:cNvPr>
          <p:cNvSpPr/>
          <p:nvPr/>
        </p:nvSpPr>
        <p:spPr>
          <a:xfrm>
            <a:off x="2495988" y="5900816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F50CC1F-B958-1CE7-0C93-4FA0D15C0CD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55879397"/>
              </p:ext>
            </p:extLst>
          </p:nvPr>
        </p:nvGraphicFramePr>
        <p:xfrm>
          <a:off x="7086600" y="501650"/>
          <a:ext cx="2057400" cy="1587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적합값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입력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부적합 내용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일련번호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형태로 취합되어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3462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8802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CD30FA19-C418-4644-1776-D54FA9D241E2}"/>
              </a:ext>
            </a:extLst>
          </p:cNvPr>
          <p:cNvSpPr/>
          <p:nvPr/>
        </p:nvSpPr>
        <p:spPr>
          <a:xfrm>
            <a:off x="2146300" y="222968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E96DD393-FC40-36BE-39A5-D56695EA5213}"/>
              </a:ext>
            </a:extLst>
          </p:cNvPr>
          <p:cNvSpPr/>
          <p:nvPr/>
        </p:nvSpPr>
        <p:spPr>
          <a:xfrm>
            <a:off x="4306080" y="635630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F77D346C-8867-066A-8566-C2D77C2546F1}"/>
              </a:ext>
            </a:extLst>
          </p:cNvPr>
          <p:cNvSpPr/>
          <p:nvPr/>
        </p:nvSpPr>
        <p:spPr>
          <a:xfrm>
            <a:off x="2383590" y="594185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344901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B3625E-870F-13E1-B014-3479D6E150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0D488E83-77A7-3D41-9323-AD6FFF884167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B2E404E-F5F2-2152-5A55-AE2957C7CB1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작업일지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F86B2CD-FAF5-D196-B9B2-8E1FA14294C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작업일지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스크린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552F3F1-4784-25C4-0EFA-B6B7D05FE7D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59894919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작업일지 내용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A6C5D44-BCE3-1584-3B02-0AC6F45A4FC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72D1A00-2DA6-76C2-EFE7-9078B9D79C44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6000464-1C2E-6A87-BF9B-ADFA43312145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23004916-24F8-DA8E-0F4A-BC20B698A4EF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944BC010-08A5-59C0-34E7-013DE5BA9D7A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FDC5BC8A-DF34-AE53-DB0C-7C64E4D100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1964090"/>
              </p:ext>
            </p:extLst>
          </p:nvPr>
        </p:nvGraphicFramePr>
        <p:xfrm>
          <a:off x="1450737" y="2092549"/>
          <a:ext cx="4141048" cy="120640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신청업체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신청내용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487929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수주일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수주처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작업일자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연락처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생산담당자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출고예정일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3165399"/>
                  </a:ext>
                </a:extLst>
              </a:tr>
            </a:tbl>
          </a:graphicData>
        </a:graphic>
      </p:graphicFrame>
      <p:sp>
        <p:nvSpPr>
          <p:cNvPr id="41" name="직사각형 40">
            <a:extLst>
              <a:ext uri="{FF2B5EF4-FFF2-40B4-BE49-F238E27FC236}">
                <a16:creationId xmlns:a16="http://schemas.microsoft.com/office/drawing/2014/main" id="{3B13DA2F-7A42-4A45-A135-7DF118E5B132}"/>
              </a:ext>
            </a:extLst>
          </p:cNvPr>
          <p:cNvSpPr/>
          <p:nvPr/>
        </p:nvSpPr>
        <p:spPr>
          <a:xfrm>
            <a:off x="1645651" y="1350759"/>
            <a:ext cx="184534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작업일지 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스크린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5F9B51B-2C1A-3A65-DAB0-30A9429E04C6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313F700-7D09-600D-AF04-F31FFD5846BE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944387A-5359-E57B-BD3D-B38E4FE65618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5E2B267-2732-0E1C-2226-ADB9219EEA7C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1035F98-8B41-F9F7-EBF5-F812A33C03F4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1444019-CDD8-6C81-1233-CA6B523A6CFE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33E2205-234D-E561-62FF-1194AF2FEB3A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243EF6D-8D47-A95B-E97A-2B384CF2AFF6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8D57C80-980F-F917-1C4C-F0D7E7081F36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725CBBCB-C3DC-53AE-DD11-7D790B36F752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FE0808B-59A7-1F96-9D6A-0029085AA389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4BFABD9-4ACC-4C87-1584-085EFEC18B4A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80374F3-79CE-0227-D746-7308CB31EBC0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927F2FB-6BF4-0B78-1454-E5EAAC71BA55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E217D29C-538A-08E7-1280-D1E1C671271F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734DC4F5-72DB-F419-1BBD-0A66E6055AF7}"/>
              </a:ext>
            </a:extLst>
          </p:cNvPr>
          <p:cNvSpPr/>
          <p:nvPr/>
        </p:nvSpPr>
        <p:spPr>
          <a:xfrm>
            <a:off x="14507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A509D502-869C-0536-A35F-031F5AD5EB8A}"/>
              </a:ext>
            </a:extLst>
          </p:cNvPr>
          <p:cNvSpPr/>
          <p:nvPr/>
        </p:nvSpPr>
        <p:spPr>
          <a:xfrm>
            <a:off x="20341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AED0F57C-C9BD-B745-FC47-47BFFC83DD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9574271"/>
              </p:ext>
            </p:extLst>
          </p:nvPr>
        </p:nvGraphicFramePr>
        <p:xfrm>
          <a:off x="1450737" y="3410635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작업내역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59628451-2402-AE8C-C1E8-F034939DE2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4484934"/>
              </p:ext>
            </p:extLst>
          </p:nvPr>
        </p:nvGraphicFramePr>
        <p:xfrm>
          <a:off x="1450737" y="3732408"/>
          <a:ext cx="4141054" cy="100533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5382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432472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463734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461831">
                  <a:extLst>
                    <a:ext uri="{9D8B030D-6E8A-4147-A177-3AD203B41FA5}">
                      <a16:colId xmlns:a16="http://schemas.microsoft.com/office/drawing/2014/main" val="2351025739"/>
                    </a:ext>
                  </a:extLst>
                </a:gridCol>
                <a:gridCol w="229785">
                  <a:extLst>
                    <a:ext uri="{9D8B030D-6E8A-4147-A177-3AD203B41FA5}">
                      <a16:colId xmlns:a16="http://schemas.microsoft.com/office/drawing/2014/main" val="1737226347"/>
                    </a:ext>
                  </a:extLst>
                </a:gridCol>
                <a:gridCol w="229785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229785">
                  <a:extLst>
                    <a:ext uri="{9D8B030D-6E8A-4147-A177-3AD203B41FA5}">
                      <a16:colId xmlns:a16="http://schemas.microsoft.com/office/drawing/2014/main" val="3329764222"/>
                    </a:ext>
                  </a:extLst>
                </a:gridCol>
                <a:gridCol w="229785">
                  <a:extLst>
                    <a:ext uri="{9D8B030D-6E8A-4147-A177-3AD203B41FA5}">
                      <a16:colId xmlns:a16="http://schemas.microsoft.com/office/drawing/2014/main" val="2936535202"/>
                    </a:ext>
                  </a:extLst>
                </a:gridCol>
                <a:gridCol w="229785">
                  <a:extLst>
                    <a:ext uri="{9D8B030D-6E8A-4147-A177-3AD203B41FA5}">
                      <a16:colId xmlns:a16="http://schemas.microsoft.com/office/drawing/2014/main" val="3864328082"/>
                    </a:ext>
                  </a:extLst>
                </a:gridCol>
                <a:gridCol w="229785">
                  <a:extLst>
                    <a:ext uri="{9D8B030D-6E8A-4147-A177-3AD203B41FA5}">
                      <a16:colId xmlns:a16="http://schemas.microsoft.com/office/drawing/2014/main" val="1772012448"/>
                    </a:ext>
                  </a:extLst>
                </a:gridCol>
                <a:gridCol w="229785">
                  <a:extLst>
                    <a:ext uri="{9D8B030D-6E8A-4147-A177-3AD203B41FA5}">
                      <a16:colId xmlns:a16="http://schemas.microsoft.com/office/drawing/2014/main" val="338063559"/>
                    </a:ext>
                  </a:extLst>
                </a:gridCol>
                <a:gridCol w="229785">
                  <a:extLst>
                    <a:ext uri="{9D8B030D-6E8A-4147-A177-3AD203B41FA5}">
                      <a16:colId xmlns:a16="http://schemas.microsoft.com/office/drawing/2014/main" val="1286722242"/>
                    </a:ext>
                  </a:extLst>
                </a:gridCol>
                <a:gridCol w="229785">
                  <a:extLst>
                    <a:ext uri="{9D8B030D-6E8A-4147-A177-3AD203B41FA5}">
                      <a16:colId xmlns:a16="http://schemas.microsoft.com/office/drawing/2014/main" val="3725538286"/>
                    </a:ext>
                  </a:extLst>
                </a:gridCol>
                <a:gridCol w="229785">
                  <a:extLst>
                    <a:ext uri="{9D8B030D-6E8A-4147-A177-3AD203B41FA5}">
                      <a16:colId xmlns:a16="http://schemas.microsoft.com/office/drawing/2014/main" val="980807462"/>
                    </a:ext>
                  </a:extLst>
                </a:gridCol>
                <a:gridCol w="229785">
                  <a:extLst>
                    <a:ext uri="{9D8B030D-6E8A-4147-A177-3AD203B41FA5}">
                      <a16:colId xmlns:a16="http://schemas.microsoft.com/office/drawing/2014/main" val="86057595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입고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제작사이즈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나머지 높이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제작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형태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제단 사항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작업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완료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1220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900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600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400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</a:tbl>
          </a:graphicData>
        </a:graphic>
      </p:graphicFrame>
      <p:graphicFrame>
        <p:nvGraphicFramePr>
          <p:cNvPr id="66" name="표 65">
            <a:extLst>
              <a:ext uri="{FF2B5EF4-FFF2-40B4-BE49-F238E27FC236}">
                <a16:creationId xmlns:a16="http://schemas.microsoft.com/office/drawing/2014/main" id="{34C3CEAD-B1C7-E1DB-6BD1-DE4310DADD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0578265"/>
              </p:ext>
            </p:extLst>
          </p:nvPr>
        </p:nvGraphicFramePr>
        <p:xfrm>
          <a:off x="1450735" y="4903087"/>
          <a:ext cx="4141047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56855">
                  <a:extLst>
                    <a:ext uri="{9D8B030D-6E8A-4147-A177-3AD203B41FA5}">
                      <a16:colId xmlns:a16="http://schemas.microsoft.com/office/drawing/2014/main" val="1867039082"/>
                    </a:ext>
                  </a:extLst>
                </a:gridCol>
                <a:gridCol w="1603843">
                  <a:extLst>
                    <a:ext uri="{9D8B030D-6E8A-4147-A177-3AD203B41FA5}">
                      <a16:colId xmlns:a16="http://schemas.microsoft.com/office/drawing/2014/main" val="1526736685"/>
                    </a:ext>
                  </a:extLst>
                </a:gridCol>
                <a:gridCol w="1380349">
                  <a:extLst>
                    <a:ext uri="{9D8B030D-6E8A-4147-A177-3AD203B41FA5}">
                      <a16:colId xmlns:a16="http://schemas.microsoft.com/office/drawing/2014/main" val="3796218245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내화실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입고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252536"/>
                  </a:ext>
                </a:extLst>
              </a:tr>
            </a:tbl>
          </a:graphicData>
        </a:graphic>
      </p:graphicFrame>
      <p:sp>
        <p:nvSpPr>
          <p:cNvPr id="67" name="직사각형 66">
            <a:extLst>
              <a:ext uri="{FF2B5EF4-FFF2-40B4-BE49-F238E27FC236}">
                <a16:creationId xmlns:a16="http://schemas.microsoft.com/office/drawing/2014/main" id="{F1112D9F-BF86-ED4B-8EF4-4B7E21075606}"/>
              </a:ext>
            </a:extLst>
          </p:cNvPr>
          <p:cNvSpPr/>
          <p:nvPr/>
        </p:nvSpPr>
        <p:spPr>
          <a:xfrm>
            <a:off x="1324498" y="580720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스크린 작업일지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AC0C82FF-0FC0-9111-93B6-EEC28E0E74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2481499"/>
              </p:ext>
            </p:extLst>
          </p:nvPr>
        </p:nvGraphicFramePr>
        <p:xfrm>
          <a:off x="1450735" y="5208798"/>
          <a:ext cx="4141047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52980">
                  <a:extLst>
                    <a:ext uri="{9D8B030D-6E8A-4147-A177-3AD203B41FA5}">
                      <a16:colId xmlns:a16="http://schemas.microsoft.com/office/drawing/2014/main" val="1867039082"/>
                    </a:ext>
                  </a:extLst>
                </a:gridCol>
                <a:gridCol w="2988067">
                  <a:extLst>
                    <a:ext uri="{9D8B030D-6E8A-4147-A177-3AD203B41FA5}">
                      <a16:colId xmlns:a16="http://schemas.microsoft.com/office/drawing/2014/main" val="1526736685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252536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2912C7D6-B75A-284E-C133-639CEB76102E}"/>
              </a:ext>
            </a:extLst>
          </p:cNvPr>
          <p:cNvSpPr/>
          <p:nvPr/>
        </p:nvSpPr>
        <p:spPr>
          <a:xfrm>
            <a:off x="1224388" y="12833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0361496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848998-DD0F-395B-7062-4CCEF26F05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D09EA0DC-8EE1-8E13-62FE-2DC7F062755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7757B5-2DB1-AE2B-604F-619D40A68DE3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9B92583-8F8C-A300-5402-F17034643BB4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CBBAB3F-85EB-0186-A9F2-3F58A99C3C4B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BDDC123-C9A5-DA6E-A126-921D7C8C8D16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56B4C365-DE84-4052-F2FD-923B6E335C46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D2FE014B-EE4C-7B57-064E-6ACA1257D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1513917"/>
              </p:ext>
            </p:extLst>
          </p:nvPr>
        </p:nvGraphicFramePr>
        <p:xfrm>
          <a:off x="1450737" y="2092549"/>
          <a:ext cx="4141048" cy="120640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신청업체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신청내용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487929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수주일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수주처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작업일자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연락처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생산담당자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출고예정일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8871377"/>
                  </a:ext>
                </a:extLst>
              </a:tr>
            </a:tbl>
          </a:graphicData>
        </a:graphic>
      </p:graphicFrame>
      <p:sp>
        <p:nvSpPr>
          <p:cNvPr id="41" name="직사각형 40">
            <a:extLst>
              <a:ext uri="{FF2B5EF4-FFF2-40B4-BE49-F238E27FC236}">
                <a16:creationId xmlns:a16="http://schemas.microsoft.com/office/drawing/2014/main" id="{F139E0B6-38D4-1348-BD75-214514157846}"/>
              </a:ext>
            </a:extLst>
          </p:cNvPr>
          <p:cNvSpPr/>
          <p:nvPr/>
        </p:nvSpPr>
        <p:spPr>
          <a:xfrm>
            <a:off x="1645651" y="1350759"/>
            <a:ext cx="184534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작업일지 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400" b="1" dirty="0" err="1">
                <a:solidFill>
                  <a:schemeClr val="tx1"/>
                </a:solidFill>
                <a:latin typeface="+mn-ea"/>
              </a:rPr>
              <a:t>슬랫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480941DE-C200-BB0E-F6D7-45DA90A91E27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40416CA-1DF3-A90B-874C-0DB5D06C258A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43E7555-F234-92F4-88A9-39B1E8190E60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44877E4-D047-FB05-CA5B-24F0E32081FC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97725BA-F9D6-D19C-F55A-3572DA349E70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AA96BB1-89D9-94F2-D5CC-9D1A33FD1078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A6F0A1AB-268C-0C34-87D1-A2ED9B58E19B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28BCFDC-C45B-AA49-7AC3-EB1A273002FD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5D40350-45A8-B2A6-A2CD-345714F339AC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BFD6CFD-77D8-ACDA-05C6-A12812400276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9B115774-5D5C-D0BE-AAE1-CEB11F861525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46E5227-29C8-ABAB-E741-8DC13DC7E8A4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333541D-8532-05D0-5057-C70AF57AA574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28C74AF-D08F-55A7-31F7-A2953E0C81DE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EAECED6-19BC-F4FB-80DF-55668F556345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B8FE4A2B-607D-EDF6-3EE2-58EE534182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3638625"/>
              </p:ext>
            </p:extLst>
          </p:nvPr>
        </p:nvGraphicFramePr>
        <p:xfrm>
          <a:off x="1450737" y="3410640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작업내역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B3BBD7F7-10A1-0723-46C1-7355AB3787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3939590"/>
              </p:ext>
            </p:extLst>
          </p:nvPr>
        </p:nvGraphicFramePr>
        <p:xfrm>
          <a:off x="1450737" y="3732413"/>
          <a:ext cx="4141044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53444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598532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432405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479921">
                  <a:extLst>
                    <a:ext uri="{9D8B030D-6E8A-4147-A177-3AD203B41FA5}">
                      <a16:colId xmlns:a16="http://schemas.microsoft.com/office/drawing/2014/main" val="2351025739"/>
                    </a:ext>
                  </a:extLst>
                </a:gridCol>
                <a:gridCol w="440896">
                  <a:extLst>
                    <a:ext uri="{9D8B030D-6E8A-4147-A177-3AD203B41FA5}">
                      <a16:colId xmlns:a16="http://schemas.microsoft.com/office/drawing/2014/main" val="1737226347"/>
                    </a:ext>
                  </a:extLst>
                </a:gridCol>
                <a:gridCol w="440896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440896">
                  <a:extLst>
                    <a:ext uri="{9D8B030D-6E8A-4147-A177-3AD203B41FA5}">
                      <a16:colId xmlns:a16="http://schemas.microsoft.com/office/drawing/2014/main" val="1467961047"/>
                    </a:ext>
                  </a:extLst>
                </a:gridCol>
                <a:gridCol w="318018">
                  <a:extLst>
                    <a:ext uri="{9D8B030D-6E8A-4147-A177-3AD203B41FA5}">
                      <a16:colId xmlns:a16="http://schemas.microsoft.com/office/drawing/2014/main" val="3725538286"/>
                    </a:ext>
                  </a:extLst>
                </a:gridCol>
                <a:gridCol w="318018">
                  <a:extLst>
                    <a:ext uri="{9D8B030D-6E8A-4147-A177-3AD203B41FA5}">
                      <a16:colId xmlns:a16="http://schemas.microsoft.com/office/drawing/2014/main" val="980807462"/>
                    </a:ext>
                  </a:extLst>
                </a:gridCol>
                <a:gridCol w="318018">
                  <a:extLst>
                    <a:ext uri="{9D8B030D-6E8A-4147-A177-3AD203B41FA5}">
                      <a16:colId xmlns:a16="http://schemas.microsoft.com/office/drawing/2014/main" val="86057595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입고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방화유리 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제작사이즈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(mm) -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미미제외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조인트바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코일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사용량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설치층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260101-01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슬랫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EGI1.55T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3610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4350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225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/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260102-01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슬랫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EGI1.55T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3610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4350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225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/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</a:tbl>
          </a:graphicData>
        </a:graphic>
      </p:graphicFrame>
      <p:sp>
        <p:nvSpPr>
          <p:cNvPr id="67" name="직사각형 66">
            <a:extLst>
              <a:ext uri="{FF2B5EF4-FFF2-40B4-BE49-F238E27FC236}">
                <a16:creationId xmlns:a16="http://schemas.microsoft.com/office/drawing/2014/main" id="{4773F8DD-8E6B-11BD-6DA8-683BC7A1CBC7}"/>
              </a:ext>
            </a:extLst>
          </p:cNvPr>
          <p:cNvSpPr/>
          <p:nvPr/>
        </p:nvSpPr>
        <p:spPr>
          <a:xfrm>
            <a:off x="1324498" y="580720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bg1"/>
                </a:solidFill>
                <a:latin typeface="+mn-ea"/>
              </a:rPr>
              <a:t>슬랫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 작업일지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30336E7-D6FD-1262-92B4-96157AE323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8176449"/>
              </p:ext>
            </p:extLst>
          </p:nvPr>
        </p:nvGraphicFramePr>
        <p:xfrm>
          <a:off x="1450735" y="4637291"/>
          <a:ext cx="4141044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3">
                  <a:extLst>
                    <a:ext uri="{9D8B030D-6E8A-4147-A177-3AD203B41FA5}">
                      <a16:colId xmlns:a16="http://schemas.microsoft.com/office/drawing/2014/main" val="2471828018"/>
                    </a:ext>
                  </a:extLst>
                </a:gridCol>
                <a:gridCol w="1243009">
                  <a:extLst>
                    <a:ext uri="{9D8B030D-6E8A-4147-A177-3AD203B41FA5}">
                      <a16:colId xmlns:a16="http://schemas.microsoft.com/office/drawing/2014/main" val="1935462816"/>
                    </a:ext>
                  </a:extLst>
                </a:gridCol>
                <a:gridCol w="775643">
                  <a:extLst>
                    <a:ext uri="{9D8B030D-6E8A-4147-A177-3AD203B41FA5}">
                      <a16:colId xmlns:a16="http://schemas.microsoft.com/office/drawing/2014/main" val="3482695161"/>
                    </a:ext>
                  </a:extLst>
                </a:gridCol>
                <a:gridCol w="1294879">
                  <a:extLst>
                    <a:ext uri="{9D8B030D-6E8A-4147-A177-3AD203B41FA5}">
                      <a16:colId xmlns:a16="http://schemas.microsoft.com/office/drawing/2014/main" val="1531890899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생산량 합계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[m</a:t>
                      </a:r>
                      <a:r>
                        <a:rPr lang="en-US" altLang="ko-KR" sz="600" b="1" baseline="300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]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조인트바 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5090555"/>
                  </a:ext>
                </a:extLst>
              </a:tr>
            </a:tbl>
          </a:graphicData>
        </a:graphic>
      </p:graphicFrame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D5513FE0-FA56-6036-767F-ABD127D904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8748825"/>
              </p:ext>
            </p:extLst>
          </p:nvPr>
        </p:nvGraphicFramePr>
        <p:xfrm>
          <a:off x="1450735" y="4943002"/>
          <a:ext cx="4141047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52980">
                  <a:extLst>
                    <a:ext uri="{9D8B030D-6E8A-4147-A177-3AD203B41FA5}">
                      <a16:colId xmlns:a16="http://schemas.microsoft.com/office/drawing/2014/main" val="1867039082"/>
                    </a:ext>
                  </a:extLst>
                </a:gridCol>
                <a:gridCol w="2988067">
                  <a:extLst>
                    <a:ext uri="{9D8B030D-6E8A-4147-A177-3AD203B41FA5}">
                      <a16:colId xmlns:a16="http://schemas.microsoft.com/office/drawing/2014/main" val="1526736685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2252536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BC6E87F-E889-E747-0737-FB15B3DB1470}"/>
              </a:ext>
            </a:extLst>
          </p:cNvPr>
          <p:cNvSpPr/>
          <p:nvPr/>
        </p:nvSpPr>
        <p:spPr>
          <a:xfrm>
            <a:off x="14507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79790F98-8039-A905-334F-B1AAEE31BAB7}"/>
              </a:ext>
            </a:extLst>
          </p:cNvPr>
          <p:cNvSpPr/>
          <p:nvPr/>
        </p:nvSpPr>
        <p:spPr>
          <a:xfrm>
            <a:off x="20341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B3C5179-90A8-CD19-F54E-F31CF6FEF78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작업일지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666ED8CA-7F96-273A-E91A-7C16151F9A0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작업일지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 err="1">
                <a:solidFill>
                  <a:schemeClr val="tx1"/>
                </a:solidFill>
              </a:rPr>
              <a:t>슬랫</a:t>
            </a:r>
            <a:r>
              <a:rPr lang="ko-KR" altLang="en-US" sz="800" dirty="0">
                <a:solidFill>
                  <a:schemeClr val="tx1"/>
                </a:solidFill>
              </a:rPr>
              <a:t>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0FD5A196-80A0-3E68-C5F4-4924CF46782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919296230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작업일지 내용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12" name="타원 11">
            <a:extLst>
              <a:ext uri="{FF2B5EF4-FFF2-40B4-BE49-F238E27FC236}">
                <a16:creationId xmlns:a16="http://schemas.microsoft.com/office/drawing/2014/main" id="{AF0CC7BD-2910-026F-DEF7-E2913B8193D6}"/>
              </a:ext>
            </a:extLst>
          </p:cNvPr>
          <p:cNvSpPr/>
          <p:nvPr/>
        </p:nvSpPr>
        <p:spPr>
          <a:xfrm>
            <a:off x="1224388" y="12833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63627733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E39336-7647-A71A-666C-37BFDEB594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65F950CB-F2BD-5946-B2FA-708C0C243F1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AD3AF99-7300-F099-E963-9F103AA9F8DF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7CCD223-EE01-C047-0D74-07EE42B14CDC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6600079-8F89-EE2B-520C-FAD59A45A748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532C4F25-91AB-61CD-2605-877283157F99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35F8C2A-51E1-5972-3CAE-4B5292D11A19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55169F6-E052-B5BD-EEF9-B0256140EA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5982090"/>
              </p:ext>
            </p:extLst>
          </p:nvPr>
        </p:nvGraphicFramePr>
        <p:xfrm>
          <a:off x="1450737" y="2092549"/>
          <a:ext cx="4141048" cy="120640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신청업체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신청내용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487929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수주일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수주처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작업일자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연락처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생산담당자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출고예정일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9413475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5BA2B37A-4A7A-BCB6-EC82-200906D6801D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작업일지 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400" b="1" dirty="0" err="1">
                <a:solidFill>
                  <a:schemeClr val="tx1"/>
                </a:solidFill>
                <a:latin typeface="+mn-ea"/>
              </a:rPr>
              <a:t>절곡</a:t>
            </a:r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566052B1-9D34-C79B-899F-2A4CEFD94637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745EE9F-D30B-FB64-48AA-BBC85061A55C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39ABEA5-D1A4-8892-F7B1-CC19DAF5CC86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C5B10C1-319C-448D-EC97-1F6AF1632E88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FABA8D5-E336-2E8A-98AE-52E8AA256DAB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D81F316B-A708-1424-0CC1-E865B855E7B0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B72901B-5EF7-945B-1D33-A72D708A804D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0877C99-0F50-137E-D511-A0D0531ED948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6DE55CE-4DC7-EF8B-0792-342879FDCCBC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C29ACCC-5CDA-AF52-AA41-56E57E4B61BD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28F8703-0658-B3CC-CB03-3CDDED3BC494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48D126F-9180-CD84-2FE8-E17BB9A33476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C665178-892C-A117-8C28-2DDF0D903936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6EF2369-BD84-7796-D4BB-B31F157F5B22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7D39492-90C2-5EC9-7B44-46D98F32BADA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709DF8A7-D1BB-836C-DC08-7494F81904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2988233"/>
              </p:ext>
            </p:extLst>
          </p:nvPr>
        </p:nvGraphicFramePr>
        <p:xfrm>
          <a:off x="1450737" y="3395140"/>
          <a:ext cx="4141048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5262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035262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1035262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035262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재질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9584374"/>
                  </a:ext>
                </a:extLst>
              </a:tr>
            </a:tbl>
          </a:graphicData>
        </a:graphic>
      </p:graphicFrame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32450BA8-F884-2455-817C-8E956C8A93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1315538"/>
              </p:ext>
            </p:extLst>
          </p:nvPr>
        </p:nvGraphicFramePr>
        <p:xfrm>
          <a:off x="1450737" y="3893462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작업내역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CC3D3E75-C190-83A0-62A5-788408AC9D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1200248"/>
              </p:ext>
            </p:extLst>
          </p:nvPr>
        </p:nvGraphicFramePr>
        <p:xfrm>
          <a:off x="1450737" y="4190717"/>
          <a:ext cx="4141052" cy="100533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5453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594515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447746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813661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577312">
                  <a:extLst>
                    <a:ext uri="{9D8B030D-6E8A-4147-A177-3AD203B41FA5}">
                      <a16:colId xmlns:a16="http://schemas.microsoft.com/office/drawing/2014/main" val="2351025739"/>
                    </a:ext>
                  </a:extLst>
                </a:gridCol>
                <a:gridCol w="322365">
                  <a:extLst>
                    <a:ext uri="{9D8B030D-6E8A-4147-A177-3AD203B41FA5}">
                      <a16:colId xmlns:a16="http://schemas.microsoft.com/office/drawing/2014/main" val="173722634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유형명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세부품명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재질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입고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&amp;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생산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2833550"/>
                  </a:ext>
                </a:extLst>
              </a:tr>
            </a:tbl>
          </a:graphicData>
        </a:graphic>
      </p:graphicFrame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497C8E94-11EF-C514-F583-B14A578B6E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1489986"/>
              </p:ext>
            </p:extLst>
          </p:nvPr>
        </p:nvGraphicFramePr>
        <p:xfrm>
          <a:off x="1450736" y="5303559"/>
          <a:ext cx="4141047" cy="603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0349">
                  <a:extLst>
                    <a:ext uri="{9D8B030D-6E8A-4147-A177-3AD203B41FA5}">
                      <a16:colId xmlns:a16="http://schemas.microsoft.com/office/drawing/2014/main" val="3671865758"/>
                    </a:ext>
                  </a:extLst>
                </a:gridCol>
                <a:gridCol w="1380349">
                  <a:extLst>
                    <a:ext uri="{9D8B030D-6E8A-4147-A177-3AD203B41FA5}">
                      <a16:colId xmlns:a16="http://schemas.microsoft.com/office/drawing/2014/main" val="3624199195"/>
                    </a:ext>
                  </a:extLst>
                </a:gridCol>
                <a:gridCol w="1380349">
                  <a:extLst>
                    <a:ext uri="{9D8B030D-6E8A-4147-A177-3AD203B41FA5}">
                      <a16:colId xmlns:a16="http://schemas.microsoft.com/office/drawing/2014/main" val="1473215384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생산량 합계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[kg]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SUS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EGI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0347316"/>
                  </a:ext>
                </a:extLst>
              </a:tr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291390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0645276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B1B35381-58B5-D72C-AD79-42FAAF3B2676}"/>
              </a:ext>
            </a:extLst>
          </p:cNvPr>
          <p:cNvSpPr/>
          <p:nvPr/>
        </p:nvSpPr>
        <p:spPr>
          <a:xfrm>
            <a:off x="1324498" y="580720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bg1"/>
                </a:solidFill>
                <a:latin typeface="+mn-ea"/>
              </a:rPr>
              <a:t>절곡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 작업일지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5D3F3F59-049E-7D7B-2327-C979100942DB}"/>
              </a:ext>
            </a:extLst>
          </p:cNvPr>
          <p:cNvSpPr/>
          <p:nvPr/>
        </p:nvSpPr>
        <p:spPr>
          <a:xfrm>
            <a:off x="14507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D6EFC0D5-2F61-E5F5-D57A-AFCF541532A1}"/>
              </a:ext>
            </a:extLst>
          </p:cNvPr>
          <p:cNvSpPr/>
          <p:nvPr/>
        </p:nvSpPr>
        <p:spPr>
          <a:xfrm>
            <a:off x="20341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46C5FDB-8883-004D-A272-18C4A5CC4C3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생산관리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작업자 화면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작업일지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DF34ABF7-EDE8-BC4F-2F1A-34E1D9B503C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작업일지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 err="1">
                <a:solidFill>
                  <a:schemeClr val="tx1"/>
                </a:solidFill>
              </a:rPr>
              <a:t>절곡</a:t>
            </a:r>
            <a:r>
              <a:rPr lang="ko-KR" altLang="en-US" sz="800" dirty="0">
                <a:solidFill>
                  <a:schemeClr val="tx1"/>
                </a:solidFill>
              </a:rPr>
              <a:t>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139FF353-A113-26FE-7C13-74626CB4539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919296230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작업일지 내용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30" name="타원 29">
            <a:extLst>
              <a:ext uri="{FF2B5EF4-FFF2-40B4-BE49-F238E27FC236}">
                <a16:creationId xmlns:a16="http://schemas.microsoft.com/office/drawing/2014/main" id="{1640A273-6A11-01DB-FE00-3897647840EE}"/>
              </a:ext>
            </a:extLst>
          </p:cNvPr>
          <p:cNvSpPr/>
          <p:nvPr/>
        </p:nvSpPr>
        <p:spPr>
          <a:xfrm>
            <a:off x="1224388" y="12833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7607371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5F4631-D441-FE4C-CA3E-5038DCB451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CE1B6DA-4674-1B37-A29B-D3C23A8CCBFA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출고관리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4130209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5058B0-26BB-249A-B494-C0DE0585CD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79933D1-591E-4AB7-330C-86EA0D2E616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8994F44-1B9C-B2E1-5924-A708D8687DB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B3C9BF2-FE6B-4201-D81F-8A41E8E3908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931139347"/>
              </p:ext>
            </p:extLst>
          </p:nvPr>
        </p:nvGraphicFramePr>
        <p:xfrm>
          <a:off x="7086600" y="501650"/>
          <a:ext cx="2057400" cy="22787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출고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출고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출고대기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출고완료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배차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직접배차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경동택배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대신택배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경동화물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대신화물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직접수령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4336788-D989-F283-3851-893F0FC8EE1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9B69DE4-1E98-2974-7CAB-43E2FA907DE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704DFB0-3BD6-970B-5517-4F74C36BA38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753D4A1-B0C3-00A2-1F8B-6398BD368C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8582292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33666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1119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배차차량관리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215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29710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6744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CCB130D-14BE-2614-6208-B0B4F070B00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6CF7F43-328C-0BAE-2213-59BEAD1373B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출고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7059A4E-E468-E19D-A59A-205E502B474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출고를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1B5AB45-788C-DDBE-15ED-82B7911EBBC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4A5CD40-7C12-9633-7AF9-67FF9E1E501C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0A12B12D-E09C-4B8D-F2AB-2B2AE7D6C74B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E99C1ED2-FE93-0A36-C231-7D1127E0A61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A8258246-BD4C-B11A-0F94-168C769A91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9F95C3CD-CAFB-24A7-FA6E-42EEB651DC8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D38BE81F-7451-BCD7-27A8-174A39603FB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5825172-33D4-2991-0496-01EC6A3CCD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7215C286-F02E-0F07-6F76-2BA93E62E79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C669396A-D328-C35A-E664-45087542B99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4C8DC9B2-9DB4-1158-97FB-A20DC0A2FE5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8F9156C3-38D0-DA9C-8E96-E02BE36AFDCC}"/>
              </a:ext>
            </a:extLst>
          </p:cNvPr>
          <p:cNvSpPr/>
          <p:nvPr/>
        </p:nvSpPr>
        <p:spPr>
          <a:xfrm>
            <a:off x="4824590" y="1636647"/>
            <a:ext cx="1920118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7" name="그래픽 36" descr="돋보기">
            <a:extLst>
              <a:ext uri="{FF2B5EF4-FFF2-40B4-BE49-F238E27FC236}">
                <a16:creationId xmlns:a16="http://schemas.microsoft.com/office/drawing/2014/main" id="{1FE614F4-2D69-6284-7F6F-E1E9FA87225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85656" y="1662337"/>
            <a:ext cx="150640" cy="150640"/>
          </a:xfrm>
          <a:prstGeom prst="rect">
            <a:avLst/>
          </a:prstGeom>
        </p:spPr>
      </p:pic>
      <p:sp>
        <p:nvSpPr>
          <p:cNvPr id="38" name="직사각형 37">
            <a:extLst>
              <a:ext uri="{FF2B5EF4-FFF2-40B4-BE49-F238E27FC236}">
                <a16:creationId xmlns:a16="http://schemas.microsoft.com/office/drawing/2014/main" id="{BE2A5461-3401-551C-B1AD-699AA8C4F866}"/>
              </a:ext>
            </a:extLst>
          </p:cNvPr>
          <p:cNvSpPr/>
          <p:nvPr/>
        </p:nvSpPr>
        <p:spPr>
          <a:xfrm>
            <a:off x="1308713" y="1652722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t-dantay\Documents\First24\calendar1.png">
            <a:extLst>
              <a:ext uri="{FF2B5EF4-FFF2-40B4-BE49-F238E27FC236}">
                <a16:creationId xmlns:a16="http://schemas.microsoft.com/office/drawing/2014/main" id="{F953AFFF-07E3-F225-8009-2C6661554FF7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8998" y="1684472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C4E42E66-6264-47DD-89BF-CF336EC86CC9}"/>
              </a:ext>
            </a:extLst>
          </p:cNvPr>
          <p:cNvSpPr/>
          <p:nvPr/>
        </p:nvSpPr>
        <p:spPr>
          <a:xfrm>
            <a:off x="3059345" y="1618860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8BF28A31-C240-9A38-2EF2-905D4C30B732}"/>
              </a:ext>
            </a:extLst>
          </p:cNvPr>
          <p:cNvSpPr/>
          <p:nvPr/>
        </p:nvSpPr>
        <p:spPr>
          <a:xfrm>
            <a:off x="4116593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B0A65168-AF2D-75BB-90E2-759E7BD7384C}"/>
              </a:ext>
            </a:extLst>
          </p:cNvPr>
          <p:cNvSpPr/>
          <p:nvPr/>
        </p:nvSpPr>
        <p:spPr>
          <a:xfrm>
            <a:off x="4459979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A7068885-9C18-5833-C57A-62C40B2E2FE0}"/>
              </a:ext>
            </a:extLst>
          </p:cNvPr>
          <p:cNvSpPr/>
          <p:nvPr/>
        </p:nvSpPr>
        <p:spPr>
          <a:xfrm>
            <a:off x="3433656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4822A10B-4EB3-BABD-FCDB-D98B67EE4EB8}"/>
              </a:ext>
            </a:extLst>
          </p:cNvPr>
          <p:cNvSpPr/>
          <p:nvPr/>
        </p:nvSpPr>
        <p:spPr>
          <a:xfrm>
            <a:off x="3777042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290014B5-7410-1FA4-ACE9-C4E04D30C66F}"/>
              </a:ext>
            </a:extLst>
          </p:cNvPr>
          <p:cNvSpPr/>
          <p:nvPr/>
        </p:nvSpPr>
        <p:spPr>
          <a:xfrm>
            <a:off x="2618315" y="1618860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27753834-49C5-92BA-DA70-959152DF800B}"/>
              </a:ext>
            </a:extLst>
          </p:cNvPr>
          <p:cNvSpPr/>
          <p:nvPr/>
        </p:nvSpPr>
        <p:spPr>
          <a:xfrm>
            <a:off x="5948684" y="23210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출고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E31DFE79-F43B-CA1B-F23F-EBEBA9D2DF1B}"/>
              </a:ext>
            </a:extLst>
          </p:cNvPr>
          <p:cNvSpPr/>
          <p:nvPr/>
        </p:nvSpPr>
        <p:spPr>
          <a:xfrm>
            <a:off x="1308713" y="2661770"/>
            <a:ext cx="5435994" cy="2731482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C12BE6A-739E-5A48-E9D2-BE0DADAA1EFE}"/>
              </a:ext>
            </a:extLst>
          </p:cNvPr>
          <p:cNvSpPr/>
          <p:nvPr/>
        </p:nvSpPr>
        <p:spPr>
          <a:xfrm>
            <a:off x="1425913" y="274055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ADDD043D-CA77-F42B-DFB5-B5FF2421AB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9180579"/>
              </p:ext>
            </p:extLst>
          </p:nvPr>
        </p:nvGraphicFramePr>
        <p:xfrm>
          <a:off x="1359973" y="2997585"/>
          <a:ext cx="5277141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234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10480">
                  <a:extLst>
                    <a:ext uri="{9D8B030D-6E8A-4147-A177-3AD203B41FA5}">
                      <a16:colId xmlns:a16="http://schemas.microsoft.com/office/drawing/2014/main" val="3079223995"/>
                    </a:ext>
                  </a:extLst>
                </a:gridCol>
                <a:gridCol w="510480">
                  <a:extLst>
                    <a:ext uri="{9D8B030D-6E8A-4147-A177-3AD203B41FA5}">
                      <a16:colId xmlns:a16="http://schemas.microsoft.com/office/drawing/2014/main" val="1650090022"/>
                    </a:ext>
                  </a:extLst>
                </a:gridCol>
                <a:gridCol w="510480">
                  <a:extLst>
                    <a:ext uri="{9D8B030D-6E8A-4147-A177-3AD203B41FA5}">
                      <a16:colId xmlns:a16="http://schemas.microsoft.com/office/drawing/2014/main" val="210511217"/>
                    </a:ext>
                  </a:extLst>
                </a:gridCol>
                <a:gridCol w="510480">
                  <a:extLst>
                    <a:ext uri="{9D8B030D-6E8A-4147-A177-3AD203B41FA5}">
                      <a16:colId xmlns:a16="http://schemas.microsoft.com/office/drawing/2014/main" val="1372450056"/>
                    </a:ext>
                  </a:extLst>
                </a:gridCol>
                <a:gridCol w="510480">
                  <a:extLst>
                    <a:ext uri="{9D8B030D-6E8A-4147-A177-3AD203B41FA5}">
                      <a16:colId xmlns:a16="http://schemas.microsoft.com/office/drawing/2014/main" val="1371114000"/>
                    </a:ext>
                  </a:extLst>
                </a:gridCol>
                <a:gridCol w="510480">
                  <a:extLst>
                    <a:ext uri="{9D8B030D-6E8A-4147-A177-3AD203B41FA5}">
                      <a16:colId xmlns:a16="http://schemas.microsoft.com/office/drawing/2014/main" val="2847624203"/>
                    </a:ext>
                  </a:extLst>
                </a:gridCol>
                <a:gridCol w="510480">
                  <a:extLst>
                    <a:ext uri="{9D8B030D-6E8A-4147-A177-3AD203B41FA5}">
                      <a16:colId xmlns:a16="http://schemas.microsoft.com/office/drawing/2014/main" val="1662284505"/>
                    </a:ext>
                  </a:extLst>
                </a:gridCol>
                <a:gridCol w="510480">
                  <a:extLst>
                    <a:ext uri="{9D8B030D-6E8A-4147-A177-3AD203B41FA5}">
                      <a16:colId xmlns:a16="http://schemas.microsoft.com/office/drawing/2014/main" val="3141249332"/>
                    </a:ext>
                  </a:extLst>
                </a:gridCol>
                <a:gridCol w="510480">
                  <a:extLst>
                    <a:ext uri="{9D8B030D-6E8A-4147-A177-3AD203B41FA5}">
                      <a16:colId xmlns:a16="http://schemas.microsoft.com/office/drawing/2014/main" val="1432178830"/>
                    </a:ext>
                  </a:extLst>
                </a:gridCol>
                <a:gridCol w="510480">
                  <a:extLst>
                    <a:ext uri="{9D8B030D-6E8A-4147-A177-3AD203B41FA5}">
                      <a16:colId xmlns:a16="http://schemas.microsoft.com/office/drawing/2014/main" val="2078452179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로트번호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수주처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수신자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수신주소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수신처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배차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마포구 도화동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출고대기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직접배차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마포구 도화동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출고완료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상차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선불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마포구 도화동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직접배차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마포구 도화동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상차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선불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마포구 도화동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출고완료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상차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선불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마포구 도화동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출고대기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경동화물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선불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마포구 도화동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직접배차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D9A821FA-4382-0DF4-4D25-30BDEB98D406}"/>
              </a:ext>
            </a:extLst>
          </p:cNvPr>
          <p:cNvSpPr/>
          <p:nvPr/>
        </p:nvSpPr>
        <p:spPr>
          <a:xfrm>
            <a:off x="6055041" y="2738627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6FA9D198-F5C4-A6AB-0B5C-9D2C9A62EDD7}"/>
              </a:ext>
            </a:extLst>
          </p:cNvPr>
          <p:cNvGrpSpPr/>
          <p:nvPr/>
        </p:nvGrpSpPr>
        <p:grpSpPr>
          <a:xfrm>
            <a:off x="1308712" y="1906551"/>
            <a:ext cx="5433245" cy="317943"/>
            <a:chOff x="537695" y="1906551"/>
            <a:chExt cx="4674426" cy="317943"/>
          </a:xfrm>
        </p:grpSpPr>
        <p:sp>
          <p:nvSpPr>
            <p:cNvPr id="23" name="사각형: 둥근 모서리 22">
              <a:extLst>
                <a:ext uri="{FF2B5EF4-FFF2-40B4-BE49-F238E27FC236}">
                  <a16:creationId xmlns:a16="http://schemas.microsoft.com/office/drawing/2014/main" id="{5038F1A9-EBDE-0CE8-001F-485992BFB1DC}"/>
                </a:ext>
              </a:extLst>
            </p:cNvPr>
            <p:cNvSpPr/>
            <p:nvPr/>
          </p:nvSpPr>
          <p:spPr>
            <a:xfrm>
              <a:off x="537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6FF3B0EB-C96E-1E1E-475D-5EFA9F80AB8C}"/>
                </a:ext>
              </a:extLst>
            </p:cNvPr>
            <p:cNvSpPr/>
            <p:nvPr/>
          </p:nvSpPr>
          <p:spPr>
            <a:xfrm>
              <a:off x="1351075" y="1940196"/>
              <a:ext cx="5575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7FDE3EAA-88FF-11D2-BD79-6BD803837099}"/>
                </a:ext>
              </a:extLst>
            </p:cNvPr>
            <p:cNvSpPr/>
            <p:nvPr/>
          </p:nvSpPr>
          <p:spPr>
            <a:xfrm>
              <a:off x="634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당일 출고대기</a:t>
              </a:r>
            </a:p>
          </p:txBody>
        </p:sp>
        <p:sp>
          <p:nvSpPr>
            <p:cNvPr id="28" name="사각형: 둥근 모서리 27">
              <a:extLst>
                <a:ext uri="{FF2B5EF4-FFF2-40B4-BE49-F238E27FC236}">
                  <a16:creationId xmlns:a16="http://schemas.microsoft.com/office/drawing/2014/main" id="{3B263FF3-ED88-7834-596D-9B133A2B4CC9}"/>
                </a:ext>
              </a:extLst>
            </p:cNvPr>
            <p:cNvSpPr/>
            <p:nvPr/>
          </p:nvSpPr>
          <p:spPr>
            <a:xfrm>
              <a:off x="2125456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392F0999-25E3-219C-6546-6B83E2F22415}"/>
                </a:ext>
              </a:extLst>
            </p:cNvPr>
            <p:cNvSpPr/>
            <p:nvPr/>
          </p:nvSpPr>
          <p:spPr>
            <a:xfrm>
              <a:off x="2966843" y="1940196"/>
              <a:ext cx="52958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2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A9154F6-4548-DAE5-B34C-DDAD33C5CE74}"/>
                </a:ext>
              </a:extLst>
            </p:cNvPr>
            <p:cNvSpPr/>
            <p:nvPr/>
          </p:nvSpPr>
          <p:spPr>
            <a:xfrm>
              <a:off x="2222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출고대기</a:t>
              </a:r>
            </a:p>
          </p:txBody>
        </p:sp>
        <p:sp>
          <p:nvSpPr>
            <p:cNvPr id="31" name="사각형: 둥근 모서리 30">
              <a:extLst>
                <a:ext uri="{FF2B5EF4-FFF2-40B4-BE49-F238E27FC236}">
                  <a16:creationId xmlns:a16="http://schemas.microsoft.com/office/drawing/2014/main" id="{FF794CB6-70A4-368D-BAAB-093DFA2F8CC2}"/>
                </a:ext>
              </a:extLst>
            </p:cNvPr>
            <p:cNvSpPr/>
            <p:nvPr/>
          </p:nvSpPr>
          <p:spPr>
            <a:xfrm>
              <a:off x="3719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9222D302-3797-B1A2-B247-CE90DB48EEC4}"/>
                </a:ext>
              </a:extLst>
            </p:cNvPr>
            <p:cNvSpPr/>
            <p:nvPr/>
          </p:nvSpPr>
          <p:spPr>
            <a:xfrm>
              <a:off x="4614207" y="1940196"/>
              <a:ext cx="476465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5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5587E87-FF9A-F26D-7EB1-32517E451C1B}"/>
                </a:ext>
              </a:extLst>
            </p:cNvPr>
            <p:cNvSpPr/>
            <p:nvPr/>
          </p:nvSpPr>
          <p:spPr>
            <a:xfrm>
              <a:off x="3816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출고완료</a:t>
              </a:r>
            </a:p>
          </p:txBody>
        </p:sp>
      </p:grp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B9AC8BE6-E7E5-B62B-4C60-7B241B1B6BFC}"/>
              </a:ext>
            </a:extLst>
          </p:cNvPr>
          <p:cNvSpPr/>
          <p:nvPr/>
        </p:nvSpPr>
        <p:spPr>
          <a:xfrm>
            <a:off x="1311467" y="5532183"/>
            <a:ext cx="5433246" cy="1237207"/>
          </a:xfrm>
          <a:prstGeom prst="roundRect">
            <a:avLst>
              <a:gd name="adj" fmla="val 560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3EAD2AA-76C5-37C8-902F-43F4FC7FD17E}"/>
              </a:ext>
            </a:extLst>
          </p:cNvPr>
          <p:cNvSpPr/>
          <p:nvPr/>
        </p:nvSpPr>
        <p:spPr>
          <a:xfrm>
            <a:off x="1397112" y="562962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출고 스케줄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47" name="표 46">
            <a:extLst>
              <a:ext uri="{FF2B5EF4-FFF2-40B4-BE49-F238E27FC236}">
                <a16:creationId xmlns:a16="http://schemas.microsoft.com/office/drawing/2014/main" id="{1E42CD46-8262-68F2-027E-69BF4F9D12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1175821"/>
              </p:ext>
            </p:extLst>
          </p:nvPr>
        </p:nvGraphicFramePr>
        <p:xfrm>
          <a:off x="1476001" y="5886020"/>
          <a:ext cx="5122408" cy="814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0301">
                  <a:extLst>
                    <a:ext uri="{9D8B030D-6E8A-4147-A177-3AD203B41FA5}">
                      <a16:colId xmlns:a16="http://schemas.microsoft.com/office/drawing/2014/main" val="906089980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50112349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1799041906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4209229546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2161697136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1444073939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649886013"/>
                    </a:ext>
                  </a:extLst>
                </a:gridCol>
              </a:tblGrid>
              <a:tr h="213909">
                <a:tc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토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735">
                <a:tc>
                  <a:txBody>
                    <a:bodyPr/>
                    <a:lstStyle/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2217165"/>
                  </a:ext>
                </a:extLst>
              </a:tr>
            </a:tbl>
          </a:graphicData>
        </a:graphic>
      </p:graphicFrame>
      <p:sp>
        <p:nvSpPr>
          <p:cNvPr id="48" name="모서리가 둥근 직사각형 113">
            <a:extLst>
              <a:ext uri="{FF2B5EF4-FFF2-40B4-BE49-F238E27FC236}">
                <a16:creationId xmlns:a16="http://schemas.microsoft.com/office/drawing/2014/main" id="{D59972F2-D2A6-58CE-A8BC-0618A2D22A01}"/>
              </a:ext>
            </a:extLst>
          </p:cNvPr>
          <p:cNvSpPr/>
          <p:nvPr/>
        </p:nvSpPr>
        <p:spPr>
          <a:xfrm>
            <a:off x="2146300" y="6294952"/>
            <a:ext cx="573653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상차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선불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)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대기</a:t>
            </a:r>
          </a:p>
        </p:txBody>
      </p:sp>
      <p:sp>
        <p:nvSpPr>
          <p:cNvPr id="49" name="모서리가 둥근 직사각형 113">
            <a:extLst>
              <a:ext uri="{FF2B5EF4-FFF2-40B4-BE49-F238E27FC236}">
                <a16:creationId xmlns:a16="http://schemas.microsoft.com/office/drawing/2014/main" id="{3FDF491F-E42B-1893-30EC-6FEF07B35029}"/>
              </a:ext>
            </a:extLst>
          </p:cNvPr>
          <p:cNvSpPr/>
          <p:nvPr/>
        </p:nvSpPr>
        <p:spPr>
          <a:xfrm>
            <a:off x="2146300" y="6504678"/>
            <a:ext cx="573653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상차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선불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)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완료</a:t>
            </a:r>
          </a:p>
        </p:txBody>
      </p:sp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50B84C06-427E-E353-3F05-7E06A398E4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4374356"/>
              </p:ext>
            </p:extLst>
          </p:nvPr>
        </p:nvGraphicFramePr>
        <p:xfrm>
          <a:off x="4543376" y="5639728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51" name="그룹 50">
            <a:extLst>
              <a:ext uri="{FF2B5EF4-FFF2-40B4-BE49-F238E27FC236}">
                <a16:creationId xmlns:a16="http://schemas.microsoft.com/office/drawing/2014/main" id="{CAE60A70-11DB-3976-194A-E68B4287A463}"/>
              </a:ext>
            </a:extLst>
          </p:cNvPr>
          <p:cNvGrpSpPr/>
          <p:nvPr/>
        </p:nvGrpSpPr>
        <p:grpSpPr>
          <a:xfrm>
            <a:off x="3008906" y="5631384"/>
            <a:ext cx="1230837" cy="215152"/>
            <a:chOff x="2803502" y="1956709"/>
            <a:chExt cx="1230837" cy="215152"/>
          </a:xfrm>
        </p:grpSpPr>
        <p:sp>
          <p:nvSpPr>
            <p:cNvPr id="52" name="사각형: 둥근 모서리 51">
              <a:extLst>
                <a:ext uri="{FF2B5EF4-FFF2-40B4-BE49-F238E27FC236}">
                  <a16:creationId xmlns:a16="http://schemas.microsoft.com/office/drawing/2014/main" id="{938000F6-B437-15DB-B30D-ABCD7A331AED}"/>
                </a:ext>
              </a:extLst>
            </p:cNvPr>
            <p:cNvSpPr/>
            <p:nvPr/>
          </p:nvSpPr>
          <p:spPr>
            <a:xfrm>
              <a:off x="2803502" y="1956709"/>
              <a:ext cx="1230837" cy="215152"/>
            </a:xfrm>
            <a:prstGeom prst="roundRect">
              <a:avLst>
                <a:gd name="adj" fmla="val 47901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2025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년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주</a:t>
              </a:r>
            </a:p>
          </p:txBody>
        </p:sp>
        <p:sp>
          <p:nvSpPr>
            <p:cNvPr id="53" name="L 도형 52">
              <a:extLst>
                <a:ext uri="{FF2B5EF4-FFF2-40B4-BE49-F238E27FC236}">
                  <a16:creationId xmlns:a16="http://schemas.microsoft.com/office/drawing/2014/main" id="{80A1A214-0CE1-693A-F416-6B5282ED3716}"/>
                </a:ext>
              </a:extLst>
            </p:cNvPr>
            <p:cNvSpPr/>
            <p:nvPr/>
          </p:nvSpPr>
          <p:spPr>
            <a:xfrm rot="13476085">
              <a:off x="3843690" y="2030958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L 도형 53">
              <a:extLst>
                <a:ext uri="{FF2B5EF4-FFF2-40B4-BE49-F238E27FC236}">
                  <a16:creationId xmlns:a16="http://schemas.microsoft.com/office/drawing/2014/main" id="{13156AB8-FFA5-A428-C4C0-55124225AAA9}"/>
                </a:ext>
              </a:extLst>
            </p:cNvPr>
            <p:cNvSpPr/>
            <p:nvPr/>
          </p:nvSpPr>
          <p:spPr>
            <a:xfrm rot="2700000">
              <a:off x="2918840" y="2030525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18213BB2-8F93-6B8B-1573-6348F62F0D95}"/>
              </a:ext>
            </a:extLst>
          </p:cNvPr>
          <p:cNvSpPr/>
          <p:nvPr/>
        </p:nvSpPr>
        <p:spPr>
          <a:xfrm>
            <a:off x="6015096" y="5639727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B8854A28-4A4B-32CE-DFD7-3862AE01BB43}"/>
              </a:ext>
            </a:extLst>
          </p:cNvPr>
          <p:cNvSpPr/>
          <p:nvPr/>
        </p:nvSpPr>
        <p:spPr>
          <a:xfrm>
            <a:off x="5365375" y="5639727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531DD1D5-9540-F522-D955-6836EFA4CE3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F1EC739E-FC76-87FF-7233-1E7C9BE898BE}"/>
              </a:ext>
            </a:extLst>
          </p:cNvPr>
          <p:cNvSpPr/>
          <p:nvPr/>
        </p:nvSpPr>
        <p:spPr>
          <a:xfrm>
            <a:off x="5844666" y="235960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ADFE6F1-7010-1C25-4FE9-75A63914B875}"/>
              </a:ext>
            </a:extLst>
          </p:cNvPr>
          <p:cNvSpPr/>
          <p:nvPr/>
        </p:nvSpPr>
        <p:spPr>
          <a:xfrm>
            <a:off x="6593360" y="27588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597A0521-E768-B7B9-6A00-7A8F82DD266C}"/>
              </a:ext>
            </a:extLst>
          </p:cNvPr>
          <p:cNvSpPr/>
          <p:nvPr/>
        </p:nvSpPr>
        <p:spPr>
          <a:xfrm>
            <a:off x="1472086" y="319601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A731CDAA-DA14-0CBC-E612-B36866D1CA51}"/>
              </a:ext>
            </a:extLst>
          </p:cNvPr>
          <p:cNvSpPr/>
          <p:nvPr/>
        </p:nvSpPr>
        <p:spPr>
          <a:xfrm>
            <a:off x="5427282" y="2738627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98248B5F-BB1E-CD9D-BB1C-32B32D5A482C}"/>
              </a:ext>
            </a:extLst>
          </p:cNvPr>
          <p:cNvSpPr/>
          <p:nvPr/>
        </p:nvSpPr>
        <p:spPr>
          <a:xfrm>
            <a:off x="5338382" y="27588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8587862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C62713-1204-4C7E-1B98-E85957E765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1E0B519-5B89-52FD-F42E-70AD4F80539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DD57A97-0039-9A87-7BEA-2D0735F271C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FB74D64-AAE7-506D-9EED-F929F9A9FB6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07791357"/>
              </p:ext>
            </p:extLst>
          </p:nvPr>
        </p:nvGraphicFramePr>
        <p:xfrm>
          <a:off x="7086600" y="501650"/>
          <a:ext cx="2057400" cy="22787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출고대기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출고완료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배차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직접배차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경동택배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대신택배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경동화물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대신화물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직접수령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 완료된 출고 스케줄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 대기 중인 출고 스케줄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BB00BC21-EBA8-294A-53D3-973D69748C0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EF6E9B8-5F05-84DE-BA8A-B304DCC7ACE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6648FE2-59A2-59FE-87E8-13A1978549F3}"/>
              </a:ext>
            </a:extLst>
          </p:cNvPr>
          <p:cNvSpPr/>
          <p:nvPr/>
        </p:nvSpPr>
        <p:spPr>
          <a:xfrm>
            <a:off x="87018" y="684148"/>
            <a:ext cx="1063145" cy="6059552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FD5BD56-A1F8-7BA5-30F1-34A7C6CA4D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1246711"/>
              </p:ext>
            </p:extLst>
          </p:nvPr>
        </p:nvGraphicFramePr>
        <p:xfrm>
          <a:off x="182390" y="1137225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33666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1119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배차차량관리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5380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29710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6744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2212C44-FACD-79BE-A270-A7DBA0ED8097}"/>
              </a:ext>
            </a:extLst>
          </p:cNvPr>
          <p:cNvSpPr/>
          <p:nvPr/>
        </p:nvSpPr>
        <p:spPr>
          <a:xfrm>
            <a:off x="182390" y="774730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EDA9DE2-EEE6-EA2A-2860-BA618D9BF1B7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0489D19C-CB84-21D5-B114-D009964F897D}"/>
              </a:ext>
            </a:extLst>
          </p:cNvPr>
          <p:cNvSpPr/>
          <p:nvPr/>
        </p:nvSpPr>
        <p:spPr>
          <a:xfrm>
            <a:off x="1311467" y="799657"/>
            <a:ext cx="5433246" cy="4388078"/>
          </a:xfrm>
          <a:prstGeom prst="roundRect">
            <a:avLst>
              <a:gd name="adj" fmla="val 216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841C935-0724-CDBF-2222-9E6F4106BD38}"/>
              </a:ext>
            </a:extLst>
          </p:cNvPr>
          <p:cNvSpPr/>
          <p:nvPr/>
        </p:nvSpPr>
        <p:spPr>
          <a:xfrm>
            <a:off x="1397112" y="89709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출고 스케줄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5D82948C-1167-E0C1-4D7E-7497F05539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0914380"/>
              </p:ext>
            </p:extLst>
          </p:nvPr>
        </p:nvGraphicFramePr>
        <p:xfrm>
          <a:off x="1476001" y="1153494"/>
          <a:ext cx="5122408" cy="39020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0301">
                  <a:extLst>
                    <a:ext uri="{9D8B030D-6E8A-4147-A177-3AD203B41FA5}">
                      <a16:colId xmlns:a16="http://schemas.microsoft.com/office/drawing/2014/main" val="906089980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50112349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1799041906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4209229546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2161697136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1444073939"/>
                    </a:ext>
                  </a:extLst>
                </a:gridCol>
                <a:gridCol w="640301">
                  <a:extLst>
                    <a:ext uri="{9D8B030D-6E8A-4147-A177-3AD203B41FA5}">
                      <a16:colId xmlns:a16="http://schemas.microsoft.com/office/drawing/2014/main" val="649886013"/>
                    </a:ext>
                  </a:extLst>
                </a:gridCol>
              </a:tblGrid>
              <a:tr h="213909">
                <a:tc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토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735">
                <a:tc>
                  <a:txBody>
                    <a:bodyPr/>
                    <a:lstStyle/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2217165"/>
                  </a:ext>
                </a:extLst>
              </a:tr>
              <a:tr h="30873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AM 1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</a:p>
                    <a:p>
                      <a:pPr algn="l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2452636"/>
                  </a:ext>
                </a:extLst>
              </a:tr>
              <a:tr h="30873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AM 2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</a:p>
                    <a:p>
                      <a:pPr algn="l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3661907"/>
                  </a:ext>
                </a:extLst>
              </a:tr>
              <a:tr h="30873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AM 3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1888395"/>
                  </a:ext>
                </a:extLst>
              </a:tr>
              <a:tr h="30873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AM 4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8939703"/>
                  </a:ext>
                </a:extLst>
              </a:tr>
              <a:tr h="30873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AM 5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2925962"/>
                  </a:ext>
                </a:extLst>
              </a:tr>
              <a:tr h="30873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AM 6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0452954"/>
                  </a:ext>
                </a:extLst>
              </a:tr>
              <a:tr h="30873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AM 7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03091518"/>
                  </a:ext>
                </a:extLst>
              </a:tr>
              <a:tr h="30873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AM 8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3731267"/>
                  </a:ext>
                </a:extLst>
              </a:tr>
              <a:tr h="30873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AM 9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3061810"/>
                  </a:ext>
                </a:extLst>
              </a:tr>
              <a:tr h="30873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AM 10</a:t>
                      </a:r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113799"/>
                  </a:ext>
                </a:extLst>
              </a:tr>
            </a:tbl>
          </a:graphicData>
        </a:graphic>
      </p:graphicFrame>
      <p:sp>
        <p:nvSpPr>
          <p:cNvPr id="50" name="모서리가 둥근 직사각형 113">
            <a:extLst>
              <a:ext uri="{FF2B5EF4-FFF2-40B4-BE49-F238E27FC236}">
                <a16:creationId xmlns:a16="http://schemas.microsoft.com/office/drawing/2014/main" id="{04FFF32F-24F5-F1EC-4AF1-A4A24795A939}"/>
              </a:ext>
            </a:extLst>
          </p:cNvPr>
          <p:cNvSpPr/>
          <p:nvPr/>
        </p:nvSpPr>
        <p:spPr>
          <a:xfrm>
            <a:off x="2146300" y="1562426"/>
            <a:ext cx="573653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상차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선불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)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대기</a:t>
            </a:r>
          </a:p>
        </p:txBody>
      </p:sp>
      <p:sp>
        <p:nvSpPr>
          <p:cNvPr id="51" name="모서리가 둥근 직사각형 113">
            <a:extLst>
              <a:ext uri="{FF2B5EF4-FFF2-40B4-BE49-F238E27FC236}">
                <a16:creationId xmlns:a16="http://schemas.microsoft.com/office/drawing/2014/main" id="{4D6661D4-66F2-893E-0F54-57A8F8B2B681}"/>
              </a:ext>
            </a:extLst>
          </p:cNvPr>
          <p:cNvSpPr/>
          <p:nvPr/>
        </p:nvSpPr>
        <p:spPr>
          <a:xfrm>
            <a:off x="2146300" y="1772152"/>
            <a:ext cx="573653" cy="172865"/>
          </a:xfrm>
          <a:prstGeom prst="roundRect">
            <a:avLst>
              <a:gd name="adj" fmla="val 26126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상차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선불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)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완료</a:t>
            </a:r>
          </a:p>
        </p:txBody>
      </p: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F13B3E47-DA33-2394-84EC-F8F43A7E63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3440718"/>
              </p:ext>
            </p:extLst>
          </p:nvPr>
        </p:nvGraphicFramePr>
        <p:xfrm>
          <a:off x="4543376" y="907202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53" name="그룹 52">
            <a:extLst>
              <a:ext uri="{FF2B5EF4-FFF2-40B4-BE49-F238E27FC236}">
                <a16:creationId xmlns:a16="http://schemas.microsoft.com/office/drawing/2014/main" id="{2BBA76AD-4183-211B-B08C-6AFA2B114636}"/>
              </a:ext>
            </a:extLst>
          </p:cNvPr>
          <p:cNvGrpSpPr/>
          <p:nvPr/>
        </p:nvGrpSpPr>
        <p:grpSpPr>
          <a:xfrm>
            <a:off x="3008906" y="898858"/>
            <a:ext cx="1230837" cy="215152"/>
            <a:chOff x="2803502" y="1956709"/>
            <a:chExt cx="1230837" cy="215152"/>
          </a:xfrm>
        </p:grpSpPr>
        <p:sp>
          <p:nvSpPr>
            <p:cNvPr id="54" name="사각형: 둥근 모서리 53">
              <a:extLst>
                <a:ext uri="{FF2B5EF4-FFF2-40B4-BE49-F238E27FC236}">
                  <a16:creationId xmlns:a16="http://schemas.microsoft.com/office/drawing/2014/main" id="{5F77175F-DEE3-406A-97BC-74E5924D42ED}"/>
                </a:ext>
              </a:extLst>
            </p:cNvPr>
            <p:cNvSpPr/>
            <p:nvPr/>
          </p:nvSpPr>
          <p:spPr>
            <a:xfrm>
              <a:off x="2803502" y="1956709"/>
              <a:ext cx="1230837" cy="215152"/>
            </a:xfrm>
            <a:prstGeom prst="roundRect">
              <a:avLst>
                <a:gd name="adj" fmla="val 47901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2025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년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주</a:t>
              </a:r>
            </a:p>
          </p:txBody>
        </p:sp>
        <p:sp>
          <p:nvSpPr>
            <p:cNvPr id="55" name="L 도형 54">
              <a:extLst>
                <a:ext uri="{FF2B5EF4-FFF2-40B4-BE49-F238E27FC236}">
                  <a16:creationId xmlns:a16="http://schemas.microsoft.com/office/drawing/2014/main" id="{35B1E209-3EE0-7F67-F79A-964593399C7C}"/>
                </a:ext>
              </a:extLst>
            </p:cNvPr>
            <p:cNvSpPr/>
            <p:nvPr/>
          </p:nvSpPr>
          <p:spPr>
            <a:xfrm rot="13476085">
              <a:off x="3843690" y="2030958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L 도형 57">
              <a:extLst>
                <a:ext uri="{FF2B5EF4-FFF2-40B4-BE49-F238E27FC236}">
                  <a16:creationId xmlns:a16="http://schemas.microsoft.com/office/drawing/2014/main" id="{06541493-F248-D1BE-F6E0-AE142E0A7C17}"/>
                </a:ext>
              </a:extLst>
            </p:cNvPr>
            <p:cNvSpPr/>
            <p:nvPr/>
          </p:nvSpPr>
          <p:spPr>
            <a:xfrm rot="2700000">
              <a:off x="2918840" y="2030525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54FE00F7-D1D8-FAB8-B635-4630428682CF}"/>
              </a:ext>
            </a:extLst>
          </p:cNvPr>
          <p:cNvSpPr/>
          <p:nvPr/>
        </p:nvSpPr>
        <p:spPr>
          <a:xfrm>
            <a:off x="6015096" y="90720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762E5E4-C499-584D-1A45-9A81D67533E6}"/>
              </a:ext>
            </a:extLst>
          </p:cNvPr>
          <p:cNvSpPr/>
          <p:nvPr/>
        </p:nvSpPr>
        <p:spPr>
          <a:xfrm>
            <a:off x="5365375" y="90720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1" name="모서리가 둥근 직사각형 113">
            <a:extLst>
              <a:ext uri="{FF2B5EF4-FFF2-40B4-BE49-F238E27FC236}">
                <a16:creationId xmlns:a16="http://schemas.microsoft.com/office/drawing/2014/main" id="{74628995-E531-E07B-4143-0BE972A5E56A}"/>
              </a:ext>
            </a:extLst>
          </p:cNvPr>
          <p:cNvSpPr/>
          <p:nvPr/>
        </p:nvSpPr>
        <p:spPr>
          <a:xfrm>
            <a:off x="2146300" y="3849591"/>
            <a:ext cx="573653" cy="172865"/>
          </a:xfrm>
          <a:prstGeom prst="roundRect">
            <a:avLst>
              <a:gd name="adj" fmla="val 26126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경동택배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선불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)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완료</a:t>
            </a:r>
          </a:p>
        </p:txBody>
      </p:sp>
      <p:sp>
        <p:nvSpPr>
          <p:cNvPr id="62" name="모서리가 둥근 직사각형 113">
            <a:extLst>
              <a:ext uri="{FF2B5EF4-FFF2-40B4-BE49-F238E27FC236}">
                <a16:creationId xmlns:a16="http://schemas.microsoft.com/office/drawing/2014/main" id="{F6096D39-16ED-C208-52A1-50ABF7BE8A4F}"/>
              </a:ext>
            </a:extLst>
          </p:cNvPr>
          <p:cNvSpPr/>
          <p:nvPr/>
        </p:nvSpPr>
        <p:spPr>
          <a:xfrm>
            <a:off x="3425906" y="3853475"/>
            <a:ext cx="573653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상차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선불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)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대기</a:t>
            </a:r>
          </a:p>
        </p:txBody>
      </p:sp>
      <p:sp>
        <p:nvSpPr>
          <p:cNvPr id="63" name="모서리가 둥근 직사각형 113">
            <a:extLst>
              <a:ext uri="{FF2B5EF4-FFF2-40B4-BE49-F238E27FC236}">
                <a16:creationId xmlns:a16="http://schemas.microsoft.com/office/drawing/2014/main" id="{684C604A-FC50-6A20-2295-33501935A428}"/>
              </a:ext>
            </a:extLst>
          </p:cNvPr>
          <p:cNvSpPr/>
          <p:nvPr/>
        </p:nvSpPr>
        <p:spPr>
          <a:xfrm>
            <a:off x="3425906" y="4479096"/>
            <a:ext cx="573653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경동택배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선불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)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대기</a:t>
            </a:r>
          </a:p>
        </p:txBody>
      </p:sp>
      <p:sp>
        <p:nvSpPr>
          <p:cNvPr id="64" name="모서리가 둥근 직사각형 113">
            <a:extLst>
              <a:ext uri="{FF2B5EF4-FFF2-40B4-BE49-F238E27FC236}">
                <a16:creationId xmlns:a16="http://schemas.microsoft.com/office/drawing/2014/main" id="{DFA546F6-DFB0-C7FF-5E42-5E1244EEE809}"/>
              </a:ext>
            </a:extLst>
          </p:cNvPr>
          <p:cNvSpPr/>
          <p:nvPr/>
        </p:nvSpPr>
        <p:spPr>
          <a:xfrm>
            <a:off x="5349875" y="3238055"/>
            <a:ext cx="573653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경동택배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선불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)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대기</a:t>
            </a:r>
          </a:p>
        </p:txBody>
      </p:sp>
      <p:sp>
        <p:nvSpPr>
          <p:cNvPr id="65" name="모서리가 둥근 직사각형 113">
            <a:extLst>
              <a:ext uri="{FF2B5EF4-FFF2-40B4-BE49-F238E27FC236}">
                <a16:creationId xmlns:a16="http://schemas.microsoft.com/office/drawing/2014/main" id="{A45E9536-FEDE-632B-4FDB-0D315AE0DBE6}"/>
              </a:ext>
            </a:extLst>
          </p:cNvPr>
          <p:cNvSpPr/>
          <p:nvPr/>
        </p:nvSpPr>
        <p:spPr>
          <a:xfrm>
            <a:off x="5349875" y="3863676"/>
            <a:ext cx="573653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경동택배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선불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)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대기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B333FC0F-E0DC-6D17-0C0C-546C1B065793}"/>
              </a:ext>
            </a:extLst>
          </p:cNvPr>
          <p:cNvSpPr/>
          <p:nvPr/>
        </p:nvSpPr>
        <p:spPr>
          <a:xfrm>
            <a:off x="6531443" y="91987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9EB31E1-22DC-742C-1970-C9A43C7A1A5F}"/>
              </a:ext>
            </a:extLst>
          </p:cNvPr>
          <p:cNvSpPr/>
          <p:nvPr/>
        </p:nvSpPr>
        <p:spPr>
          <a:xfrm>
            <a:off x="5276465" y="91987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16796C00-D192-4D67-88A4-3F8FFF29BB27}"/>
              </a:ext>
            </a:extLst>
          </p:cNvPr>
          <p:cNvSpPr/>
          <p:nvPr/>
        </p:nvSpPr>
        <p:spPr>
          <a:xfrm>
            <a:off x="2146300" y="37014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4AF9FCE6-A611-9DEA-0570-4E654E7FF7E7}"/>
              </a:ext>
            </a:extLst>
          </p:cNvPr>
          <p:cNvSpPr/>
          <p:nvPr/>
        </p:nvSpPr>
        <p:spPr>
          <a:xfrm>
            <a:off x="3425906" y="37014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7991519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ED8A26-ADA8-AB4B-9F50-FFAFF291E2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83A4954-7DB8-60DC-C112-B4132BBDAAD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45092F6-F430-8EAF-5CA7-40FF6170D8A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A9D5D50-96C4-94BC-E00F-D879457E042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06014225"/>
              </p:ext>
            </p:extLst>
          </p:nvPr>
        </p:nvGraphicFramePr>
        <p:xfrm>
          <a:off x="7086600" y="501650"/>
          <a:ext cx="2057400" cy="1907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출고예정일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상세 기준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배송방식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직접배차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경동택배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대신택배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경동화물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대신화물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직접수령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운임비용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착불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없음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직접배차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직접수령 선택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없음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’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고정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7CA6A1A-6592-D8AD-1A94-735045F20D2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309184-3678-B7BA-1981-6E8439B4D14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44A50B8-4136-37F8-AE5B-4E12C036C36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498C627-57CB-BB4B-21AC-84CDE49086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2860948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33666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1119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배차차량관리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215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29710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6744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ED68044-DC32-3652-D437-57272E0CE06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2DD62DB-E387-8F26-F3A2-3F616FE7615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출고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5E03AC8-972E-0084-8F04-E7E19723079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출고 상세를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72AAA07-D601-A827-A1A6-64487FC6E06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BFEEFCAD-8E44-54B8-21EC-2DA6E76E267C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813F906E-5BE5-DB86-CF5B-B9B465BF1D11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5F5F69CA-C42C-6720-DAD5-5903E54902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A969A9D-A689-47A7-30B7-E00F60A24F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99B58B45-5C2C-39E3-4006-E10C57F3B7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545D985E-4BD2-8324-9DB2-F7A46EF5946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F0A205FB-43C4-CA97-088E-99F0503CF3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89D69CCA-175A-BDFD-B7AA-9F98A6D1D63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7FAAA5B2-F681-0CC2-254B-5032343B672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0EC748BA-4DE9-B6F3-53C5-6B62C1A700F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5171C9FB-7AE5-5487-F7B2-EBAB595ED066}"/>
              </a:ext>
            </a:extLst>
          </p:cNvPr>
          <p:cNvSpPr/>
          <p:nvPr/>
        </p:nvSpPr>
        <p:spPr>
          <a:xfrm>
            <a:off x="1311467" y="1640144"/>
            <a:ext cx="5433246" cy="1657120"/>
          </a:xfrm>
          <a:prstGeom prst="roundRect">
            <a:avLst>
              <a:gd name="adj" fmla="val 38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112441B-21B7-9637-F4ED-7E1E2D7F0FDE}"/>
              </a:ext>
            </a:extLst>
          </p:cNvPr>
          <p:cNvSpPr/>
          <p:nvPr/>
        </p:nvSpPr>
        <p:spPr>
          <a:xfrm>
            <a:off x="1397112" y="173758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40CB3363-2AD8-0E1C-0BF8-3E8B2DD0C6B6}"/>
              </a:ext>
            </a:extLst>
          </p:cNvPr>
          <p:cNvSpPr/>
          <p:nvPr/>
        </p:nvSpPr>
        <p:spPr>
          <a:xfrm>
            <a:off x="1498722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CE1E3F0-A346-A016-4D29-B53E7E4B2892}"/>
              </a:ext>
            </a:extLst>
          </p:cNvPr>
          <p:cNvSpPr/>
          <p:nvPr/>
        </p:nvSpPr>
        <p:spPr>
          <a:xfrm>
            <a:off x="1498722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로트번호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4659ABAF-5F58-15F8-9A89-7BAE247ED7FC}"/>
              </a:ext>
            </a:extLst>
          </p:cNvPr>
          <p:cNvSpPr/>
          <p:nvPr/>
        </p:nvSpPr>
        <p:spPr>
          <a:xfrm>
            <a:off x="1495483" y="2857729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출고대기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F2E6FBA2-5ACD-E5E0-793D-C1D8DC1ADF68}"/>
              </a:ext>
            </a:extLst>
          </p:cNvPr>
          <p:cNvSpPr/>
          <p:nvPr/>
        </p:nvSpPr>
        <p:spPr>
          <a:xfrm>
            <a:off x="1495483" y="2617365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C5F85E99-15F4-1090-5236-4E2E40265963}"/>
              </a:ext>
            </a:extLst>
          </p:cNvPr>
          <p:cNvSpPr/>
          <p:nvPr/>
        </p:nvSpPr>
        <p:spPr>
          <a:xfrm>
            <a:off x="1311467" y="3389560"/>
            <a:ext cx="5433246" cy="2288714"/>
          </a:xfrm>
          <a:prstGeom prst="roundRect">
            <a:avLst>
              <a:gd name="adj" fmla="val 43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E77CD5F8-649D-89B8-8E4A-A5A83E097A88}"/>
              </a:ext>
            </a:extLst>
          </p:cNvPr>
          <p:cNvSpPr/>
          <p:nvPr/>
        </p:nvSpPr>
        <p:spPr>
          <a:xfrm>
            <a:off x="1397112" y="34869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배송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5C6B890A-3F3F-0786-52E4-197D5C062827}"/>
              </a:ext>
            </a:extLst>
          </p:cNvPr>
          <p:cNvSpPr/>
          <p:nvPr/>
        </p:nvSpPr>
        <p:spPr>
          <a:xfrm>
            <a:off x="2788474" y="4609164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D8DA489F-8D42-A3E6-9A4E-9349311CBCF8}"/>
              </a:ext>
            </a:extLst>
          </p:cNvPr>
          <p:cNvSpPr/>
          <p:nvPr/>
        </p:nvSpPr>
        <p:spPr>
          <a:xfrm>
            <a:off x="2788474" y="4368800"/>
            <a:ext cx="137532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수신처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86866E4E-AEF1-B341-1A38-8C3BFA1D5447}"/>
              </a:ext>
            </a:extLst>
          </p:cNvPr>
          <p:cNvSpPr/>
          <p:nvPr/>
        </p:nvSpPr>
        <p:spPr>
          <a:xfrm>
            <a:off x="1498722" y="4018931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9296B77E-4157-AAA9-F44D-E27D7F2F48B1}"/>
              </a:ext>
            </a:extLst>
          </p:cNvPr>
          <p:cNvSpPr/>
          <p:nvPr/>
        </p:nvSpPr>
        <p:spPr>
          <a:xfrm>
            <a:off x="1498722" y="3778567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출고 예정일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87787471-5E44-38C0-AF37-324CEE28FFBC}"/>
              </a:ext>
            </a:extLst>
          </p:cNvPr>
          <p:cNvSpPr/>
          <p:nvPr/>
        </p:nvSpPr>
        <p:spPr>
          <a:xfrm>
            <a:off x="4078226" y="4018931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상차 ▼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362AD3B8-0A1C-034D-778C-854923DC4D8E}"/>
              </a:ext>
            </a:extLst>
          </p:cNvPr>
          <p:cNvSpPr/>
          <p:nvPr/>
        </p:nvSpPr>
        <p:spPr>
          <a:xfrm>
            <a:off x="4078226" y="3778567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배송방식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69AC2C3A-95A7-4946-E63F-59473C5B6FAB}"/>
              </a:ext>
            </a:extLst>
          </p:cNvPr>
          <p:cNvSpPr/>
          <p:nvPr/>
        </p:nvSpPr>
        <p:spPr>
          <a:xfrm>
            <a:off x="2788474" y="4018931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43867A1B-9CAE-842E-7587-4866F779EA02}"/>
              </a:ext>
            </a:extLst>
          </p:cNvPr>
          <p:cNvSpPr/>
          <p:nvPr/>
        </p:nvSpPr>
        <p:spPr>
          <a:xfrm>
            <a:off x="2788474" y="3778567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출고일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1A0E22C-0269-E9BD-E7D9-65811FC6F22C}"/>
              </a:ext>
            </a:extLst>
          </p:cNvPr>
          <p:cNvSpPr/>
          <p:nvPr/>
        </p:nvSpPr>
        <p:spPr>
          <a:xfrm>
            <a:off x="1495483" y="4612558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BFFA1751-F3F5-1AA9-6746-EEC1ED1C181E}"/>
              </a:ext>
            </a:extLst>
          </p:cNvPr>
          <p:cNvSpPr/>
          <p:nvPr/>
        </p:nvSpPr>
        <p:spPr>
          <a:xfrm>
            <a:off x="1495483" y="4372194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수신자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138D09D6-C3C8-4030-6AE1-4AE5F85ED770}"/>
              </a:ext>
            </a:extLst>
          </p:cNvPr>
          <p:cNvSpPr/>
          <p:nvPr/>
        </p:nvSpPr>
        <p:spPr>
          <a:xfrm>
            <a:off x="5367978" y="401581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선불 ▼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9F236BC0-FF6A-0FA0-6B8C-A912E914EB31}"/>
              </a:ext>
            </a:extLst>
          </p:cNvPr>
          <p:cNvSpPr/>
          <p:nvPr/>
        </p:nvSpPr>
        <p:spPr>
          <a:xfrm>
            <a:off x="5367978" y="377544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운임비용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36B22F54-8E40-CB93-5CF9-2817E9198186}"/>
              </a:ext>
            </a:extLst>
          </p:cNvPr>
          <p:cNvSpPr/>
          <p:nvPr/>
        </p:nvSpPr>
        <p:spPr>
          <a:xfrm>
            <a:off x="2329732" y="5196800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C79EB5B8-66AE-C2C8-510E-58DA9E1DE1CE}"/>
              </a:ext>
            </a:extLst>
          </p:cNvPr>
          <p:cNvSpPr/>
          <p:nvPr/>
        </p:nvSpPr>
        <p:spPr>
          <a:xfrm>
            <a:off x="1498340" y="49564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56806F58-8E5C-8BCE-E5AC-B64020415C28}"/>
              </a:ext>
            </a:extLst>
          </p:cNvPr>
          <p:cNvSpPr/>
          <p:nvPr/>
        </p:nvSpPr>
        <p:spPr>
          <a:xfrm>
            <a:off x="4055020" y="519680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DD8D9D3E-C195-78DD-7E23-9C3C924B1313}"/>
              </a:ext>
            </a:extLst>
          </p:cNvPr>
          <p:cNvSpPr/>
          <p:nvPr/>
        </p:nvSpPr>
        <p:spPr>
          <a:xfrm>
            <a:off x="1498339" y="518974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17" name="사각형: 둥근 모서리 116">
            <a:extLst>
              <a:ext uri="{FF2B5EF4-FFF2-40B4-BE49-F238E27FC236}">
                <a16:creationId xmlns:a16="http://schemas.microsoft.com/office/drawing/2014/main" id="{7E3E978A-2CCC-6133-A3A8-1BC1FA1760A0}"/>
              </a:ext>
            </a:extLst>
          </p:cNvPr>
          <p:cNvSpPr/>
          <p:nvPr/>
        </p:nvSpPr>
        <p:spPr>
          <a:xfrm>
            <a:off x="1311467" y="5793836"/>
            <a:ext cx="5433246" cy="1073126"/>
          </a:xfrm>
          <a:prstGeom prst="roundRect">
            <a:avLst>
              <a:gd name="adj" fmla="val 906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ED534E9E-DEDC-B6FA-B558-9C7421F53CA0}"/>
              </a:ext>
            </a:extLst>
          </p:cNvPr>
          <p:cNvSpPr/>
          <p:nvPr/>
        </p:nvSpPr>
        <p:spPr>
          <a:xfrm>
            <a:off x="1397112" y="587141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배차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5606A43D-FC1F-8A13-334D-A246D196BB16}"/>
              </a:ext>
            </a:extLst>
          </p:cNvPr>
          <p:cNvSpPr/>
          <p:nvPr/>
        </p:nvSpPr>
        <p:spPr>
          <a:xfrm>
            <a:off x="5367978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E2D9F51A-CC36-2F07-1E5C-0BDBC8E2FB13}"/>
              </a:ext>
            </a:extLst>
          </p:cNvPr>
          <p:cNvSpPr/>
          <p:nvPr/>
        </p:nvSpPr>
        <p:spPr>
          <a:xfrm>
            <a:off x="5367978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73156FD0-596D-2B6B-65C7-17A290741F9B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EFAD39B1-68EF-83CB-3C9E-B5EC319F9874}"/>
              </a:ext>
            </a:extLst>
          </p:cNvPr>
          <p:cNvSpPr/>
          <p:nvPr/>
        </p:nvSpPr>
        <p:spPr>
          <a:xfrm>
            <a:off x="1498722" y="6403799"/>
            <a:ext cx="83330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 ▼</a:t>
            </a: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B46750A4-A7EE-33F5-405C-D4D3F1491584}"/>
              </a:ext>
            </a:extLst>
          </p:cNvPr>
          <p:cNvSpPr/>
          <p:nvPr/>
        </p:nvSpPr>
        <p:spPr>
          <a:xfrm>
            <a:off x="1498722" y="6163435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물류업체</a:t>
            </a: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B4F17B4D-A7EC-98D7-1D28-FA47949C3978}"/>
              </a:ext>
            </a:extLst>
          </p:cNvPr>
          <p:cNvSpPr/>
          <p:nvPr/>
        </p:nvSpPr>
        <p:spPr>
          <a:xfrm>
            <a:off x="3193560" y="6403799"/>
            <a:ext cx="83330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3.5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톤</a:t>
            </a: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0FF01B62-C409-2EC8-C90B-D73EB83A7985}"/>
              </a:ext>
            </a:extLst>
          </p:cNvPr>
          <p:cNvSpPr/>
          <p:nvPr/>
        </p:nvSpPr>
        <p:spPr>
          <a:xfrm>
            <a:off x="3193560" y="6163435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BA103E68-57C6-B626-BFC2-B32A0281E055}"/>
              </a:ext>
            </a:extLst>
          </p:cNvPr>
          <p:cNvSpPr/>
          <p:nvPr/>
        </p:nvSpPr>
        <p:spPr>
          <a:xfrm>
            <a:off x="2346141" y="6403799"/>
            <a:ext cx="83330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 09:00</a:t>
            </a: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AC2776A3-A2E6-1B96-AA8B-3B9F97B81432}"/>
              </a:ext>
            </a:extLst>
          </p:cNvPr>
          <p:cNvSpPr/>
          <p:nvPr/>
        </p:nvSpPr>
        <p:spPr>
          <a:xfrm>
            <a:off x="2346141" y="6163435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입차일시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CA27B1DA-EDE9-554C-044F-D452773A9C4E}"/>
              </a:ext>
            </a:extLst>
          </p:cNvPr>
          <p:cNvSpPr/>
          <p:nvPr/>
        </p:nvSpPr>
        <p:spPr>
          <a:xfrm>
            <a:off x="4040978" y="6400678"/>
            <a:ext cx="83330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경기</a:t>
            </a:r>
            <a:r>
              <a:rPr lang="en-US" altLang="ko-KR" sz="70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>
                <a:solidFill>
                  <a:schemeClr val="tx1"/>
                </a:solidFill>
                <a:latin typeface="+mn-ea"/>
              </a:rPr>
              <a:t>자</a:t>
            </a:r>
            <a:r>
              <a:rPr lang="en-US" altLang="ko-KR" sz="700">
                <a:solidFill>
                  <a:schemeClr val="tx1"/>
                </a:solidFill>
                <a:latin typeface="+mn-ea"/>
              </a:rPr>
              <a:t>1234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0689D0DF-A62E-10AC-DC88-196F409E9EB8}"/>
              </a:ext>
            </a:extLst>
          </p:cNvPr>
          <p:cNvSpPr/>
          <p:nvPr/>
        </p:nvSpPr>
        <p:spPr>
          <a:xfrm>
            <a:off x="4040978" y="6160314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차량번호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7535C5C3-6B44-2FF1-94BC-594A48CF350F}"/>
              </a:ext>
            </a:extLst>
          </p:cNvPr>
          <p:cNvSpPr/>
          <p:nvPr/>
        </p:nvSpPr>
        <p:spPr>
          <a:xfrm>
            <a:off x="4888397" y="6399924"/>
            <a:ext cx="83330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91303FCB-2E1E-0EEA-B308-6F003FB6CEB3}"/>
              </a:ext>
            </a:extLst>
          </p:cNvPr>
          <p:cNvSpPr/>
          <p:nvPr/>
        </p:nvSpPr>
        <p:spPr>
          <a:xfrm>
            <a:off x="4888397" y="6159560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기사연락처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573C6F87-6D34-313F-A821-F143A25F7B7B}"/>
              </a:ext>
            </a:extLst>
          </p:cNvPr>
          <p:cNvSpPr/>
          <p:nvPr/>
        </p:nvSpPr>
        <p:spPr>
          <a:xfrm>
            <a:off x="5735816" y="6396803"/>
            <a:ext cx="52745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9792FD82-0756-2266-28C5-354BC1D327F4}"/>
              </a:ext>
            </a:extLst>
          </p:cNvPr>
          <p:cNvSpPr/>
          <p:nvPr/>
        </p:nvSpPr>
        <p:spPr>
          <a:xfrm>
            <a:off x="5735816" y="6156439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grpSp>
        <p:nvGrpSpPr>
          <p:cNvPr id="167" name="그룹 166">
            <a:extLst>
              <a:ext uri="{FF2B5EF4-FFF2-40B4-BE49-F238E27FC236}">
                <a16:creationId xmlns:a16="http://schemas.microsoft.com/office/drawing/2014/main" id="{48A55936-B792-910C-7562-6CF788B1AA6E}"/>
              </a:ext>
            </a:extLst>
          </p:cNvPr>
          <p:cNvGrpSpPr/>
          <p:nvPr/>
        </p:nvGrpSpPr>
        <p:grpSpPr>
          <a:xfrm rot="2700000">
            <a:off x="6312699" y="6429660"/>
            <a:ext cx="182172" cy="178473"/>
            <a:chOff x="6543991" y="4024834"/>
            <a:chExt cx="314961" cy="308569"/>
          </a:xfrm>
        </p:grpSpPr>
        <p:sp>
          <p:nvSpPr>
            <p:cNvPr id="168" name="타원 108">
              <a:extLst>
                <a:ext uri="{FF2B5EF4-FFF2-40B4-BE49-F238E27FC236}">
                  <a16:creationId xmlns:a16="http://schemas.microsoft.com/office/drawing/2014/main" id="{AB860AFD-1AAE-CD1B-D1BA-26EFB9A7727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69" name="그래픽 168" descr="닫기">
              <a:extLst>
                <a:ext uri="{FF2B5EF4-FFF2-40B4-BE49-F238E27FC236}">
                  <a16:creationId xmlns:a16="http://schemas.microsoft.com/office/drawing/2014/main" id="{311936C5-E4D5-D133-6A75-9AAB5E8AC04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70" name="사각형: 둥근 모서리 169">
            <a:extLst>
              <a:ext uri="{FF2B5EF4-FFF2-40B4-BE49-F238E27FC236}">
                <a16:creationId xmlns:a16="http://schemas.microsoft.com/office/drawing/2014/main" id="{CD81A78E-9BFB-E34A-FE42-30E66CF50014}"/>
              </a:ext>
            </a:extLst>
          </p:cNvPr>
          <p:cNvSpPr/>
          <p:nvPr/>
        </p:nvSpPr>
        <p:spPr>
          <a:xfrm>
            <a:off x="6164102" y="619160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1E9C200-35D7-E1D1-BA08-E413D9E0B1B6}"/>
              </a:ext>
            </a:extLst>
          </p:cNvPr>
          <p:cNvSpPr/>
          <p:nvPr/>
        </p:nvSpPr>
        <p:spPr>
          <a:xfrm>
            <a:off x="4073376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93C3D6B-E66D-BCED-566E-9F56582AFF55}"/>
              </a:ext>
            </a:extLst>
          </p:cNvPr>
          <p:cNvSpPr/>
          <p:nvPr/>
        </p:nvSpPr>
        <p:spPr>
          <a:xfrm>
            <a:off x="4073376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수주처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1AF08259-5AF5-F040-11D2-3FE17B805E04}"/>
              </a:ext>
            </a:extLst>
          </p:cNvPr>
          <p:cNvSpPr/>
          <p:nvPr/>
        </p:nvSpPr>
        <p:spPr>
          <a:xfrm>
            <a:off x="2783624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F7C498D-5DAE-0E96-0DB5-8B57D978F889}"/>
              </a:ext>
            </a:extLst>
          </p:cNvPr>
          <p:cNvSpPr/>
          <p:nvPr/>
        </p:nvSpPr>
        <p:spPr>
          <a:xfrm>
            <a:off x="2783624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FA5E1320-7D5A-84BA-2A58-D158AD892ABA}"/>
              </a:ext>
            </a:extLst>
          </p:cNvPr>
          <p:cNvSpPr/>
          <p:nvPr/>
        </p:nvSpPr>
        <p:spPr>
          <a:xfrm>
            <a:off x="1390260" y="40687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E655FE72-D9C8-C85A-25CD-6DD410DBDE84}"/>
              </a:ext>
            </a:extLst>
          </p:cNvPr>
          <p:cNvSpPr/>
          <p:nvPr/>
        </p:nvSpPr>
        <p:spPr>
          <a:xfrm>
            <a:off x="5073472" y="40687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05F47BDF-9073-7D07-F8C1-FA437F0C31CF}"/>
              </a:ext>
            </a:extLst>
          </p:cNvPr>
          <p:cNvSpPr/>
          <p:nvPr/>
        </p:nvSpPr>
        <p:spPr>
          <a:xfrm>
            <a:off x="6363788" y="40687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7961506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AACC4D-B321-B0AA-40A5-8247C18C5C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A5AC187-A029-DEF9-5044-0BA189EF4E1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05457429"/>
              </p:ext>
            </p:extLst>
          </p:nvPr>
        </p:nvGraphicFramePr>
        <p:xfrm>
          <a:off x="7086600" y="501650"/>
          <a:ext cx="2057400" cy="26432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배차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배차 정보에 등록되면 배차차량 목록 화면에 자동 등록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465299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물류업체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 거래처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 인풋박스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출고증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출고증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납품확인서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납품확인서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 완료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출고 대기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 상태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C8AE005-828F-538B-3112-01A6F8E54F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E6C75B9-C561-1321-857A-5349B2AE2F9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2B2555D-202C-8206-24D5-4E4E9D2398D4}"/>
              </a:ext>
            </a:extLst>
          </p:cNvPr>
          <p:cNvSpPr/>
          <p:nvPr/>
        </p:nvSpPr>
        <p:spPr>
          <a:xfrm>
            <a:off x="87018" y="686863"/>
            <a:ext cx="1063145" cy="605877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78395F6-8FD1-6FA9-01DB-E981A94421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8679570"/>
              </p:ext>
            </p:extLst>
          </p:nvPr>
        </p:nvGraphicFramePr>
        <p:xfrm>
          <a:off x="182390" y="1139940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33666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1119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배차차량관리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8215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29710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6744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31D0B98-2ADC-1E22-CAB1-F8D601BB8109}"/>
              </a:ext>
            </a:extLst>
          </p:cNvPr>
          <p:cNvSpPr/>
          <p:nvPr/>
        </p:nvSpPr>
        <p:spPr>
          <a:xfrm>
            <a:off x="182390" y="77744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7" name="사각형: 둥근 모서리 116">
            <a:extLst>
              <a:ext uri="{FF2B5EF4-FFF2-40B4-BE49-F238E27FC236}">
                <a16:creationId xmlns:a16="http://schemas.microsoft.com/office/drawing/2014/main" id="{596B5753-1FAB-78AE-6777-986C741E7825}"/>
              </a:ext>
            </a:extLst>
          </p:cNvPr>
          <p:cNvSpPr/>
          <p:nvPr/>
        </p:nvSpPr>
        <p:spPr>
          <a:xfrm>
            <a:off x="1311467" y="777445"/>
            <a:ext cx="5433246" cy="997111"/>
          </a:xfrm>
          <a:prstGeom prst="roundRect">
            <a:avLst>
              <a:gd name="adj" fmla="val 785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1AACEE0F-4BE9-CA4E-C52E-414BDAAD0DE1}"/>
              </a:ext>
            </a:extLst>
          </p:cNvPr>
          <p:cNvSpPr/>
          <p:nvPr/>
        </p:nvSpPr>
        <p:spPr>
          <a:xfrm>
            <a:off x="1397112" y="87488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배차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B439739-046E-EBBC-76C9-D01ED5D3380B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D2420278-3EBD-408B-5599-19ECCB1F6D33}"/>
              </a:ext>
            </a:extLst>
          </p:cNvPr>
          <p:cNvSpPr/>
          <p:nvPr/>
        </p:nvSpPr>
        <p:spPr>
          <a:xfrm>
            <a:off x="1311467" y="1910739"/>
            <a:ext cx="5433246" cy="2913421"/>
          </a:xfrm>
          <a:prstGeom prst="roundRect">
            <a:avLst>
              <a:gd name="adj" fmla="val 332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EFF9C426-B4BD-8C28-CA27-3B9B5218CA13}"/>
              </a:ext>
            </a:extLst>
          </p:cNvPr>
          <p:cNvSpPr/>
          <p:nvPr/>
        </p:nvSpPr>
        <p:spPr>
          <a:xfrm>
            <a:off x="1397112" y="20081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제품내용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2A69B3FA-A0CF-771D-2753-951A4C9C6E95}"/>
              </a:ext>
            </a:extLst>
          </p:cNvPr>
          <p:cNvSpPr/>
          <p:nvPr/>
        </p:nvSpPr>
        <p:spPr>
          <a:xfrm>
            <a:off x="5751108" y="2011425"/>
            <a:ext cx="81801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모두 펼치기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F79D926D-E20D-59DE-0F4C-1B067EEBE601}"/>
              </a:ext>
            </a:extLst>
          </p:cNvPr>
          <p:cNvSpPr/>
          <p:nvPr/>
        </p:nvSpPr>
        <p:spPr>
          <a:xfrm>
            <a:off x="1494520" y="2338422"/>
            <a:ext cx="5074602" cy="366988"/>
          </a:xfrm>
          <a:prstGeom prst="roundRect">
            <a:avLst>
              <a:gd name="adj" fmla="val 2025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L 도형 32">
            <a:extLst>
              <a:ext uri="{FF2B5EF4-FFF2-40B4-BE49-F238E27FC236}">
                <a16:creationId xmlns:a16="http://schemas.microsoft.com/office/drawing/2014/main" id="{EB59C64A-5016-E3C2-293B-8F82910A1AFC}"/>
              </a:ext>
            </a:extLst>
          </p:cNvPr>
          <p:cNvSpPr/>
          <p:nvPr/>
        </p:nvSpPr>
        <p:spPr>
          <a:xfrm rot="13500000">
            <a:off x="1579890" y="2493271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FC78672A-1A9A-6A14-9B9E-A2F20A458BA1}"/>
              </a:ext>
            </a:extLst>
          </p:cNvPr>
          <p:cNvSpPr/>
          <p:nvPr/>
        </p:nvSpPr>
        <p:spPr>
          <a:xfrm>
            <a:off x="1721618" y="2408627"/>
            <a:ext cx="152140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제품명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(2000 x 2500 mm)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9946DD2-D573-A2EB-B356-F91B5862C337}"/>
              </a:ext>
            </a:extLst>
          </p:cNvPr>
          <p:cNvSpPr/>
          <p:nvPr/>
        </p:nvSpPr>
        <p:spPr>
          <a:xfrm>
            <a:off x="5115248" y="2408627"/>
            <a:ext cx="13392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14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개 부품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BF462F9A-2A6A-65D3-6568-CAE2278324EF}"/>
              </a:ext>
            </a:extLst>
          </p:cNvPr>
          <p:cNvSpPr/>
          <p:nvPr/>
        </p:nvSpPr>
        <p:spPr>
          <a:xfrm>
            <a:off x="1494520" y="2757434"/>
            <a:ext cx="5074602" cy="366988"/>
          </a:xfrm>
          <a:prstGeom prst="roundRect">
            <a:avLst>
              <a:gd name="adj" fmla="val 2025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8" name="L 도형 77">
            <a:extLst>
              <a:ext uri="{FF2B5EF4-FFF2-40B4-BE49-F238E27FC236}">
                <a16:creationId xmlns:a16="http://schemas.microsoft.com/office/drawing/2014/main" id="{C67DB354-6ECB-D6A2-A810-00E2688003C2}"/>
              </a:ext>
            </a:extLst>
          </p:cNvPr>
          <p:cNvSpPr/>
          <p:nvPr/>
        </p:nvSpPr>
        <p:spPr>
          <a:xfrm rot="13500000">
            <a:off x="1579890" y="2912283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CEF584B6-F935-27B3-4E4D-369BC49ED056}"/>
              </a:ext>
            </a:extLst>
          </p:cNvPr>
          <p:cNvSpPr/>
          <p:nvPr/>
        </p:nvSpPr>
        <p:spPr>
          <a:xfrm>
            <a:off x="1721618" y="2827639"/>
            <a:ext cx="152140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제품명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(2000 x 2500 mm)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91DD2EA2-3DDF-EE9E-4436-DA4E4993F4B2}"/>
              </a:ext>
            </a:extLst>
          </p:cNvPr>
          <p:cNvSpPr/>
          <p:nvPr/>
        </p:nvSpPr>
        <p:spPr>
          <a:xfrm>
            <a:off x="5115248" y="2827639"/>
            <a:ext cx="13392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14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개 부품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E3B19FF0-3C93-D02C-C397-C53BEA8F4D93}"/>
              </a:ext>
            </a:extLst>
          </p:cNvPr>
          <p:cNvSpPr/>
          <p:nvPr/>
        </p:nvSpPr>
        <p:spPr>
          <a:xfrm>
            <a:off x="1494520" y="3176446"/>
            <a:ext cx="5074602" cy="1422000"/>
          </a:xfrm>
          <a:prstGeom prst="roundRect">
            <a:avLst>
              <a:gd name="adj" fmla="val 64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L 도형 81">
            <a:extLst>
              <a:ext uri="{FF2B5EF4-FFF2-40B4-BE49-F238E27FC236}">
                <a16:creationId xmlns:a16="http://schemas.microsoft.com/office/drawing/2014/main" id="{C18DB28A-3CCA-828C-7CDF-63A88D588B31}"/>
              </a:ext>
            </a:extLst>
          </p:cNvPr>
          <p:cNvSpPr/>
          <p:nvPr/>
        </p:nvSpPr>
        <p:spPr>
          <a:xfrm rot="19060400">
            <a:off x="1579890" y="3331296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E6803F2-68B4-0930-D171-2E5A090B266C}"/>
              </a:ext>
            </a:extLst>
          </p:cNvPr>
          <p:cNvSpPr/>
          <p:nvPr/>
        </p:nvSpPr>
        <p:spPr>
          <a:xfrm>
            <a:off x="1721618" y="3246652"/>
            <a:ext cx="152140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기타부품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92D514CF-B121-2DBC-2493-377EEE4D0973}"/>
              </a:ext>
            </a:extLst>
          </p:cNvPr>
          <p:cNvSpPr/>
          <p:nvPr/>
        </p:nvSpPr>
        <p:spPr>
          <a:xfrm>
            <a:off x="5115248" y="3246652"/>
            <a:ext cx="13392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14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개 부품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6F9B52E9-69B5-187C-4A46-6696B74B5996}"/>
              </a:ext>
            </a:extLst>
          </p:cNvPr>
          <p:cNvSpPr/>
          <p:nvPr/>
        </p:nvSpPr>
        <p:spPr>
          <a:xfrm>
            <a:off x="1567215" y="3551923"/>
            <a:ext cx="4922700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A5FB43D3-811C-0DD1-C83F-8B4D448BAF39}"/>
              </a:ext>
            </a:extLst>
          </p:cNvPr>
          <p:cNvSpPr/>
          <p:nvPr/>
        </p:nvSpPr>
        <p:spPr>
          <a:xfrm>
            <a:off x="1649632" y="3551808"/>
            <a:ext cx="3692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순번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7E82F71-D686-BD76-C732-37E48986C99C}"/>
              </a:ext>
            </a:extLst>
          </p:cNvPr>
          <p:cNvSpPr/>
          <p:nvPr/>
        </p:nvSpPr>
        <p:spPr>
          <a:xfrm>
            <a:off x="2128656" y="3551808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F4DDD997-0AC2-F3A3-587F-21C2EC0BE4FE}"/>
              </a:ext>
            </a:extLst>
          </p:cNvPr>
          <p:cNvSpPr/>
          <p:nvPr/>
        </p:nvSpPr>
        <p:spPr>
          <a:xfrm>
            <a:off x="3324934" y="3551808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tx1"/>
                </a:solidFill>
                <a:latin typeface="+mn-ea"/>
              </a:rPr>
              <a:t>규격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90A9C73-6FFF-618E-C199-E4772080EF89}"/>
              </a:ext>
            </a:extLst>
          </p:cNvPr>
          <p:cNvSpPr/>
          <p:nvPr/>
        </p:nvSpPr>
        <p:spPr>
          <a:xfrm>
            <a:off x="4782638" y="3551808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tx1"/>
                </a:solidFill>
                <a:latin typeface="+mn-ea"/>
              </a:rPr>
              <a:t>수량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F6880158-53AC-BA0B-2650-049F33657EF8}"/>
              </a:ext>
            </a:extLst>
          </p:cNvPr>
          <p:cNvSpPr/>
          <p:nvPr/>
        </p:nvSpPr>
        <p:spPr>
          <a:xfrm>
            <a:off x="5726469" y="3551808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tx1"/>
                </a:solidFill>
                <a:latin typeface="+mn-ea"/>
              </a:rPr>
              <a:t>단위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290AC48E-FBB2-06AE-477E-5BD3CE58DB40}"/>
              </a:ext>
            </a:extLst>
          </p:cNvPr>
          <p:cNvSpPr/>
          <p:nvPr/>
        </p:nvSpPr>
        <p:spPr>
          <a:xfrm>
            <a:off x="1567215" y="3783255"/>
            <a:ext cx="4922700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185AE465-0300-54B1-75CE-1415E0380137}"/>
              </a:ext>
            </a:extLst>
          </p:cNvPr>
          <p:cNvSpPr/>
          <p:nvPr/>
        </p:nvSpPr>
        <p:spPr>
          <a:xfrm>
            <a:off x="1649632" y="3783140"/>
            <a:ext cx="3692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C4657906-C0C6-2E30-D14B-C49AA215E152}"/>
              </a:ext>
            </a:extLst>
          </p:cNvPr>
          <p:cNvSpPr/>
          <p:nvPr/>
        </p:nvSpPr>
        <p:spPr>
          <a:xfrm>
            <a:off x="2128656" y="3783140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CE456EFD-FF7D-1D42-D2FF-035168335DA9}"/>
              </a:ext>
            </a:extLst>
          </p:cNvPr>
          <p:cNvSpPr/>
          <p:nvPr/>
        </p:nvSpPr>
        <p:spPr>
          <a:xfrm>
            <a:off x="3324934" y="3783140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9FC446AB-C071-0D87-3724-A8FFB657E19D}"/>
              </a:ext>
            </a:extLst>
          </p:cNvPr>
          <p:cNvSpPr/>
          <p:nvPr/>
        </p:nvSpPr>
        <p:spPr>
          <a:xfrm>
            <a:off x="4782638" y="3783140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6.0000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1F6C8262-735D-43D9-17B5-ED09B646DAE0}"/>
              </a:ext>
            </a:extLst>
          </p:cNvPr>
          <p:cNvSpPr/>
          <p:nvPr/>
        </p:nvSpPr>
        <p:spPr>
          <a:xfrm>
            <a:off x="5726469" y="3783140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SET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C3975F91-4145-6683-AA1C-6EAD9D1BE1D5}"/>
              </a:ext>
            </a:extLst>
          </p:cNvPr>
          <p:cNvSpPr/>
          <p:nvPr/>
        </p:nvSpPr>
        <p:spPr>
          <a:xfrm>
            <a:off x="1567215" y="4017518"/>
            <a:ext cx="4922700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5DD92BBC-CBEF-2020-23C5-83D82A4CC8A0}"/>
              </a:ext>
            </a:extLst>
          </p:cNvPr>
          <p:cNvSpPr/>
          <p:nvPr/>
        </p:nvSpPr>
        <p:spPr>
          <a:xfrm>
            <a:off x="1649632" y="4017403"/>
            <a:ext cx="3692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2809BC18-7F58-2F84-FC21-4B9405C7E7AC}"/>
              </a:ext>
            </a:extLst>
          </p:cNvPr>
          <p:cNvSpPr/>
          <p:nvPr/>
        </p:nvSpPr>
        <p:spPr>
          <a:xfrm>
            <a:off x="2128656" y="4017403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0C30D9A1-CA10-413D-1F1A-B724ADA2EB48}"/>
              </a:ext>
            </a:extLst>
          </p:cNvPr>
          <p:cNvSpPr/>
          <p:nvPr/>
        </p:nvSpPr>
        <p:spPr>
          <a:xfrm>
            <a:off x="3324934" y="4017403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295B05A4-ED71-36A0-A73E-A8CC5F9B84BD}"/>
              </a:ext>
            </a:extLst>
          </p:cNvPr>
          <p:cNvSpPr/>
          <p:nvPr/>
        </p:nvSpPr>
        <p:spPr>
          <a:xfrm>
            <a:off x="4782638" y="4017403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6.0000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E3C4AB81-6A9E-0B89-AD51-E086060CCCF0}"/>
              </a:ext>
            </a:extLst>
          </p:cNvPr>
          <p:cNvSpPr/>
          <p:nvPr/>
        </p:nvSpPr>
        <p:spPr>
          <a:xfrm>
            <a:off x="5726469" y="4017403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SET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08714746-052E-D93E-D639-7E02ED0F8750}"/>
              </a:ext>
            </a:extLst>
          </p:cNvPr>
          <p:cNvSpPr/>
          <p:nvPr/>
        </p:nvSpPr>
        <p:spPr>
          <a:xfrm>
            <a:off x="1567215" y="4252297"/>
            <a:ext cx="4922700" cy="2349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4223346B-57F8-3F52-6916-153460B37476}"/>
              </a:ext>
            </a:extLst>
          </p:cNvPr>
          <p:cNvSpPr/>
          <p:nvPr/>
        </p:nvSpPr>
        <p:spPr>
          <a:xfrm>
            <a:off x="1649632" y="4252182"/>
            <a:ext cx="3692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7226312D-046A-17C9-E77C-A79B7C8C406E}"/>
              </a:ext>
            </a:extLst>
          </p:cNvPr>
          <p:cNvSpPr/>
          <p:nvPr/>
        </p:nvSpPr>
        <p:spPr>
          <a:xfrm>
            <a:off x="2128656" y="4252182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1FA15323-C3C2-7C3B-CB71-0C0B6A24A8F5}"/>
              </a:ext>
            </a:extLst>
          </p:cNvPr>
          <p:cNvSpPr/>
          <p:nvPr/>
        </p:nvSpPr>
        <p:spPr>
          <a:xfrm>
            <a:off x="3324934" y="4252182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65171395-536D-F6AA-F69E-66220F4CE586}"/>
              </a:ext>
            </a:extLst>
          </p:cNvPr>
          <p:cNvSpPr/>
          <p:nvPr/>
        </p:nvSpPr>
        <p:spPr>
          <a:xfrm>
            <a:off x="4782638" y="4252182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6.0000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CBAE92DC-62B8-EE7A-C87D-A1BD3758DF34}"/>
              </a:ext>
            </a:extLst>
          </p:cNvPr>
          <p:cNvSpPr/>
          <p:nvPr/>
        </p:nvSpPr>
        <p:spPr>
          <a:xfrm>
            <a:off x="5726469" y="4252182"/>
            <a:ext cx="5965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SET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4940DDEE-94FE-9A70-67E6-BE3EB77684AF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6" name="사각형: 둥근 모서리 145">
            <a:extLst>
              <a:ext uri="{FF2B5EF4-FFF2-40B4-BE49-F238E27FC236}">
                <a16:creationId xmlns:a16="http://schemas.microsoft.com/office/drawing/2014/main" id="{07FBED4A-C00F-13B2-848B-C0CEECCF75F6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7" name="사각형: 둥근 모서리 146">
            <a:extLst>
              <a:ext uri="{FF2B5EF4-FFF2-40B4-BE49-F238E27FC236}">
                <a16:creationId xmlns:a16="http://schemas.microsoft.com/office/drawing/2014/main" id="{6E851CBD-E7EA-F567-B8C3-7B36393A4C54}"/>
              </a:ext>
            </a:extLst>
          </p:cNvPr>
          <p:cNvSpPr/>
          <p:nvPr/>
        </p:nvSpPr>
        <p:spPr>
          <a:xfrm>
            <a:off x="5096982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출고 완료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B8EFED4C-DCCB-5D49-9B02-39F079D1CEF5}"/>
              </a:ext>
            </a:extLst>
          </p:cNvPr>
          <p:cNvSpPr/>
          <p:nvPr/>
        </p:nvSpPr>
        <p:spPr>
          <a:xfrm>
            <a:off x="4138048" y="6420858"/>
            <a:ext cx="90325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납품확인서 </a:t>
            </a:r>
            <a:r>
              <a:rPr lang="ko-KR" altLang="en-US" sz="700" b="1" dirty="0">
                <a:solidFill>
                  <a:schemeClr val="bg1"/>
                </a:solidFill>
              </a:rPr>
              <a:t>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9" name="사각형: 둥근 모서리 148">
            <a:extLst>
              <a:ext uri="{FF2B5EF4-FFF2-40B4-BE49-F238E27FC236}">
                <a16:creationId xmlns:a16="http://schemas.microsoft.com/office/drawing/2014/main" id="{C668963B-AEE7-A56E-116B-F3A126C3B141}"/>
              </a:ext>
            </a:extLst>
          </p:cNvPr>
          <p:cNvSpPr/>
          <p:nvPr/>
        </p:nvSpPr>
        <p:spPr>
          <a:xfrm>
            <a:off x="3286346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출고증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88D4B1D0-B430-A867-8FE3-6054F50CA893}"/>
              </a:ext>
            </a:extLst>
          </p:cNvPr>
          <p:cNvSpPr/>
          <p:nvPr/>
        </p:nvSpPr>
        <p:spPr>
          <a:xfrm>
            <a:off x="1498723" y="1406816"/>
            <a:ext cx="83330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 ▼</a:t>
            </a: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8621F11F-811C-89C8-4C08-949F02EBE74E}"/>
              </a:ext>
            </a:extLst>
          </p:cNvPr>
          <p:cNvSpPr/>
          <p:nvPr/>
        </p:nvSpPr>
        <p:spPr>
          <a:xfrm>
            <a:off x="1498723" y="1166452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물류업체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2D0CDB64-417B-73EC-9F6B-D7736387A638}"/>
              </a:ext>
            </a:extLst>
          </p:cNvPr>
          <p:cNvSpPr/>
          <p:nvPr/>
        </p:nvSpPr>
        <p:spPr>
          <a:xfrm>
            <a:off x="3193561" y="1406816"/>
            <a:ext cx="83330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3.5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톤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72E1020D-3990-7FBC-8289-FC94065C4D01}"/>
              </a:ext>
            </a:extLst>
          </p:cNvPr>
          <p:cNvSpPr/>
          <p:nvPr/>
        </p:nvSpPr>
        <p:spPr>
          <a:xfrm>
            <a:off x="3193561" y="1166452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F6DFBE3D-C674-0543-06E2-ED39F208173B}"/>
              </a:ext>
            </a:extLst>
          </p:cNvPr>
          <p:cNvSpPr/>
          <p:nvPr/>
        </p:nvSpPr>
        <p:spPr>
          <a:xfrm>
            <a:off x="2346142" y="1406816"/>
            <a:ext cx="83330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 09:00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AA1D9FFA-6D6D-B8B2-0A4D-E3CDCC1FFC48}"/>
              </a:ext>
            </a:extLst>
          </p:cNvPr>
          <p:cNvSpPr/>
          <p:nvPr/>
        </p:nvSpPr>
        <p:spPr>
          <a:xfrm>
            <a:off x="2346142" y="1166452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입차일시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64D2FF4D-F473-97C0-ED89-84AC441DF000}"/>
              </a:ext>
            </a:extLst>
          </p:cNvPr>
          <p:cNvSpPr/>
          <p:nvPr/>
        </p:nvSpPr>
        <p:spPr>
          <a:xfrm>
            <a:off x="4040979" y="1403695"/>
            <a:ext cx="83330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경기</a:t>
            </a:r>
            <a:r>
              <a:rPr lang="en-US" altLang="ko-KR" sz="70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>
                <a:solidFill>
                  <a:schemeClr val="tx1"/>
                </a:solidFill>
                <a:latin typeface="+mn-ea"/>
              </a:rPr>
              <a:t>자</a:t>
            </a:r>
            <a:r>
              <a:rPr lang="en-US" altLang="ko-KR" sz="700">
                <a:solidFill>
                  <a:schemeClr val="tx1"/>
                </a:solidFill>
                <a:latin typeface="+mn-ea"/>
              </a:rPr>
              <a:t>1234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F8F92CE8-9018-65A3-64E6-2FFF31C4319F}"/>
              </a:ext>
            </a:extLst>
          </p:cNvPr>
          <p:cNvSpPr/>
          <p:nvPr/>
        </p:nvSpPr>
        <p:spPr>
          <a:xfrm>
            <a:off x="4040979" y="1163331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차량번호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57D8BF2D-03D7-C65B-BF5D-F417DE24B4C3}"/>
              </a:ext>
            </a:extLst>
          </p:cNvPr>
          <p:cNvSpPr/>
          <p:nvPr/>
        </p:nvSpPr>
        <p:spPr>
          <a:xfrm>
            <a:off x="4888398" y="1402941"/>
            <a:ext cx="83330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9E0BC350-6979-B55E-D20E-7ACC2D817744}"/>
              </a:ext>
            </a:extLst>
          </p:cNvPr>
          <p:cNvSpPr/>
          <p:nvPr/>
        </p:nvSpPr>
        <p:spPr>
          <a:xfrm>
            <a:off x="4888398" y="1162577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기사연락처</a:t>
            </a: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6583A95A-4A3F-6234-DE8E-62FFE699FDD7}"/>
              </a:ext>
            </a:extLst>
          </p:cNvPr>
          <p:cNvSpPr/>
          <p:nvPr/>
        </p:nvSpPr>
        <p:spPr>
          <a:xfrm>
            <a:off x="5735817" y="1399820"/>
            <a:ext cx="52745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DBFA0492-66B9-4CCD-3F1A-BFA70C559119}"/>
              </a:ext>
            </a:extLst>
          </p:cNvPr>
          <p:cNvSpPr/>
          <p:nvPr/>
        </p:nvSpPr>
        <p:spPr>
          <a:xfrm>
            <a:off x="5735817" y="1159456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968880A5-7F25-588E-E5AF-3F1F63A610BD}"/>
              </a:ext>
            </a:extLst>
          </p:cNvPr>
          <p:cNvGrpSpPr/>
          <p:nvPr/>
        </p:nvGrpSpPr>
        <p:grpSpPr>
          <a:xfrm rot="2700000">
            <a:off x="6312700" y="1432677"/>
            <a:ext cx="182172" cy="178473"/>
            <a:chOff x="6543991" y="4024834"/>
            <a:chExt cx="314961" cy="308569"/>
          </a:xfrm>
        </p:grpSpPr>
        <p:sp>
          <p:nvSpPr>
            <p:cNvPr id="156" name="타원 108">
              <a:extLst>
                <a:ext uri="{FF2B5EF4-FFF2-40B4-BE49-F238E27FC236}">
                  <a16:creationId xmlns:a16="http://schemas.microsoft.com/office/drawing/2014/main" id="{C964CC01-BFDD-7E83-D94E-A0E7ACB8856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57" name="그래픽 156" descr="닫기">
              <a:extLst>
                <a:ext uri="{FF2B5EF4-FFF2-40B4-BE49-F238E27FC236}">
                  <a16:creationId xmlns:a16="http://schemas.microsoft.com/office/drawing/2014/main" id="{5073CEF4-E535-3F66-E44C-63398492E8C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61" name="사각형: 둥근 모서리 160">
            <a:extLst>
              <a:ext uri="{FF2B5EF4-FFF2-40B4-BE49-F238E27FC236}">
                <a16:creationId xmlns:a16="http://schemas.microsoft.com/office/drawing/2014/main" id="{73F0AD24-330F-C99C-0E82-7C939F72FA6E}"/>
              </a:ext>
            </a:extLst>
          </p:cNvPr>
          <p:cNvSpPr/>
          <p:nvPr/>
        </p:nvSpPr>
        <p:spPr>
          <a:xfrm>
            <a:off x="6164103" y="119462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A62AFE95-49C2-AE6F-B14E-78BCF6443BE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78DD71E6-E9AD-559D-46D3-79224CA5B90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6F4FE76D-6D2C-E137-D19C-C81F2BB23F44}"/>
              </a:ext>
            </a:extLst>
          </p:cNvPr>
          <p:cNvSpPr/>
          <p:nvPr/>
        </p:nvSpPr>
        <p:spPr>
          <a:xfrm>
            <a:off x="1397112" y="14399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B0A8A25-539D-33D2-8C3D-EA81B1B8BF1F}"/>
              </a:ext>
            </a:extLst>
          </p:cNvPr>
          <p:cNvSpPr/>
          <p:nvPr/>
        </p:nvSpPr>
        <p:spPr>
          <a:xfrm>
            <a:off x="3195018" y="1394406"/>
            <a:ext cx="3075630" cy="252774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DB6B03D0-2941-EAA3-2D3D-3AE7C6503BEC}"/>
              </a:ext>
            </a:extLst>
          </p:cNvPr>
          <p:cNvSpPr/>
          <p:nvPr/>
        </p:nvSpPr>
        <p:spPr>
          <a:xfrm>
            <a:off x="3104661" y="14399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61E6428D-32B4-1EC9-28A8-B5DE5B3F5DD9}"/>
              </a:ext>
            </a:extLst>
          </p:cNvPr>
          <p:cNvSpPr/>
          <p:nvPr/>
        </p:nvSpPr>
        <p:spPr>
          <a:xfrm>
            <a:off x="3328823" y="63057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120CD0F9-25D4-16A9-6E47-8AE71A9DCCC3}"/>
              </a:ext>
            </a:extLst>
          </p:cNvPr>
          <p:cNvSpPr/>
          <p:nvPr/>
        </p:nvSpPr>
        <p:spPr>
          <a:xfrm>
            <a:off x="4189789" y="63057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B0EBAD51-2B51-F328-4543-3E1260DF0C33}"/>
              </a:ext>
            </a:extLst>
          </p:cNvPr>
          <p:cNvSpPr/>
          <p:nvPr/>
        </p:nvSpPr>
        <p:spPr>
          <a:xfrm>
            <a:off x="5125444" y="63057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F2E1821D-DC9A-B97E-2FB6-759074D1AEAB}"/>
              </a:ext>
            </a:extLst>
          </p:cNvPr>
          <p:cNvSpPr/>
          <p:nvPr/>
        </p:nvSpPr>
        <p:spPr>
          <a:xfrm>
            <a:off x="1216093" y="9007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3540444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1D75A4-AD43-FAE1-422E-6FD21909D1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47EB120-4B87-D544-CA78-A44BC154192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출고증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264B949-AF73-9DDE-8C33-22AF8BE6D58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출고증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FA21C4D-EBC5-8C51-5D6E-36B38319099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617291342"/>
              </p:ext>
            </p:extLst>
          </p:nvPr>
        </p:nvGraphicFramePr>
        <p:xfrm>
          <a:off x="7086600" y="501650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출고증 내용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배차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배차 정보가 많을 경우 하단에 추가 생성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414506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BEDF8A3C-B876-135E-46C2-28D75D90AED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E2863BA-4E63-EF31-28C1-1216B659F87B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DB2FA41-9D72-8B93-DB19-F94F3A2CF25D}"/>
              </a:ext>
            </a:extLst>
          </p:cNvPr>
          <p:cNvSpPr/>
          <p:nvPr/>
        </p:nvSpPr>
        <p:spPr>
          <a:xfrm>
            <a:off x="1324498" y="906412"/>
            <a:ext cx="4357537" cy="58663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8CEA2D2-50B3-BF83-EBA5-9C0EE7C16BDC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6694029F-DB18-0D0C-656C-62FED703D209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5070554E-B77D-D3A5-994B-E689187CF7B4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26C1A41-3B6A-022B-89CC-76C568381A81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출고증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6E9043DA-8BAC-6FA8-F82D-06C7DF6AC570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CC9F79D-D591-3687-D85F-F855BA2057F8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A9F5607-8312-2337-AC4A-EBB13BE02943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E0A25A3-5924-D144-140A-1CAF815A1988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DBBCCD7-2B67-3F79-CDBA-6B4E3E95AA46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755D353-752C-ECB4-E1BB-0FB44F9A1D6C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ED730DC-E4F8-47C2-91CA-4CE1FCD2F41C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9C7FF87-1AE3-4C66-E79A-73D24A31E58D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A818050-36D8-0A45-1F69-8FAD9ADB414C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8CD2603-EEAD-1F80-8F4D-1B662A948792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D978C7AC-774A-CEBF-FC64-FE4C2F0A2F00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BB24B97-B2E7-BD88-4D91-2DC079D5B1A6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ECD7D5E-2695-B370-8347-1FB5FC1DDBCA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A5C8497A-DFB7-BA84-A24E-2B37FA5B8C1B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C19F38E2-41C2-9890-27B5-0C7B3029B4FF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B84A606D-2C22-A859-0AC0-511903198EEB}"/>
              </a:ext>
            </a:extLst>
          </p:cNvPr>
          <p:cNvSpPr/>
          <p:nvPr/>
        </p:nvSpPr>
        <p:spPr>
          <a:xfrm>
            <a:off x="2522464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41A70FF5-8BDB-AEE3-5C62-04DF951EBECA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86C8E701-3ABC-1DE1-6D68-20BA548F4AAF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E9140F5B-6583-2366-B978-F95B7446D32C}"/>
              </a:ext>
            </a:extLst>
          </p:cNvPr>
          <p:cNvSpPr/>
          <p:nvPr/>
        </p:nvSpPr>
        <p:spPr>
          <a:xfrm>
            <a:off x="310583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361DB0B-0E59-8848-91DB-190C8A132C56}"/>
              </a:ext>
            </a:extLst>
          </p:cNvPr>
          <p:cNvGraphicFramePr>
            <a:graphicFrameLocks noGrp="1"/>
          </p:cNvGraphicFramePr>
          <p:nvPr/>
        </p:nvGraphicFramePr>
        <p:xfrm>
          <a:off x="1450737" y="2552287"/>
          <a:ext cx="4141050" cy="120640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5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980372099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581748179"/>
                    </a:ext>
                  </a:extLst>
                </a:gridCol>
              </a:tblGrid>
              <a:tr h="20106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신청업체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신청내용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납품정보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487929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수주일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수주처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납기요청일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 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인수담당자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 반장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수주 담당자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출고일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 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인수자연락처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010-1234-1234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 연락처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셔터총수량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배송방법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상차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선불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배송지 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605566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7666EEA6-E700-9C6B-3ED2-9D55FAC6C7DD}"/>
              </a:ext>
            </a:extLst>
          </p:cNvPr>
          <p:cNvGraphicFramePr>
            <a:graphicFrameLocks noGrp="1"/>
          </p:cNvGraphicFramePr>
          <p:nvPr/>
        </p:nvGraphicFramePr>
        <p:xfrm>
          <a:off x="1450737" y="2067185"/>
          <a:ext cx="4141050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5">
                  <a:extLst>
                    <a:ext uri="{9D8B030D-6E8A-4147-A177-3AD203B41FA5}">
                      <a16:colId xmlns:a16="http://schemas.microsoft.com/office/drawing/2014/main" val="127196676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270548442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144629031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924561741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4078846709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620457286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로트번호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874886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제품코드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KWE01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인정번호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5795007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2E8D615A-2EDB-8641-9CDF-17A48AEC57CD}"/>
              </a:ext>
            </a:extLst>
          </p:cNvPr>
          <p:cNvSpPr/>
          <p:nvPr/>
        </p:nvSpPr>
        <p:spPr>
          <a:xfrm>
            <a:off x="1219595" y="12833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9E9A9078-B44E-B52F-D0FA-65E4007F87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8485973"/>
              </p:ext>
            </p:extLst>
          </p:nvPr>
        </p:nvGraphicFramePr>
        <p:xfrm>
          <a:off x="1450737" y="4699831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자재 및 </a:t>
                      </a:r>
                      <a:r>
                        <a:rPr lang="ko-KR" altLang="en-US" sz="600" b="1" dirty="0" err="1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 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6BBC7761-5D41-C15E-59CA-7080F90C66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3137406"/>
              </p:ext>
            </p:extLst>
          </p:nvPr>
        </p:nvGraphicFramePr>
        <p:xfrm>
          <a:off x="1454894" y="3803814"/>
          <a:ext cx="4141050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5">
                  <a:extLst>
                    <a:ext uri="{9D8B030D-6E8A-4147-A177-3AD203B41FA5}">
                      <a16:colId xmlns:a16="http://schemas.microsoft.com/office/drawing/2014/main" val="2889788931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1022972193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553940475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825386275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538224038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4068823132"/>
                    </a:ext>
                  </a:extLst>
                </a:gridCol>
              </a:tblGrid>
              <a:tr h="201067"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배차정보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260702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물류업체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입차일시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 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 09:00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346750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3.5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톤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차량번호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경기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자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기사연락처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011511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5476270"/>
                  </a:ext>
                </a:extLst>
              </a:tr>
            </a:tbl>
          </a:graphicData>
        </a:graphic>
      </p:graphicFrame>
      <p:sp>
        <p:nvSpPr>
          <p:cNvPr id="13" name="오른쪽 중괄호 12">
            <a:extLst>
              <a:ext uri="{FF2B5EF4-FFF2-40B4-BE49-F238E27FC236}">
                <a16:creationId xmlns:a16="http://schemas.microsoft.com/office/drawing/2014/main" id="{EECD9E90-2896-0A1F-E49A-E617B1B3C6B1}"/>
              </a:ext>
            </a:extLst>
          </p:cNvPr>
          <p:cNvSpPr/>
          <p:nvPr/>
        </p:nvSpPr>
        <p:spPr>
          <a:xfrm flipH="1">
            <a:off x="1450736" y="4049532"/>
            <a:ext cx="83595" cy="523736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84C31FCA-EFDB-DD85-29E4-F63BA7659C19}"/>
              </a:ext>
            </a:extLst>
          </p:cNvPr>
          <p:cNvSpPr/>
          <p:nvPr/>
        </p:nvSpPr>
        <p:spPr>
          <a:xfrm>
            <a:off x="1287537" y="421533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D86C3662-627E-ACE7-A268-9269105E45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5205492"/>
              </p:ext>
            </p:extLst>
          </p:nvPr>
        </p:nvGraphicFramePr>
        <p:xfrm>
          <a:off x="1450743" y="5217667"/>
          <a:ext cx="4141046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18542">
                  <a:extLst>
                    <a:ext uri="{9D8B030D-6E8A-4147-A177-3AD203B41FA5}">
                      <a16:colId xmlns:a16="http://schemas.microsoft.com/office/drawing/2014/main" val="168191980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3976254234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62600409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42170566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27342692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464005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9405963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8529914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5919921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4197761941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제작사이즈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샤프트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용량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Kg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와이어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FA123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벽면형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500X300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와이어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FA123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벽면형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500X300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8A8649C8-57A3-4A72-0006-5D029ACE5250}"/>
              </a:ext>
            </a:extLst>
          </p:cNvPr>
          <p:cNvSpPr/>
          <p:nvPr/>
        </p:nvSpPr>
        <p:spPr>
          <a:xfrm>
            <a:off x="1450737" y="5005425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스크린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FCDE170E-851B-1B69-9BA7-46828CCC8E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1812754"/>
              </p:ext>
            </p:extLst>
          </p:nvPr>
        </p:nvGraphicFramePr>
        <p:xfrm>
          <a:off x="1450743" y="6353359"/>
          <a:ext cx="4141046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18542">
                  <a:extLst>
                    <a:ext uri="{9D8B030D-6E8A-4147-A177-3AD203B41FA5}">
                      <a16:colId xmlns:a16="http://schemas.microsoft.com/office/drawing/2014/main" val="168191980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62600409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42170566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27342692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464005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557035033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9405963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8529914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5919921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4197761941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제작사이즈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샤프트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조인트바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용량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Kg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6D7D8444-CCB7-75D0-6F90-C3188D5F3ACF}"/>
              </a:ext>
            </a:extLst>
          </p:cNvPr>
          <p:cNvSpPr/>
          <p:nvPr/>
        </p:nvSpPr>
        <p:spPr>
          <a:xfrm>
            <a:off x="1450737" y="6141117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철재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3D6DE51-5101-31F2-DEA9-2471BC1F47E5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6F66B29-4B1C-EEC2-6EB8-7F2CBDAAD297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전체 수정</a:t>
            </a:r>
          </a:p>
        </p:txBody>
      </p:sp>
    </p:spTree>
    <p:extLst>
      <p:ext uri="{BB962C8B-B14F-4D97-AF65-F5344CB8AC3E}">
        <p14:creationId xmlns:p14="http://schemas.microsoft.com/office/powerpoint/2010/main" val="213987026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0A8690-F7B7-ADAB-FC75-182040E764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63573EE-97B4-7163-62CC-E17BAA90992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85335958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입고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LOT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9F825BC-8260-D3BC-14AB-18B0285F2FD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A52A9CD-51C6-B4A4-C28B-9524852F528D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5E12059-C55B-551A-C11D-30E42965D49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출고증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2197337-7167-5497-2077-779CE61ED8E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출고증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1CA62BC-DD84-EA8C-D7D9-EDCF4E39E082}"/>
              </a:ext>
            </a:extLst>
          </p:cNvPr>
          <p:cNvSpPr/>
          <p:nvPr/>
        </p:nvSpPr>
        <p:spPr>
          <a:xfrm>
            <a:off x="1324498" y="638215"/>
            <a:ext cx="4357537" cy="61054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70F7943-09FC-EBD6-DA50-8560F88DE3B9}"/>
              </a:ext>
            </a:extLst>
          </p:cNvPr>
          <p:cNvSpPr/>
          <p:nvPr/>
        </p:nvSpPr>
        <p:spPr>
          <a:xfrm>
            <a:off x="1450737" y="3205227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4.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절곡물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C26D5AD9-1BF3-8373-38FA-E63BA2B895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8970365"/>
              </p:ext>
            </p:extLst>
          </p:nvPr>
        </p:nvGraphicFramePr>
        <p:xfrm>
          <a:off x="1450736" y="3413383"/>
          <a:ext cx="4141036" cy="131248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7379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3393961056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3159327032"/>
                    </a:ext>
                  </a:extLst>
                </a:gridCol>
              </a:tblGrid>
              <a:tr h="213821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4-1.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 EGI 1.55T +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마감재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EGI 1.15T +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별도마감재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SUS 1.15T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벽면형 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(120X70)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577300"/>
                  </a:ext>
                </a:extLst>
              </a:tr>
              <a:tr h="21382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하부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BASE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130X80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670665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049850"/>
                  </a:ext>
                </a:extLst>
              </a:tr>
            </a:tbl>
          </a:graphicData>
        </a:graphic>
      </p:graphicFrame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6F8522B6-52E4-F26D-A0CD-CCA6DEA7CC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8062490"/>
              </p:ext>
            </p:extLst>
          </p:nvPr>
        </p:nvGraphicFramePr>
        <p:xfrm>
          <a:off x="1450735" y="4725365"/>
          <a:ext cx="4141034" cy="603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7380">
                  <a:extLst>
                    <a:ext uri="{9D8B030D-6E8A-4147-A177-3AD203B41FA5}">
                      <a16:colId xmlns:a16="http://schemas.microsoft.com/office/drawing/2014/main" val="4278157710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3838952735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2863606876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IMG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연기차단재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(W50)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2,438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 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   *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 마감재 </a:t>
                      </a:r>
                      <a:r>
                        <a:rPr lang="ko-KR" altLang="en-US" sz="600" b="1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양쪽에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설치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- EGI 0.8T +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화이바글라스코팅직물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5126656"/>
                  </a:ext>
                </a:extLst>
              </a:tr>
            </a:tbl>
          </a:graphicData>
        </a:graphic>
      </p:graphicFrame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AC422FA7-FDBB-4122-5702-8EA7A84CC0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2642370"/>
              </p:ext>
            </p:extLst>
          </p:nvPr>
        </p:nvGraphicFramePr>
        <p:xfrm>
          <a:off x="1450743" y="2222959"/>
          <a:ext cx="4141050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14021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388421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388421">
                  <a:extLst>
                    <a:ext uri="{9D8B030D-6E8A-4147-A177-3AD203B41FA5}">
                      <a16:colId xmlns:a16="http://schemas.microsoft.com/office/drawing/2014/main" val="2022808613"/>
                    </a:ext>
                  </a:extLst>
                </a:gridCol>
                <a:gridCol w="388421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388421">
                  <a:extLst>
                    <a:ext uri="{9D8B030D-6E8A-4147-A177-3AD203B41FA5}">
                      <a16:colId xmlns:a16="http://schemas.microsoft.com/office/drawing/2014/main" val="410432203"/>
                    </a:ext>
                  </a:extLst>
                </a:gridCol>
                <a:gridCol w="497093">
                  <a:extLst>
                    <a:ext uri="{9D8B030D-6E8A-4147-A177-3AD203B41FA5}">
                      <a16:colId xmlns:a16="http://schemas.microsoft.com/office/drawing/2014/main" val="2407949309"/>
                    </a:ext>
                  </a:extLst>
                </a:gridCol>
                <a:gridCol w="394063">
                  <a:extLst>
                    <a:ext uri="{9D8B030D-6E8A-4147-A177-3AD203B41FA5}">
                      <a16:colId xmlns:a16="http://schemas.microsoft.com/office/drawing/2014/main" val="4255738581"/>
                    </a:ext>
                  </a:extLst>
                </a:gridCol>
                <a:gridCol w="394063">
                  <a:extLst>
                    <a:ext uri="{9D8B030D-6E8A-4147-A177-3AD203B41FA5}">
                      <a16:colId xmlns:a16="http://schemas.microsoft.com/office/drawing/2014/main" val="2158213815"/>
                    </a:ext>
                  </a:extLst>
                </a:gridCol>
                <a:gridCol w="394063">
                  <a:extLst>
                    <a:ext uri="{9D8B030D-6E8A-4147-A177-3AD203B41FA5}">
                      <a16:colId xmlns:a16="http://schemas.microsoft.com/office/drawing/2014/main" val="3809336587"/>
                    </a:ext>
                  </a:extLst>
                </a:gridCol>
                <a:gridCol w="394063">
                  <a:extLst>
                    <a:ext uri="{9D8B030D-6E8A-4147-A177-3AD203B41FA5}">
                      <a16:colId xmlns:a16="http://schemas.microsoft.com/office/drawing/2014/main" val="1836859853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입고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입고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380V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단상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KD-150K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123123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연동제어기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뒷박스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연동제어기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매립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앵글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받침용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 앵글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40*40*380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2387579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B3AB33CC-AF4A-AFEC-0620-C180AD748F14}"/>
              </a:ext>
            </a:extLst>
          </p:cNvPr>
          <p:cNvSpPr/>
          <p:nvPr/>
        </p:nvSpPr>
        <p:spPr>
          <a:xfrm>
            <a:off x="1450737" y="2012921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3.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모터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BD90E129-634D-D3A6-C115-93C6D25B0F6B}"/>
              </a:ext>
            </a:extLst>
          </p:cNvPr>
          <p:cNvSpPr/>
          <p:nvPr/>
        </p:nvSpPr>
        <p:spPr>
          <a:xfrm>
            <a:off x="3102375" y="20842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6C565667-AB2A-2CCD-936D-B9E5553B92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2416320"/>
              </p:ext>
            </p:extLst>
          </p:nvPr>
        </p:nvGraphicFramePr>
        <p:xfrm>
          <a:off x="1450743" y="1062025"/>
          <a:ext cx="4141046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18542">
                  <a:extLst>
                    <a:ext uri="{9D8B030D-6E8A-4147-A177-3AD203B41FA5}">
                      <a16:colId xmlns:a16="http://schemas.microsoft.com/office/drawing/2014/main" val="168191980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62600409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42170566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27342692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464005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557035033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9405963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8529914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5919921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4197761941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제작사이즈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샤프트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조인트바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용량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Kg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FA123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벽면형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500X300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FA123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벽면형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500X300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C4EE4ED4-9E7A-D09B-ABE2-E7DE4F84E536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8CB5A541-9CD0-1359-36CA-18F2831ADAD1}"/>
              </a:ext>
            </a:extLst>
          </p:cNvPr>
          <p:cNvSpPr/>
          <p:nvPr/>
        </p:nvSpPr>
        <p:spPr>
          <a:xfrm>
            <a:off x="1450737" y="850965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철재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0E0CA425-B972-443B-B09D-10E4A06A9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35181"/>
              </p:ext>
            </p:extLst>
          </p:nvPr>
        </p:nvGraphicFramePr>
        <p:xfrm>
          <a:off x="1450737" y="5396386"/>
          <a:ext cx="4141034" cy="128292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71253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89927">
                  <a:extLst>
                    <a:ext uri="{9D8B030D-6E8A-4147-A177-3AD203B41FA5}">
                      <a16:colId xmlns:a16="http://schemas.microsoft.com/office/drawing/2014/main" val="353829130"/>
                    </a:ext>
                  </a:extLst>
                </a:gridCol>
                <a:gridCol w="689927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89927">
                  <a:extLst>
                    <a:ext uri="{9D8B030D-6E8A-4147-A177-3AD203B41FA5}">
                      <a16:colId xmlns:a16="http://schemas.microsoft.com/office/drawing/2014/main" val="3159327032"/>
                    </a:ext>
                  </a:extLst>
                </a:gridCol>
              </a:tblGrid>
              <a:tr h="213821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4-2.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케이스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셔터박스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 EGI 1.55T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577300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500X330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500X330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5,000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670665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상부덮개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1219X389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049850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측면부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마구리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500X355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500X355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1789"/>
                  </a:ext>
                </a:extLst>
              </a:tr>
            </a:tbl>
          </a:graphicData>
        </a:graphic>
      </p:graphicFrame>
      <p:sp>
        <p:nvSpPr>
          <p:cNvPr id="27" name="직사각형 26">
            <a:extLst>
              <a:ext uri="{FF2B5EF4-FFF2-40B4-BE49-F238E27FC236}">
                <a16:creationId xmlns:a16="http://schemas.microsoft.com/office/drawing/2014/main" id="{3EE5B803-5D4A-6793-34AE-097F78B1E7FB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F374BC22-89E2-B26A-FC71-748370269105}"/>
              </a:ext>
            </a:extLst>
          </p:cNvPr>
          <p:cNvSpPr/>
          <p:nvPr/>
        </p:nvSpPr>
        <p:spPr>
          <a:xfrm>
            <a:off x="5171399" y="20842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E8A4E65-A5AE-C5DD-814A-3B97493F9F5B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전체 수정</a:t>
            </a:r>
          </a:p>
        </p:txBody>
      </p:sp>
    </p:spTree>
    <p:extLst>
      <p:ext uri="{BB962C8B-B14F-4D97-AF65-F5344CB8AC3E}">
        <p14:creationId xmlns:p14="http://schemas.microsoft.com/office/powerpoint/2010/main" val="188448721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D5EF8C-3C0E-42A8-152C-41CA6BADB3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F774D1C-8E48-42BD-11AA-F294D17F40DE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9393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제품에 등록된 이미지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수량이 있는 항목만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769BC24-B003-B201-5440-2231BE801BD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ACBAC40-7A8D-30FE-A2AC-5E15524BFB80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44F9A0A-65D9-C407-94E3-47A958DC9A8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출고증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034DFCF-68BA-325D-BE3B-B790E6B7AD7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출고증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FD4CB45-D22E-3550-E186-290F898D1441}"/>
              </a:ext>
            </a:extLst>
          </p:cNvPr>
          <p:cNvSpPr/>
          <p:nvPr/>
        </p:nvSpPr>
        <p:spPr>
          <a:xfrm>
            <a:off x="1324498" y="638215"/>
            <a:ext cx="4357537" cy="601830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A602B12-BEE5-8ABE-D9E4-A9875BF60F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4886209"/>
              </p:ext>
            </p:extLst>
          </p:nvPr>
        </p:nvGraphicFramePr>
        <p:xfrm>
          <a:off x="1450743" y="2926647"/>
          <a:ext cx="4141028" cy="120640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776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478912">
                  <a:extLst>
                    <a:ext uri="{9D8B030D-6E8A-4147-A177-3AD203B41FA5}">
                      <a16:colId xmlns:a16="http://schemas.microsoft.com/office/drawing/2014/main" val="3664361646"/>
                    </a:ext>
                  </a:extLst>
                </a:gridCol>
                <a:gridCol w="478912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478912">
                  <a:extLst>
                    <a:ext uri="{9D8B030D-6E8A-4147-A177-3AD203B41FA5}">
                      <a16:colId xmlns:a16="http://schemas.microsoft.com/office/drawing/2014/main" val="2022808613"/>
                    </a:ext>
                  </a:extLst>
                </a:gridCol>
                <a:gridCol w="612903">
                  <a:extLst>
                    <a:ext uri="{9D8B030D-6E8A-4147-A177-3AD203B41FA5}">
                      <a16:colId xmlns:a16="http://schemas.microsoft.com/office/drawing/2014/main" val="2407949309"/>
                    </a:ext>
                  </a:extLst>
                </a:gridCol>
                <a:gridCol w="485871">
                  <a:extLst>
                    <a:ext uri="{9D8B030D-6E8A-4147-A177-3AD203B41FA5}">
                      <a16:colId xmlns:a16="http://schemas.microsoft.com/office/drawing/2014/main" val="2542189648"/>
                    </a:ext>
                  </a:extLst>
                </a:gridCol>
                <a:gridCol w="485871">
                  <a:extLst>
                    <a:ext uri="{9D8B030D-6E8A-4147-A177-3AD203B41FA5}">
                      <a16:colId xmlns:a16="http://schemas.microsoft.com/office/drawing/2014/main" val="4255738581"/>
                    </a:ext>
                  </a:extLst>
                </a:gridCol>
                <a:gridCol w="485871">
                  <a:extLst>
                    <a:ext uri="{9D8B030D-6E8A-4147-A177-3AD203B41FA5}">
                      <a16:colId xmlns:a16="http://schemas.microsoft.com/office/drawing/2014/main" val="2158213815"/>
                    </a:ext>
                  </a:extLst>
                </a:gridCol>
              </a:tblGrid>
              <a:tr h="201067">
                <a:tc gridSpan="8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4-3.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(EGI 1.55T] +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하단보강엘바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[EGI 1.55T] +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보강평철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[EGI 1.15T] +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무게평철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[50X12T]</a:t>
                      </a:r>
                      <a:endParaRPr lang="ko-KR" altLang="en-US" sz="800" dirty="0"/>
                    </a:p>
                  </a:txBody>
                  <a:tcPr marL="72000" marR="7200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98041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60X40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60X40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하단보강엘바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60X17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하단보강엘바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60X17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하단보강평철</a:t>
                      </a:r>
                      <a:endParaRPr kumimoji="0" lang="en-US" altLang="ko-KR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하단보강평철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238757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하단무게평철</a:t>
                      </a:r>
                      <a:endParaRPr kumimoji="0" lang="en-US" altLang="ko-KR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50X12T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하단무게평철</a:t>
                      </a:r>
                      <a:endParaRPr kumimoji="0" lang="en-US" altLang="ko-KR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50X12T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7335103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62EE7A24-B4C1-16F8-DC7A-CF0AA3CFE5BD}"/>
              </a:ext>
            </a:extLst>
          </p:cNvPr>
          <p:cNvSpPr/>
          <p:nvPr/>
        </p:nvSpPr>
        <p:spPr>
          <a:xfrm>
            <a:off x="1450743" y="2612818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스크린의 경우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ADA3DB1-A07D-E98F-DCD3-8D7ADA600CA7}"/>
              </a:ext>
            </a:extLst>
          </p:cNvPr>
          <p:cNvSpPr/>
          <p:nvPr/>
        </p:nvSpPr>
        <p:spPr>
          <a:xfrm>
            <a:off x="1450743" y="4221180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철재의 경우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55E92D9D-F034-6621-1EDC-B4A1EE6AB6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0109679"/>
              </p:ext>
            </p:extLst>
          </p:nvPr>
        </p:nvGraphicFramePr>
        <p:xfrm>
          <a:off x="1450736" y="4544540"/>
          <a:ext cx="4141036" cy="109866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7379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3393961056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3159327032"/>
                    </a:ext>
                  </a:extLst>
                </a:gridCol>
              </a:tblGrid>
              <a:tr h="213821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4-3.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–EGI 1.55T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하단마감재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길이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577300"/>
                  </a:ext>
                </a:extLst>
              </a:tr>
              <a:tr h="21382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60X40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049850"/>
                  </a:ext>
                </a:extLst>
              </a:tr>
            </a:tbl>
          </a:graphicData>
        </a:graphic>
      </p:graphicFrame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94F3AF28-CCEB-3322-F6EE-028782D42B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9871780"/>
              </p:ext>
            </p:extLst>
          </p:nvPr>
        </p:nvGraphicFramePr>
        <p:xfrm>
          <a:off x="1450743" y="5967097"/>
          <a:ext cx="4141032" cy="603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2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2022808613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2407949309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2158213815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380933658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감기샤프트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인치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4500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각파이프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조인트바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환봉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9F31FC0D-8801-1F69-E7FE-203E387B9F01}"/>
              </a:ext>
            </a:extLst>
          </p:cNvPr>
          <p:cNvSpPr/>
          <p:nvPr/>
        </p:nvSpPr>
        <p:spPr>
          <a:xfrm>
            <a:off x="1450737" y="5757059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5.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부자재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5DE8349-ACEB-06A6-33D5-A965657F14F3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0D975337-54F6-33E5-C8B4-47EC05B8D1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7134289"/>
              </p:ext>
            </p:extLst>
          </p:nvPr>
        </p:nvGraphicFramePr>
        <p:xfrm>
          <a:off x="1450737" y="723554"/>
          <a:ext cx="4141034" cy="128292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71253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89927">
                  <a:extLst>
                    <a:ext uri="{9D8B030D-6E8A-4147-A177-3AD203B41FA5}">
                      <a16:colId xmlns:a16="http://schemas.microsoft.com/office/drawing/2014/main" val="353829130"/>
                    </a:ext>
                  </a:extLst>
                </a:gridCol>
                <a:gridCol w="689927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89927">
                  <a:extLst>
                    <a:ext uri="{9D8B030D-6E8A-4147-A177-3AD203B41FA5}">
                      <a16:colId xmlns:a16="http://schemas.microsoft.com/office/drawing/2014/main" val="3159327032"/>
                    </a:ext>
                  </a:extLst>
                </a:gridCol>
              </a:tblGrid>
              <a:tr h="213821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4-2.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케이스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셔터박스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 EGI 1.55T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577300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500X330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500X330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5,000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670665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상부덮개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1219X389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049850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측면부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마구리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500X355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500X355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1789"/>
                  </a:ext>
                </a:extLst>
              </a:tr>
            </a:tbl>
          </a:graphicData>
        </a:graphic>
      </p:graphicFrame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AD59CC26-1E03-630D-AD95-AF2798E0AE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6066317"/>
              </p:ext>
            </p:extLst>
          </p:nvPr>
        </p:nvGraphicFramePr>
        <p:xfrm>
          <a:off x="1450735" y="2008548"/>
          <a:ext cx="4141034" cy="603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7380">
                  <a:extLst>
                    <a:ext uri="{9D8B030D-6E8A-4147-A177-3AD203B41FA5}">
                      <a16:colId xmlns:a16="http://schemas.microsoft.com/office/drawing/2014/main" val="4278157710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3838952735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2863606876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IMG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연기차단재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(W80)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 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   *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전면부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린텔부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b="1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양쪽에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설치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- EGI 0.8T +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화이바글라스코팅직물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5126656"/>
                  </a:ext>
                </a:extLst>
              </a:tr>
            </a:tbl>
          </a:graphicData>
        </a:graphic>
      </p:graphicFrame>
      <p:sp>
        <p:nvSpPr>
          <p:cNvPr id="29" name="타원 28">
            <a:extLst>
              <a:ext uri="{FF2B5EF4-FFF2-40B4-BE49-F238E27FC236}">
                <a16:creationId xmlns:a16="http://schemas.microsoft.com/office/drawing/2014/main" id="{F713BE4D-B7AE-C826-359A-068286BC5286}"/>
              </a:ext>
            </a:extLst>
          </p:cNvPr>
          <p:cNvSpPr/>
          <p:nvPr/>
        </p:nvSpPr>
        <p:spPr>
          <a:xfrm>
            <a:off x="1410489" y="108872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89456D5A-C7B0-D8AC-99E9-3FF236D781C4}"/>
              </a:ext>
            </a:extLst>
          </p:cNvPr>
          <p:cNvSpPr/>
          <p:nvPr/>
        </p:nvSpPr>
        <p:spPr>
          <a:xfrm>
            <a:off x="3465314" y="108872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948D3278-650D-C9F2-44A0-985990DD3FA5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전체 수정</a:t>
            </a:r>
          </a:p>
        </p:txBody>
      </p:sp>
    </p:spTree>
    <p:extLst>
      <p:ext uri="{BB962C8B-B14F-4D97-AF65-F5344CB8AC3E}">
        <p14:creationId xmlns:p14="http://schemas.microsoft.com/office/powerpoint/2010/main" val="228452312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3E0B5E-5037-6D9F-CD81-6C4E9192E7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474CA35-B4C6-B1A0-C45E-C3D848F5391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납품확인서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F4488FE-A588-97E2-BF32-D372C25F097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납품확인서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CF138B0-3E68-3354-AF42-440C4813E3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388049334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납품확인서 내용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E2CB040-A943-AAD9-D919-86CF7A3EDB3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CCFE433-B500-4A8C-EF29-A0F472597E89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B8809F7-03E1-743D-9D7A-E9AB825DB4BC}"/>
              </a:ext>
            </a:extLst>
          </p:cNvPr>
          <p:cNvSpPr/>
          <p:nvPr/>
        </p:nvSpPr>
        <p:spPr>
          <a:xfrm>
            <a:off x="1324498" y="906412"/>
            <a:ext cx="4357537" cy="58663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CAE7522-5B94-F2B4-4442-0959E52D86B1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27C7F4D7-E42C-3ACB-0E40-43C6A2B6F84E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0E776268-0E50-C2EE-1EB1-1E90CF6D3D0F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850ECEE-D101-C58F-DA5E-E9A20469A160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납품확인서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3D5F8B4C-496E-728A-311B-6E4E0E064592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092D2DA-4582-A386-30EE-5A4C0AAE38B9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6C84BD8-BD65-2601-68FD-8E673BC0F560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F0FFDB0E-36F2-0784-8867-88480AED9E18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AB0CBAB-96FD-8C86-C547-3C95721D8301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4F2B371-F991-DDF9-79EB-52C91DE3C5F3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9CA703F-6ED6-ED41-885C-0FC77ECB8B19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AF1EC2E-DC9B-8208-3B79-C6E49D4E8663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1309478-3B8B-9CBF-F2A0-822B3985694F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3E4D63B-1CAE-957C-B59D-12B2B07D74D6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2E18492B-32F9-D3C8-4431-F99327C41BD8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4DBF0D5-E475-91DE-1591-56ED9CE5F7AD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4D69F93-7030-7F98-A1B9-82104040A500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110CC3BB-991D-BB22-3D89-124653A15E82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40C7A48-37C9-6409-C751-267317B58B34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348BE7BC-AA92-2AFD-06E6-CB06A774ED3D}"/>
              </a:ext>
            </a:extLst>
          </p:cNvPr>
          <p:cNvSpPr/>
          <p:nvPr/>
        </p:nvSpPr>
        <p:spPr>
          <a:xfrm>
            <a:off x="2522464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153F99AF-ED30-1E0A-E9D5-3252F60613F9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17B99E10-85B0-508C-D5F2-A897BDE4259B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A098F995-63F0-98C5-F15A-FDE28E8BD432}"/>
              </a:ext>
            </a:extLst>
          </p:cNvPr>
          <p:cNvSpPr/>
          <p:nvPr/>
        </p:nvSpPr>
        <p:spPr>
          <a:xfrm>
            <a:off x="310583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E9D1232A-CCDC-1B61-4031-94CBB1EFA9A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850B101-B847-7B42-5B43-4426EEB61999}"/>
              </a:ext>
            </a:extLst>
          </p:cNvPr>
          <p:cNvGraphicFramePr>
            <a:graphicFrameLocks noGrp="1"/>
          </p:cNvGraphicFramePr>
          <p:nvPr/>
        </p:nvGraphicFramePr>
        <p:xfrm>
          <a:off x="1450737" y="2552287"/>
          <a:ext cx="4141050" cy="120640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5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980372099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581748179"/>
                    </a:ext>
                  </a:extLst>
                </a:gridCol>
              </a:tblGrid>
              <a:tr h="20106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신청업체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신청내용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납품정보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487929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수주일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수주처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납기요청일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 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인수담당자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 반장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수주 담당자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출고일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 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인수자연락처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010-1234-1234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 연락처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셔터총수량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배송방법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상차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선불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배송지 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6055664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44DB036-C9E0-86D9-33DB-DC780461950B}"/>
              </a:ext>
            </a:extLst>
          </p:cNvPr>
          <p:cNvGraphicFramePr>
            <a:graphicFrameLocks noGrp="1"/>
          </p:cNvGraphicFramePr>
          <p:nvPr/>
        </p:nvGraphicFramePr>
        <p:xfrm>
          <a:off x="1450737" y="2067185"/>
          <a:ext cx="4141050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5">
                  <a:extLst>
                    <a:ext uri="{9D8B030D-6E8A-4147-A177-3AD203B41FA5}">
                      <a16:colId xmlns:a16="http://schemas.microsoft.com/office/drawing/2014/main" val="127196676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270548442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144629031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924561741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4078846709"/>
                    </a:ext>
                  </a:extLst>
                </a:gridCol>
                <a:gridCol w="690175">
                  <a:extLst>
                    <a:ext uri="{9D8B030D-6E8A-4147-A177-3AD203B41FA5}">
                      <a16:colId xmlns:a16="http://schemas.microsoft.com/office/drawing/2014/main" val="3620457286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로트번호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874886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제품코드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KWE01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인정번호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5795007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33224C8B-6959-FBB8-DD39-D1884A1475C6}"/>
              </a:ext>
            </a:extLst>
          </p:cNvPr>
          <p:cNvSpPr/>
          <p:nvPr/>
        </p:nvSpPr>
        <p:spPr>
          <a:xfrm>
            <a:off x="1219595" y="12833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5EFDF96-B5D9-0FB6-5F63-2D61A14BAC68}"/>
              </a:ext>
            </a:extLst>
          </p:cNvPr>
          <p:cNvGraphicFramePr>
            <a:graphicFrameLocks noGrp="1"/>
          </p:cNvGraphicFramePr>
          <p:nvPr/>
        </p:nvGraphicFramePr>
        <p:xfrm>
          <a:off x="1450737" y="3838447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자재 및 </a:t>
                      </a:r>
                      <a:r>
                        <a:rPr lang="ko-KR" altLang="en-US" sz="600" b="1" dirty="0" err="1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 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5013445-5D61-59DD-AEFA-6170853508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2579980"/>
              </p:ext>
            </p:extLst>
          </p:nvPr>
        </p:nvGraphicFramePr>
        <p:xfrm>
          <a:off x="1450743" y="4362265"/>
          <a:ext cx="4141046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18542">
                  <a:extLst>
                    <a:ext uri="{9D8B030D-6E8A-4147-A177-3AD203B41FA5}">
                      <a16:colId xmlns:a16="http://schemas.microsoft.com/office/drawing/2014/main" val="168191980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3976254234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62600409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42170566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27342692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464005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9405963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8529914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5919921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4197761941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제작사이즈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샤프트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용량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Kg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와이어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FA123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벽면형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500X300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와이어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FA123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벽면형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500X300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14241302-5410-F12B-0D51-CFF54D70F3DB}"/>
              </a:ext>
            </a:extLst>
          </p:cNvPr>
          <p:cNvSpPr/>
          <p:nvPr/>
        </p:nvSpPr>
        <p:spPr>
          <a:xfrm>
            <a:off x="1450737" y="4150023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스크린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981DF1-9F1E-D8C1-BD2F-5B81BB966F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2942480"/>
              </p:ext>
            </p:extLst>
          </p:nvPr>
        </p:nvGraphicFramePr>
        <p:xfrm>
          <a:off x="1450743" y="5497957"/>
          <a:ext cx="4141046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18542">
                  <a:extLst>
                    <a:ext uri="{9D8B030D-6E8A-4147-A177-3AD203B41FA5}">
                      <a16:colId xmlns:a16="http://schemas.microsoft.com/office/drawing/2014/main" val="168191980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62600409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42170566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427342692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4640058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557035033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09405963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2048529914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159199210"/>
                    </a:ext>
                  </a:extLst>
                </a:gridCol>
                <a:gridCol w="318542">
                  <a:extLst>
                    <a:ext uri="{9D8B030D-6E8A-4147-A177-3AD203B41FA5}">
                      <a16:colId xmlns:a16="http://schemas.microsoft.com/office/drawing/2014/main" val="4197761941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제작사이즈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샤프트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인치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조인트바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케이스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용량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Kg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FA123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벽면형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500X300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FA123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벽면형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500X300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SUS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마감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DB30AF9B-0E5F-512D-CD35-4B5C0CA93024}"/>
              </a:ext>
            </a:extLst>
          </p:cNvPr>
          <p:cNvSpPr/>
          <p:nvPr/>
        </p:nvSpPr>
        <p:spPr>
          <a:xfrm>
            <a:off x="1450737" y="5285715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철재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9289DF6-49C7-92B2-3481-40919037DE4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전체 수정</a:t>
            </a:r>
          </a:p>
        </p:txBody>
      </p:sp>
    </p:spTree>
    <p:extLst>
      <p:ext uri="{BB962C8B-B14F-4D97-AF65-F5344CB8AC3E}">
        <p14:creationId xmlns:p14="http://schemas.microsoft.com/office/powerpoint/2010/main" val="74073386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5C97A6-FCEB-8008-09BF-9CFCE99D34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6B19E96-2B25-A665-8EDC-5D8E089FBCD0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9393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제품에 등록된 이미지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수량이 있는 항목만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E7A91DE-75A3-9681-B20E-D9F96850A0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07A8138-24CF-9AE6-88BC-A4AA3C8F84BC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9700EFE-A18B-6F44-FA41-FB3C2AC1ACC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납품확인서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6D18F3B-0741-C592-F6B8-BF979A72454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납품확인서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511AE51-51B4-BD36-30B4-22A13E0A8B05}"/>
              </a:ext>
            </a:extLst>
          </p:cNvPr>
          <p:cNvSpPr/>
          <p:nvPr/>
        </p:nvSpPr>
        <p:spPr>
          <a:xfrm>
            <a:off x="1324498" y="638215"/>
            <a:ext cx="4357537" cy="61054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086E180-7217-8A4B-3E82-21E79810F42A}"/>
              </a:ext>
            </a:extLst>
          </p:cNvPr>
          <p:cNvSpPr/>
          <p:nvPr/>
        </p:nvSpPr>
        <p:spPr>
          <a:xfrm>
            <a:off x="1450737" y="2129701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4.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절곡물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D1747EB4-DD77-01FB-0ED8-60BA638CA7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4523105"/>
              </p:ext>
            </p:extLst>
          </p:nvPr>
        </p:nvGraphicFramePr>
        <p:xfrm>
          <a:off x="1450736" y="2337857"/>
          <a:ext cx="4141036" cy="131248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7379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3393961056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3159327032"/>
                    </a:ext>
                  </a:extLst>
                </a:gridCol>
              </a:tblGrid>
              <a:tr h="213821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4-1.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 EGI 1.55T +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마감재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EGI 1.15T +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별도마감재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SUS 1.15T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벽면형 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(120X70)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577300"/>
                  </a:ext>
                </a:extLst>
              </a:tr>
              <a:tr h="21382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하부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BASE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130X80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670665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049850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3EC734E5-0097-42AC-F0E0-D977AB4F79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1835739"/>
              </p:ext>
            </p:extLst>
          </p:nvPr>
        </p:nvGraphicFramePr>
        <p:xfrm>
          <a:off x="1450735" y="3649839"/>
          <a:ext cx="4141034" cy="603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7380">
                  <a:extLst>
                    <a:ext uri="{9D8B030D-6E8A-4147-A177-3AD203B41FA5}">
                      <a16:colId xmlns:a16="http://schemas.microsoft.com/office/drawing/2014/main" val="4278157710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3838952735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2863606876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IMG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연기차단재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(W50)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2,438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 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   *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가이드레일 마감재 </a:t>
                      </a:r>
                      <a:r>
                        <a:rPr lang="ko-KR" altLang="en-US" sz="600" b="1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양쪽에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설치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- EGI 0.8T +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화이바글라스코팅직물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5126656"/>
                  </a:ext>
                </a:extLst>
              </a:tr>
            </a:tbl>
          </a:graphicData>
        </a:graphic>
      </p:graphicFrame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BFCC49F5-580E-2CAC-D4E1-11C32B0037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3967552"/>
              </p:ext>
            </p:extLst>
          </p:nvPr>
        </p:nvGraphicFramePr>
        <p:xfrm>
          <a:off x="1450737" y="4331590"/>
          <a:ext cx="4141034" cy="128292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71253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89927">
                  <a:extLst>
                    <a:ext uri="{9D8B030D-6E8A-4147-A177-3AD203B41FA5}">
                      <a16:colId xmlns:a16="http://schemas.microsoft.com/office/drawing/2014/main" val="353829130"/>
                    </a:ext>
                  </a:extLst>
                </a:gridCol>
                <a:gridCol w="689927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89927">
                  <a:extLst>
                    <a:ext uri="{9D8B030D-6E8A-4147-A177-3AD203B41FA5}">
                      <a16:colId xmlns:a16="http://schemas.microsoft.com/office/drawing/2014/main" val="3159327032"/>
                    </a:ext>
                  </a:extLst>
                </a:gridCol>
              </a:tblGrid>
              <a:tr h="213821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4-2.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케이스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셔터박스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 EGI 1.55T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577300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500X330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500X330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5,000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670665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상부덮개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1219X389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049850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측면부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마구리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500X355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500X355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1789"/>
                  </a:ext>
                </a:extLst>
              </a:tr>
            </a:tbl>
          </a:graphicData>
        </a:graphic>
      </p:graphicFrame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E8B5AE4E-F822-395B-B40F-1E8F930AF6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065264"/>
              </p:ext>
            </p:extLst>
          </p:nvPr>
        </p:nvGraphicFramePr>
        <p:xfrm>
          <a:off x="1450743" y="1093925"/>
          <a:ext cx="4141049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779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478915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478915">
                  <a:extLst>
                    <a:ext uri="{9D8B030D-6E8A-4147-A177-3AD203B41FA5}">
                      <a16:colId xmlns:a16="http://schemas.microsoft.com/office/drawing/2014/main" val="2022808613"/>
                    </a:ext>
                  </a:extLst>
                </a:gridCol>
                <a:gridCol w="478915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612906">
                  <a:extLst>
                    <a:ext uri="{9D8B030D-6E8A-4147-A177-3AD203B41FA5}">
                      <a16:colId xmlns:a16="http://schemas.microsoft.com/office/drawing/2014/main" val="2407949309"/>
                    </a:ext>
                  </a:extLst>
                </a:gridCol>
                <a:gridCol w="485873">
                  <a:extLst>
                    <a:ext uri="{9D8B030D-6E8A-4147-A177-3AD203B41FA5}">
                      <a16:colId xmlns:a16="http://schemas.microsoft.com/office/drawing/2014/main" val="4255738581"/>
                    </a:ext>
                  </a:extLst>
                </a:gridCol>
                <a:gridCol w="485873">
                  <a:extLst>
                    <a:ext uri="{9D8B030D-6E8A-4147-A177-3AD203B41FA5}">
                      <a16:colId xmlns:a16="http://schemas.microsoft.com/office/drawing/2014/main" val="2158213815"/>
                    </a:ext>
                  </a:extLst>
                </a:gridCol>
                <a:gridCol w="485873">
                  <a:extLst>
                    <a:ext uri="{9D8B030D-6E8A-4147-A177-3AD203B41FA5}">
                      <a16:colId xmlns:a16="http://schemas.microsoft.com/office/drawing/2014/main" val="380933658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380V 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단상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KD-150K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연동제어기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뒷박스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브라켓트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380X180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연동제어기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매립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앵글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받침용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 앵글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40*40*380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2387579"/>
                  </a:ext>
                </a:extLst>
              </a:tr>
            </a:tbl>
          </a:graphicData>
        </a:graphic>
      </p:graphicFrame>
      <p:sp>
        <p:nvSpPr>
          <p:cNvPr id="24" name="직사각형 23">
            <a:extLst>
              <a:ext uri="{FF2B5EF4-FFF2-40B4-BE49-F238E27FC236}">
                <a16:creationId xmlns:a16="http://schemas.microsoft.com/office/drawing/2014/main" id="{D1552870-9C7E-74CC-27FC-1799FA504F4C}"/>
              </a:ext>
            </a:extLst>
          </p:cNvPr>
          <p:cNvSpPr/>
          <p:nvPr/>
        </p:nvSpPr>
        <p:spPr>
          <a:xfrm>
            <a:off x="1450737" y="883887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3.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모터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E5CAFDCD-52B5-1FEE-68A5-61075A38E4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8376017"/>
              </p:ext>
            </p:extLst>
          </p:nvPr>
        </p:nvGraphicFramePr>
        <p:xfrm>
          <a:off x="1450735" y="5616584"/>
          <a:ext cx="4141034" cy="603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7380">
                  <a:extLst>
                    <a:ext uri="{9D8B030D-6E8A-4147-A177-3AD203B41FA5}">
                      <a16:colId xmlns:a16="http://schemas.microsoft.com/office/drawing/2014/main" val="4278157710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3838952735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28225564"/>
                    </a:ext>
                  </a:extLst>
                </a:gridCol>
                <a:gridCol w="691218">
                  <a:extLst>
                    <a:ext uri="{9D8B030D-6E8A-4147-A177-3AD203B41FA5}">
                      <a16:colId xmlns:a16="http://schemas.microsoft.com/office/drawing/2014/main" val="2863606876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IMG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연기차단재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(W80)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3,000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 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   *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전면부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린텔부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b="1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양쪽에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설치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- EGI 0.8T +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화이바글라스코팅직물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5126656"/>
                  </a:ext>
                </a:extLst>
              </a:tr>
            </a:tbl>
          </a:graphicData>
        </a:graphic>
      </p:graphicFrame>
      <p:sp>
        <p:nvSpPr>
          <p:cNvPr id="26" name="직사각형 25">
            <a:extLst>
              <a:ext uri="{FF2B5EF4-FFF2-40B4-BE49-F238E27FC236}">
                <a16:creationId xmlns:a16="http://schemas.microsoft.com/office/drawing/2014/main" id="{5D7E0000-30BB-FF64-393C-2E0DA6090BA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AE3138F-D120-B736-B93D-A0C972319736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1B3FE43-432E-0782-AA0E-64961562EA30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전체 수정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A5871169-CCF5-2E32-B01B-ECDC5B391544}"/>
              </a:ext>
            </a:extLst>
          </p:cNvPr>
          <p:cNvSpPr/>
          <p:nvPr/>
        </p:nvSpPr>
        <p:spPr>
          <a:xfrm>
            <a:off x="1460858" y="27283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04357B59-0788-A480-F672-A6E8587FCD79}"/>
              </a:ext>
            </a:extLst>
          </p:cNvPr>
          <p:cNvSpPr/>
          <p:nvPr/>
        </p:nvSpPr>
        <p:spPr>
          <a:xfrm>
            <a:off x="3446953" y="27283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632639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00032D-D3E6-A45C-297C-76C5DFD85D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7517BDD-13DB-C0F4-4376-C27477C2DF56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9393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제품에 등록된 이미지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수량이 있는 항목만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24773DB-5D9A-F1FA-E3AC-CEE4699661F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9609AA6-6C0F-6561-665E-C4D5F7E1E737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1A54DD5-9B14-0F73-BB8D-4AE3CC1ACA1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출고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납품확인서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D8D0FA3-993E-53F6-C117-7FC38136321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납품확인서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8F6F36D-A053-1A7A-07F1-46150AF18E60}"/>
              </a:ext>
            </a:extLst>
          </p:cNvPr>
          <p:cNvSpPr/>
          <p:nvPr/>
        </p:nvSpPr>
        <p:spPr>
          <a:xfrm>
            <a:off x="1324498" y="638216"/>
            <a:ext cx="4357537" cy="435998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370612D2-4D99-5EE4-31A7-CF4BA60C2F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759233"/>
              </p:ext>
            </p:extLst>
          </p:nvPr>
        </p:nvGraphicFramePr>
        <p:xfrm>
          <a:off x="1450743" y="1043754"/>
          <a:ext cx="4141028" cy="120640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776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478912">
                  <a:extLst>
                    <a:ext uri="{9D8B030D-6E8A-4147-A177-3AD203B41FA5}">
                      <a16:colId xmlns:a16="http://schemas.microsoft.com/office/drawing/2014/main" val="3664361646"/>
                    </a:ext>
                  </a:extLst>
                </a:gridCol>
                <a:gridCol w="478912">
                  <a:extLst>
                    <a:ext uri="{9D8B030D-6E8A-4147-A177-3AD203B41FA5}">
                      <a16:colId xmlns:a16="http://schemas.microsoft.com/office/drawing/2014/main" val="3941836550"/>
                    </a:ext>
                  </a:extLst>
                </a:gridCol>
                <a:gridCol w="478912">
                  <a:extLst>
                    <a:ext uri="{9D8B030D-6E8A-4147-A177-3AD203B41FA5}">
                      <a16:colId xmlns:a16="http://schemas.microsoft.com/office/drawing/2014/main" val="2022808613"/>
                    </a:ext>
                  </a:extLst>
                </a:gridCol>
                <a:gridCol w="612903">
                  <a:extLst>
                    <a:ext uri="{9D8B030D-6E8A-4147-A177-3AD203B41FA5}">
                      <a16:colId xmlns:a16="http://schemas.microsoft.com/office/drawing/2014/main" val="2407949309"/>
                    </a:ext>
                  </a:extLst>
                </a:gridCol>
                <a:gridCol w="485871">
                  <a:extLst>
                    <a:ext uri="{9D8B030D-6E8A-4147-A177-3AD203B41FA5}">
                      <a16:colId xmlns:a16="http://schemas.microsoft.com/office/drawing/2014/main" val="2542189648"/>
                    </a:ext>
                  </a:extLst>
                </a:gridCol>
                <a:gridCol w="485871">
                  <a:extLst>
                    <a:ext uri="{9D8B030D-6E8A-4147-A177-3AD203B41FA5}">
                      <a16:colId xmlns:a16="http://schemas.microsoft.com/office/drawing/2014/main" val="4255738581"/>
                    </a:ext>
                  </a:extLst>
                </a:gridCol>
                <a:gridCol w="485871">
                  <a:extLst>
                    <a:ext uri="{9D8B030D-6E8A-4147-A177-3AD203B41FA5}">
                      <a16:colId xmlns:a16="http://schemas.microsoft.com/office/drawing/2014/main" val="2158213815"/>
                    </a:ext>
                  </a:extLst>
                </a:gridCol>
              </a:tblGrid>
              <a:tr h="201067">
                <a:tc gridSpan="8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4-3.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(EGI 1.55T] +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하단보강엘바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[EGI 1.55T] +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보강평철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[EGI 1.15T] +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무게평철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[50X12T]</a:t>
                      </a:r>
                      <a:endParaRPr lang="ko-KR" altLang="en-US" sz="800" dirty="0"/>
                    </a:p>
                  </a:txBody>
                  <a:tcPr marL="72000" marR="7200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98041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길이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60X40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60X40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하단보강엘바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60X17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하단보강엘바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60X17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하단보강평철</a:t>
                      </a:r>
                      <a:endParaRPr kumimoji="0" lang="en-US" altLang="ko-KR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하단보강평철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238757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하단무게평철</a:t>
                      </a:r>
                      <a:endParaRPr kumimoji="0" lang="en-US" altLang="ko-KR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50X12T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하단무게평철</a:t>
                      </a:r>
                      <a:endParaRPr kumimoji="0" lang="en-US" altLang="ko-KR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50X12T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L: 4,000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733510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80724AA9-E2D0-2FA9-2ACB-74E9F7504924}"/>
              </a:ext>
            </a:extLst>
          </p:cNvPr>
          <p:cNvSpPr/>
          <p:nvPr/>
        </p:nvSpPr>
        <p:spPr>
          <a:xfrm>
            <a:off x="1450743" y="729925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스크린의 경우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42A2896-0F95-04A4-DFFA-CF3905AF9019}"/>
              </a:ext>
            </a:extLst>
          </p:cNvPr>
          <p:cNvSpPr/>
          <p:nvPr/>
        </p:nvSpPr>
        <p:spPr>
          <a:xfrm>
            <a:off x="1450743" y="2338287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철재의 경우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2207188D-86E0-637E-0FE6-6DB11DE935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0294556"/>
              </p:ext>
            </p:extLst>
          </p:nvPr>
        </p:nvGraphicFramePr>
        <p:xfrm>
          <a:off x="1450736" y="2661647"/>
          <a:ext cx="4141036" cy="109866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7379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3393961056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91219">
                  <a:extLst>
                    <a:ext uri="{9D8B030D-6E8A-4147-A177-3AD203B41FA5}">
                      <a16:colId xmlns:a16="http://schemas.microsoft.com/office/drawing/2014/main" val="3159327032"/>
                    </a:ext>
                  </a:extLst>
                </a:gridCol>
              </a:tblGrid>
              <a:tr h="213821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 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4-3.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하단마감재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–EGI 1.55T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하단마감재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길이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577300"/>
                  </a:ext>
                </a:extLst>
              </a:tr>
              <a:tr h="21382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60X40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L: 3,000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2049850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F249D2F-4EE0-BC26-39BF-003176B56D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3367491"/>
              </p:ext>
            </p:extLst>
          </p:nvPr>
        </p:nvGraphicFramePr>
        <p:xfrm>
          <a:off x="1450743" y="4084204"/>
          <a:ext cx="4141032" cy="6032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0172">
                  <a:extLst>
                    <a:ext uri="{9D8B030D-6E8A-4147-A177-3AD203B41FA5}">
                      <a16:colId xmlns:a16="http://schemas.microsoft.com/office/drawing/2014/main" val="2514549368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2022808613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1362614543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2407949309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2158213815"/>
                    </a:ext>
                  </a:extLst>
                </a:gridCol>
                <a:gridCol w="690172">
                  <a:extLst>
                    <a:ext uri="{9D8B030D-6E8A-4147-A177-3AD203B41FA5}">
                      <a16:colId xmlns:a16="http://schemas.microsoft.com/office/drawing/2014/main" val="380933658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77828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감기샤프트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인치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4500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각파이프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218215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조인트바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환봉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3000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6665003"/>
                  </a:ext>
                </a:extLst>
              </a:tr>
            </a:tbl>
          </a:graphicData>
        </a:graphic>
      </p:graphicFrame>
      <p:sp>
        <p:nvSpPr>
          <p:cNvPr id="18" name="직사각형 17">
            <a:extLst>
              <a:ext uri="{FF2B5EF4-FFF2-40B4-BE49-F238E27FC236}">
                <a16:creationId xmlns:a16="http://schemas.microsoft.com/office/drawing/2014/main" id="{906619E0-9CE5-DC72-B6D2-B3988298D686}"/>
              </a:ext>
            </a:extLst>
          </p:cNvPr>
          <p:cNvSpPr/>
          <p:nvPr/>
        </p:nvSpPr>
        <p:spPr>
          <a:xfrm>
            <a:off x="1450737" y="3874166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5.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부자재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EC197C5-49CE-E2A8-9FC4-9A2E8FB8744D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1F0AA99C-C17E-1D3B-399D-B14916B807AC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전체 수정</a:t>
            </a: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7572E78-3B5C-E0C9-85EC-B0220C86D44D}"/>
              </a:ext>
            </a:extLst>
          </p:cNvPr>
          <p:cNvSpPr/>
          <p:nvPr/>
        </p:nvSpPr>
        <p:spPr>
          <a:xfrm>
            <a:off x="1410489" y="30398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E83A514-7DF5-D72B-B108-390B7B2F4DE6}"/>
              </a:ext>
            </a:extLst>
          </p:cNvPr>
          <p:cNvSpPr/>
          <p:nvPr/>
        </p:nvSpPr>
        <p:spPr>
          <a:xfrm>
            <a:off x="3465314" y="30398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4266299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10EA05-1607-D132-78CB-73407ED27D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3181A6F-6404-52A3-FDD0-2378DD8E0F2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배차차량관리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19D1ACA-E7A0-9E4C-F66A-2B5BE410580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배차차량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A4282F3-16A9-08C7-1260-136DD7BE53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53398044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작성대기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작성완료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배차차량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배차차량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2F3D3D9-540C-68B2-382F-A6AB61698E4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B65AC00-3A5A-188B-E0F4-8FE7C754D2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95809E3-4406-32A8-7F60-34B13102C3F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9959349-4784-35E2-EA86-FE2D5422C1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119206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33666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1119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배차차량관리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215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29710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6744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341005A-08FD-C2F8-3AE3-D5A448D147A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51615FB-1F68-FAD4-E913-1263153F4B0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배차차량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931ECA6-94F9-FB7A-190F-2E116B0DD2D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배차차량을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0E6D5A8-B67D-DB43-9596-1DC0423303D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CE1CAE9B-6870-E737-A0BC-F7C076BA4CDE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6E5260ED-9CC4-ACFA-FAFE-DA4D8D08BEFF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59F77132-B96C-3C8F-EC1C-35F7FF4817A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9C8A6749-E827-152F-019A-19F1D1B13D4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9A20A412-70C6-A0AC-9691-CC9B7381BB4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45A20A26-782F-46B9-D5EB-C51697E969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714E59A-DF1B-BE45-BFD0-4E1A46807E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03B2FFF7-D785-6F7F-6D66-B6C5A7EDB1D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7B2C79D-E102-DEFA-D02A-3D5170C9171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08C19CB3-8430-AC54-4102-85266115DF3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19B4076D-B8A4-D6E5-BF52-38F018257416}"/>
              </a:ext>
            </a:extLst>
          </p:cNvPr>
          <p:cNvSpPr/>
          <p:nvPr/>
        </p:nvSpPr>
        <p:spPr>
          <a:xfrm>
            <a:off x="4824590" y="1636647"/>
            <a:ext cx="1920118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7" name="그래픽 36" descr="돋보기">
            <a:extLst>
              <a:ext uri="{FF2B5EF4-FFF2-40B4-BE49-F238E27FC236}">
                <a16:creationId xmlns:a16="http://schemas.microsoft.com/office/drawing/2014/main" id="{FB51FDB9-66D4-4751-DFFD-54145B85C34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85656" y="1662337"/>
            <a:ext cx="150640" cy="150640"/>
          </a:xfrm>
          <a:prstGeom prst="rect">
            <a:avLst/>
          </a:prstGeom>
        </p:spPr>
      </p:pic>
      <p:sp>
        <p:nvSpPr>
          <p:cNvPr id="38" name="직사각형 37">
            <a:extLst>
              <a:ext uri="{FF2B5EF4-FFF2-40B4-BE49-F238E27FC236}">
                <a16:creationId xmlns:a16="http://schemas.microsoft.com/office/drawing/2014/main" id="{5635A43D-7B35-B27C-C9E6-8C71296BB1A1}"/>
              </a:ext>
            </a:extLst>
          </p:cNvPr>
          <p:cNvSpPr/>
          <p:nvPr/>
        </p:nvSpPr>
        <p:spPr>
          <a:xfrm>
            <a:off x="1308713" y="1652722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t-dantay\Documents\First24\calendar1.png">
            <a:extLst>
              <a:ext uri="{FF2B5EF4-FFF2-40B4-BE49-F238E27FC236}">
                <a16:creationId xmlns:a16="http://schemas.microsoft.com/office/drawing/2014/main" id="{D17FFAF0-F77C-C23F-F268-73A4A1734CD6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8998" y="1684472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26F8A251-7455-3E55-B6F4-54A51936511F}"/>
              </a:ext>
            </a:extLst>
          </p:cNvPr>
          <p:cNvSpPr/>
          <p:nvPr/>
        </p:nvSpPr>
        <p:spPr>
          <a:xfrm>
            <a:off x="3059345" y="1618860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268C1EF6-3189-9F40-6269-BCC9DF651C80}"/>
              </a:ext>
            </a:extLst>
          </p:cNvPr>
          <p:cNvSpPr/>
          <p:nvPr/>
        </p:nvSpPr>
        <p:spPr>
          <a:xfrm>
            <a:off x="4116593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337E818C-E20A-F37F-F323-655A46905C54}"/>
              </a:ext>
            </a:extLst>
          </p:cNvPr>
          <p:cNvSpPr/>
          <p:nvPr/>
        </p:nvSpPr>
        <p:spPr>
          <a:xfrm>
            <a:off x="4459979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8943C64B-49E1-CF65-3B85-D7E7FADC70E8}"/>
              </a:ext>
            </a:extLst>
          </p:cNvPr>
          <p:cNvSpPr/>
          <p:nvPr/>
        </p:nvSpPr>
        <p:spPr>
          <a:xfrm>
            <a:off x="3433656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883C6B08-05A0-696D-996C-4F4C2CBBF98B}"/>
              </a:ext>
            </a:extLst>
          </p:cNvPr>
          <p:cNvSpPr/>
          <p:nvPr/>
        </p:nvSpPr>
        <p:spPr>
          <a:xfrm>
            <a:off x="3777042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DF20141D-CB3F-062F-E829-BC283E985343}"/>
              </a:ext>
            </a:extLst>
          </p:cNvPr>
          <p:cNvSpPr/>
          <p:nvPr/>
        </p:nvSpPr>
        <p:spPr>
          <a:xfrm>
            <a:off x="2618315" y="1618860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23EE043F-14F5-295D-1B68-58F1868EFBBD}"/>
              </a:ext>
            </a:extLst>
          </p:cNvPr>
          <p:cNvSpPr/>
          <p:nvPr/>
        </p:nvSpPr>
        <p:spPr>
          <a:xfrm>
            <a:off x="1308713" y="2331203"/>
            <a:ext cx="5435994" cy="2779363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1DB430B-5C5F-BC80-BAC0-E1401FE9D158}"/>
              </a:ext>
            </a:extLst>
          </p:cNvPr>
          <p:cNvSpPr/>
          <p:nvPr/>
        </p:nvSpPr>
        <p:spPr>
          <a:xfrm>
            <a:off x="1425913" y="240999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851D115F-2519-55BB-7A2E-A48F1C162F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1104518"/>
              </p:ext>
            </p:extLst>
          </p:nvPr>
        </p:nvGraphicFramePr>
        <p:xfrm>
          <a:off x="1359974" y="2667019"/>
          <a:ext cx="5278382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43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27829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27829">
                  <a:extLst>
                    <a:ext uri="{9D8B030D-6E8A-4147-A177-3AD203B41FA5}">
                      <a16:colId xmlns:a16="http://schemas.microsoft.com/office/drawing/2014/main" val="1166730244"/>
                    </a:ext>
                  </a:extLst>
                </a:gridCol>
                <a:gridCol w="427829">
                  <a:extLst>
                    <a:ext uri="{9D8B030D-6E8A-4147-A177-3AD203B41FA5}">
                      <a16:colId xmlns:a16="http://schemas.microsoft.com/office/drawing/2014/main" val="1650090022"/>
                    </a:ext>
                  </a:extLst>
                </a:gridCol>
                <a:gridCol w="427829">
                  <a:extLst>
                    <a:ext uri="{9D8B030D-6E8A-4147-A177-3AD203B41FA5}">
                      <a16:colId xmlns:a16="http://schemas.microsoft.com/office/drawing/2014/main" val="210511217"/>
                    </a:ext>
                  </a:extLst>
                </a:gridCol>
                <a:gridCol w="427829">
                  <a:extLst>
                    <a:ext uri="{9D8B030D-6E8A-4147-A177-3AD203B41FA5}">
                      <a16:colId xmlns:a16="http://schemas.microsoft.com/office/drawing/2014/main" val="940448317"/>
                    </a:ext>
                  </a:extLst>
                </a:gridCol>
                <a:gridCol w="427829">
                  <a:extLst>
                    <a:ext uri="{9D8B030D-6E8A-4147-A177-3AD203B41FA5}">
                      <a16:colId xmlns:a16="http://schemas.microsoft.com/office/drawing/2014/main" val="2449120937"/>
                    </a:ext>
                  </a:extLst>
                </a:gridCol>
                <a:gridCol w="427829">
                  <a:extLst>
                    <a:ext uri="{9D8B030D-6E8A-4147-A177-3AD203B41FA5}">
                      <a16:colId xmlns:a16="http://schemas.microsoft.com/office/drawing/2014/main" val="3063297331"/>
                    </a:ext>
                  </a:extLst>
                </a:gridCol>
                <a:gridCol w="427829">
                  <a:extLst>
                    <a:ext uri="{9D8B030D-6E8A-4147-A177-3AD203B41FA5}">
                      <a16:colId xmlns:a16="http://schemas.microsoft.com/office/drawing/2014/main" val="1482799694"/>
                    </a:ext>
                  </a:extLst>
                </a:gridCol>
                <a:gridCol w="427829">
                  <a:extLst>
                    <a:ext uri="{9D8B030D-6E8A-4147-A177-3AD203B41FA5}">
                      <a16:colId xmlns:a16="http://schemas.microsoft.com/office/drawing/2014/main" val="4164011078"/>
                    </a:ext>
                  </a:extLst>
                </a:gridCol>
                <a:gridCol w="427829">
                  <a:extLst>
                    <a:ext uri="{9D8B030D-6E8A-4147-A177-3AD203B41FA5}">
                      <a16:colId xmlns:a16="http://schemas.microsoft.com/office/drawing/2014/main" val="1432178830"/>
                    </a:ext>
                  </a:extLst>
                </a:gridCol>
                <a:gridCol w="427829">
                  <a:extLst>
                    <a:ext uri="{9D8B030D-6E8A-4147-A177-3AD203B41FA5}">
                      <a16:colId xmlns:a16="http://schemas.microsoft.com/office/drawing/2014/main" val="971981691"/>
                    </a:ext>
                  </a:extLst>
                </a:gridCol>
                <a:gridCol w="427829">
                  <a:extLst>
                    <a:ext uri="{9D8B030D-6E8A-4147-A177-3AD203B41FA5}">
                      <a16:colId xmlns:a16="http://schemas.microsoft.com/office/drawing/2014/main" val="214981394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배차번호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로트번호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수주처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물류업체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착불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작성대기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착불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작성완료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작성대기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작성완료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작성대기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착불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작성완료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작성대기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4B253C42-7603-C60B-FC3E-0B2F4BFF4A79}"/>
              </a:ext>
            </a:extLst>
          </p:cNvPr>
          <p:cNvSpPr/>
          <p:nvPr/>
        </p:nvSpPr>
        <p:spPr>
          <a:xfrm>
            <a:off x="6055041" y="240806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2B3936A6-39D9-0492-D83D-D734FD88453C}"/>
              </a:ext>
            </a:extLst>
          </p:cNvPr>
          <p:cNvGrpSpPr/>
          <p:nvPr/>
        </p:nvGrpSpPr>
        <p:grpSpPr>
          <a:xfrm>
            <a:off x="1308713" y="1906551"/>
            <a:ext cx="5435997" cy="317943"/>
            <a:chOff x="2125456" y="1906551"/>
            <a:chExt cx="4674425" cy="317943"/>
          </a:xfrm>
        </p:grpSpPr>
        <p:sp>
          <p:nvSpPr>
            <p:cNvPr id="28" name="사각형: 둥근 모서리 27">
              <a:extLst>
                <a:ext uri="{FF2B5EF4-FFF2-40B4-BE49-F238E27FC236}">
                  <a16:creationId xmlns:a16="http://schemas.microsoft.com/office/drawing/2014/main" id="{5FC50915-85E2-6E59-C020-2ED36A9FFC1D}"/>
                </a:ext>
              </a:extLst>
            </p:cNvPr>
            <p:cNvSpPr/>
            <p:nvPr/>
          </p:nvSpPr>
          <p:spPr>
            <a:xfrm>
              <a:off x="2125456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9AA76D93-9091-B793-7BA9-0342823DF098}"/>
                </a:ext>
              </a:extLst>
            </p:cNvPr>
            <p:cNvSpPr/>
            <p:nvPr/>
          </p:nvSpPr>
          <p:spPr>
            <a:xfrm>
              <a:off x="2706276" y="1940196"/>
              <a:ext cx="79015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2,000,000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F632FD5-6062-CFBC-0100-BF19A46A81C3}"/>
                </a:ext>
              </a:extLst>
            </p:cNvPr>
            <p:cNvSpPr/>
            <p:nvPr/>
          </p:nvSpPr>
          <p:spPr>
            <a:xfrm>
              <a:off x="2222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선불</a:t>
              </a:r>
            </a:p>
          </p:txBody>
        </p:sp>
        <p:sp>
          <p:nvSpPr>
            <p:cNvPr id="31" name="사각형: 둥근 모서리 30">
              <a:extLst>
                <a:ext uri="{FF2B5EF4-FFF2-40B4-BE49-F238E27FC236}">
                  <a16:creationId xmlns:a16="http://schemas.microsoft.com/office/drawing/2014/main" id="{88462B46-AFC3-66DB-E6B4-B92F354E82F4}"/>
                </a:ext>
              </a:extLst>
            </p:cNvPr>
            <p:cNvSpPr/>
            <p:nvPr/>
          </p:nvSpPr>
          <p:spPr>
            <a:xfrm>
              <a:off x="3719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99D86F6C-ACBA-A56C-6D9F-B91D0ECA7B3E}"/>
                </a:ext>
              </a:extLst>
            </p:cNvPr>
            <p:cNvSpPr/>
            <p:nvPr/>
          </p:nvSpPr>
          <p:spPr>
            <a:xfrm>
              <a:off x="4261246" y="1940196"/>
              <a:ext cx="829427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500,000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0A703A4-A941-3CFE-8F5D-8E86ED538BE3}"/>
                </a:ext>
              </a:extLst>
            </p:cNvPr>
            <p:cNvSpPr/>
            <p:nvPr/>
          </p:nvSpPr>
          <p:spPr>
            <a:xfrm>
              <a:off x="3816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착불</a:t>
              </a:r>
            </a:p>
          </p:txBody>
        </p:sp>
        <p:sp>
          <p:nvSpPr>
            <p:cNvPr id="34" name="사각형: 둥근 모서리 33">
              <a:extLst>
                <a:ext uri="{FF2B5EF4-FFF2-40B4-BE49-F238E27FC236}">
                  <a16:creationId xmlns:a16="http://schemas.microsoft.com/office/drawing/2014/main" id="{FE734F57-65DB-32C9-38D1-4947BF9B0D2D}"/>
                </a:ext>
              </a:extLst>
            </p:cNvPr>
            <p:cNvSpPr/>
            <p:nvPr/>
          </p:nvSpPr>
          <p:spPr>
            <a:xfrm>
              <a:off x="530745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A9CE93B0-84D9-0EBB-0D7A-02BC26896C7E}"/>
                </a:ext>
              </a:extLst>
            </p:cNvPr>
            <p:cNvSpPr/>
            <p:nvPr/>
          </p:nvSpPr>
          <p:spPr>
            <a:xfrm>
              <a:off x="5814527" y="1940196"/>
              <a:ext cx="863905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2,500,000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C96A6C60-31DD-B40A-E7F7-8559E8436731}"/>
                </a:ext>
              </a:extLst>
            </p:cNvPr>
            <p:cNvSpPr/>
            <p:nvPr/>
          </p:nvSpPr>
          <p:spPr>
            <a:xfrm>
              <a:off x="5404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합계</a:t>
              </a:r>
            </a:p>
          </p:txBody>
        </p:sp>
      </p:grpSp>
      <p:sp>
        <p:nvSpPr>
          <p:cNvPr id="24" name="타원 23">
            <a:extLst>
              <a:ext uri="{FF2B5EF4-FFF2-40B4-BE49-F238E27FC236}">
                <a16:creationId xmlns:a16="http://schemas.microsoft.com/office/drawing/2014/main" id="{2DCC29B1-5BB5-78E1-954A-FE4F1401EE89}"/>
              </a:ext>
            </a:extLst>
          </p:cNvPr>
          <p:cNvSpPr/>
          <p:nvPr/>
        </p:nvSpPr>
        <p:spPr>
          <a:xfrm>
            <a:off x="6603474" y="24240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1456331C-DCC9-9E9B-F140-BE2A222B25F8}"/>
              </a:ext>
            </a:extLst>
          </p:cNvPr>
          <p:cNvSpPr/>
          <p:nvPr/>
        </p:nvSpPr>
        <p:spPr>
          <a:xfrm>
            <a:off x="1421412" y="288970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8810710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5DE830-EB30-B09D-28CC-F52BE3A3C2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FBD7346-C2AB-F2E8-47B9-37BB432A0F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75570529"/>
              </p:ext>
            </p:extLst>
          </p:nvPr>
        </p:nvGraphicFramePr>
        <p:xfrm>
          <a:off x="7086600" y="501650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배송비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 인풋박스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CE79112-07A9-9AFF-A965-095AC3278D2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EC14E9A-5F91-4650-A0F2-55ACB57514B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6D5486E-D4E4-BE67-660A-5272070E738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81F824A-FC2D-43A5-DE2C-CE805D301B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8921164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33666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1119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배차차량관리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215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29710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6744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7B463F5-08C1-A7D4-27BA-91AD21B2F69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EB6A687-7F7A-AA5B-A728-23CEFC6C03F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15095284-4E3E-96F4-3DBF-E43B14D2D783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9722CD5F-5E06-0F6F-28FD-A6BBF8D292FD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DEFE6594-05C3-1731-8043-89E3313FA40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F963FFC-AA76-7769-C798-5CF3B3D791C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CFF3A648-E295-B5D8-F7BA-CB58AE6FCD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3F607E52-74E9-E009-392A-D9AF35D51DF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536FFA0-EAB1-2C45-3BCD-A8593BFD56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181BED12-A2EB-7B4D-5E58-107DE787690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3056E968-091C-1307-D212-5164768444B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705C4A4A-0A40-1888-29F6-6084E38898A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4A5B0B76-B91A-F374-C9AA-BF45F09AEEBC}"/>
              </a:ext>
            </a:extLst>
          </p:cNvPr>
          <p:cNvSpPr/>
          <p:nvPr/>
        </p:nvSpPr>
        <p:spPr>
          <a:xfrm>
            <a:off x="1311467" y="1640514"/>
            <a:ext cx="5433246" cy="1657120"/>
          </a:xfrm>
          <a:prstGeom prst="roundRect">
            <a:avLst>
              <a:gd name="adj" fmla="val 38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43A1158-92AC-778C-BBDB-C8A6C7801F03}"/>
              </a:ext>
            </a:extLst>
          </p:cNvPr>
          <p:cNvSpPr/>
          <p:nvPr/>
        </p:nvSpPr>
        <p:spPr>
          <a:xfrm>
            <a:off x="1397112" y="173758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19C534C-DE54-05AF-26CA-06664597D393}"/>
              </a:ext>
            </a:extLst>
          </p:cNvPr>
          <p:cNvSpPr/>
          <p:nvPr/>
        </p:nvSpPr>
        <p:spPr>
          <a:xfrm>
            <a:off x="1498722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91BB3915-7047-BB59-BF2B-6925F7850326}"/>
              </a:ext>
            </a:extLst>
          </p:cNvPr>
          <p:cNvSpPr/>
          <p:nvPr/>
        </p:nvSpPr>
        <p:spPr>
          <a:xfrm>
            <a:off x="1498722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배차번호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25F57D1C-4BEE-5A72-BAFC-1D9047B9F8B7}"/>
              </a:ext>
            </a:extLst>
          </p:cNvPr>
          <p:cNvSpPr/>
          <p:nvPr/>
        </p:nvSpPr>
        <p:spPr>
          <a:xfrm>
            <a:off x="5367978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65C7EA9-C4D2-CD4B-ACD4-6BDFD4471400}"/>
              </a:ext>
            </a:extLst>
          </p:cNvPr>
          <p:cNvSpPr/>
          <p:nvPr/>
        </p:nvSpPr>
        <p:spPr>
          <a:xfrm>
            <a:off x="5367978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수주처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177382EA-3313-958C-E1DD-D859C3B522F2}"/>
              </a:ext>
            </a:extLst>
          </p:cNvPr>
          <p:cNvSpPr/>
          <p:nvPr/>
        </p:nvSpPr>
        <p:spPr>
          <a:xfrm>
            <a:off x="4078226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F83FF29-AEC8-4901-5EAD-FCF3D33C3546}"/>
              </a:ext>
            </a:extLst>
          </p:cNvPr>
          <p:cNvSpPr/>
          <p:nvPr/>
        </p:nvSpPr>
        <p:spPr>
          <a:xfrm>
            <a:off x="4078226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062B7E7-0256-9C25-DE10-31B0A3BFC28D}"/>
              </a:ext>
            </a:extLst>
          </p:cNvPr>
          <p:cNvSpPr/>
          <p:nvPr/>
        </p:nvSpPr>
        <p:spPr>
          <a:xfrm>
            <a:off x="4075935" y="2863143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19BC049A-2167-483A-26B0-00C6C364FEFF}"/>
              </a:ext>
            </a:extLst>
          </p:cNvPr>
          <p:cNvSpPr/>
          <p:nvPr/>
        </p:nvSpPr>
        <p:spPr>
          <a:xfrm>
            <a:off x="4075935" y="262277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938AC1D8-418C-E812-8637-B240612C4815}"/>
              </a:ext>
            </a:extLst>
          </p:cNvPr>
          <p:cNvSpPr/>
          <p:nvPr/>
        </p:nvSpPr>
        <p:spPr>
          <a:xfrm>
            <a:off x="1498722" y="2867084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선불 ▼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2585BB3A-0719-BD77-4AEA-FD1C0216B1CE}"/>
              </a:ext>
            </a:extLst>
          </p:cNvPr>
          <p:cNvSpPr/>
          <p:nvPr/>
        </p:nvSpPr>
        <p:spPr>
          <a:xfrm>
            <a:off x="1498722" y="2626720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운임비용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485D445-CEC3-B5FC-77E2-C36C9F82C76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배차차량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BD14F0C0-E08F-39B1-510B-FF8D56A503A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배차차량 상세를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BE374152-5FFD-25B2-4D11-6FBEA0303357}"/>
              </a:ext>
            </a:extLst>
          </p:cNvPr>
          <p:cNvSpPr/>
          <p:nvPr/>
        </p:nvSpPr>
        <p:spPr>
          <a:xfrm>
            <a:off x="1311467" y="4493295"/>
            <a:ext cx="5433246" cy="1089615"/>
          </a:xfrm>
          <a:prstGeom prst="roundRect">
            <a:avLst>
              <a:gd name="adj" fmla="val 79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C747AD2-25B3-1F74-2ABF-48C684BA293E}"/>
              </a:ext>
            </a:extLst>
          </p:cNvPr>
          <p:cNvSpPr/>
          <p:nvPr/>
        </p:nvSpPr>
        <p:spPr>
          <a:xfrm>
            <a:off x="1397112" y="459073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배송비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23EF71E-1063-C841-1A19-6FA6B0550C78}"/>
              </a:ext>
            </a:extLst>
          </p:cNvPr>
          <p:cNvSpPr/>
          <p:nvPr/>
        </p:nvSpPr>
        <p:spPr>
          <a:xfrm>
            <a:off x="1498722" y="512266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2877A1E-2AE1-530A-6F9D-103E83BFBA85}"/>
              </a:ext>
            </a:extLst>
          </p:cNvPr>
          <p:cNvSpPr/>
          <p:nvPr/>
        </p:nvSpPr>
        <p:spPr>
          <a:xfrm>
            <a:off x="1498722" y="488230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CDFA6AC-9C81-56F6-3981-DF1CD632AD26}"/>
              </a:ext>
            </a:extLst>
          </p:cNvPr>
          <p:cNvSpPr/>
          <p:nvPr/>
        </p:nvSpPr>
        <p:spPr>
          <a:xfrm>
            <a:off x="4078226" y="512266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2782105-2B94-ABEB-1911-2FAC6D9602EB}"/>
              </a:ext>
            </a:extLst>
          </p:cNvPr>
          <p:cNvSpPr/>
          <p:nvPr/>
        </p:nvSpPr>
        <p:spPr>
          <a:xfrm>
            <a:off x="4078226" y="488230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5D113D5D-5D46-5587-4BC2-6C8FEF72BEBB}"/>
              </a:ext>
            </a:extLst>
          </p:cNvPr>
          <p:cNvSpPr/>
          <p:nvPr/>
        </p:nvSpPr>
        <p:spPr>
          <a:xfrm>
            <a:off x="2788474" y="512266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10,000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1D581CD-9BBA-F780-32D5-894BC402B42F}"/>
              </a:ext>
            </a:extLst>
          </p:cNvPr>
          <p:cNvSpPr/>
          <p:nvPr/>
        </p:nvSpPr>
        <p:spPr>
          <a:xfrm>
            <a:off x="2788474" y="488230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2ADED02-D948-DDAB-F6FD-26731F296DCE}"/>
              </a:ext>
            </a:extLst>
          </p:cNvPr>
          <p:cNvSpPr/>
          <p:nvPr/>
        </p:nvSpPr>
        <p:spPr>
          <a:xfrm>
            <a:off x="2781101" y="2867084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작성대기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52296E5-103D-AA7B-ABC0-AD925B2ED577}"/>
              </a:ext>
            </a:extLst>
          </p:cNvPr>
          <p:cNvSpPr/>
          <p:nvPr/>
        </p:nvSpPr>
        <p:spPr>
          <a:xfrm>
            <a:off x="2781101" y="2626720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58997EFB-5596-9434-1965-1EECE566033A}"/>
              </a:ext>
            </a:extLst>
          </p:cNvPr>
          <p:cNvSpPr/>
          <p:nvPr/>
        </p:nvSpPr>
        <p:spPr>
          <a:xfrm>
            <a:off x="2784272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254C64C6-ED02-A3E6-A484-E8EB2D68F7C4}"/>
              </a:ext>
            </a:extLst>
          </p:cNvPr>
          <p:cNvSpPr/>
          <p:nvPr/>
        </p:nvSpPr>
        <p:spPr>
          <a:xfrm>
            <a:off x="2784272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로트번호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5D3957B7-B14A-1F49-0E8B-02F4CA0FA749}"/>
              </a:ext>
            </a:extLst>
          </p:cNvPr>
          <p:cNvSpPr/>
          <p:nvPr/>
        </p:nvSpPr>
        <p:spPr>
          <a:xfrm>
            <a:off x="1311467" y="3388677"/>
            <a:ext cx="5433246" cy="997111"/>
          </a:xfrm>
          <a:prstGeom prst="roundRect">
            <a:avLst>
              <a:gd name="adj" fmla="val 785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1E9145C-DE53-9BDD-B27C-C3829C9CA005}"/>
              </a:ext>
            </a:extLst>
          </p:cNvPr>
          <p:cNvSpPr/>
          <p:nvPr/>
        </p:nvSpPr>
        <p:spPr>
          <a:xfrm>
            <a:off x="1397112" y="348611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배차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5F2EAE7A-3083-4982-66B3-29C51368FA23}"/>
              </a:ext>
            </a:extLst>
          </p:cNvPr>
          <p:cNvSpPr/>
          <p:nvPr/>
        </p:nvSpPr>
        <p:spPr>
          <a:xfrm>
            <a:off x="1498723" y="4018048"/>
            <a:ext cx="83330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85FAD27-D05F-BE42-9ED4-9D9669E6F269}"/>
              </a:ext>
            </a:extLst>
          </p:cNvPr>
          <p:cNvSpPr/>
          <p:nvPr/>
        </p:nvSpPr>
        <p:spPr>
          <a:xfrm>
            <a:off x="1498723" y="3777684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물류업체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9036208C-A02A-D709-6537-BBD081570B94}"/>
              </a:ext>
            </a:extLst>
          </p:cNvPr>
          <p:cNvSpPr/>
          <p:nvPr/>
        </p:nvSpPr>
        <p:spPr>
          <a:xfrm>
            <a:off x="3193561" y="4018048"/>
            <a:ext cx="83330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3.5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톤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AB4FD275-A7F8-B8B8-CCC5-47E28366B2C3}"/>
              </a:ext>
            </a:extLst>
          </p:cNvPr>
          <p:cNvSpPr/>
          <p:nvPr/>
        </p:nvSpPr>
        <p:spPr>
          <a:xfrm>
            <a:off x="3193561" y="3777684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C1F8418-8496-99B5-3632-8362A9B4C71D}"/>
              </a:ext>
            </a:extLst>
          </p:cNvPr>
          <p:cNvSpPr/>
          <p:nvPr/>
        </p:nvSpPr>
        <p:spPr>
          <a:xfrm>
            <a:off x="2346142" y="4018048"/>
            <a:ext cx="83330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 09:00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52ECFF6F-9302-84F1-29A2-16FDC6C4E5B2}"/>
              </a:ext>
            </a:extLst>
          </p:cNvPr>
          <p:cNvSpPr/>
          <p:nvPr/>
        </p:nvSpPr>
        <p:spPr>
          <a:xfrm>
            <a:off x="2346142" y="3777684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입차일시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B36EFA35-2BEE-A4B3-0986-2D2201AF3E78}"/>
              </a:ext>
            </a:extLst>
          </p:cNvPr>
          <p:cNvSpPr/>
          <p:nvPr/>
        </p:nvSpPr>
        <p:spPr>
          <a:xfrm>
            <a:off x="4040979" y="4014927"/>
            <a:ext cx="83330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경기</a:t>
            </a:r>
            <a:r>
              <a:rPr lang="en-US" altLang="ko-KR" sz="70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>
                <a:solidFill>
                  <a:schemeClr val="tx1"/>
                </a:solidFill>
                <a:latin typeface="+mn-ea"/>
              </a:rPr>
              <a:t>자</a:t>
            </a:r>
            <a:r>
              <a:rPr lang="en-US" altLang="ko-KR" sz="700">
                <a:solidFill>
                  <a:schemeClr val="tx1"/>
                </a:solidFill>
                <a:latin typeface="+mn-ea"/>
              </a:rPr>
              <a:t>1234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EB19DC17-52BD-5973-E8D3-8B86EADD1C56}"/>
              </a:ext>
            </a:extLst>
          </p:cNvPr>
          <p:cNvSpPr/>
          <p:nvPr/>
        </p:nvSpPr>
        <p:spPr>
          <a:xfrm>
            <a:off x="4040979" y="3774563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차량번호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9E5F4F81-4D5E-3AA9-BE6C-8FE52F09E63E}"/>
              </a:ext>
            </a:extLst>
          </p:cNvPr>
          <p:cNvSpPr/>
          <p:nvPr/>
        </p:nvSpPr>
        <p:spPr>
          <a:xfrm>
            <a:off x="4888398" y="4014173"/>
            <a:ext cx="83330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3B3E822-3846-B20B-D9AE-0FB3F07187DF}"/>
              </a:ext>
            </a:extLst>
          </p:cNvPr>
          <p:cNvSpPr/>
          <p:nvPr/>
        </p:nvSpPr>
        <p:spPr>
          <a:xfrm>
            <a:off x="4888398" y="3773809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기사연락처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D8638FE7-9052-FC17-50DB-A57E6A80124F}"/>
              </a:ext>
            </a:extLst>
          </p:cNvPr>
          <p:cNvSpPr/>
          <p:nvPr/>
        </p:nvSpPr>
        <p:spPr>
          <a:xfrm>
            <a:off x="5735817" y="4011052"/>
            <a:ext cx="83330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CBB5F40C-6828-BCED-BA6D-501229D5256C}"/>
              </a:ext>
            </a:extLst>
          </p:cNvPr>
          <p:cNvSpPr/>
          <p:nvPr/>
        </p:nvSpPr>
        <p:spPr>
          <a:xfrm>
            <a:off x="5735817" y="3770688"/>
            <a:ext cx="8086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C15FA5F5-FC36-F83F-5340-F9C0848806B9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F3E985F4-6B5B-FD87-EE7A-2188F25A7EE9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0A972F41-5D26-4065-B2CB-D3BE5CAEB89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배차차량관리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배차차량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5D9472B9-1A69-9701-646E-97E2992E322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배차차량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E0FBA95E-17D5-4B67-5FFC-6AF8FD9B32A1}"/>
              </a:ext>
            </a:extLst>
          </p:cNvPr>
          <p:cNvSpPr/>
          <p:nvPr/>
        </p:nvSpPr>
        <p:spPr>
          <a:xfrm>
            <a:off x="1279991" y="46310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4311816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1F1016-FFFE-A841-0BA4-EFD24524E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E29C506E-6E54-15BB-4237-6CECEC749E95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품질관리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7502120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D88D2C-8464-072F-7B24-A168CF90FF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AF65D1B-26D5-8C0B-EBF3-8B1A87CE48D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249BF1A-6FF7-FCF9-B15A-0E7CC5DC3F4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제품검사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7A5A640-E745-9397-69A1-87F7323A33E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46191703"/>
              </p:ext>
            </p:extLst>
          </p:nvPr>
        </p:nvGraphicFramePr>
        <p:xfrm>
          <a:off x="7086600" y="501650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제품검사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제품검사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 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검사 시작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 일정 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검사 완료 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제품검사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제품검사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EB1B32C-A89B-BE58-9E04-C862294093A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762DC5D-5C45-E09E-2DAB-F3E3CD8E42A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9956F95-95AF-F514-ACA0-EC8743F1EF1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90E186B-382C-ADFC-E116-204BED8813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061774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29507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44009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167008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품질인정심사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9766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11EC6A3-0D34-E1AA-9120-BBD05E5BD84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7D2B6B8-B47C-07F8-1CB3-070D8C30A04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제품검사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DEF9A4B-B47E-274B-93BF-D1CE5742153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제품검사를 관리합니다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F70132C-8524-B172-85B5-A85B917274C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A3C2C1DA-7EB6-FC15-7F25-7D99447AFB69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BA3EDFC3-D8A6-46E3-2717-350F80510C62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1B97D2D8-AF87-C7F3-80E3-A9D7A8048E2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C305BF57-F8E5-1661-6908-29AAA385F1E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2F2E72F2-63E1-6A01-1DB9-B387E9AC4FA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타원 38">
            <a:extLst>
              <a:ext uri="{FF2B5EF4-FFF2-40B4-BE49-F238E27FC236}">
                <a16:creationId xmlns:a16="http://schemas.microsoft.com/office/drawing/2014/main" id="{71B95A4B-405F-D3C7-3C4C-3648B5ADB20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40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0D0AC82-7D05-55B1-AFC0-C7221C8044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41" name="그룹 40">
            <a:extLst>
              <a:ext uri="{FF2B5EF4-FFF2-40B4-BE49-F238E27FC236}">
                <a16:creationId xmlns:a16="http://schemas.microsoft.com/office/drawing/2014/main" id="{E12471C5-315B-83F6-E02C-4F26FB6DAED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8340B4BD-4B7D-AA88-2A7D-10AA94508DE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2EFA4D28-523D-35D6-1B70-439D969663B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56708E52-C4BC-39AD-DBCA-1D093CEB6A39}"/>
              </a:ext>
            </a:extLst>
          </p:cNvPr>
          <p:cNvSpPr/>
          <p:nvPr/>
        </p:nvSpPr>
        <p:spPr>
          <a:xfrm>
            <a:off x="4824590" y="1636647"/>
            <a:ext cx="1920118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5" name="그래픽 44" descr="돋보기">
            <a:extLst>
              <a:ext uri="{FF2B5EF4-FFF2-40B4-BE49-F238E27FC236}">
                <a16:creationId xmlns:a16="http://schemas.microsoft.com/office/drawing/2014/main" id="{3FD66B3A-EE1F-4462-6778-F2DE9FA5C7D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85656" y="1662337"/>
            <a:ext cx="150640" cy="150640"/>
          </a:xfrm>
          <a:prstGeom prst="rect">
            <a:avLst/>
          </a:prstGeom>
        </p:spPr>
      </p:pic>
      <p:sp>
        <p:nvSpPr>
          <p:cNvPr id="46" name="직사각형 45">
            <a:extLst>
              <a:ext uri="{FF2B5EF4-FFF2-40B4-BE49-F238E27FC236}">
                <a16:creationId xmlns:a16="http://schemas.microsoft.com/office/drawing/2014/main" id="{3C35218A-96DE-C732-020D-684D50061F7B}"/>
              </a:ext>
            </a:extLst>
          </p:cNvPr>
          <p:cNvSpPr/>
          <p:nvPr/>
        </p:nvSpPr>
        <p:spPr>
          <a:xfrm>
            <a:off x="1308713" y="1652722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7" name="Picture 2" descr="C:\Users\t-dantay\Documents\First24\calendar1.png">
            <a:extLst>
              <a:ext uri="{FF2B5EF4-FFF2-40B4-BE49-F238E27FC236}">
                <a16:creationId xmlns:a16="http://schemas.microsoft.com/office/drawing/2014/main" id="{7AF57710-54FE-C7FD-0D6E-66CB8ED6BD0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8998" y="1684472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24DB30A3-95B8-5CDE-CAA6-EE45E031F411}"/>
              </a:ext>
            </a:extLst>
          </p:cNvPr>
          <p:cNvSpPr/>
          <p:nvPr/>
        </p:nvSpPr>
        <p:spPr>
          <a:xfrm>
            <a:off x="3059345" y="1618860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256C2DEB-177B-0EE8-6A2C-B11BDBAF1CA7}"/>
              </a:ext>
            </a:extLst>
          </p:cNvPr>
          <p:cNvSpPr/>
          <p:nvPr/>
        </p:nvSpPr>
        <p:spPr>
          <a:xfrm>
            <a:off x="4116593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67FC3F93-36BC-81DE-B260-EEDBDFE57A27}"/>
              </a:ext>
            </a:extLst>
          </p:cNvPr>
          <p:cNvSpPr/>
          <p:nvPr/>
        </p:nvSpPr>
        <p:spPr>
          <a:xfrm>
            <a:off x="4459979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1368D28A-0278-D137-D933-42AADD340D6A}"/>
              </a:ext>
            </a:extLst>
          </p:cNvPr>
          <p:cNvSpPr/>
          <p:nvPr/>
        </p:nvSpPr>
        <p:spPr>
          <a:xfrm>
            <a:off x="3433656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87E494CF-F4AB-577F-1B56-448F1A26DAD3}"/>
              </a:ext>
            </a:extLst>
          </p:cNvPr>
          <p:cNvSpPr/>
          <p:nvPr/>
        </p:nvSpPr>
        <p:spPr>
          <a:xfrm>
            <a:off x="3777042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325F250-5838-7CD4-9966-E06DF9C9C6BD}"/>
              </a:ext>
            </a:extLst>
          </p:cNvPr>
          <p:cNvSpPr/>
          <p:nvPr/>
        </p:nvSpPr>
        <p:spPr>
          <a:xfrm>
            <a:off x="2618315" y="1618860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7FE7DDE3-0C4F-8472-D2E9-7E0BE59847CF}"/>
              </a:ext>
            </a:extLst>
          </p:cNvPr>
          <p:cNvGrpSpPr/>
          <p:nvPr/>
        </p:nvGrpSpPr>
        <p:grpSpPr>
          <a:xfrm>
            <a:off x="1308713" y="1906551"/>
            <a:ext cx="5435994" cy="317943"/>
            <a:chOff x="537695" y="1906551"/>
            <a:chExt cx="4674426" cy="317943"/>
          </a:xfrm>
        </p:grpSpPr>
        <p:sp>
          <p:nvSpPr>
            <p:cNvPr id="55" name="사각형: 둥근 모서리 54">
              <a:extLst>
                <a:ext uri="{FF2B5EF4-FFF2-40B4-BE49-F238E27FC236}">
                  <a16:creationId xmlns:a16="http://schemas.microsoft.com/office/drawing/2014/main" id="{8E252FE3-9C13-7C3F-7945-248958630616}"/>
                </a:ext>
              </a:extLst>
            </p:cNvPr>
            <p:cNvSpPr/>
            <p:nvPr/>
          </p:nvSpPr>
          <p:spPr>
            <a:xfrm>
              <a:off x="537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7F9E3153-1112-4C21-9CCB-494652564A1C}"/>
                </a:ext>
              </a:extLst>
            </p:cNvPr>
            <p:cNvSpPr/>
            <p:nvPr/>
          </p:nvSpPr>
          <p:spPr>
            <a:xfrm>
              <a:off x="1351075" y="1940196"/>
              <a:ext cx="5575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0CC91974-82FB-6599-AE12-88B15E9072E1}"/>
                </a:ext>
              </a:extLst>
            </p:cNvPr>
            <p:cNvSpPr/>
            <p:nvPr/>
          </p:nvSpPr>
          <p:spPr>
            <a:xfrm>
              <a:off x="634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접수</a:t>
              </a:r>
            </a:p>
          </p:txBody>
        </p:sp>
        <p:sp>
          <p:nvSpPr>
            <p:cNvPr id="58" name="사각형: 둥근 모서리 57">
              <a:extLst>
                <a:ext uri="{FF2B5EF4-FFF2-40B4-BE49-F238E27FC236}">
                  <a16:creationId xmlns:a16="http://schemas.microsoft.com/office/drawing/2014/main" id="{7974BE7B-2A09-3044-DF70-A8438DDD79B4}"/>
                </a:ext>
              </a:extLst>
            </p:cNvPr>
            <p:cNvSpPr/>
            <p:nvPr/>
          </p:nvSpPr>
          <p:spPr>
            <a:xfrm>
              <a:off x="2125456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1B2E9956-B63D-DFE1-D31E-AA238694F3BC}"/>
                </a:ext>
              </a:extLst>
            </p:cNvPr>
            <p:cNvSpPr/>
            <p:nvPr/>
          </p:nvSpPr>
          <p:spPr>
            <a:xfrm>
              <a:off x="2966843" y="1940196"/>
              <a:ext cx="52958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CCC90B3A-15BD-F4F4-BE88-4B4E995760D0}"/>
                </a:ext>
              </a:extLst>
            </p:cNvPr>
            <p:cNvSpPr/>
            <p:nvPr/>
          </p:nvSpPr>
          <p:spPr>
            <a:xfrm>
              <a:off x="2222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진행중</a:t>
              </a:r>
            </a:p>
          </p:txBody>
        </p:sp>
        <p:sp>
          <p:nvSpPr>
            <p:cNvPr id="61" name="사각형: 둥근 모서리 60">
              <a:extLst>
                <a:ext uri="{FF2B5EF4-FFF2-40B4-BE49-F238E27FC236}">
                  <a16:creationId xmlns:a16="http://schemas.microsoft.com/office/drawing/2014/main" id="{FB2F5AD5-4DD2-E300-8F94-C1A4398518C5}"/>
                </a:ext>
              </a:extLst>
            </p:cNvPr>
            <p:cNvSpPr/>
            <p:nvPr/>
          </p:nvSpPr>
          <p:spPr>
            <a:xfrm>
              <a:off x="3719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B8639D06-3AD1-2329-0977-439805E9946A}"/>
                </a:ext>
              </a:extLst>
            </p:cNvPr>
            <p:cNvSpPr/>
            <p:nvPr/>
          </p:nvSpPr>
          <p:spPr>
            <a:xfrm>
              <a:off x="4614207" y="1940196"/>
              <a:ext cx="476465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C828F1E8-5EB9-4907-DA77-198E1D032943}"/>
                </a:ext>
              </a:extLst>
            </p:cNvPr>
            <p:cNvSpPr/>
            <p:nvPr/>
          </p:nvSpPr>
          <p:spPr>
            <a:xfrm>
              <a:off x="3816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완료</a:t>
              </a:r>
            </a:p>
          </p:txBody>
        </p:sp>
      </p:grp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5E568C1F-CD98-40AC-F36D-0076763D4E95}"/>
              </a:ext>
            </a:extLst>
          </p:cNvPr>
          <p:cNvSpPr/>
          <p:nvPr/>
        </p:nvSpPr>
        <p:spPr>
          <a:xfrm>
            <a:off x="5948684" y="23047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제품검사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A01718FF-7309-451B-0B7B-600F8F586CF8}"/>
              </a:ext>
            </a:extLst>
          </p:cNvPr>
          <p:cNvSpPr/>
          <p:nvPr/>
        </p:nvSpPr>
        <p:spPr>
          <a:xfrm>
            <a:off x="1308713" y="2605223"/>
            <a:ext cx="5435994" cy="2726194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2862F1BD-84AE-8F49-4F48-B128ED8E3BDE}"/>
              </a:ext>
            </a:extLst>
          </p:cNvPr>
          <p:cNvSpPr/>
          <p:nvPr/>
        </p:nvSpPr>
        <p:spPr>
          <a:xfrm>
            <a:off x="1425913" y="268400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5D4FB9F3-0656-9F60-3E48-896A59F513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8956482"/>
              </p:ext>
            </p:extLst>
          </p:nvPr>
        </p:nvGraphicFramePr>
        <p:xfrm>
          <a:off x="1392836" y="2941038"/>
          <a:ext cx="5245518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130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07421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07421">
                  <a:extLst>
                    <a:ext uri="{9D8B030D-6E8A-4147-A177-3AD203B41FA5}">
                      <a16:colId xmlns:a16="http://schemas.microsoft.com/office/drawing/2014/main" val="26442043"/>
                    </a:ext>
                  </a:extLst>
                </a:gridCol>
                <a:gridCol w="507421">
                  <a:extLst>
                    <a:ext uri="{9D8B030D-6E8A-4147-A177-3AD203B41FA5}">
                      <a16:colId xmlns:a16="http://schemas.microsoft.com/office/drawing/2014/main" val="4168746161"/>
                    </a:ext>
                  </a:extLst>
                </a:gridCol>
                <a:gridCol w="507421">
                  <a:extLst>
                    <a:ext uri="{9D8B030D-6E8A-4147-A177-3AD203B41FA5}">
                      <a16:colId xmlns:a16="http://schemas.microsoft.com/office/drawing/2014/main" val="371537304"/>
                    </a:ext>
                  </a:extLst>
                </a:gridCol>
                <a:gridCol w="507421">
                  <a:extLst>
                    <a:ext uri="{9D8B030D-6E8A-4147-A177-3AD203B41FA5}">
                      <a16:colId xmlns:a16="http://schemas.microsoft.com/office/drawing/2014/main" val="2479591729"/>
                    </a:ext>
                  </a:extLst>
                </a:gridCol>
                <a:gridCol w="507421">
                  <a:extLst>
                    <a:ext uri="{9D8B030D-6E8A-4147-A177-3AD203B41FA5}">
                      <a16:colId xmlns:a16="http://schemas.microsoft.com/office/drawing/2014/main" val="4280982766"/>
                    </a:ext>
                  </a:extLst>
                </a:gridCol>
                <a:gridCol w="507421">
                  <a:extLst>
                    <a:ext uri="{9D8B030D-6E8A-4147-A177-3AD203B41FA5}">
                      <a16:colId xmlns:a16="http://schemas.microsoft.com/office/drawing/2014/main" val="3905616947"/>
                    </a:ext>
                  </a:extLst>
                </a:gridCol>
                <a:gridCol w="507421">
                  <a:extLst>
                    <a:ext uri="{9D8B030D-6E8A-4147-A177-3AD203B41FA5}">
                      <a16:colId xmlns:a16="http://schemas.microsoft.com/office/drawing/2014/main" val="3225323142"/>
                    </a:ext>
                  </a:extLst>
                </a:gridCol>
                <a:gridCol w="507421">
                  <a:extLst>
                    <a:ext uri="{9D8B030D-6E8A-4147-A177-3AD203B41FA5}">
                      <a16:colId xmlns:a16="http://schemas.microsoft.com/office/drawing/2014/main" val="216964490"/>
                    </a:ext>
                  </a:extLst>
                </a:gridCol>
                <a:gridCol w="507421">
                  <a:extLst>
                    <a:ext uri="{9D8B030D-6E8A-4147-A177-3AD203B41FA5}">
                      <a16:colId xmlns:a16="http://schemas.microsoft.com/office/drawing/2014/main" val="2482091055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품질관리서 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수주처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필수정보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검사기간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접수일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홍킬동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누락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~2026-01-02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홍킬동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접수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누락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홍킬동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진행중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~2026-01-02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홍킬동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누락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홍킬동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접수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누락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~2026-01-02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홍킬동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진행중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홍킬동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0BA2D466-7FB7-50D1-5CDF-768B0D8711D2}"/>
              </a:ext>
            </a:extLst>
          </p:cNvPr>
          <p:cNvSpPr/>
          <p:nvPr/>
        </p:nvSpPr>
        <p:spPr>
          <a:xfrm>
            <a:off x="6055041" y="268208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786D80AB-23CF-C6F1-8037-EFA79D6CD250}"/>
              </a:ext>
            </a:extLst>
          </p:cNvPr>
          <p:cNvSpPr/>
          <p:nvPr/>
        </p:nvSpPr>
        <p:spPr>
          <a:xfrm>
            <a:off x="1311467" y="5542597"/>
            <a:ext cx="5433246" cy="1226793"/>
          </a:xfrm>
          <a:prstGeom prst="roundRect">
            <a:avLst>
              <a:gd name="adj" fmla="val 779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45CCB29-427A-7F7F-ED8B-FE225343F244}"/>
              </a:ext>
            </a:extLst>
          </p:cNvPr>
          <p:cNvSpPr/>
          <p:nvPr/>
        </p:nvSpPr>
        <p:spPr>
          <a:xfrm>
            <a:off x="1397112" y="56400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제품검사 스케줄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FC211DB-27BC-561C-565D-071C33C43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3640766"/>
              </p:ext>
            </p:extLst>
          </p:nvPr>
        </p:nvGraphicFramePr>
        <p:xfrm>
          <a:off x="4543376" y="5649844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3F73B5B2-71A4-4D75-F42B-A12AD77042BF}"/>
              </a:ext>
            </a:extLst>
          </p:cNvPr>
          <p:cNvGrpSpPr/>
          <p:nvPr/>
        </p:nvGrpSpPr>
        <p:grpSpPr>
          <a:xfrm>
            <a:off x="3008906" y="5641500"/>
            <a:ext cx="1230837" cy="215152"/>
            <a:chOff x="2803502" y="1956709"/>
            <a:chExt cx="1230837" cy="215152"/>
          </a:xfrm>
        </p:grpSpPr>
        <p:sp>
          <p:nvSpPr>
            <p:cNvPr id="15" name="사각형: 둥근 모서리 14">
              <a:extLst>
                <a:ext uri="{FF2B5EF4-FFF2-40B4-BE49-F238E27FC236}">
                  <a16:creationId xmlns:a16="http://schemas.microsoft.com/office/drawing/2014/main" id="{D34E6750-4123-E37C-3F61-E840DDDB9D53}"/>
                </a:ext>
              </a:extLst>
            </p:cNvPr>
            <p:cNvSpPr/>
            <p:nvPr/>
          </p:nvSpPr>
          <p:spPr>
            <a:xfrm>
              <a:off x="2803502" y="1956709"/>
              <a:ext cx="1230837" cy="215152"/>
            </a:xfrm>
            <a:prstGeom prst="roundRect">
              <a:avLst>
                <a:gd name="adj" fmla="val 47901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2026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년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월</a:t>
              </a:r>
            </a:p>
          </p:txBody>
        </p:sp>
        <p:sp>
          <p:nvSpPr>
            <p:cNvPr id="18" name="L 도형 17">
              <a:extLst>
                <a:ext uri="{FF2B5EF4-FFF2-40B4-BE49-F238E27FC236}">
                  <a16:creationId xmlns:a16="http://schemas.microsoft.com/office/drawing/2014/main" id="{34D54197-EC53-3FC4-35B4-8A6B3FC5D90B}"/>
                </a:ext>
              </a:extLst>
            </p:cNvPr>
            <p:cNvSpPr/>
            <p:nvPr/>
          </p:nvSpPr>
          <p:spPr>
            <a:xfrm rot="13476085">
              <a:off x="3843690" y="2030958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" name="L 도형 20">
              <a:extLst>
                <a:ext uri="{FF2B5EF4-FFF2-40B4-BE49-F238E27FC236}">
                  <a16:creationId xmlns:a16="http://schemas.microsoft.com/office/drawing/2014/main" id="{E7533E4D-869E-6991-526E-01360DD43B1F}"/>
                </a:ext>
              </a:extLst>
            </p:cNvPr>
            <p:cNvSpPr/>
            <p:nvPr/>
          </p:nvSpPr>
          <p:spPr>
            <a:xfrm rot="2700000">
              <a:off x="2918840" y="2030525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56A6B754-56F5-2CEB-FF9D-9E9AFB320B08}"/>
              </a:ext>
            </a:extLst>
          </p:cNvPr>
          <p:cNvSpPr/>
          <p:nvPr/>
        </p:nvSpPr>
        <p:spPr>
          <a:xfrm>
            <a:off x="6015096" y="564984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D9B19E7C-A166-453A-7B07-A3F5AB6557AD}"/>
              </a:ext>
            </a:extLst>
          </p:cNvPr>
          <p:cNvSpPr/>
          <p:nvPr/>
        </p:nvSpPr>
        <p:spPr>
          <a:xfrm>
            <a:off x="5365375" y="564984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9E049B09-B843-B886-8C73-CCD32AE1B2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8937246"/>
              </p:ext>
            </p:extLst>
          </p:nvPr>
        </p:nvGraphicFramePr>
        <p:xfrm>
          <a:off x="1476001" y="5940325"/>
          <a:ext cx="5122404" cy="853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1772">
                  <a:extLst>
                    <a:ext uri="{9D8B030D-6E8A-4147-A177-3AD203B41FA5}">
                      <a16:colId xmlns:a16="http://schemas.microsoft.com/office/drawing/2014/main" val="134366738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535173445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4199217079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255213884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1239517689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2238354230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1577182120"/>
                    </a:ext>
                  </a:extLst>
                </a:gridCol>
              </a:tblGrid>
              <a:tr h="2051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토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2907153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943394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DE9BEFCC-0CAF-C274-0E2E-A5AB636502D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F76F202-D8B7-5EB7-C945-910D16A77BAC}"/>
              </a:ext>
            </a:extLst>
          </p:cNvPr>
          <p:cNvSpPr/>
          <p:nvPr/>
        </p:nvSpPr>
        <p:spPr>
          <a:xfrm>
            <a:off x="6714861" y="23423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AA63A673-EDEE-5F24-3E00-C45575184F63}"/>
              </a:ext>
            </a:extLst>
          </p:cNvPr>
          <p:cNvSpPr/>
          <p:nvPr/>
        </p:nvSpPr>
        <p:spPr>
          <a:xfrm>
            <a:off x="6596110" y="269459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C0414B9A-AD61-C529-14AE-4FF5E2EA87E1}"/>
              </a:ext>
            </a:extLst>
          </p:cNvPr>
          <p:cNvSpPr/>
          <p:nvPr/>
        </p:nvSpPr>
        <p:spPr>
          <a:xfrm>
            <a:off x="1476001" y="314581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34272208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B26D44-90A0-6024-0E1A-7F7740DE3C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421D912-0357-4DB8-9754-9A0D23A7A83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947800724"/>
              </p:ext>
            </p:extLst>
          </p:nvPr>
        </p:nvGraphicFramePr>
        <p:xfrm>
          <a:off x="7086600" y="501650"/>
          <a:ext cx="2057400" cy="1747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접수는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완료된 검사 스케줄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진행 중인 검사 스케줄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C0608DD-B8BB-BE43-0823-A05970F7020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F0BF2EC-EA88-3027-8835-2A2D8946A80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DB046E7-A3FD-12CB-79A6-01EFA619CF13}"/>
              </a:ext>
            </a:extLst>
          </p:cNvPr>
          <p:cNvSpPr/>
          <p:nvPr/>
        </p:nvSpPr>
        <p:spPr>
          <a:xfrm>
            <a:off x="87018" y="686863"/>
            <a:ext cx="1063145" cy="605877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A3D1855-1817-5982-F51F-1402675372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816496"/>
              </p:ext>
            </p:extLst>
          </p:nvPr>
        </p:nvGraphicFramePr>
        <p:xfrm>
          <a:off x="182390" y="1139940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29507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44009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481402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품질인정심사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368212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7CD8321-5710-3600-3208-8F9F46A760DC}"/>
              </a:ext>
            </a:extLst>
          </p:cNvPr>
          <p:cNvSpPr/>
          <p:nvPr/>
        </p:nvSpPr>
        <p:spPr>
          <a:xfrm>
            <a:off x="182390" y="77744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0570D16-2F9F-6E94-6FEB-DA05F1A40B2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05E9A71-931A-5D1B-8DE9-C2C3874B6FB9}"/>
              </a:ext>
            </a:extLst>
          </p:cNvPr>
          <p:cNvSpPr/>
          <p:nvPr/>
        </p:nvSpPr>
        <p:spPr>
          <a:xfrm>
            <a:off x="1311467" y="839178"/>
            <a:ext cx="5433246" cy="4339484"/>
          </a:xfrm>
          <a:prstGeom prst="roundRect">
            <a:avLst>
              <a:gd name="adj" fmla="val 337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5AE4DD9-8678-1B30-0544-97BB1FE59F24}"/>
              </a:ext>
            </a:extLst>
          </p:cNvPr>
          <p:cNvSpPr/>
          <p:nvPr/>
        </p:nvSpPr>
        <p:spPr>
          <a:xfrm>
            <a:off x="1397112" y="93661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제품검사 스케줄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FE86FC5-A8C5-362B-6C88-F30FF6DED7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661632"/>
              </p:ext>
            </p:extLst>
          </p:nvPr>
        </p:nvGraphicFramePr>
        <p:xfrm>
          <a:off x="4543376" y="946425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77F1468E-BA7F-2A6E-35B5-E2A6638E4E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5408846"/>
              </p:ext>
            </p:extLst>
          </p:nvPr>
        </p:nvGraphicFramePr>
        <p:xfrm>
          <a:off x="1476001" y="1193014"/>
          <a:ext cx="5122404" cy="39032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17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50112349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1799041906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4209229546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2161697136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1444073939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649886013"/>
                    </a:ext>
                  </a:extLst>
                </a:gridCol>
              </a:tblGrid>
              <a:tr h="2051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토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8806728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328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4839026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2217165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26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27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28</a:t>
                      </a: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29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31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9715"/>
                  </a:ext>
                </a:extLst>
              </a:tr>
            </a:tbl>
          </a:graphicData>
        </a:graphic>
      </p:graphicFrame>
      <p:grpSp>
        <p:nvGrpSpPr>
          <p:cNvPr id="15" name="그룹 14">
            <a:extLst>
              <a:ext uri="{FF2B5EF4-FFF2-40B4-BE49-F238E27FC236}">
                <a16:creationId xmlns:a16="http://schemas.microsoft.com/office/drawing/2014/main" id="{000CC479-AE4A-8B58-7CB1-2FE87AA41521}"/>
              </a:ext>
            </a:extLst>
          </p:cNvPr>
          <p:cNvGrpSpPr/>
          <p:nvPr/>
        </p:nvGrpSpPr>
        <p:grpSpPr>
          <a:xfrm>
            <a:off x="3008906" y="938081"/>
            <a:ext cx="1230837" cy="215152"/>
            <a:chOff x="2803502" y="1956709"/>
            <a:chExt cx="1230837" cy="215152"/>
          </a:xfrm>
        </p:grpSpPr>
        <p:sp>
          <p:nvSpPr>
            <p:cNvPr id="18" name="사각형: 둥근 모서리 17">
              <a:extLst>
                <a:ext uri="{FF2B5EF4-FFF2-40B4-BE49-F238E27FC236}">
                  <a16:creationId xmlns:a16="http://schemas.microsoft.com/office/drawing/2014/main" id="{0B0BAFEF-8A17-8B27-81C5-C9D10F12C210}"/>
                </a:ext>
              </a:extLst>
            </p:cNvPr>
            <p:cNvSpPr/>
            <p:nvPr/>
          </p:nvSpPr>
          <p:spPr>
            <a:xfrm>
              <a:off x="2803502" y="1956709"/>
              <a:ext cx="1230837" cy="215152"/>
            </a:xfrm>
            <a:prstGeom prst="roundRect">
              <a:avLst>
                <a:gd name="adj" fmla="val 47901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2026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년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월</a:t>
              </a:r>
            </a:p>
          </p:txBody>
        </p:sp>
        <p:sp>
          <p:nvSpPr>
            <p:cNvPr id="21" name="L 도형 20">
              <a:extLst>
                <a:ext uri="{FF2B5EF4-FFF2-40B4-BE49-F238E27FC236}">
                  <a16:creationId xmlns:a16="http://schemas.microsoft.com/office/drawing/2014/main" id="{81A7BEEA-486D-27E8-602F-FC8940996E30}"/>
                </a:ext>
              </a:extLst>
            </p:cNvPr>
            <p:cNvSpPr/>
            <p:nvPr/>
          </p:nvSpPr>
          <p:spPr>
            <a:xfrm rot="13476085">
              <a:off x="3843690" y="2030958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L 도형 21">
              <a:extLst>
                <a:ext uri="{FF2B5EF4-FFF2-40B4-BE49-F238E27FC236}">
                  <a16:creationId xmlns:a16="http://schemas.microsoft.com/office/drawing/2014/main" id="{AD62FC96-0CFF-A819-B760-2913D1A2D3A7}"/>
                </a:ext>
              </a:extLst>
            </p:cNvPr>
            <p:cNvSpPr/>
            <p:nvPr/>
          </p:nvSpPr>
          <p:spPr>
            <a:xfrm rot="2700000">
              <a:off x="2918840" y="2030525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23" name="모서리가 둥근 직사각형 113">
            <a:extLst>
              <a:ext uri="{FF2B5EF4-FFF2-40B4-BE49-F238E27FC236}">
                <a16:creationId xmlns:a16="http://schemas.microsoft.com/office/drawing/2014/main" id="{C498859A-2988-885A-89CB-750579C2EC14}"/>
              </a:ext>
            </a:extLst>
          </p:cNvPr>
          <p:cNvSpPr/>
          <p:nvPr/>
        </p:nvSpPr>
        <p:spPr>
          <a:xfrm>
            <a:off x="2261413" y="2857039"/>
            <a:ext cx="1352975" cy="172865"/>
          </a:xfrm>
          <a:prstGeom prst="roundRect">
            <a:avLst>
              <a:gd name="adj" fmla="val 26126"/>
            </a:avLst>
          </a:prstGeom>
          <a:solidFill>
            <a:schemeClr val="bg1">
              <a:lumMod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완료 </a:t>
            </a:r>
          </a:p>
        </p:txBody>
      </p:sp>
      <p:sp>
        <p:nvSpPr>
          <p:cNvPr id="24" name="모서리가 둥근 직사각형 113">
            <a:extLst>
              <a:ext uri="{FF2B5EF4-FFF2-40B4-BE49-F238E27FC236}">
                <a16:creationId xmlns:a16="http://schemas.microsoft.com/office/drawing/2014/main" id="{625F8D35-0D75-2A04-22FA-5F01F66D75F7}"/>
              </a:ext>
            </a:extLst>
          </p:cNvPr>
          <p:cNvSpPr/>
          <p:nvPr/>
        </p:nvSpPr>
        <p:spPr>
          <a:xfrm>
            <a:off x="3724445" y="3073561"/>
            <a:ext cx="2083546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진행중</a:t>
            </a:r>
          </a:p>
        </p:txBody>
      </p:sp>
      <p:sp>
        <p:nvSpPr>
          <p:cNvPr id="25" name="모서리가 둥근 직사각형 113">
            <a:extLst>
              <a:ext uri="{FF2B5EF4-FFF2-40B4-BE49-F238E27FC236}">
                <a16:creationId xmlns:a16="http://schemas.microsoft.com/office/drawing/2014/main" id="{82A31077-3C40-B89D-5166-C60A9976AE7E}"/>
              </a:ext>
            </a:extLst>
          </p:cNvPr>
          <p:cNvSpPr/>
          <p:nvPr/>
        </p:nvSpPr>
        <p:spPr>
          <a:xfrm>
            <a:off x="4428432" y="3493016"/>
            <a:ext cx="1379559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진행중</a:t>
            </a:r>
          </a:p>
        </p:txBody>
      </p:sp>
      <p:sp>
        <p:nvSpPr>
          <p:cNvPr id="26" name="모서리가 둥근 직사각형 113">
            <a:extLst>
              <a:ext uri="{FF2B5EF4-FFF2-40B4-BE49-F238E27FC236}">
                <a16:creationId xmlns:a16="http://schemas.microsoft.com/office/drawing/2014/main" id="{245004CB-0778-B4A8-A92A-86B2CEBC21BA}"/>
              </a:ext>
            </a:extLst>
          </p:cNvPr>
          <p:cNvSpPr/>
          <p:nvPr/>
        </p:nvSpPr>
        <p:spPr>
          <a:xfrm>
            <a:off x="1520419" y="4166791"/>
            <a:ext cx="1393262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진행중</a:t>
            </a:r>
          </a:p>
        </p:txBody>
      </p:sp>
      <p:sp>
        <p:nvSpPr>
          <p:cNvPr id="27" name="모서리가 둥근 직사각형 113">
            <a:extLst>
              <a:ext uri="{FF2B5EF4-FFF2-40B4-BE49-F238E27FC236}">
                <a16:creationId xmlns:a16="http://schemas.microsoft.com/office/drawing/2014/main" id="{1C997BD3-3CEC-03F4-29BF-68C70887E543}"/>
              </a:ext>
            </a:extLst>
          </p:cNvPr>
          <p:cNvSpPr/>
          <p:nvPr/>
        </p:nvSpPr>
        <p:spPr>
          <a:xfrm>
            <a:off x="2225593" y="4376518"/>
            <a:ext cx="2857851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진행중</a:t>
            </a:r>
          </a:p>
        </p:txBody>
      </p:sp>
      <p:sp>
        <p:nvSpPr>
          <p:cNvPr id="28" name="모서리가 둥근 직사각형 113">
            <a:extLst>
              <a:ext uri="{FF2B5EF4-FFF2-40B4-BE49-F238E27FC236}">
                <a16:creationId xmlns:a16="http://schemas.microsoft.com/office/drawing/2014/main" id="{ECC905B1-2C26-0AED-6348-A03C9D2D7F51}"/>
              </a:ext>
            </a:extLst>
          </p:cNvPr>
          <p:cNvSpPr/>
          <p:nvPr/>
        </p:nvSpPr>
        <p:spPr>
          <a:xfrm>
            <a:off x="2981597" y="4586245"/>
            <a:ext cx="2826394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진행중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3F76CC4A-6584-F981-E8A9-A087732E18BE}"/>
              </a:ext>
            </a:extLst>
          </p:cNvPr>
          <p:cNvSpPr/>
          <p:nvPr/>
        </p:nvSpPr>
        <p:spPr>
          <a:xfrm>
            <a:off x="6015096" y="946424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1" name="모서리가 둥근 직사각형 113">
            <a:extLst>
              <a:ext uri="{FF2B5EF4-FFF2-40B4-BE49-F238E27FC236}">
                <a16:creationId xmlns:a16="http://schemas.microsoft.com/office/drawing/2014/main" id="{6DC86ECA-E74E-EDD0-7F4E-2DA7ACA6BB2B}"/>
              </a:ext>
            </a:extLst>
          </p:cNvPr>
          <p:cNvSpPr/>
          <p:nvPr/>
        </p:nvSpPr>
        <p:spPr>
          <a:xfrm>
            <a:off x="1520419" y="4376517"/>
            <a:ext cx="657093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진행중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EFA7468E-3E06-C813-28D9-A85E1AD133D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930F246D-D701-1882-FA18-DE0B6A7EC7D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제품검사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77B7FA52-EAE6-C351-4D9D-50C4EC785817}"/>
              </a:ext>
            </a:extLst>
          </p:cNvPr>
          <p:cNvSpPr/>
          <p:nvPr/>
        </p:nvSpPr>
        <p:spPr>
          <a:xfrm>
            <a:off x="6533946" y="9593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C85563AD-1547-FE1F-3CFF-B445712E123D}"/>
              </a:ext>
            </a:extLst>
          </p:cNvPr>
          <p:cNvSpPr/>
          <p:nvPr/>
        </p:nvSpPr>
        <p:spPr>
          <a:xfrm>
            <a:off x="2304531" y="272581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DFE942C-0E1D-BE86-45E1-98935C1E2DE2}"/>
              </a:ext>
            </a:extLst>
          </p:cNvPr>
          <p:cNvSpPr/>
          <p:nvPr/>
        </p:nvSpPr>
        <p:spPr>
          <a:xfrm>
            <a:off x="3724445" y="294233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09299945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2D3FC1-EC12-B537-8BA5-F4E078D697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4037C67-C548-7D51-F42C-1E4C186EA3D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FD5D74C-3856-38D1-C888-BAC6EA1AD69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제품검사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044D088-0710-4BBB-951D-3A10C54081D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21487728"/>
              </p:ext>
            </p:extLst>
          </p:nvPr>
        </p:nvGraphicFramePr>
        <p:xfrm>
          <a:off x="7086600" y="501650"/>
          <a:ext cx="2057400" cy="100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검사제품요청서 필수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 검사 시에는 선택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실적신고를 위해서는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 시점에서는 반드시 입력해야 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518E77E-6B35-64D3-5102-00D58EB6E6D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6541560-B773-79DA-8A5C-BD3786D8992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CC75307-8606-E124-1F07-40C2516E5AA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958489F-9434-BB63-6CAB-41509C80A4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2702980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29507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44009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7148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품질인정심사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736214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ABD16C1-2F25-30CC-DC47-420954140A8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D5953D6-E6C6-AC6A-CE79-E26DC493D68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제품검사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B4852E4-2A52-1FC7-7316-3855F81AF79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제품검사 상세를 관리합니다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94F2D0B-9F6C-049E-BC31-A8AC1A6C0DA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CBD4AB6F-0471-1384-B849-A265B0B1DE83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2AC10C4B-2B08-19AA-616F-BDBDCF3EFCCD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EDA90BD9-CDD6-904E-0FCC-048D9C5B6B6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C5A6FE08-36D6-DEFA-DA71-D3D78EB543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15F43F19-70A9-77E3-D94B-BDDC81EA44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타원 38">
            <a:extLst>
              <a:ext uri="{FF2B5EF4-FFF2-40B4-BE49-F238E27FC236}">
                <a16:creationId xmlns:a16="http://schemas.microsoft.com/office/drawing/2014/main" id="{E32DB04E-7CD6-D93D-FBF2-EC58423EEB6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40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0B60447-9145-521F-4426-C7495B5E48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41" name="그룹 40">
            <a:extLst>
              <a:ext uri="{FF2B5EF4-FFF2-40B4-BE49-F238E27FC236}">
                <a16:creationId xmlns:a16="http://schemas.microsoft.com/office/drawing/2014/main" id="{914DE025-86D6-BD62-264F-EA379D08C6F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28BFFB5C-5EAB-40D5-0373-6646C1B3484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5F95B96C-1048-4542-F7A2-8518642D734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EA0E1CBC-2870-ED0B-9F89-ABA045D424E7}"/>
              </a:ext>
            </a:extLst>
          </p:cNvPr>
          <p:cNvSpPr/>
          <p:nvPr/>
        </p:nvSpPr>
        <p:spPr>
          <a:xfrm>
            <a:off x="1311467" y="1640144"/>
            <a:ext cx="5433246" cy="1657120"/>
          </a:xfrm>
          <a:prstGeom prst="roundRect">
            <a:avLst>
              <a:gd name="adj" fmla="val 38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27E473DF-D943-168F-3896-5FAFBDFF3610}"/>
              </a:ext>
            </a:extLst>
          </p:cNvPr>
          <p:cNvSpPr/>
          <p:nvPr/>
        </p:nvSpPr>
        <p:spPr>
          <a:xfrm>
            <a:off x="1397112" y="173758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700C6FB-2626-4BB4-2CF9-57A88AAF139E}"/>
              </a:ext>
            </a:extLst>
          </p:cNvPr>
          <p:cNvSpPr/>
          <p:nvPr/>
        </p:nvSpPr>
        <p:spPr>
          <a:xfrm>
            <a:off x="1498722" y="226951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B7AD09D-AC61-3D1F-B575-1ED0703A81A9}"/>
              </a:ext>
            </a:extLst>
          </p:cNvPr>
          <p:cNvSpPr/>
          <p:nvPr/>
        </p:nvSpPr>
        <p:spPr>
          <a:xfrm>
            <a:off x="1498722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품질관리서 번호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E6EA7354-B0DC-17C1-FD7E-FD0D3F520095}"/>
              </a:ext>
            </a:extLst>
          </p:cNvPr>
          <p:cNvSpPr/>
          <p:nvPr/>
        </p:nvSpPr>
        <p:spPr>
          <a:xfrm>
            <a:off x="4071459" y="226951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 ▼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F140A6A5-0E7E-5FE2-63FE-026743BAAEFB}"/>
              </a:ext>
            </a:extLst>
          </p:cNvPr>
          <p:cNvSpPr/>
          <p:nvPr/>
        </p:nvSpPr>
        <p:spPr>
          <a:xfrm>
            <a:off x="4071459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수주처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F9994AE-6664-C2B0-86BF-32B67EAC29F2}"/>
              </a:ext>
            </a:extLst>
          </p:cNvPr>
          <p:cNvSpPr/>
          <p:nvPr/>
        </p:nvSpPr>
        <p:spPr>
          <a:xfrm>
            <a:off x="2781707" y="226951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380B6B8-C971-6399-A28F-787CD6532674}"/>
              </a:ext>
            </a:extLst>
          </p:cNvPr>
          <p:cNvSpPr/>
          <p:nvPr/>
        </p:nvSpPr>
        <p:spPr>
          <a:xfrm>
            <a:off x="2781707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EE5A4166-5808-FFC9-5722-CECCEAFC6DB1}"/>
              </a:ext>
            </a:extLst>
          </p:cNvPr>
          <p:cNvSpPr/>
          <p:nvPr/>
        </p:nvSpPr>
        <p:spPr>
          <a:xfrm>
            <a:off x="4070448" y="2857729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접수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BDE5476D-72A5-D34F-C1F9-C6A3E1E725B3}"/>
              </a:ext>
            </a:extLst>
          </p:cNvPr>
          <p:cNvSpPr/>
          <p:nvPr/>
        </p:nvSpPr>
        <p:spPr>
          <a:xfrm>
            <a:off x="4070448" y="2617365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F3B3BDCC-BF6E-0769-3AF3-59BA69FD6E38}"/>
              </a:ext>
            </a:extLst>
          </p:cNvPr>
          <p:cNvSpPr/>
          <p:nvPr/>
        </p:nvSpPr>
        <p:spPr>
          <a:xfrm>
            <a:off x="1311467" y="3365509"/>
            <a:ext cx="5433246" cy="1035493"/>
          </a:xfrm>
          <a:prstGeom prst="roundRect">
            <a:avLst>
              <a:gd name="adj" fmla="val 62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8CB3B7B-49EC-F6FF-2418-58C8B272605F}"/>
              </a:ext>
            </a:extLst>
          </p:cNvPr>
          <p:cNvSpPr/>
          <p:nvPr/>
        </p:nvSpPr>
        <p:spPr>
          <a:xfrm>
            <a:off x="1397112" y="3462945"/>
            <a:ext cx="21752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건축공사장 정보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실적 신고 시 필수 정보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95CC9C95-2188-74DC-197C-BE0BF5C56BC1}"/>
              </a:ext>
            </a:extLst>
          </p:cNvPr>
          <p:cNvSpPr/>
          <p:nvPr/>
        </p:nvSpPr>
        <p:spPr>
          <a:xfrm>
            <a:off x="2788253" y="2860478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364D5325-9FFD-BC0D-909C-4702CC309F10}"/>
              </a:ext>
            </a:extLst>
          </p:cNvPr>
          <p:cNvSpPr/>
          <p:nvPr/>
        </p:nvSpPr>
        <p:spPr>
          <a:xfrm>
            <a:off x="2788253" y="2620114"/>
            <a:ext cx="137532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연락처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EF722214-C3E3-4CA9-24D9-743A70E9C57F}"/>
              </a:ext>
            </a:extLst>
          </p:cNvPr>
          <p:cNvSpPr/>
          <p:nvPr/>
        </p:nvSpPr>
        <p:spPr>
          <a:xfrm>
            <a:off x="1498722" y="399488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A6EDD835-4EC6-502E-5376-A919AF530CD1}"/>
              </a:ext>
            </a:extLst>
          </p:cNvPr>
          <p:cNvSpPr/>
          <p:nvPr/>
        </p:nvSpPr>
        <p:spPr>
          <a:xfrm>
            <a:off x="1498722" y="375451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9B071060-3549-2021-4684-95D2A30EB4FC}"/>
              </a:ext>
            </a:extLst>
          </p:cNvPr>
          <p:cNvSpPr/>
          <p:nvPr/>
        </p:nvSpPr>
        <p:spPr>
          <a:xfrm>
            <a:off x="4070448" y="399488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90FEB812-DE5E-74DF-B626-C6FC247099C6}"/>
              </a:ext>
            </a:extLst>
          </p:cNvPr>
          <p:cNvSpPr/>
          <p:nvPr/>
        </p:nvSpPr>
        <p:spPr>
          <a:xfrm>
            <a:off x="4070448" y="375451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지번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81718A4-C7DE-370E-3DBE-F6C1AAC52410}"/>
              </a:ext>
            </a:extLst>
          </p:cNvPr>
          <p:cNvSpPr/>
          <p:nvPr/>
        </p:nvSpPr>
        <p:spPr>
          <a:xfrm>
            <a:off x="1495262" y="2863872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A8CBCF34-5CD4-BCCC-E300-FBE4F12CBC19}"/>
              </a:ext>
            </a:extLst>
          </p:cNvPr>
          <p:cNvSpPr/>
          <p:nvPr/>
        </p:nvSpPr>
        <p:spPr>
          <a:xfrm>
            <a:off x="1495262" y="262350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2A2C569B-7CB8-0F36-E90D-60477BEDC18A}"/>
              </a:ext>
            </a:extLst>
          </p:cNvPr>
          <p:cNvSpPr/>
          <p:nvPr/>
        </p:nvSpPr>
        <p:spPr>
          <a:xfrm>
            <a:off x="5359309" y="2857729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C29ADB36-AD8D-725C-2959-7B9B22D68EA7}"/>
              </a:ext>
            </a:extLst>
          </p:cNvPr>
          <p:cNvSpPr/>
          <p:nvPr/>
        </p:nvSpPr>
        <p:spPr>
          <a:xfrm>
            <a:off x="5359309" y="2617365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7C0AC4A2-A61C-0827-5367-EC2E057E0C48}"/>
              </a:ext>
            </a:extLst>
          </p:cNvPr>
          <p:cNvSpPr/>
          <p:nvPr/>
        </p:nvSpPr>
        <p:spPr>
          <a:xfrm>
            <a:off x="5361211" y="226951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01D670F-0848-8782-D59F-85A2FAE9B76B}"/>
              </a:ext>
            </a:extLst>
          </p:cNvPr>
          <p:cNvSpPr/>
          <p:nvPr/>
        </p:nvSpPr>
        <p:spPr>
          <a:xfrm>
            <a:off x="5361211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접수일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26558358-E6BE-2F13-C4BB-138A55B4E55D}"/>
              </a:ext>
            </a:extLst>
          </p:cNvPr>
          <p:cNvSpPr/>
          <p:nvPr/>
        </p:nvSpPr>
        <p:spPr>
          <a:xfrm>
            <a:off x="2788253" y="399488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주소명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9FF4D8B3-2CF0-1752-A658-B81AA715476C}"/>
              </a:ext>
            </a:extLst>
          </p:cNvPr>
          <p:cNvSpPr/>
          <p:nvPr/>
        </p:nvSpPr>
        <p:spPr>
          <a:xfrm>
            <a:off x="2788253" y="375451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대지위치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F6667DD3-8992-F6ED-FCF0-EE70AC553254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63A8C40B-DFFC-D6E6-1466-8B268D3DC21E}"/>
              </a:ext>
            </a:extLst>
          </p:cNvPr>
          <p:cNvSpPr/>
          <p:nvPr/>
        </p:nvSpPr>
        <p:spPr>
          <a:xfrm>
            <a:off x="1311467" y="4479769"/>
            <a:ext cx="5433246" cy="1035493"/>
          </a:xfrm>
          <a:prstGeom prst="roundRect">
            <a:avLst>
              <a:gd name="adj" fmla="val 62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0CDB320-3502-21EF-4A88-36908D54BDC1}"/>
              </a:ext>
            </a:extLst>
          </p:cNvPr>
          <p:cNvSpPr/>
          <p:nvPr/>
        </p:nvSpPr>
        <p:spPr>
          <a:xfrm>
            <a:off x="1397112" y="4577205"/>
            <a:ext cx="224499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자재유통업자 정보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실적 신고 시 필수 정보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FFB699C6-C44A-0BFD-FF23-8DCEC9F999F6}"/>
              </a:ext>
            </a:extLst>
          </p:cNvPr>
          <p:cNvSpPr/>
          <p:nvPr/>
        </p:nvSpPr>
        <p:spPr>
          <a:xfrm>
            <a:off x="1498722" y="510914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9EAC1367-400F-015F-10C1-C98AB940EFFA}"/>
              </a:ext>
            </a:extLst>
          </p:cNvPr>
          <p:cNvSpPr/>
          <p:nvPr/>
        </p:nvSpPr>
        <p:spPr>
          <a:xfrm>
            <a:off x="1498722" y="486877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23CA7776-5956-7326-F537-0FFF2AAF1564}"/>
              </a:ext>
            </a:extLst>
          </p:cNvPr>
          <p:cNvSpPr/>
          <p:nvPr/>
        </p:nvSpPr>
        <p:spPr>
          <a:xfrm>
            <a:off x="4070448" y="510914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75FE4C0D-464A-4370-43BA-82AA7E0D6337}"/>
              </a:ext>
            </a:extLst>
          </p:cNvPr>
          <p:cNvSpPr/>
          <p:nvPr/>
        </p:nvSpPr>
        <p:spPr>
          <a:xfrm>
            <a:off x="4070448" y="486877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0463AEC7-C47F-4653-101E-7BFEE4016F75}"/>
              </a:ext>
            </a:extLst>
          </p:cNvPr>
          <p:cNvSpPr/>
          <p:nvPr/>
        </p:nvSpPr>
        <p:spPr>
          <a:xfrm>
            <a:off x="2788253" y="510914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주소명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2B6A7001-1061-8913-503A-0A3E185C89D8}"/>
              </a:ext>
            </a:extLst>
          </p:cNvPr>
          <p:cNvSpPr/>
          <p:nvPr/>
        </p:nvSpPr>
        <p:spPr>
          <a:xfrm>
            <a:off x="2788253" y="486877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회사주소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9E9CAC00-7216-C7F8-6FDC-F93A5A44D83C}"/>
              </a:ext>
            </a:extLst>
          </p:cNvPr>
          <p:cNvSpPr/>
          <p:nvPr/>
        </p:nvSpPr>
        <p:spPr>
          <a:xfrm>
            <a:off x="5359982" y="510914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EB32DF14-C479-C73A-7090-090D248C609F}"/>
              </a:ext>
            </a:extLst>
          </p:cNvPr>
          <p:cNvSpPr/>
          <p:nvPr/>
        </p:nvSpPr>
        <p:spPr>
          <a:xfrm>
            <a:off x="5359982" y="486877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C3C7F1A5-B6E5-0AEB-68C5-DB1718890430}"/>
              </a:ext>
            </a:extLst>
          </p:cNvPr>
          <p:cNvSpPr/>
          <p:nvPr/>
        </p:nvSpPr>
        <p:spPr>
          <a:xfrm>
            <a:off x="1311467" y="5582075"/>
            <a:ext cx="5433246" cy="1035493"/>
          </a:xfrm>
          <a:prstGeom prst="roundRect">
            <a:avLst>
              <a:gd name="adj" fmla="val 62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62FCAA0-6890-0871-7D54-0F8E0A48F95D}"/>
              </a:ext>
            </a:extLst>
          </p:cNvPr>
          <p:cNvSpPr/>
          <p:nvPr/>
        </p:nvSpPr>
        <p:spPr>
          <a:xfrm>
            <a:off x="1397112" y="5679511"/>
            <a:ext cx="25045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공사시공자 정보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실적 신고 시 필수 정보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42E94F84-EB6B-DB7D-1715-16E00EB06A63}"/>
              </a:ext>
            </a:extLst>
          </p:cNvPr>
          <p:cNvSpPr/>
          <p:nvPr/>
        </p:nvSpPr>
        <p:spPr>
          <a:xfrm>
            <a:off x="1498722" y="621144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3EAF40F8-0C29-7773-1DE5-A1B02F0DE5FA}"/>
              </a:ext>
            </a:extLst>
          </p:cNvPr>
          <p:cNvSpPr/>
          <p:nvPr/>
        </p:nvSpPr>
        <p:spPr>
          <a:xfrm>
            <a:off x="1498722" y="597108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3D00BA28-9E3D-53BD-4027-0E018BA61D8D}"/>
              </a:ext>
            </a:extLst>
          </p:cNvPr>
          <p:cNvSpPr/>
          <p:nvPr/>
        </p:nvSpPr>
        <p:spPr>
          <a:xfrm>
            <a:off x="4070448" y="621144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68BCD0A5-7933-A9D1-A067-4ED014F5D7DF}"/>
              </a:ext>
            </a:extLst>
          </p:cNvPr>
          <p:cNvSpPr/>
          <p:nvPr/>
        </p:nvSpPr>
        <p:spPr>
          <a:xfrm>
            <a:off x="4070448" y="597108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성명</a:t>
            </a: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ED5DD829-AC27-178E-43EF-E1EF02438329}"/>
              </a:ext>
            </a:extLst>
          </p:cNvPr>
          <p:cNvSpPr/>
          <p:nvPr/>
        </p:nvSpPr>
        <p:spPr>
          <a:xfrm>
            <a:off x="2788253" y="621144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주소명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0A281596-DA66-7B02-D05C-03A911C5191D}"/>
              </a:ext>
            </a:extLst>
          </p:cNvPr>
          <p:cNvSpPr/>
          <p:nvPr/>
        </p:nvSpPr>
        <p:spPr>
          <a:xfrm>
            <a:off x="2788253" y="597108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회사주소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38AF7C5-A3A3-AEC7-CE69-CDDD6CE98719}"/>
              </a:ext>
            </a:extLst>
          </p:cNvPr>
          <p:cNvSpPr/>
          <p:nvPr/>
        </p:nvSpPr>
        <p:spPr>
          <a:xfrm>
            <a:off x="5359982" y="621144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9D907A9D-E358-576F-6E36-71E1C5BA1FE2}"/>
              </a:ext>
            </a:extLst>
          </p:cNvPr>
          <p:cNvSpPr/>
          <p:nvPr/>
        </p:nvSpPr>
        <p:spPr>
          <a:xfrm>
            <a:off x="5359982" y="597108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5" name="오른쪽 중괄호 4">
            <a:extLst>
              <a:ext uri="{FF2B5EF4-FFF2-40B4-BE49-F238E27FC236}">
                <a16:creationId xmlns:a16="http://schemas.microsoft.com/office/drawing/2014/main" id="{B139DEC8-0C05-4EF5-2D5C-5906AFBB1DB7}"/>
              </a:ext>
            </a:extLst>
          </p:cNvPr>
          <p:cNvSpPr/>
          <p:nvPr/>
        </p:nvSpPr>
        <p:spPr>
          <a:xfrm flipH="1">
            <a:off x="1201622" y="3333804"/>
            <a:ext cx="106589" cy="3276546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009E1298-C8CE-FF1E-3006-C79F5E43653A}"/>
              </a:ext>
            </a:extLst>
          </p:cNvPr>
          <p:cNvSpPr/>
          <p:nvPr/>
        </p:nvSpPr>
        <p:spPr>
          <a:xfrm>
            <a:off x="1068524" y="48977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8127584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56F3AA-1471-5E16-AF5D-6E106222D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4D2ED4-0E22-6C4B-CB6E-5064C0BBFA8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387992130"/>
              </p:ext>
            </p:extLst>
          </p:nvPr>
        </p:nvGraphicFramePr>
        <p:xfrm>
          <a:off x="7086600" y="501650"/>
          <a:ext cx="2057400" cy="38216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검사제품요청서 필수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 검사 시에는 선택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실적신고를 위해서는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 시점에서는 반드시 입력해야 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검사시작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종료일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달력 팝업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검사시작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종료일에 도달하면 진행중으로 상태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수주 선택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수주 선택 팝업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선택된 수주 목록을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(3-1)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영역에 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검사제품요청서 보기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제품검사요청서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팝업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제품검사성적서 보기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제품검사성적서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팝업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 완료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 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 해제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678872E-3B13-7F88-5934-3CE383D0C83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AF42EB3-39F6-6211-8F1C-5AC113CA5AB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578535A-B000-3636-39E5-4049DE121F1F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D1E543D-DCAA-4F91-B0A6-7291D9FAE5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0229444"/>
              </p:ext>
            </p:extLst>
          </p:nvPr>
        </p:nvGraphicFramePr>
        <p:xfrm>
          <a:off x="182390" y="1138877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29507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44009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86412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품질인정심사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098188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081911E-26AB-3E2C-B745-098208606888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2BA41B9F-359A-FC94-965F-BF00581FAE65}"/>
              </a:ext>
            </a:extLst>
          </p:cNvPr>
          <p:cNvSpPr/>
          <p:nvPr/>
        </p:nvSpPr>
        <p:spPr>
          <a:xfrm>
            <a:off x="1311467" y="1909311"/>
            <a:ext cx="5433246" cy="1628016"/>
          </a:xfrm>
          <a:prstGeom prst="roundRect">
            <a:avLst>
              <a:gd name="adj" fmla="val 43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48D6A733-792F-1B42-44E2-E234E8C22EDE}"/>
              </a:ext>
            </a:extLst>
          </p:cNvPr>
          <p:cNvSpPr/>
          <p:nvPr/>
        </p:nvSpPr>
        <p:spPr>
          <a:xfrm>
            <a:off x="1397112" y="200674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검사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9C84E2F0-B0FD-4319-0307-133945F26DE8}"/>
              </a:ext>
            </a:extLst>
          </p:cNvPr>
          <p:cNvSpPr/>
          <p:nvPr/>
        </p:nvSpPr>
        <p:spPr>
          <a:xfrm>
            <a:off x="2788253" y="2538682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69254532-39F8-32FF-C78A-9457BC1AB680}"/>
              </a:ext>
            </a:extLst>
          </p:cNvPr>
          <p:cNvSpPr/>
          <p:nvPr/>
        </p:nvSpPr>
        <p:spPr>
          <a:xfrm>
            <a:off x="2788253" y="229831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검사시작일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62DAA8EC-B1EE-4953-54D3-16E9AAD1B02F}"/>
              </a:ext>
            </a:extLst>
          </p:cNvPr>
          <p:cNvSpPr/>
          <p:nvPr/>
        </p:nvSpPr>
        <p:spPr>
          <a:xfrm>
            <a:off x="5359979" y="2538682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홍킬동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2F37A26A-46FD-DEEB-E4C9-1F6BFD29571E}"/>
              </a:ext>
            </a:extLst>
          </p:cNvPr>
          <p:cNvSpPr/>
          <p:nvPr/>
        </p:nvSpPr>
        <p:spPr>
          <a:xfrm>
            <a:off x="5359979" y="229831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검사자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F02FE7C6-AEEB-4CBF-50A8-E37F07A66DD0}"/>
              </a:ext>
            </a:extLst>
          </p:cNvPr>
          <p:cNvSpPr/>
          <p:nvPr/>
        </p:nvSpPr>
        <p:spPr>
          <a:xfrm>
            <a:off x="2329732" y="3114993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ACED742-382F-B431-2EF4-B2C4315F7AC9}"/>
              </a:ext>
            </a:extLst>
          </p:cNvPr>
          <p:cNvSpPr/>
          <p:nvPr/>
        </p:nvSpPr>
        <p:spPr>
          <a:xfrm>
            <a:off x="1498340" y="287462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현장 주소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5D44849C-89C2-28B2-662F-AC5A9B88A787}"/>
              </a:ext>
            </a:extLst>
          </p:cNvPr>
          <p:cNvSpPr/>
          <p:nvPr/>
        </p:nvSpPr>
        <p:spPr>
          <a:xfrm>
            <a:off x="4055020" y="311499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63AE9F00-D8D0-BBC6-49F2-33537750516C}"/>
              </a:ext>
            </a:extLst>
          </p:cNvPr>
          <p:cNvSpPr/>
          <p:nvPr/>
        </p:nvSpPr>
        <p:spPr>
          <a:xfrm>
            <a:off x="1498339" y="3107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8DF4C2AF-56B0-7E4F-9582-5CFB47FD64B2}"/>
              </a:ext>
            </a:extLst>
          </p:cNvPr>
          <p:cNvSpPr/>
          <p:nvPr/>
        </p:nvSpPr>
        <p:spPr>
          <a:xfrm>
            <a:off x="1311467" y="3644834"/>
            <a:ext cx="5433246" cy="2098682"/>
          </a:xfrm>
          <a:prstGeom prst="roundRect">
            <a:avLst>
              <a:gd name="adj" fmla="val 3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583A11CA-DD10-C95D-D340-7E18FA653F73}"/>
              </a:ext>
            </a:extLst>
          </p:cNvPr>
          <p:cNvSpPr/>
          <p:nvPr/>
        </p:nvSpPr>
        <p:spPr>
          <a:xfrm>
            <a:off x="1397112" y="374226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 설정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8A0EF7C1-DBF0-7733-2DA0-6F80FB7C0B00}"/>
              </a:ext>
            </a:extLst>
          </p:cNvPr>
          <p:cNvSpPr/>
          <p:nvPr/>
        </p:nvSpPr>
        <p:spPr>
          <a:xfrm>
            <a:off x="1412612" y="3974641"/>
            <a:ext cx="32631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납품 규격과 시공 후 규격이 다를 경우 변경사유를 입력하세요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사이즈가 동일하면 자동으로 동일로 표시됩니다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F018CE44-6856-8480-9AC9-14ABCCDB5938}"/>
              </a:ext>
            </a:extLst>
          </p:cNvPr>
          <p:cNvSpPr/>
          <p:nvPr/>
        </p:nvSpPr>
        <p:spPr>
          <a:xfrm>
            <a:off x="1498339" y="4306755"/>
            <a:ext cx="89278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수주 선택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5B6B446C-7B33-5360-2C5B-E3004E0D4657}"/>
              </a:ext>
            </a:extLst>
          </p:cNvPr>
          <p:cNvSpPr/>
          <p:nvPr/>
        </p:nvSpPr>
        <p:spPr>
          <a:xfrm>
            <a:off x="2392119" y="4301443"/>
            <a:ext cx="32631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개소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B01A38A3-50F2-4ACA-7059-BB4C9531BA9A}"/>
              </a:ext>
            </a:extLst>
          </p:cNvPr>
          <p:cNvSpPr/>
          <p:nvPr/>
        </p:nvSpPr>
        <p:spPr>
          <a:xfrm>
            <a:off x="4077784" y="2538682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2AB9DF3A-F26B-6E67-BCDA-E8A2A0022C99}"/>
              </a:ext>
            </a:extLst>
          </p:cNvPr>
          <p:cNvSpPr/>
          <p:nvPr/>
        </p:nvSpPr>
        <p:spPr>
          <a:xfrm>
            <a:off x="4077784" y="229831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검사종료일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6D99D19-44EE-7246-5F20-BE5D811C89F2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FC21E21-EEBC-1CEC-4F9F-FA4CE51B0361}"/>
              </a:ext>
            </a:extLst>
          </p:cNvPr>
          <p:cNvSpPr/>
          <p:nvPr/>
        </p:nvSpPr>
        <p:spPr>
          <a:xfrm>
            <a:off x="1311467" y="776382"/>
            <a:ext cx="5433246" cy="1035493"/>
          </a:xfrm>
          <a:prstGeom prst="roundRect">
            <a:avLst>
              <a:gd name="adj" fmla="val 62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C12A50E-8972-2EC3-BC63-DBD7EAACDBE8}"/>
              </a:ext>
            </a:extLst>
          </p:cNvPr>
          <p:cNvSpPr/>
          <p:nvPr/>
        </p:nvSpPr>
        <p:spPr>
          <a:xfrm>
            <a:off x="1397112" y="873818"/>
            <a:ext cx="21984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공사감리자 정보 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실적 신고 시 필수 정보</a:t>
            </a: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11DBDBE-6D05-0B0D-7D1B-70601ABD1E8D}"/>
              </a:ext>
            </a:extLst>
          </p:cNvPr>
          <p:cNvSpPr/>
          <p:nvPr/>
        </p:nvSpPr>
        <p:spPr>
          <a:xfrm>
            <a:off x="1498722" y="1405753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FFE8773-A15D-CC13-6CE6-160E7195D056}"/>
              </a:ext>
            </a:extLst>
          </p:cNvPr>
          <p:cNvSpPr/>
          <p:nvPr/>
        </p:nvSpPr>
        <p:spPr>
          <a:xfrm>
            <a:off x="1498722" y="116538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사무소명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030CF01-7665-DB9A-53D9-ABB63C255ABF}"/>
              </a:ext>
            </a:extLst>
          </p:cNvPr>
          <p:cNvSpPr/>
          <p:nvPr/>
        </p:nvSpPr>
        <p:spPr>
          <a:xfrm>
            <a:off x="4070448" y="1405753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A37C546-12B5-0BA9-984D-7A50C40313B2}"/>
              </a:ext>
            </a:extLst>
          </p:cNvPr>
          <p:cNvSpPr/>
          <p:nvPr/>
        </p:nvSpPr>
        <p:spPr>
          <a:xfrm>
            <a:off x="4070448" y="116538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성명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40FCDEE-365C-10A8-8CE9-E1243734A772}"/>
              </a:ext>
            </a:extLst>
          </p:cNvPr>
          <p:cNvSpPr/>
          <p:nvPr/>
        </p:nvSpPr>
        <p:spPr>
          <a:xfrm>
            <a:off x="2788253" y="1405753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주소명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E274112-8461-9279-A0CA-2DF87B12F11A}"/>
              </a:ext>
            </a:extLst>
          </p:cNvPr>
          <p:cNvSpPr/>
          <p:nvPr/>
        </p:nvSpPr>
        <p:spPr>
          <a:xfrm>
            <a:off x="2788253" y="116538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사무소주소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A6E1E64-3537-3504-7E1F-BD3DD45383CA}"/>
              </a:ext>
            </a:extLst>
          </p:cNvPr>
          <p:cNvSpPr/>
          <p:nvPr/>
        </p:nvSpPr>
        <p:spPr>
          <a:xfrm>
            <a:off x="5359982" y="1405753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65A0B43-5942-0308-0DF4-1D11E3E3561A}"/>
              </a:ext>
            </a:extLst>
          </p:cNvPr>
          <p:cNvSpPr/>
          <p:nvPr/>
        </p:nvSpPr>
        <p:spPr>
          <a:xfrm>
            <a:off x="5359982" y="116538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C6DFEC2-06B0-5DDB-4EE4-6BF5705F09C1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3C03CF0-0634-8217-33AA-32618C1FEF86}"/>
              </a:ext>
            </a:extLst>
          </p:cNvPr>
          <p:cNvGrpSpPr/>
          <p:nvPr/>
        </p:nvGrpSpPr>
        <p:grpSpPr>
          <a:xfrm>
            <a:off x="1308713" y="5857283"/>
            <a:ext cx="5435994" cy="317943"/>
            <a:chOff x="537695" y="1906551"/>
            <a:chExt cx="4674426" cy="317943"/>
          </a:xfrm>
        </p:grpSpPr>
        <p:sp>
          <p:nvSpPr>
            <p:cNvPr id="3" name="사각형: 둥근 모서리 2">
              <a:extLst>
                <a:ext uri="{FF2B5EF4-FFF2-40B4-BE49-F238E27FC236}">
                  <a16:creationId xmlns:a16="http://schemas.microsoft.com/office/drawing/2014/main" id="{FA3E2416-F5F0-1432-CB08-7E2A85BD071B}"/>
                </a:ext>
              </a:extLst>
            </p:cNvPr>
            <p:cNvSpPr/>
            <p:nvPr/>
          </p:nvSpPr>
          <p:spPr>
            <a:xfrm>
              <a:off x="537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E162C8CF-83D9-8741-205C-A0CA3BBEC546}"/>
                </a:ext>
              </a:extLst>
            </p:cNvPr>
            <p:cNvSpPr/>
            <p:nvPr/>
          </p:nvSpPr>
          <p:spPr>
            <a:xfrm>
              <a:off x="1351075" y="1940196"/>
              <a:ext cx="5575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2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51F12447-024E-450D-BB27-D657E122AB30}"/>
                </a:ext>
              </a:extLst>
            </p:cNvPr>
            <p:cNvSpPr/>
            <p:nvPr/>
          </p:nvSpPr>
          <p:spPr>
            <a:xfrm>
              <a:off x="634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총 개소</a:t>
              </a:r>
            </a:p>
          </p:txBody>
        </p:sp>
        <p:sp>
          <p:nvSpPr>
            <p:cNvPr id="19" name="사각형: 둥근 모서리 18">
              <a:extLst>
                <a:ext uri="{FF2B5EF4-FFF2-40B4-BE49-F238E27FC236}">
                  <a16:creationId xmlns:a16="http://schemas.microsoft.com/office/drawing/2014/main" id="{C928E59D-9FB4-6CE3-BC57-30BC274C10BC}"/>
                </a:ext>
              </a:extLst>
            </p:cNvPr>
            <p:cNvSpPr/>
            <p:nvPr/>
          </p:nvSpPr>
          <p:spPr>
            <a:xfrm>
              <a:off x="2125456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7304C0D3-CF0E-FD65-2AFE-4F87ED483F4A}"/>
                </a:ext>
              </a:extLst>
            </p:cNvPr>
            <p:cNvSpPr/>
            <p:nvPr/>
          </p:nvSpPr>
          <p:spPr>
            <a:xfrm>
              <a:off x="2966843" y="1940196"/>
              <a:ext cx="52958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2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061403A9-08AD-052B-217B-379840414EF4}"/>
                </a:ext>
              </a:extLst>
            </p:cNvPr>
            <p:cNvSpPr/>
            <p:nvPr/>
          </p:nvSpPr>
          <p:spPr>
            <a:xfrm>
              <a:off x="2222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동일</a:t>
              </a:r>
            </a:p>
          </p:txBody>
        </p:sp>
        <p:sp>
          <p:nvSpPr>
            <p:cNvPr id="28" name="사각형: 둥근 모서리 27">
              <a:extLst>
                <a:ext uri="{FF2B5EF4-FFF2-40B4-BE49-F238E27FC236}">
                  <a16:creationId xmlns:a16="http://schemas.microsoft.com/office/drawing/2014/main" id="{91D931D4-A326-C007-48F6-78E95E77879E}"/>
                </a:ext>
              </a:extLst>
            </p:cNvPr>
            <p:cNvSpPr/>
            <p:nvPr/>
          </p:nvSpPr>
          <p:spPr>
            <a:xfrm>
              <a:off x="3719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FA181728-49E7-4808-7459-1D413367D0F4}"/>
                </a:ext>
              </a:extLst>
            </p:cNvPr>
            <p:cNvSpPr/>
            <p:nvPr/>
          </p:nvSpPr>
          <p:spPr>
            <a:xfrm>
              <a:off x="4614207" y="1940196"/>
              <a:ext cx="476465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D751097-82B0-CAAA-BE56-6213DBDAA8D5}"/>
                </a:ext>
              </a:extLst>
            </p:cNvPr>
            <p:cNvSpPr/>
            <p:nvPr/>
          </p:nvSpPr>
          <p:spPr>
            <a:xfrm>
              <a:off x="3816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변경</a:t>
              </a:r>
            </a:p>
          </p:txBody>
        </p:sp>
      </p:grp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E26C13D-0B5B-6364-A9B0-5B23B24772B8}"/>
              </a:ext>
            </a:extLst>
          </p:cNvPr>
          <p:cNvSpPr/>
          <p:nvPr/>
        </p:nvSpPr>
        <p:spPr>
          <a:xfrm>
            <a:off x="1494299" y="2538682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A917D06-DDA1-B8E4-D8E1-70B8591E674E}"/>
              </a:ext>
            </a:extLst>
          </p:cNvPr>
          <p:cNvSpPr/>
          <p:nvPr/>
        </p:nvSpPr>
        <p:spPr>
          <a:xfrm>
            <a:off x="1494299" y="229831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검사방문요청일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934A27A-FD88-38D4-4A78-0127BACDC51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FA2896E5-6968-9598-647F-F4E6CED5513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제품검사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777047D-427E-89B0-9549-70D5A4FA8D76}"/>
              </a:ext>
            </a:extLst>
          </p:cNvPr>
          <p:cNvSpPr/>
          <p:nvPr/>
        </p:nvSpPr>
        <p:spPr>
          <a:xfrm>
            <a:off x="1204065" y="910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4C4615A7-4431-FD67-1EEF-6E0C8780FD8B}"/>
              </a:ext>
            </a:extLst>
          </p:cNvPr>
          <p:cNvSpPr/>
          <p:nvPr/>
        </p:nvSpPr>
        <p:spPr>
          <a:xfrm>
            <a:off x="2841733" y="217467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CD1A2652-D38A-8FC2-D068-52DFFE52B5C9}"/>
              </a:ext>
            </a:extLst>
          </p:cNvPr>
          <p:cNvSpPr/>
          <p:nvPr/>
        </p:nvSpPr>
        <p:spPr>
          <a:xfrm>
            <a:off x="4109402" y="217467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B2A01371-4FF8-65E2-DECD-01B2FC2A86B7}"/>
              </a:ext>
            </a:extLst>
          </p:cNvPr>
          <p:cNvSpPr/>
          <p:nvPr/>
        </p:nvSpPr>
        <p:spPr>
          <a:xfrm>
            <a:off x="1420000" y="43375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916874E9-F722-5E0B-11AC-C1CC83C71E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4082840"/>
              </p:ext>
            </p:extLst>
          </p:nvPr>
        </p:nvGraphicFramePr>
        <p:xfrm>
          <a:off x="1511068" y="4609111"/>
          <a:ext cx="5117185" cy="8496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5283">
                  <a:extLst>
                    <a:ext uri="{9D8B030D-6E8A-4147-A177-3AD203B41FA5}">
                      <a16:colId xmlns:a16="http://schemas.microsoft.com/office/drawing/2014/main" val="2124738744"/>
                    </a:ext>
                  </a:extLst>
                </a:gridCol>
                <a:gridCol w="1165283">
                  <a:extLst>
                    <a:ext uri="{9D8B030D-6E8A-4147-A177-3AD203B41FA5}">
                      <a16:colId xmlns:a16="http://schemas.microsoft.com/office/drawing/2014/main" val="3165298488"/>
                    </a:ext>
                  </a:extLst>
                </a:gridCol>
                <a:gridCol w="1165283">
                  <a:extLst>
                    <a:ext uri="{9D8B030D-6E8A-4147-A177-3AD203B41FA5}">
                      <a16:colId xmlns:a16="http://schemas.microsoft.com/office/drawing/2014/main" val="526375087"/>
                    </a:ext>
                  </a:extLst>
                </a:gridCol>
                <a:gridCol w="1165283">
                  <a:extLst>
                    <a:ext uri="{9D8B030D-6E8A-4147-A177-3AD203B41FA5}">
                      <a16:colId xmlns:a16="http://schemas.microsoft.com/office/drawing/2014/main" val="2474399966"/>
                    </a:ext>
                  </a:extLst>
                </a:gridCol>
                <a:gridCol w="456053">
                  <a:extLst>
                    <a:ext uri="{9D8B030D-6E8A-4147-A177-3AD203B41FA5}">
                      <a16:colId xmlns:a16="http://schemas.microsoft.com/office/drawing/2014/main" val="2769257220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</a:rPr>
                        <a:t>수주번호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납품일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92149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906654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1202931"/>
                  </a:ext>
                </a:extLst>
              </a:tr>
            </a:tbl>
          </a:graphicData>
        </a:graphic>
      </p:graphicFrame>
      <p:pic>
        <p:nvPicPr>
          <p:cNvPr id="60" name="그래픽 59" descr="쓰레기">
            <a:extLst>
              <a:ext uri="{FF2B5EF4-FFF2-40B4-BE49-F238E27FC236}">
                <a16:creationId xmlns:a16="http://schemas.microsoft.com/office/drawing/2014/main" id="{8BAF3450-9DAC-685F-49DE-D293F8A41E3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48347" y="4991390"/>
            <a:ext cx="101089" cy="101089"/>
          </a:xfrm>
          <a:prstGeom prst="rect">
            <a:avLst/>
          </a:prstGeom>
        </p:spPr>
      </p:pic>
      <p:sp>
        <p:nvSpPr>
          <p:cNvPr id="51" name="타원 50">
            <a:extLst>
              <a:ext uri="{FF2B5EF4-FFF2-40B4-BE49-F238E27FC236}">
                <a16:creationId xmlns:a16="http://schemas.microsoft.com/office/drawing/2014/main" id="{4D12A2AD-69C6-AFBA-8E0D-E7D246D22C79}"/>
              </a:ext>
            </a:extLst>
          </p:cNvPr>
          <p:cNvSpPr/>
          <p:nvPr/>
        </p:nvSpPr>
        <p:spPr>
          <a:xfrm>
            <a:off x="1368342" y="459743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61" name="그래픽 60" descr="쓰레기">
            <a:extLst>
              <a:ext uri="{FF2B5EF4-FFF2-40B4-BE49-F238E27FC236}">
                <a16:creationId xmlns:a16="http://schemas.microsoft.com/office/drawing/2014/main" id="{04E14D1A-DF6A-6BFA-A619-4751365EA13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51389" y="5252195"/>
            <a:ext cx="101089" cy="101089"/>
          </a:xfrm>
          <a:prstGeom prst="rect">
            <a:avLst/>
          </a:prstGeom>
        </p:spPr>
      </p:pic>
      <p:sp>
        <p:nvSpPr>
          <p:cNvPr id="62" name="L 도형 61">
            <a:extLst>
              <a:ext uri="{FF2B5EF4-FFF2-40B4-BE49-F238E27FC236}">
                <a16:creationId xmlns:a16="http://schemas.microsoft.com/office/drawing/2014/main" id="{7AEC476C-2C18-8713-6F6E-4928DD861E16}"/>
              </a:ext>
            </a:extLst>
          </p:cNvPr>
          <p:cNvSpPr/>
          <p:nvPr/>
        </p:nvSpPr>
        <p:spPr>
          <a:xfrm rot="18907778">
            <a:off x="1622514" y="5004161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L 도형 62">
            <a:extLst>
              <a:ext uri="{FF2B5EF4-FFF2-40B4-BE49-F238E27FC236}">
                <a16:creationId xmlns:a16="http://schemas.microsoft.com/office/drawing/2014/main" id="{CBB8F7A4-AFB1-B4BE-B0C5-E074EBEBDEAA}"/>
              </a:ext>
            </a:extLst>
          </p:cNvPr>
          <p:cNvSpPr/>
          <p:nvPr/>
        </p:nvSpPr>
        <p:spPr>
          <a:xfrm rot="18907778">
            <a:off x="1627676" y="5284420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224D73FD-755B-7288-E15D-D125DDF88D1B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445D8C34-FDC1-BF33-EB5E-C89681AA0EAA}"/>
              </a:ext>
            </a:extLst>
          </p:cNvPr>
          <p:cNvSpPr/>
          <p:nvPr/>
        </p:nvSpPr>
        <p:spPr>
          <a:xfrm>
            <a:off x="5096982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검사 완료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4F895C0E-C959-9FC5-571C-2A462E274DA8}"/>
              </a:ext>
            </a:extLst>
          </p:cNvPr>
          <p:cNvSpPr/>
          <p:nvPr/>
        </p:nvSpPr>
        <p:spPr>
          <a:xfrm>
            <a:off x="3848100" y="6420858"/>
            <a:ext cx="119320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제품검사성적서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FF2D99A1-5DE3-78F0-C784-0D92168092F7}"/>
              </a:ext>
            </a:extLst>
          </p:cNvPr>
          <p:cNvSpPr/>
          <p:nvPr/>
        </p:nvSpPr>
        <p:spPr>
          <a:xfrm>
            <a:off x="2674995" y="6420858"/>
            <a:ext cx="1112486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검사제품요청서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D939149B-B2CF-7E33-1C3E-3A47C60827BB}"/>
              </a:ext>
            </a:extLst>
          </p:cNvPr>
          <p:cNvSpPr/>
          <p:nvPr/>
        </p:nvSpPr>
        <p:spPr>
          <a:xfrm>
            <a:off x="2762572" y="63007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FD011ED0-D8D3-3116-1030-44B1F3060AA6}"/>
              </a:ext>
            </a:extLst>
          </p:cNvPr>
          <p:cNvSpPr/>
          <p:nvPr/>
        </p:nvSpPr>
        <p:spPr>
          <a:xfrm>
            <a:off x="3959851" y="63007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645FEC42-2577-4490-077E-0B9D953DDB03}"/>
              </a:ext>
            </a:extLst>
          </p:cNvPr>
          <p:cNvSpPr/>
          <p:nvPr/>
        </p:nvSpPr>
        <p:spPr>
          <a:xfrm>
            <a:off x="5190124" y="63007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9737909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55A229-EC07-95EB-A382-C73DC0FE62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4A7D88F-765E-1018-003D-D33858F0AD9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89204702"/>
              </p:ext>
            </p:extLst>
          </p:nvPr>
        </p:nvGraphicFramePr>
        <p:xfrm>
          <a:off x="7086600" y="501650"/>
          <a:ext cx="2057400" cy="1587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변경 사항 입력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제품검사요청서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팝업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사전고지정보영역에 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검사하기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제품검사 팝업 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097827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5CF1E35-6B99-BD15-F4D8-EAD642521DF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3DB5D94-0536-3EA1-A5C6-3D0B86E24C7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56FAFA7-B0CD-8E68-EA43-180653A351C5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EAA2E70-A6AD-E96C-7330-CA9BFE2B043B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29507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44009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86412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품질인정심사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098188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3C1F3E0-3200-0265-32CD-634EE067E696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D13A1F72-2173-7151-BE1C-42986B3CFCFC}"/>
              </a:ext>
            </a:extLst>
          </p:cNvPr>
          <p:cNvSpPr/>
          <p:nvPr/>
        </p:nvSpPr>
        <p:spPr>
          <a:xfrm>
            <a:off x="1311467" y="774481"/>
            <a:ext cx="5433246" cy="1628016"/>
          </a:xfrm>
          <a:prstGeom prst="roundRect">
            <a:avLst>
              <a:gd name="adj" fmla="val 43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41A7403D-1B53-1D5D-F2EB-89706D26C854}"/>
              </a:ext>
            </a:extLst>
          </p:cNvPr>
          <p:cNvSpPr/>
          <p:nvPr/>
        </p:nvSpPr>
        <p:spPr>
          <a:xfrm>
            <a:off x="1397112" y="87191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검사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A830446C-2BC5-5A6D-46C6-0500EED3C482}"/>
              </a:ext>
            </a:extLst>
          </p:cNvPr>
          <p:cNvSpPr/>
          <p:nvPr/>
        </p:nvSpPr>
        <p:spPr>
          <a:xfrm>
            <a:off x="2788253" y="1403852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427B9E87-A8F2-3391-1D51-197E946B50BC}"/>
              </a:ext>
            </a:extLst>
          </p:cNvPr>
          <p:cNvSpPr/>
          <p:nvPr/>
        </p:nvSpPr>
        <p:spPr>
          <a:xfrm>
            <a:off x="2788253" y="116348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검사시작일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002CA15-F9AB-07F3-CA53-DF82F281D73B}"/>
              </a:ext>
            </a:extLst>
          </p:cNvPr>
          <p:cNvSpPr/>
          <p:nvPr/>
        </p:nvSpPr>
        <p:spPr>
          <a:xfrm>
            <a:off x="5359979" y="1403852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홍킬동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5872E46D-618A-8E5E-4AB5-819C4FEE13B2}"/>
              </a:ext>
            </a:extLst>
          </p:cNvPr>
          <p:cNvSpPr/>
          <p:nvPr/>
        </p:nvSpPr>
        <p:spPr>
          <a:xfrm>
            <a:off x="5359979" y="116348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검사자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84F58B0-4490-782B-06C8-DD21416398C6}"/>
              </a:ext>
            </a:extLst>
          </p:cNvPr>
          <p:cNvSpPr/>
          <p:nvPr/>
        </p:nvSpPr>
        <p:spPr>
          <a:xfrm>
            <a:off x="2329732" y="1980163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80CD732-E10F-0355-F432-F7D00EEFAA8D}"/>
              </a:ext>
            </a:extLst>
          </p:cNvPr>
          <p:cNvSpPr/>
          <p:nvPr/>
        </p:nvSpPr>
        <p:spPr>
          <a:xfrm>
            <a:off x="1498340" y="173979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현장 주소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439F703C-1276-CE6C-D0A7-912B82F30C0F}"/>
              </a:ext>
            </a:extLst>
          </p:cNvPr>
          <p:cNvSpPr/>
          <p:nvPr/>
        </p:nvSpPr>
        <p:spPr>
          <a:xfrm>
            <a:off x="4055020" y="198016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F124D3AE-589B-E4AC-25B4-C29FCD2F1AA5}"/>
              </a:ext>
            </a:extLst>
          </p:cNvPr>
          <p:cNvSpPr/>
          <p:nvPr/>
        </p:nvSpPr>
        <p:spPr>
          <a:xfrm>
            <a:off x="1498339" y="197310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D932035C-36E2-2D99-8675-2C910482D684}"/>
              </a:ext>
            </a:extLst>
          </p:cNvPr>
          <p:cNvSpPr/>
          <p:nvPr/>
        </p:nvSpPr>
        <p:spPr>
          <a:xfrm>
            <a:off x="1311467" y="2510003"/>
            <a:ext cx="5433246" cy="3197123"/>
          </a:xfrm>
          <a:prstGeom prst="roundRect">
            <a:avLst>
              <a:gd name="adj" fmla="val 3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1BB61F10-93CA-17B8-0343-9989507CC41C}"/>
              </a:ext>
            </a:extLst>
          </p:cNvPr>
          <p:cNvSpPr/>
          <p:nvPr/>
        </p:nvSpPr>
        <p:spPr>
          <a:xfrm>
            <a:off x="1397112" y="260743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 설정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2E29738D-540F-55E3-972B-93436D6E211A}"/>
              </a:ext>
            </a:extLst>
          </p:cNvPr>
          <p:cNvSpPr/>
          <p:nvPr/>
        </p:nvSpPr>
        <p:spPr>
          <a:xfrm>
            <a:off x="1412612" y="2839811"/>
            <a:ext cx="32631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납품 규격과 시공 후 규격이 다를 경우 변경사유를 입력하세요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사이즈가 동일하면 자동으로 동일로 표시됩니다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DA92D681-558A-5F8A-E37D-50BC4E33FEB9}"/>
              </a:ext>
            </a:extLst>
          </p:cNvPr>
          <p:cNvSpPr/>
          <p:nvPr/>
        </p:nvSpPr>
        <p:spPr>
          <a:xfrm>
            <a:off x="1498339" y="3171925"/>
            <a:ext cx="89278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수주 선택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F394920A-42DE-1D08-ACAF-06BA097D4DB8}"/>
              </a:ext>
            </a:extLst>
          </p:cNvPr>
          <p:cNvSpPr/>
          <p:nvPr/>
        </p:nvSpPr>
        <p:spPr>
          <a:xfrm>
            <a:off x="2392119" y="3166613"/>
            <a:ext cx="32631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개소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389AB3C6-C52E-D101-84A0-A66AC4822004}"/>
              </a:ext>
            </a:extLst>
          </p:cNvPr>
          <p:cNvSpPr/>
          <p:nvPr/>
        </p:nvSpPr>
        <p:spPr>
          <a:xfrm>
            <a:off x="4077784" y="1403852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64BBBDA9-2F8B-AEBA-FA05-699328315FBA}"/>
              </a:ext>
            </a:extLst>
          </p:cNvPr>
          <p:cNvSpPr/>
          <p:nvPr/>
        </p:nvSpPr>
        <p:spPr>
          <a:xfrm>
            <a:off x="4077784" y="116348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검사종료일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32F3835-1465-0700-DA37-5DC93B9F607F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4747FAB6-BE00-62A0-3140-2F726D170E8A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F519A68C-3D32-29E7-4C4F-5F1ABB7E32EC}"/>
              </a:ext>
            </a:extLst>
          </p:cNvPr>
          <p:cNvSpPr/>
          <p:nvPr/>
        </p:nvSpPr>
        <p:spPr>
          <a:xfrm>
            <a:off x="5096982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검사 완료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68115DE3-9AA6-FC9D-F74C-C25C85547A56}"/>
              </a:ext>
            </a:extLst>
          </p:cNvPr>
          <p:cNvSpPr/>
          <p:nvPr/>
        </p:nvSpPr>
        <p:spPr>
          <a:xfrm>
            <a:off x="3848100" y="6420858"/>
            <a:ext cx="119320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제품검사성적서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0A4F9C6-96FB-52F7-3BEF-05B817B5A881}"/>
              </a:ext>
            </a:extLst>
          </p:cNvPr>
          <p:cNvGrpSpPr/>
          <p:nvPr/>
        </p:nvGrpSpPr>
        <p:grpSpPr>
          <a:xfrm>
            <a:off x="1308713" y="5857283"/>
            <a:ext cx="5435994" cy="317943"/>
            <a:chOff x="537695" y="1906551"/>
            <a:chExt cx="4674426" cy="317943"/>
          </a:xfrm>
        </p:grpSpPr>
        <p:sp>
          <p:nvSpPr>
            <p:cNvPr id="3" name="사각형: 둥근 모서리 2">
              <a:extLst>
                <a:ext uri="{FF2B5EF4-FFF2-40B4-BE49-F238E27FC236}">
                  <a16:creationId xmlns:a16="http://schemas.microsoft.com/office/drawing/2014/main" id="{87DCC4DC-6E42-D185-79A6-662A0914DF0B}"/>
                </a:ext>
              </a:extLst>
            </p:cNvPr>
            <p:cNvSpPr/>
            <p:nvPr/>
          </p:nvSpPr>
          <p:spPr>
            <a:xfrm>
              <a:off x="537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524E36ED-8D0B-A05D-25F6-D4D3782FA99B}"/>
                </a:ext>
              </a:extLst>
            </p:cNvPr>
            <p:cNvSpPr/>
            <p:nvPr/>
          </p:nvSpPr>
          <p:spPr>
            <a:xfrm>
              <a:off x="1351075" y="1940196"/>
              <a:ext cx="5575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2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C8166205-3B29-067A-2BB2-9BD603264554}"/>
                </a:ext>
              </a:extLst>
            </p:cNvPr>
            <p:cNvSpPr/>
            <p:nvPr/>
          </p:nvSpPr>
          <p:spPr>
            <a:xfrm>
              <a:off x="634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총 개소</a:t>
              </a:r>
            </a:p>
          </p:txBody>
        </p:sp>
        <p:sp>
          <p:nvSpPr>
            <p:cNvPr id="19" name="사각형: 둥근 모서리 18">
              <a:extLst>
                <a:ext uri="{FF2B5EF4-FFF2-40B4-BE49-F238E27FC236}">
                  <a16:creationId xmlns:a16="http://schemas.microsoft.com/office/drawing/2014/main" id="{966B59FC-9F1A-E82F-E236-EFA4E09EFCC7}"/>
                </a:ext>
              </a:extLst>
            </p:cNvPr>
            <p:cNvSpPr/>
            <p:nvPr/>
          </p:nvSpPr>
          <p:spPr>
            <a:xfrm>
              <a:off x="2125456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4F54DC57-0EC8-7931-8EE9-C9A979717B6C}"/>
                </a:ext>
              </a:extLst>
            </p:cNvPr>
            <p:cNvSpPr/>
            <p:nvPr/>
          </p:nvSpPr>
          <p:spPr>
            <a:xfrm>
              <a:off x="2966843" y="1940196"/>
              <a:ext cx="52958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2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12392AFB-DBF0-6AC1-E51F-5F4AF55B5A28}"/>
                </a:ext>
              </a:extLst>
            </p:cNvPr>
            <p:cNvSpPr/>
            <p:nvPr/>
          </p:nvSpPr>
          <p:spPr>
            <a:xfrm>
              <a:off x="2222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동일</a:t>
              </a:r>
            </a:p>
          </p:txBody>
        </p:sp>
        <p:sp>
          <p:nvSpPr>
            <p:cNvPr id="28" name="사각형: 둥근 모서리 27">
              <a:extLst>
                <a:ext uri="{FF2B5EF4-FFF2-40B4-BE49-F238E27FC236}">
                  <a16:creationId xmlns:a16="http://schemas.microsoft.com/office/drawing/2014/main" id="{B9B4DD94-5776-45D4-8FFF-E24DB80A8136}"/>
                </a:ext>
              </a:extLst>
            </p:cNvPr>
            <p:cNvSpPr/>
            <p:nvPr/>
          </p:nvSpPr>
          <p:spPr>
            <a:xfrm>
              <a:off x="3719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C137B4F4-95F9-1727-90F9-7C3AA56E4D91}"/>
                </a:ext>
              </a:extLst>
            </p:cNvPr>
            <p:cNvSpPr/>
            <p:nvPr/>
          </p:nvSpPr>
          <p:spPr>
            <a:xfrm>
              <a:off x="4614207" y="1940196"/>
              <a:ext cx="476465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2E9C704-EEE8-1FCA-A09C-3E0E5C8D3A2C}"/>
                </a:ext>
              </a:extLst>
            </p:cNvPr>
            <p:cNvSpPr/>
            <p:nvPr/>
          </p:nvSpPr>
          <p:spPr>
            <a:xfrm>
              <a:off x="3816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변경</a:t>
              </a:r>
            </a:p>
          </p:txBody>
        </p:sp>
      </p:grp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FF5A3D35-6A55-19AF-EBE6-926A351424CB}"/>
              </a:ext>
            </a:extLst>
          </p:cNvPr>
          <p:cNvSpPr/>
          <p:nvPr/>
        </p:nvSpPr>
        <p:spPr>
          <a:xfrm>
            <a:off x="2674995" y="6420858"/>
            <a:ext cx="1112486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검사제품요청서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B2596C6-3292-EE20-446A-955A264E46DF}"/>
              </a:ext>
            </a:extLst>
          </p:cNvPr>
          <p:cNvSpPr/>
          <p:nvPr/>
        </p:nvSpPr>
        <p:spPr>
          <a:xfrm>
            <a:off x="1494299" y="1403852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6F5E4631-2741-6AD1-4A8F-F71019D28B6D}"/>
              </a:ext>
            </a:extLst>
          </p:cNvPr>
          <p:cNvSpPr/>
          <p:nvPr/>
        </p:nvSpPr>
        <p:spPr>
          <a:xfrm>
            <a:off x="1494299" y="116348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검사방문요청일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6C775A4-3EBF-3254-30E8-1995E2603E5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35F6BA0-61F4-0D69-C63B-75E93B975B1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제품검사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6D822D12-B03C-9203-6D17-B410945AECD8}"/>
              </a:ext>
            </a:extLst>
          </p:cNvPr>
          <p:cNvGrpSpPr/>
          <p:nvPr/>
        </p:nvGrpSpPr>
        <p:grpSpPr>
          <a:xfrm>
            <a:off x="41461" y="517685"/>
            <a:ext cx="7016858" cy="203755"/>
            <a:chOff x="241300" y="3917462"/>
            <a:chExt cx="2622550" cy="197338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B4885218-6C4F-F587-5EF7-E5C2E9A6144C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B88F9BF6-5E40-F3FD-406D-CB615C37C984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CAC4443B-D206-CE67-7889-F7D2C3CDB0AF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467A4C49-1C13-99D8-38FA-697C1746C7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6570452"/>
              </p:ext>
            </p:extLst>
          </p:nvPr>
        </p:nvGraphicFramePr>
        <p:xfrm>
          <a:off x="1511068" y="3502350"/>
          <a:ext cx="5117185" cy="20383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5283">
                  <a:extLst>
                    <a:ext uri="{9D8B030D-6E8A-4147-A177-3AD203B41FA5}">
                      <a16:colId xmlns:a16="http://schemas.microsoft.com/office/drawing/2014/main" val="2124738744"/>
                    </a:ext>
                  </a:extLst>
                </a:gridCol>
                <a:gridCol w="1165283">
                  <a:extLst>
                    <a:ext uri="{9D8B030D-6E8A-4147-A177-3AD203B41FA5}">
                      <a16:colId xmlns:a16="http://schemas.microsoft.com/office/drawing/2014/main" val="3165298488"/>
                    </a:ext>
                  </a:extLst>
                </a:gridCol>
                <a:gridCol w="1165283">
                  <a:extLst>
                    <a:ext uri="{9D8B030D-6E8A-4147-A177-3AD203B41FA5}">
                      <a16:colId xmlns:a16="http://schemas.microsoft.com/office/drawing/2014/main" val="526375087"/>
                    </a:ext>
                  </a:extLst>
                </a:gridCol>
                <a:gridCol w="1165283">
                  <a:extLst>
                    <a:ext uri="{9D8B030D-6E8A-4147-A177-3AD203B41FA5}">
                      <a16:colId xmlns:a16="http://schemas.microsoft.com/office/drawing/2014/main" val="2474399966"/>
                    </a:ext>
                  </a:extLst>
                </a:gridCol>
                <a:gridCol w="456053">
                  <a:extLst>
                    <a:ext uri="{9D8B030D-6E8A-4147-A177-3AD203B41FA5}">
                      <a16:colId xmlns:a16="http://schemas.microsoft.com/office/drawing/2014/main" val="2769257220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</a:rPr>
                        <a:t>수주번호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납품일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92149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9066542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322819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1202931"/>
                  </a:ext>
                </a:extLst>
              </a:tr>
            </a:tbl>
          </a:graphicData>
        </a:graphic>
      </p:graphicFrame>
      <p:pic>
        <p:nvPicPr>
          <p:cNvPr id="62" name="그래픽 61" descr="쓰레기">
            <a:extLst>
              <a:ext uri="{FF2B5EF4-FFF2-40B4-BE49-F238E27FC236}">
                <a16:creationId xmlns:a16="http://schemas.microsoft.com/office/drawing/2014/main" id="{AAB9C8E9-6573-4A73-359B-5913C95E864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48347" y="3884629"/>
            <a:ext cx="101089" cy="101089"/>
          </a:xfrm>
          <a:prstGeom prst="rect">
            <a:avLst/>
          </a:prstGeom>
        </p:spPr>
      </p:pic>
      <p:pic>
        <p:nvPicPr>
          <p:cNvPr id="63" name="그래픽 62" descr="쓰레기">
            <a:extLst>
              <a:ext uri="{FF2B5EF4-FFF2-40B4-BE49-F238E27FC236}">
                <a16:creationId xmlns:a16="http://schemas.microsoft.com/office/drawing/2014/main" id="{6FDE57CB-A568-1154-8A95-BCCDE33AFBC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51389" y="5342688"/>
            <a:ext cx="101089" cy="101089"/>
          </a:xfrm>
          <a:prstGeom prst="rect">
            <a:avLst/>
          </a:prstGeom>
        </p:spPr>
      </p:pic>
      <p:sp>
        <p:nvSpPr>
          <p:cNvPr id="64" name="L 도형 63">
            <a:extLst>
              <a:ext uri="{FF2B5EF4-FFF2-40B4-BE49-F238E27FC236}">
                <a16:creationId xmlns:a16="http://schemas.microsoft.com/office/drawing/2014/main" id="{EC0FFF97-C82F-F6E4-458A-700D3A017120}"/>
              </a:ext>
            </a:extLst>
          </p:cNvPr>
          <p:cNvSpPr/>
          <p:nvPr/>
        </p:nvSpPr>
        <p:spPr>
          <a:xfrm rot="8100706">
            <a:off x="1622514" y="3916775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L 도형 64">
            <a:extLst>
              <a:ext uri="{FF2B5EF4-FFF2-40B4-BE49-F238E27FC236}">
                <a16:creationId xmlns:a16="http://schemas.microsoft.com/office/drawing/2014/main" id="{0C729E24-FE3A-3760-28F7-9A7C24070ED0}"/>
              </a:ext>
            </a:extLst>
          </p:cNvPr>
          <p:cNvSpPr/>
          <p:nvPr/>
        </p:nvSpPr>
        <p:spPr>
          <a:xfrm rot="18907778">
            <a:off x="1627676" y="5367163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66" name="표 65">
            <a:extLst>
              <a:ext uri="{FF2B5EF4-FFF2-40B4-BE49-F238E27FC236}">
                <a16:creationId xmlns:a16="http://schemas.microsoft.com/office/drawing/2014/main" id="{C995B74F-1A7E-823C-E394-B98C79C2DB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2832109"/>
              </p:ext>
            </p:extLst>
          </p:nvPr>
        </p:nvGraphicFramePr>
        <p:xfrm>
          <a:off x="1571658" y="4159363"/>
          <a:ext cx="4997460" cy="991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7160">
                  <a:extLst>
                    <a:ext uri="{9D8B030D-6E8A-4147-A177-3AD203B41FA5}">
                      <a16:colId xmlns:a16="http://schemas.microsoft.com/office/drawing/2014/main" val="3006738544"/>
                    </a:ext>
                  </a:extLst>
                </a:gridCol>
                <a:gridCol w="507160">
                  <a:extLst>
                    <a:ext uri="{9D8B030D-6E8A-4147-A177-3AD203B41FA5}">
                      <a16:colId xmlns:a16="http://schemas.microsoft.com/office/drawing/2014/main" val="4143185345"/>
                    </a:ext>
                  </a:extLst>
                </a:gridCol>
                <a:gridCol w="507160">
                  <a:extLst>
                    <a:ext uri="{9D8B030D-6E8A-4147-A177-3AD203B41FA5}">
                      <a16:colId xmlns:a16="http://schemas.microsoft.com/office/drawing/2014/main" val="49755194"/>
                    </a:ext>
                  </a:extLst>
                </a:gridCol>
                <a:gridCol w="507160">
                  <a:extLst>
                    <a:ext uri="{9D8B030D-6E8A-4147-A177-3AD203B41FA5}">
                      <a16:colId xmlns:a16="http://schemas.microsoft.com/office/drawing/2014/main" val="3831224658"/>
                    </a:ext>
                  </a:extLst>
                </a:gridCol>
                <a:gridCol w="507160">
                  <a:extLst>
                    <a:ext uri="{9D8B030D-6E8A-4147-A177-3AD203B41FA5}">
                      <a16:colId xmlns:a16="http://schemas.microsoft.com/office/drawing/2014/main" val="1330259605"/>
                    </a:ext>
                  </a:extLst>
                </a:gridCol>
                <a:gridCol w="507160">
                  <a:extLst>
                    <a:ext uri="{9D8B030D-6E8A-4147-A177-3AD203B41FA5}">
                      <a16:colId xmlns:a16="http://schemas.microsoft.com/office/drawing/2014/main" val="1355430463"/>
                    </a:ext>
                  </a:extLst>
                </a:gridCol>
                <a:gridCol w="1363851">
                  <a:extLst>
                    <a:ext uri="{9D8B030D-6E8A-4147-A177-3AD203B41FA5}">
                      <a16:colId xmlns:a16="http://schemas.microsoft.com/office/drawing/2014/main" val="1756905426"/>
                    </a:ext>
                  </a:extLst>
                </a:gridCol>
                <a:gridCol w="590649">
                  <a:extLst>
                    <a:ext uri="{9D8B030D-6E8A-4147-A177-3AD203B41FA5}">
                      <a16:colId xmlns:a16="http://schemas.microsoft.com/office/drawing/2014/main" val="3747358290"/>
                    </a:ext>
                  </a:extLst>
                </a:gridCol>
              </a:tblGrid>
              <a:tr h="247893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층수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규격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규격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변경사유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검사하기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3776935"/>
                  </a:ext>
                </a:extLst>
              </a:tr>
              <a:tr h="24789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11927027"/>
                  </a:ext>
                </a:extLst>
              </a:tr>
              <a:tr h="2478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층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부호명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2700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7655702"/>
                  </a:ext>
                </a:extLst>
              </a:tr>
              <a:tr h="2478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층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부호명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2700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0161776"/>
                  </a:ext>
                </a:extLst>
              </a:tr>
            </a:tbl>
          </a:graphicData>
        </a:graphic>
      </p:graphicFrame>
      <p:sp>
        <p:nvSpPr>
          <p:cNvPr id="67" name="직사각형 66">
            <a:extLst>
              <a:ext uri="{FF2B5EF4-FFF2-40B4-BE49-F238E27FC236}">
                <a16:creationId xmlns:a16="http://schemas.microsoft.com/office/drawing/2014/main" id="{7E72AA2A-FD14-A038-392D-D94AD2A27767}"/>
              </a:ext>
            </a:extLst>
          </p:cNvPr>
          <p:cNvSpPr/>
          <p:nvPr/>
        </p:nvSpPr>
        <p:spPr>
          <a:xfrm>
            <a:off x="3649850" y="4680435"/>
            <a:ext cx="416347" cy="20147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8CCA01F-528E-DCB1-485E-5190CD8DB729}"/>
              </a:ext>
            </a:extLst>
          </p:cNvPr>
          <p:cNvSpPr/>
          <p:nvPr/>
        </p:nvSpPr>
        <p:spPr>
          <a:xfrm>
            <a:off x="4156367" y="4680435"/>
            <a:ext cx="416347" cy="20147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FBB9103-CFE1-ADBE-8F50-31A15BC51FD7}"/>
              </a:ext>
            </a:extLst>
          </p:cNvPr>
          <p:cNvSpPr/>
          <p:nvPr/>
        </p:nvSpPr>
        <p:spPr>
          <a:xfrm>
            <a:off x="3649850" y="4925765"/>
            <a:ext cx="416347" cy="20147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4B77F05-4B14-F0E5-895A-D5C9E7932F10}"/>
              </a:ext>
            </a:extLst>
          </p:cNvPr>
          <p:cNvSpPr/>
          <p:nvPr/>
        </p:nvSpPr>
        <p:spPr>
          <a:xfrm>
            <a:off x="4156367" y="4925765"/>
            <a:ext cx="416347" cy="20147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6FFD1C3E-C253-E5AA-601A-7D1A99065D2F}"/>
              </a:ext>
            </a:extLst>
          </p:cNvPr>
          <p:cNvSpPr/>
          <p:nvPr/>
        </p:nvSpPr>
        <p:spPr>
          <a:xfrm>
            <a:off x="4643905" y="4680435"/>
            <a:ext cx="1304780" cy="20147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9BACE3EF-A10D-A4EE-3C99-61C8E2CDC501}"/>
              </a:ext>
            </a:extLst>
          </p:cNvPr>
          <p:cNvSpPr/>
          <p:nvPr/>
        </p:nvSpPr>
        <p:spPr>
          <a:xfrm>
            <a:off x="4643905" y="4925765"/>
            <a:ext cx="1304780" cy="20147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B348E23D-1BAC-9F27-7EAF-CEE795E180A3}"/>
              </a:ext>
            </a:extLst>
          </p:cNvPr>
          <p:cNvSpPr/>
          <p:nvPr/>
        </p:nvSpPr>
        <p:spPr>
          <a:xfrm>
            <a:off x="1412612" y="371475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F6C630D5-CC34-9F0B-E670-16B1FBF8B515}"/>
              </a:ext>
            </a:extLst>
          </p:cNvPr>
          <p:cNvSpPr/>
          <p:nvPr/>
        </p:nvSpPr>
        <p:spPr>
          <a:xfrm>
            <a:off x="1463862" y="409692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20296AA9-5024-60DE-968C-5DF5383DF3D3}"/>
              </a:ext>
            </a:extLst>
          </p:cNvPr>
          <p:cNvSpPr/>
          <p:nvPr/>
        </p:nvSpPr>
        <p:spPr>
          <a:xfrm>
            <a:off x="3617145" y="4595167"/>
            <a:ext cx="2365956" cy="581095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D445F863-C985-2822-2746-90F88C9A5256}"/>
              </a:ext>
            </a:extLst>
          </p:cNvPr>
          <p:cNvSpPr/>
          <p:nvPr/>
        </p:nvSpPr>
        <p:spPr>
          <a:xfrm>
            <a:off x="5791484" y="44982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42533E27-ACA9-29E1-6B87-33F968BB79C5}"/>
              </a:ext>
            </a:extLst>
          </p:cNvPr>
          <p:cNvSpPr/>
          <p:nvPr/>
        </p:nvSpPr>
        <p:spPr>
          <a:xfrm>
            <a:off x="6010225" y="4676976"/>
            <a:ext cx="529654" cy="204938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</a:rPr>
              <a:t>검사하기 </a:t>
            </a:r>
            <a:r>
              <a:rPr lang="ko-KR" altLang="en-US" sz="600" b="1" dirty="0">
                <a:solidFill>
                  <a:schemeClr val="accent6"/>
                </a:solidFill>
              </a:rPr>
              <a:t>완료</a:t>
            </a:r>
            <a:endParaRPr lang="en-US" altLang="ko-KR" sz="600" b="1" dirty="0">
              <a:solidFill>
                <a:schemeClr val="accent6"/>
              </a:solidFill>
            </a:endParaRP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642830F9-B7EF-1626-2F8C-82C7FB6BE799}"/>
              </a:ext>
            </a:extLst>
          </p:cNvPr>
          <p:cNvSpPr/>
          <p:nvPr/>
        </p:nvSpPr>
        <p:spPr>
          <a:xfrm>
            <a:off x="6010225" y="4917776"/>
            <a:ext cx="529654" cy="204938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</a:rPr>
              <a:t>검사하기</a:t>
            </a:r>
            <a:endParaRPr lang="en-US" altLang="ko-KR" sz="600" b="1" dirty="0">
              <a:solidFill>
                <a:schemeClr val="bg1"/>
              </a:solidFill>
            </a:endParaRPr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0A9C54B6-0FCB-8367-6D4F-4825148CC4D8}"/>
              </a:ext>
            </a:extLst>
          </p:cNvPr>
          <p:cNvSpPr/>
          <p:nvPr/>
        </p:nvSpPr>
        <p:spPr>
          <a:xfrm>
            <a:off x="6478751" y="495463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4825439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8D665F-2317-DF9C-3B6C-72FB2217ED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직사각형 10">
            <a:extLst>
              <a:ext uri="{FF2B5EF4-FFF2-40B4-BE49-F238E27FC236}">
                <a16:creationId xmlns:a16="http://schemas.microsoft.com/office/drawing/2014/main" id="{DCA2EFC1-E971-BCD1-56D5-42C06A44D7E0}"/>
              </a:ext>
            </a:extLst>
          </p:cNvPr>
          <p:cNvSpPr/>
          <p:nvPr/>
        </p:nvSpPr>
        <p:spPr>
          <a:xfrm>
            <a:off x="84138" y="620780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C8A8BDD-E16C-B6B4-38AF-4DC371842D9E}"/>
              </a:ext>
            </a:extLst>
          </p:cNvPr>
          <p:cNvSpPr/>
          <p:nvPr/>
        </p:nvSpPr>
        <p:spPr>
          <a:xfrm>
            <a:off x="1028700" y="247650"/>
            <a:ext cx="1838486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수주 선택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C926676-B1BD-74A4-0221-29471CECE3E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수주 선택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E2F265-E8FC-5E74-EEE0-A9F5F77E89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432143498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검사등록되지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않은 수주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98966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닫힘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제품검사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화면에 선택된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목록 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52C58BA-DDA5-D09F-B03A-22BB326F081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48FA3D31-AB8A-9C37-8CF0-084A5DA30F84}"/>
              </a:ext>
            </a:extLst>
          </p:cNvPr>
          <p:cNvSpPr/>
          <p:nvPr/>
        </p:nvSpPr>
        <p:spPr>
          <a:xfrm>
            <a:off x="1886030" y="1494329"/>
            <a:ext cx="3309778" cy="382933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06AE2C7-5000-AE69-43D9-5A48247BB489}"/>
              </a:ext>
            </a:extLst>
          </p:cNvPr>
          <p:cNvSpPr/>
          <p:nvPr/>
        </p:nvSpPr>
        <p:spPr>
          <a:xfrm>
            <a:off x="1886030" y="1494332"/>
            <a:ext cx="330977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수주 선택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3D525B3-0469-44DA-E6A1-97FE3D6CE600}"/>
              </a:ext>
            </a:extLst>
          </p:cNvPr>
          <p:cNvSpPr txBox="1"/>
          <p:nvPr/>
        </p:nvSpPr>
        <p:spPr>
          <a:xfrm>
            <a:off x="5054284" y="153586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DD97FFC0-BD35-F0C7-EB5A-2CA61DB20B3D}"/>
              </a:ext>
            </a:extLst>
          </p:cNvPr>
          <p:cNvSpPr/>
          <p:nvPr/>
        </p:nvSpPr>
        <p:spPr>
          <a:xfrm>
            <a:off x="3598430" y="492919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선택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71404906-E0F8-5D4E-A7EF-4F2E103B9F64}"/>
              </a:ext>
            </a:extLst>
          </p:cNvPr>
          <p:cNvSpPr/>
          <p:nvPr/>
        </p:nvSpPr>
        <p:spPr>
          <a:xfrm>
            <a:off x="2644490" y="492919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취소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2E9AE875-8740-B04E-9BDA-8E20BB00AEE5}"/>
              </a:ext>
            </a:extLst>
          </p:cNvPr>
          <p:cNvSpPr/>
          <p:nvPr/>
        </p:nvSpPr>
        <p:spPr>
          <a:xfrm>
            <a:off x="2053015" y="1984557"/>
            <a:ext cx="2978020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" name="그래픽 2" descr="돋보기">
            <a:extLst>
              <a:ext uri="{FF2B5EF4-FFF2-40B4-BE49-F238E27FC236}">
                <a16:creationId xmlns:a16="http://schemas.microsoft.com/office/drawing/2014/main" id="{657EC4E6-0284-B4BC-D1EC-A67439A6299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804457" y="2010247"/>
            <a:ext cx="150640" cy="150640"/>
          </a:xfrm>
          <a:prstGeom prst="rect">
            <a:avLst/>
          </a:prstGeom>
        </p:spPr>
      </p:pic>
      <p:graphicFrame>
        <p:nvGraphicFramePr>
          <p:cNvPr id="112" name="표 111">
            <a:extLst>
              <a:ext uri="{FF2B5EF4-FFF2-40B4-BE49-F238E27FC236}">
                <a16:creationId xmlns:a16="http://schemas.microsoft.com/office/drawing/2014/main" id="{1EA8F892-2A3F-194D-6313-640A24CE2A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6878782"/>
              </p:ext>
            </p:extLst>
          </p:nvPr>
        </p:nvGraphicFramePr>
        <p:xfrm>
          <a:off x="2053015" y="2549861"/>
          <a:ext cx="3000822" cy="19825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2730">
                  <a:extLst>
                    <a:ext uri="{9D8B030D-6E8A-4147-A177-3AD203B41FA5}">
                      <a16:colId xmlns:a16="http://schemas.microsoft.com/office/drawing/2014/main" val="2183865971"/>
                    </a:ext>
                  </a:extLst>
                </a:gridCol>
                <a:gridCol w="682023">
                  <a:extLst>
                    <a:ext uri="{9D8B030D-6E8A-4147-A177-3AD203B41FA5}">
                      <a16:colId xmlns:a16="http://schemas.microsoft.com/office/drawing/2014/main" val="3799183454"/>
                    </a:ext>
                  </a:extLst>
                </a:gridCol>
                <a:gridCol w="682023">
                  <a:extLst>
                    <a:ext uri="{9D8B030D-6E8A-4147-A177-3AD203B41FA5}">
                      <a16:colId xmlns:a16="http://schemas.microsoft.com/office/drawing/2014/main" val="4143185345"/>
                    </a:ext>
                  </a:extLst>
                </a:gridCol>
                <a:gridCol w="682023">
                  <a:extLst>
                    <a:ext uri="{9D8B030D-6E8A-4147-A177-3AD203B41FA5}">
                      <a16:colId xmlns:a16="http://schemas.microsoft.com/office/drawing/2014/main" val="49755194"/>
                    </a:ext>
                  </a:extLst>
                </a:gridCol>
                <a:gridCol w="682023">
                  <a:extLst>
                    <a:ext uri="{9D8B030D-6E8A-4147-A177-3AD203B41FA5}">
                      <a16:colId xmlns:a16="http://schemas.microsoft.com/office/drawing/2014/main" val="23827110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</a:rPr>
                        <a:t>수주번호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납품일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377693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7655702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016177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333218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353236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7677398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6195491"/>
                  </a:ext>
                </a:extLst>
              </a:tr>
            </a:tbl>
          </a:graphicData>
        </a:graphic>
      </p:graphicFrame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88DA057E-561C-F062-CCE9-562E3EC714A3}"/>
              </a:ext>
            </a:extLst>
          </p:cNvPr>
          <p:cNvSpPr/>
          <p:nvPr/>
        </p:nvSpPr>
        <p:spPr>
          <a:xfrm>
            <a:off x="2053525" y="229282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1AAD0962-C360-ABF9-46D7-CC6F7C44C6AE}"/>
              </a:ext>
            </a:extLst>
          </p:cNvPr>
          <p:cNvSpPr/>
          <p:nvPr/>
        </p:nvSpPr>
        <p:spPr>
          <a:xfrm>
            <a:off x="2609120" y="2292820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822E7920-7CD1-2FE9-E3F9-5ABA5C5A4580}"/>
              </a:ext>
            </a:extLst>
          </p:cNvPr>
          <p:cNvSpPr/>
          <p:nvPr/>
        </p:nvSpPr>
        <p:spPr>
          <a:xfrm>
            <a:off x="2053015" y="4604888"/>
            <a:ext cx="2970976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chemeClr val="tx1"/>
                </a:solidFill>
                <a:latin typeface="+mn-ea"/>
              </a:rPr>
              <a:t>수주를 선택하면 검사 대상으로 등록합니다</a:t>
            </a:r>
            <a:endParaRPr kumimoji="0"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0A20FF8D-A86A-8C3F-3632-0585887141E2}"/>
              </a:ext>
            </a:extLst>
          </p:cNvPr>
          <p:cNvSpPr/>
          <p:nvPr/>
        </p:nvSpPr>
        <p:spPr>
          <a:xfrm>
            <a:off x="1947943" y="25210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18435101-CCFB-BF9E-6F1B-8774249D4119}"/>
              </a:ext>
            </a:extLst>
          </p:cNvPr>
          <p:cNvSpPr/>
          <p:nvPr/>
        </p:nvSpPr>
        <p:spPr>
          <a:xfrm>
            <a:off x="4311227" y="49588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0631694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6B2405-F645-E1CD-8B4A-B312D11717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1C00E810-7E24-D99D-1567-CA805C72A16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13CBA9F-399B-55D1-59C9-4CDD22B46E8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제품검사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ED4E73F-BDEF-2817-0C7F-3D14010FE19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제품검사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CA91551B-5ED6-1C10-B125-3AAB341C8E0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D51ABCD9-3096-8246-E10F-8E8475B806CC}"/>
              </a:ext>
            </a:extLst>
          </p:cNvPr>
          <p:cNvSpPr/>
          <p:nvPr/>
        </p:nvSpPr>
        <p:spPr>
          <a:xfrm>
            <a:off x="84138" y="594123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E87B881-8A48-CB1C-2046-D3FA5267D9CB}"/>
              </a:ext>
            </a:extLst>
          </p:cNvPr>
          <p:cNvSpPr/>
          <p:nvPr/>
        </p:nvSpPr>
        <p:spPr>
          <a:xfrm>
            <a:off x="944582" y="783964"/>
            <a:ext cx="2357841" cy="570982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82B096C-C162-B435-2F9D-355861F9A330}"/>
              </a:ext>
            </a:extLst>
          </p:cNvPr>
          <p:cNvSpPr/>
          <p:nvPr/>
        </p:nvSpPr>
        <p:spPr>
          <a:xfrm>
            <a:off x="944583" y="779961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제품검사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A6E4D7C-2A58-494E-7A1A-09BF2471D9D9}"/>
              </a:ext>
            </a:extLst>
          </p:cNvPr>
          <p:cNvSpPr txBox="1"/>
          <p:nvPr/>
        </p:nvSpPr>
        <p:spPr>
          <a:xfrm>
            <a:off x="3165068" y="833122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32D55E-41A1-49B7-2A26-2C252F42BCD1}"/>
              </a:ext>
            </a:extLst>
          </p:cNvPr>
          <p:cNvSpPr/>
          <p:nvPr/>
        </p:nvSpPr>
        <p:spPr>
          <a:xfrm>
            <a:off x="1101550" y="1654939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규격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6690657-25FA-3283-EFF5-01EAED25DF07}"/>
              </a:ext>
            </a:extLst>
          </p:cNvPr>
          <p:cNvSpPr/>
          <p:nvPr/>
        </p:nvSpPr>
        <p:spPr>
          <a:xfrm>
            <a:off x="1177749" y="1864303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B33559D-41DC-3F04-0043-C2655295409D}"/>
              </a:ext>
            </a:extLst>
          </p:cNvPr>
          <p:cNvSpPr/>
          <p:nvPr/>
        </p:nvSpPr>
        <p:spPr>
          <a:xfrm>
            <a:off x="1100284" y="3315207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가공상태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0F52F6E-0469-DA7C-8B51-FD9DEE47F92F}"/>
              </a:ext>
            </a:extLst>
          </p:cNvPr>
          <p:cNvSpPr/>
          <p:nvPr/>
        </p:nvSpPr>
        <p:spPr>
          <a:xfrm>
            <a:off x="1101550" y="1140053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제품명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9148818-B9A8-51C7-250E-7D78A4D3149B}"/>
              </a:ext>
            </a:extLst>
          </p:cNvPr>
          <p:cNvSpPr/>
          <p:nvPr/>
        </p:nvSpPr>
        <p:spPr>
          <a:xfrm>
            <a:off x="1177749" y="1349417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제품명</a:t>
            </a: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BACD68D9-1FF3-623E-B650-AA0A18C964A3}"/>
              </a:ext>
            </a:extLst>
          </p:cNvPr>
          <p:cNvSpPr/>
          <p:nvPr/>
        </p:nvSpPr>
        <p:spPr>
          <a:xfrm>
            <a:off x="1260516" y="3542910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EA7786D3-4D56-4AEF-EA80-7C9598C06D0D}"/>
              </a:ext>
            </a:extLst>
          </p:cNvPr>
          <p:cNvSpPr/>
          <p:nvPr/>
        </p:nvSpPr>
        <p:spPr>
          <a:xfrm>
            <a:off x="2197116" y="3542910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407C41E6-0F40-28E0-E284-1EC0045FA24C}"/>
              </a:ext>
            </a:extLst>
          </p:cNvPr>
          <p:cNvSpPr/>
          <p:nvPr/>
        </p:nvSpPr>
        <p:spPr>
          <a:xfrm>
            <a:off x="3753976" y="783964"/>
            <a:ext cx="2357841" cy="462301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8E3D59D3-31EF-116B-FD25-B1D583E0123E}"/>
              </a:ext>
            </a:extLst>
          </p:cNvPr>
          <p:cNvSpPr/>
          <p:nvPr/>
        </p:nvSpPr>
        <p:spPr>
          <a:xfrm>
            <a:off x="3753977" y="779961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제품검사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8546FDFE-4A76-60FD-5426-4D3BECA80365}"/>
              </a:ext>
            </a:extLst>
          </p:cNvPr>
          <p:cNvSpPr txBox="1"/>
          <p:nvPr/>
        </p:nvSpPr>
        <p:spPr>
          <a:xfrm>
            <a:off x="5974462" y="833122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C8922685-B8E6-816B-F1FA-6E082213A036}"/>
              </a:ext>
            </a:extLst>
          </p:cNvPr>
          <p:cNvSpPr/>
          <p:nvPr/>
        </p:nvSpPr>
        <p:spPr>
          <a:xfrm>
            <a:off x="5058322" y="4989740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검사 완료</a:t>
            </a:r>
          </a:p>
        </p:txBody>
      </p:sp>
      <p:sp>
        <p:nvSpPr>
          <p:cNvPr id="184" name="사각형: 둥근 모서리 183">
            <a:extLst>
              <a:ext uri="{FF2B5EF4-FFF2-40B4-BE49-F238E27FC236}">
                <a16:creationId xmlns:a16="http://schemas.microsoft.com/office/drawing/2014/main" id="{B50C64B2-B8E6-5196-E6E8-9BD2904435AC}"/>
              </a:ext>
            </a:extLst>
          </p:cNvPr>
          <p:cNvSpPr/>
          <p:nvPr/>
        </p:nvSpPr>
        <p:spPr>
          <a:xfrm>
            <a:off x="4004710" y="4989740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8334D90D-DCF5-08C8-5B30-330A5F0045D7}"/>
              </a:ext>
            </a:extLst>
          </p:cNvPr>
          <p:cNvSpPr/>
          <p:nvPr/>
        </p:nvSpPr>
        <p:spPr>
          <a:xfrm>
            <a:off x="3909678" y="4332939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특이사항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148174B7-46EF-EA06-C86F-C8803320E393}"/>
              </a:ext>
            </a:extLst>
          </p:cNvPr>
          <p:cNvSpPr/>
          <p:nvPr/>
        </p:nvSpPr>
        <p:spPr>
          <a:xfrm>
            <a:off x="3985877" y="4542303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0" name="사각형: 둥근 모서리 189">
            <a:extLst>
              <a:ext uri="{FF2B5EF4-FFF2-40B4-BE49-F238E27FC236}">
                <a16:creationId xmlns:a16="http://schemas.microsoft.com/office/drawing/2014/main" id="{912CDE60-801D-DC8A-850B-EBFEB7EBDD4D}"/>
              </a:ext>
            </a:extLst>
          </p:cNvPr>
          <p:cNvSpPr/>
          <p:nvPr/>
        </p:nvSpPr>
        <p:spPr>
          <a:xfrm>
            <a:off x="1181937" y="2399765"/>
            <a:ext cx="1860102" cy="836651"/>
          </a:xfrm>
          <a:prstGeom prst="roundRect">
            <a:avLst>
              <a:gd name="adj" fmla="val 84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클릭하여 파일을 찾거나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마우스로 파일을 끌어오세요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D88FC2D4-452B-7415-4DC9-5EBA4DB90BA1}"/>
              </a:ext>
            </a:extLst>
          </p:cNvPr>
          <p:cNvSpPr/>
          <p:nvPr/>
        </p:nvSpPr>
        <p:spPr>
          <a:xfrm>
            <a:off x="1107004" y="2190967"/>
            <a:ext cx="779783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제품 사진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장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6F447F72-4E29-C921-2B41-E79ACB90A3D8}"/>
              </a:ext>
            </a:extLst>
          </p:cNvPr>
          <p:cNvSpPr/>
          <p:nvPr/>
        </p:nvSpPr>
        <p:spPr>
          <a:xfrm>
            <a:off x="1100284" y="3843504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재봉상태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6" name="사각형: 둥근 모서리 195">
            <a:extLst>
              <a:ext uri="{FF2B5EF4-FFF2-40B4-BE49-F238E27FC236}">
                <a16:creationId xmlns:a16="http://schemas.microsoft.com/office/drawing/2014/main" id="{6283C8CB-BD7A-D1CF-ED76-3DA9F4BD77F6}"/>
              </a:ext>
            </a:extLst>
          </p:cNvPr>
          <p:cNvSpPr/>
          <p:nvPr/>
        </p:nvSpPr>
        <p:spPr>
          <a:xfrm>
            <a:off x="1260516" y="4071207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4FD64221-0E67-DEE0-64FA-61587F2F5819}"/>
              </a:ext>
            </a:extLst>
          </p:cNvPr>
          <p:cNvSpPr/>
          <p:nvPr/>
        </p:nvSpPr>
        <p:spPr>
          <a:xfrm>
            <a:off x="2197116" y="4071207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CDF0C533-0A55-1F34-9961-F4BF9B20F1AA}"/>
              </a:ext>
            </a:extLst>
          </p:cNvPr>
          <p:cNvSpPr/>
          <p:nvPr/>
        </p:nvSpPr>
        <p:spPr>
          <a:xfrm>
            <a:off x="1100284" y="4383523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조립상태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92906100-3970-2DE6-D455-7062E015309E}"/>
              </a:ext>
            </a:extLst>
          </p:cNvPr>
          <p:cNvSpPr/>
          <p:nvPr/>
        </p:nvSpPr>
        <p:spPr>
          <a:xfrm>
            <a:off x="1260516" y="4611226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200" name="사각형: 둥근 모서리 199">
            <a:extLst>
              <a:ext uri="{FF2B5EF4-FFF2-40B4-BE49-F238E27FC236}">
                <a16:creationId xmlns:a16="http://schemas.microsoft.com/office/drawing/2014/main" id="{E9DBDB10-9BEA-29CF-4CDE-966464A6ABAF}"/>
              </a:ext>
            </a:extLst>
          </p:cNvPr>
          <p:cNvSpPr/>
          <p:nvPr/>
        </p:nvSpPr>
        <p:spPr>
          <a:xfrm>
            <a:off x="2197116" y="4611226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F93A91A7-00E1-1A41-13A0-B21BB3E78977}"/>
              </a:ext>
            </a:extLst>
          </p:cNvPr>
          <p:cNvSpPr/>
          <p:nvPr/>
        </p:nvSpPr>
        <p:spPr>
          <a:xfrm>
            <a:off x="1100284" y="4911820"/>
            <a:ext cx="114697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연기차단재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2" name="사각형: 둥근 모서리 201">
            <a:extLst>
              <a:ext uri="{FF2B5EF4-FFF2-40B4-BE49-F238E27FC236}">
                <a16:creationId xmlns:a16="http://schemas.microsoft.com/office/drawing/2014/main" id="{317CA42E-BFEC-9389-105F-2C4C27D90B3D}"/>
              </a:ext>
            </a:extLst>
          </p:cNvPr>
          <p:cNvSpPr/>
          <p:nvPr/>
        </p:nvSpPr>
        <p:spPr>
          <a:xfrm>
            <a:off x="1260516" y="513952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203" name="사각형: 둥근 모서리 202">
            <a:extLst>
              <a:ext uri="{FF2B5EF4-FFF2-40B4-BE49-F238E27FC236}">
                <a16:creationId xmlns:a16="http://schemas.microsoft.com/office/drawing/2014/main" id="{425E5EA5-5852-35C7-EC60-3D0F7833912A}"/>
              </a:ext>
            </a:extLst>
          </p:cNvPr>
          <p:cNvSpPr/>
          <p:nvPr/>
        </p:nvSpPr>
        <p:spPr>
          <a:xfrm>
            <a:off x="2197116" y="5139523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204" name="직사각형 203">
            <a:extLst>
              <a:ext uri="{FF2B5EF4-FFF2-40B4-BE49-F238E27FC236}">
                <a16:creationId xmlns:a16="http://schemas.microsoft.com/office/drawing/2014/main" id="{D90729FC-E494-8465-62AD-40050BB6DE02}"/>
              </a:ext>
            </a:extLst>
          </p:cNvPr>
          <p:cNvSpPr/>
          <p:nvPr/>
        </p:nvSpPr>
        <p:spPr>
          <a:xfrm>
            <a:off x="1100284" y="5406983"/>
            <a:ext cx="114697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하단마감재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5" name="사각형: 둥근 모서리 204">
            <a:extLst>
              <a:ext uri="{FF2B5EF4-FFF2-40B4-BE49-F238E27FC236}">
                <a16:creationId xmlns:a16="http://schemas.microsoft.com/office/drawing/2014/main" id="{E3F91A9C-3BE2-2FC0-5E50-30D98421C158}"/>
              </a:ext>
            </a:extLst>
          </p:cNvPr>
          <p:cNvSpPr/>
          <p:nvPr/>
        </p:nvSpPr>
        <p:spPr>
          <a:xfrm>
            <a:off x="1260516" y="5634686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206" name="사각형: 둥근 모서리 205">
            <a:extLst>
              <a:ext uri="{FF2B5EF4-FFF2-40B4-BE49-F238E27FC236}">
                <a16:creationId xmlns:a16="http://schemas.microsoft.com/office/drawing/2014/main" id="{9544DC48-6F8F-FDEE-8D23-20D16D629931}"/>
              </a:ext>
            </a:extLst>
          </p:cNvPr>
          <p:cNvSpPr/>
          <p:nvPr/>
        </p:nvSpPr>
        <p:spPr>
          <a:xfrm>
            <a:off x="2197116" y="5634686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EC29C668-FDDC-F78C-8D3A-87B44B05148D}"/>
              </a:ext>
            </a:extLst>
          </p:cNvPr>
          <p:cNvSpPr/>
          <p:nvPr/>
        </p:nvSpPr>
        <p:spPr>
          <a:xfrm>
            <a:off x="1100284" y="5897389"/>
            <a:ext cx="114697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모터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8" name="사각형: 둥근 모서리 207">
            <a:extLst>
              <a:ext uri="{FF2B5EF4-FFF2-40B4-BE49-F238E27FC236}">
                <a16:creationId xmlns:a16="http://schemas.microsoft.com/office/drawing/2014/main" id="{5718D931-1299-2854-8D80-2E127A6F6B64}"/>
              </a:ext>
            </a:extLst>
          </p:cNvPr>
          <p:cNvSpPr/>
          <p:nvPr/>
        </p:nvSpPr>
        <p:spPr>
          <a:xfrm>
            <a:off x="1260516" y="6125092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209" name="사각형: 둥근 모서리 208">
            <a:extLst>
              <a:ext uri="{FF2B5EF4-FFF2-40B4-BE49-F238E27FC236}">
                <a16:creationId xmlns:a16="http://schemas.microsoft.com/office/drawing/2014/main" id="{27785AA3-DBDE-5F4C-7BFC-E1DC42E9AE37}"/>
              </a:ext>
            </a:extLst>
          </p:cNvPr>
          <p:cNvSpPr/>
          <p:nvPr/>
        </p:nvSpPr>
        <p:spPr>
          <a:xfrm>
            <a:off x="2197116" y="6125092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3632A1FA-19FC-05C4-BF5E-AD23DEE645EA}"/>
              </a:ext>
            </a:extLst>
          </p:cNvPr>
          <p:cNvSpPr/>
          <p:nvPr/>
        </p:nvSpPr>
        <p:spPr>
          <a:xfrm>
            <a:off x="2574045" y="6493716"/>
            <a:ext cx="7302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rgbClr val="FF0000"/>
                </a:solidFill>
                <a:latin typeface="+mn-ea"/>
              </a:rPr>
              <a:t>이어서 계속</a:t>
            </a:r>
            <a:r>
              <a:rPr kumimoji="0" lang="ko-KR" altLang="en-US" sz="700" b="1" spc="-300" dirty="0">
                <a:solidFill>
                  <a:srgbClr val="FF0000"/>
                </a:solidFill>
                <a:latin typeface="+mn-ea"/>
              </a:rPr>
              <a:t>↓↓</a:t>
            </a:r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BC421DCA-54A9-BA87-E61D-6550304047A8}"/>
              </a:ext>
            </a:extLst>
          </p:cNvPr>
          <p:cNvSpPr/>
          <p:nvPr/>
        </p:nvSpPr>
        <p:spPr>
          <a:xfrm>
            <a:off x="3909678" y="1132148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재질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5" name="사각형: 둥근 모서리 214">
            <a:extLst>
              <a:ext uri="{FF2B5EF4-FFF2-40B4-BE49-F238E27FC236}">
                <a16:creationId xmlns:a16="http://schemas.microsoft.com/office/drawing/2014/main" id="{67C8625B-A31A-D05D-2C45-D66DF17B48D4}"/>
              </a:ext>
            </a:extLst>
          </p:cNvPr>
          <p:cNvSpPr/>
          <p:nvPr/>
        </p:nvSpPr>
        <p:spPr>
          <a:xfrm>
            <a:off x="4069910" y="1359851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216" name="사각형: 둥근 모서리 215">
            <a:extLst>
              <a:ext uri="{FF2B5EF4-FFF2-40B4-BE49-F238E27FC236}">
                <a16:creationId xmlns:a16="http://schemas.microsoft.com/office/drawing/2014/main" id="{17153EC6-207C-46B2-4CCC-9577D2662757}"/>
              </a:ext>
            </a:extLst>
          </p:cNvPr>
          <p:cNvSpPr/>
          <p:nvPr/>
        </p:nvSpPr>
        <p:spPr>
          <a:xfrm>
            <a:off x="5006510" y="1359851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F0270762-14C3-369D-9141-95489BDBC2EC}"/>
              </a:ext>
            </a:extLst>
          </p:cNvPr>
          <p:cNvSpPr/>
          <p:nvPr/>
        </p:nvSpPr>
        <p:spPr>
          <a:xfrm>
            <a:off x="3909678" y="3734988"/>
            <a:ext cx="196059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내화시험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차연시험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개폐시험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내충격시험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7" name="사각형: 둥근 모서리 226">
            <a:extLst>
              <a:ext uri="{FF2B5EF4-FFF2-40B4-BE49-F238E27FC236}">
                <a16:creationId xmlns:a16="http://schemas.microsoft.com/office/drawing/2014/main" id="{7825E54D-C411-E72B-7542-419383796FA7}"/>
              </a:ext>
            </a:extLst>
          </p:cNvPr>
          <p:cNvSpPr/>
          <p:nvPr/>
        </p:nvSpPr>
        <p:spPr>
          <a:xfrm>
            <a:off x="4069910" y="3962691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228" name="사각형: 둥근 모서리 227">
            <a:extLst>
              <a:ext uri="{FF2B5EF4-FFF2-40B4-BE49-F238E27FC236}">
                <a16:creationId xmlns:a16="http://schemas.microsoft.com/office/drawing/2014/main" id="{99E8A4A0-53BF-0966-66CC-9E608771587C}"/>
              </a:ext>
            </a:extLst>
          </p:cNvPr>
          <p:cNvSpPr/>
          <p:nvPr/>
        </p:nvSpPr>
        <p:spPr>
          <a:xfrm>
            <a:off x="5006510" y="3962691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6F81ED4C-A759-1926-D6DF-5B87FAB2B521}"/>
              </a:ext>
            </a:extLst>
          </p:cNvPr>
          <p:cNvSpPr/>
          <p:nvPr/>
        </p:nvSpPr>
        <p:spPr>
          <a:xfrm>
            <a:off x="3909678" y="1628499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길이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F5D8F55E-091B-FB29-0904-A946D5D01932}"/>
              </a:ext>
            </a:extLst>
          </p:cNvPr>
          <p:cNvSpPr/>
          <p:nvPr/>
        </p:nvSpPr>
        <p:spPr>
          <a:xfrm>
            <a:off x="3985878" y="1837863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835795F5-6273-0115-7416-6E7FCBF87E20}"/>
              </a:ext>
            </a:extLst>
          </p:cNvPr>
          <p:cNvSpPr/>
          <p:nvPr/>
        </p:nvSpPr>
        <p:spPr>
          <a:xfrm>
            <a:off x="3909677" y="2133059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높이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5D374D9D-85C7-F7FD-8044-6657E8CC8257}"/>
              </a:ext>
            </a:extLst>
          </p:cNvPr>
          <p:cNvSpPr/>
          <p:nvPr/>
        </p:nvSpPr>
        <p:spPr>
          <a:xfrm>
            <a:off x="3985877" y="2342423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B802C832-585C-B7FD-7A2B-F9E9A224D651}"/>
              </a:ext>
            </a:extLst>
          </p:cNvPr>
          <p:cNvSpPr/>
          <p:nvPr/>
        </p:nvSpPr>
        <p:spPr>
          <a:xfrm>
            <a:off x="3909678" y="2637619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가이드레일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홈간격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40FA927D-20C2-B60A-6CA4-EC30AC188978}"/>
              </a:ext>
            </a:extLst>
          </p:cNvPr>
          <p:cNvSpPr/>
          <p:nvPr/>
        </p:nvSpPr>
        <p:spPr>
          <a:xfrm>
            <a:off x="3985878" y="2846983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C75200DC-A1CE-53F4-4F3C-F5D8B5B94D53}"/>
              </a:ext>
            </a:extLst>
          </p:cNvPr>
          <p:cNvSpPr/>
          <p:nvPr/>
        </p:nvSpPr>
        <p:spPr>
          <a:xfrm>
            <a:off x="3909677" y="3146007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하단마감재 간격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8" name="직사각형 237">
            <a:extLst>
              <a:ext uri="{FF2B5EF4-FFF2-40B4-BE49-F238E27FC236}">
                <a16:creationId xmlns:a16="http://schemas.microsoft.com/office/drawing/2014/main" id="{A49B856B-8FD8-FAF9-8B9A-2F6B0F6462B2}"/>
              </a:ext>
            </a:extLst>
          </p:cNvPr>
          <p:cNvSpPr/>
          <p:nvPr/>
        </p:nvSpPr>
        <p:spPr>
          <a:xfrm>
            <a:off x="3985877" y="3355371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9" name="사각형: 둥근 모서리 238">
            <a:extLst>
              <a:ext uri="{FF2B5EF4-FFF2-40B4-BE49-F238E27FC236}">
                <a16:creationId xmlns:a16="http://schemas.microsoft.com/office/drawing/2014/main" id="{FE9CEDCA-59CF-4A0F-95BA-7A7F61C0F14A}"/>
              </a:ext>
            </a:extLst>
          </p:cNvPr>
          <p:cNvSpPr/>
          <p:nvPr/>
        </p:nvSpPr>
        <p:spPr>
          <a:xfrm>
            <a:off x="5010985" y="1848078"/>
            <a:ext cx="436988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240" name="사각형: 둥근 모서리 239">
            <a:extLst>
              <a:ext uri="{FF2B5EF4-FFF2-40B4-BE49-F238E27FC236}">
                <a16:creationId xmlns:a16="http://schemas.microsoft.com/office/drawing/2014/main" id="{37C319EA-5448-3A91-B2D4-725CD245B468}"/>
              </a:ext>
            </a:extLst>
          </p:cNvPr>
          <p:cNvSpPr/>
          <p:nvPr/>
        </p:nvSpPr>
        <p:spPr>
          <a:xfrm>
            <a:off x="5495918" y="1848078"/>
            <a:ext cx="436988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242" name="사각형: 둥근 모서리 241">
            <a:extLst>
              <a:ext uri="{FF2B5EF4-FFF2-40B4-BE49-F238E27FC236}">
                <a16:creationId xmlns:a16="http://schemas.microsoft.com/office/drawing/2014/main" id="{2B073D7C-0300-53FE-E764-2D100E0ECA7E}"/>
              </a:ext>
            </a:extLst>
          </p:cNvPr>
          <p:cNvSpPr/>
          <p:nvPr/>
        </p:nvSpPr>
        <p:spPr>
          <a:xfrm>
            <a:off x="5010985" y="2359363"/>
            <a:ext cx="436988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243" name="사각형: 둥근 모서리 242">
            <a:extLst>
              <a:ext uri="{FF2B5EF4-FFF2-40B4-BE49-F238E27FC236}">
                <a16:creationId xmlns:a16="http://schemas.microsoft.com/office/drawing/2014/main" id="{238F4860-2FB7-F806-C89A-1D6FC19D80CB}"/>
              </a:ext>
            </a:extLst>
          </p:cNvPr>
          <p:cNvSpPr/>
          <p:nvPr/>
        </p:nvSpPr>
        <p:spPr>
          <a:xfrm>
            <a:off x="5495918" y="2359363"/>
            <a:ext cx="436988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244" name="사각형: 둥근 모서리 243">
            <a:extLst>
              <a:ext uri="{FF2B5EF4-FFF2-40B4-BE49-F238E27FC236}">
                <a16:creationId xmlns:a16="http://schemas.microsoft.com/office/drawing/2014/main" id="{EDF0F071-F3B5-1204-9277-5A295CCDB5E8}"/>
              </a:ext>
            </a:extLst>
          </p:cNvPr>
          <p:cNvSpPr/>
          <p:nvPr/>
        </p:nvSpPr>
        <p:spPr>
          <a:xfrm>
            <a:off x="5010985" y="2862281"/>
            <a:ext cx="436988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245" name="사각형: 둥근 모서리 244">
            <a:extLst>
              <a:ext uri="{FF2B5EF4-FFF2-40B4-BE49-F238E27FC236}">
                <a16:creationId xmlns:a16="http://schemas.microsoft.com/office/drawing/2014/main" id="{69CC3BA9-5C27-81E3-4A51-4BC5AA89F052}"/>
              </a:ext>
            </a:extLst>
          </p:cNvPr>
          <p:cNvSpPr/>
          <p:nvPr/>
        </p:nvSpPr>
        <p:spPr>
          <a:xfrm>
            <a:off x="5495918" y="2862281"/>
            <a:ext cx="436988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246" name="사각형: 둥근 모서리 245">
            <a:extLst>
              <a:ext uri="{FF2B5EF4-FFF2-40B4-BE49-F238E27FC236}">
                <a16:creationId xmlns:a16="http://schemas.microsoft.com/office/drawing/2014/main" id="{548BB5C3-9730-F0FE-DE38-C56C1C34A6FD}"/>
              </a:ext>
            </a:extLst>
          </p:cNvPr>
          <p:cNvSpPr/>
          <p:nvPr/>
        </p:nvSpPr>
        <p:spPr>
          <a:xfrm>
            <a:off x="5010985" y="3369320"/>
            <a:ext cx="436988" cy="196264"/>
          </a:xfrm>
          <a:prstGeom prst="roundRect">
            <a:avLst>
              <a:gd name="adj" fmla="val 31301"/>
            </a:avLst>
          </a:prstGeom>
          <a:solidFill>
            <a:schemeClr val="accent2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247" name="사각형: 둥근 모서리 246">
            <a:extLst>
              <a:ext uri="{FF2B5EF4-FFF2-40B4-BE49-F238E27FC236}">
                <a16:creationId xmlns:a16="http://schemas.microsoft.com/office/drawing/2014/main" id="{236CE65A-E2EE-251B-5A86-4A608C8E1CD1}"/>
              </a:ext>
            </a:extLst>
          </p:cNvPr>
          <p:cNvSpPr/>
          <p:nvPr/>
        </p:nvSpPr>
        <p:spPr>
          <a:xfrm>
            <a:off x="5495918" y="3369320"/>
            <a:ext cx="436988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graphicFrame>
        <p:nvGraphicFramePr>
          <p:cNvPr id="248" name="표 247">
            <a:extLst>
              <a:ext uri="{FF2B5EF4-FFF2-40B4-BE49-F238E27FC236}">
                <a16:creationId xmlns:a16="http://schemas.microsoft.com/office/drawing/2014/main" id="{D6AD7790-313F-1906-89F3-7C86E0F5D6B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12817305"/>
              </p:ext>
            </p:extLst>
          </p:nvPr>
        </p:nvGraphicFramePr>
        <p:xfrm>
          <a:off x="7086600" y="501650"/>
          <a:ext cx="2057400" cy="13690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적합값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입력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58129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특이사항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346231"/>
                  </a:ext>
                </a:extLst>
              </a:tr>
            </a:tbl>
          </a:graphicData>
        </a:graphic>
      </p:graphicFrame>
      <p:sp>
        <p:nvSpPr>
          <p:cNvPr id="249" name="타원 248">
            <a:extLst>
              <a:ext uri="{FF2B5EF4-FFF2-40B4-BE49-F238E27FC236}">
                <a16:creationId xmlns:a16="http://schemas.microsoft.com/office/drawing/2014/main" id="{89846DB8-76F1-B19F-0482-8AB208BAFCD8}"/>
              </a:ext>
            </a:extLst>
          </p:cNvPr>
          <p:cNvSpPr/>
          <p:nvPr/>
        </p:nvSpPr>
        <p:spPr>
          <a:xfrm>
            <a:off x="942614" y="322453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0" name="타원 249">
            <a:extLst>
              <a:ext uri="{FF2B5EF4-FFF2-40B4-BE49-F238E27FC236}">
                <a16:creationId xmlns:a16="http://schemas.microsoft.com/office/drawing/2014/main" id="{47A3B1B7-5D4E-36B7-FEB9-794D5BD89DCE}"/>
              </a:ext>
            </a:extLst>
          </p:cNvPr>
          <p:cNvSpPr/>
          <p:nvPr/>
        </p:nvSpPr>
        <p:spPr>
          <a:xfrm>
            <a:off x="3896977" y="45854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75AC377C-9072-C866-34BC-8B14E651FF94}"/>
              </a:ext>
            </a:extLst>
          </p:cNvPr>
          <p:cNvSpPr/>
          <p:nvPr/>
        </p:nvSpPr>
        <p:spPr>
          <a:xfrm>
            <a:off x="5795970" y="501200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7952176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9C5DF6-F8AF-4FBE-C467-8AA88DB1C9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61958EC-7EE2-142F-4C13-CD0FB83AC89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제품검사요청서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8032605-ED5C-D5EF-92A3-BDDD6FD4D6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76520177"/>
              </p:ext>
            </p:extLst>
          </p:nvPr>
        </p:nvGraphicFramePr>
        <p:xfrm>
          <a:off x="7086600" y="501650"/>
          <a:ext cx="2057400" cy="9393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인쇄용 페이지 형태로 구분되어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 시 필수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58558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90C5E7F-C546-B854-174A-DF222979BA3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65A7C8F-7430-98A3-8134-C8F6763C15F3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D46EC3A-5CA1-FE0A-F353-7198F23B7046}"/>
              </a:ext>
            </a:extLst>
          </p:cNvPr>
          <p:cNvSpPr/>
          <p:nvPr/>
        </p:nvSpPr>
        <p:spPr>
          <a:xfrm>
            <a:off x="1324498" y="906412"/>
            <a:ext cx="4357537" cy="58663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AEA6C31-1C9E-4CCB-8CF5-164BE01D4391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CCBC2F3-E050-EA22-C0CC-A4BC0F403E6F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029E16CC-C04D-05BC-0AFB-7F1A474159DA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5861600-65FC-A0B0-BE3B-8570D2DCDD23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제품검사요청서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29A6078-A37D-E83B-64F8-08E02C522990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8BB6838-3F14-5092-15E6-BA5682B634C9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5F54036-3E45-1F3C-4584-EF648771689F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0ACEB93-C4AD-7B29-0AA4-C1B1A43DBDB5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B2DE1BF-3BC4-E1DC-D59A-64C4F450E134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8F7DE38-A402-EA0F-3A6E-530D4A806D2B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9D86458-FFFF-77FB-A330-8D44DC5C6491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3EF9414-3E55-4198-2BB6-F36F93CC4422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DC684F2-3309-9A93-9366-FB5722D41738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221B76B-8161-0016-1C59-7D2E83ABD6E3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D72FBA78-2C21-E314-EB5D-ABD75A2BDD5E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545DC786-0E01-411D-DB74-9E972E0097D5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A0CED7E-09E0-D139-EEB7-8CCE0FA860B8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ADEA68E-E99D-70C0-7048-C2FE09CEE3F4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EB2E0A3A-B7A2-1451-99BA-E3D2EC4C7E59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9EBDD259-1F67-3927-928D-FA90313EC435}"/>
              </a:ext>
            </a:extLst>
          </p:cNvPr>
          <p:cNvSpPr/>
          <p:nvPr/>
        </p:nvSpPr>
        <p:spPr>
          <a:xfrm>
            <a:off x="145073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E4B5CE54-CC5E-EC6F-44B4-234C7654E248}"/>
              </a:ext>
            </a:extLst>
          </p:cNvPr>
          <p:cNvSpPr/>
          <p:nvPr/>
        </p:nvSpPr>
        <p:spPr>
          <a:xfrm>
            <a:off x="2034108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0E8A534-9CFF-0319-4CF7-DD702422DAE7}"/>
              </a:ext>
            </a:extLst>
          </p:cNvPr>
          <p:cNvGraphicFramePr>
            <a:graphicFrameLocks noGrp="1"/>
          </p:cNvGraphicFramePr>
          <p:nvPr/>
        </p:nvGraphicFramePr>
        <p:xfrm>
          <a:off x="1450736" y="2088005"/>
          <a:ext cx="4141048" cy="120640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5262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035262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1035262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035262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기본정보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87276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수주처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수주번호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담당자연락처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010-1234-1234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납품일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현장주소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총 개소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접수일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검사방문요청일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전화예정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693346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C16EC3F4-4794-E0F3-CD3D-EBE9BA7DF7B7}"/>
              </a:ext>
            </a:extLst>
          </p:cNvPr>
          <p:cNvGraphicFramePr>
            <a:graphicFrameLocks noGrp="1"/>
          </p:cNvGraphicFramePr>
          <p:nvPr/>
        </p:nvGraphicFramePr>
        <p:xfrm>
          <a:off x="1450736" y="3625505"/>
          <a:ext cx="4141050" cy="160853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8210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828210">
                  <a:extLst>
                    <a:ext uri="{9D8B030D-6E8A-4147-A177-3AD203B41FA5}">
                      <a16:colId xmlns:a16="http://schemas.microsoft.com/office/drawing/2014/main" val="4209420159"/>
                    </a:ext>
                  </a:extLst>
                </a:gridCol>
                <a:gridCol w="8282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828210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82821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건축공사장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대지위치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지번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자재유통업자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성명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공사시공자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성명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693346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7570968"/>
                  </a:ext>
                </a:extLst>
              </a:tr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공사감리자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성명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사무소명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157335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사무소주소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4207047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CB74CD0-2227-E94A-1F06-34DCA8FC7BB6}"/>
              </a:ext>
            </a:extLst>
          </p:cNvPr>
          <p:cNvGraphicFramePr>
            <a:graphicFrameLocks noGrp="1"/>
          </p:cNvGraphicFramePr>
          <p:nvPr/>
        </p:nvGraphicFramePr>
        <p:xfrm>
          <a:off x="1450737" y="3374695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입력사항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000802C8-AA10-E485-B8BC-C0D8F765E4FA}"/>
              </a:ext>
            </a:extLst>
          </p:cNvPr>
          <p:cNvGraphicFramePr>
            <a:graphicFrameLocks noGrp="1"/>
          </p:cNvGraphicFramePr>
          <p:nvPr/>
        </p:nvGraphicFramePr>
        <p:xfrm>
          <a:off x="1450734" y="5299858"/>
          <a:ext cx="4141050" cy="68439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8210">
                  <a:extLst>
                    <a:ext uri="{9D8B030D-6E8A-4147-A177-3AD203B41FA5}">
                      <a16:colId xmlns:a16="http://schemas.microsoft.com/office/drawing/2014/main" val="1984237262"/>
                    </a:ext>
                  </a:extLst>
                </a:gridCol>
                <a:gridCol w="3312840">
                  <a:extLst>
                    <a:ext uri="{9D8B030D-6E8A-4147-A177-3AD203B41FA5}">
                      <a16:colId xmlns:a16="http://schemas.microsoft.com/office/drawing/2014/main" val="2178145184"/>
                    </a:ext>
                  </a:extLst>
                </a:gridCol>
              </a:tblGrid>
              <a:tr h="6843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 요청 시 필독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발주 사이즈와 시공 완료된 사이즈가 다를 시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00" b="1" u="sng" dirty="0">
                          <a:latin typeface="+mn-ea"/>
                          <a:ea typeface="+mn-ea"/>
                        </a:rPr>
                        <a:t>일정 범위를 벗어난 경우 </a:t>
                      </a:r>
                      <a:endParaRPr lang="en-US" altLang="ko-KR" sz="600" b="1" u="sng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u="sng" dirty="0">
                          <a:latin typeface="+mn-ea"/>
                          <a:ea typeface="+mn-ea"/>
                        </a:rPr>
                        <a:t>인정라벨을 부착할 수 없습니다</a:t>
                      </a:r>
                      <a:r>
                        <a:rPr lang="en-US" altLang="ko-KR" sz="600" b="1" u="sng" dirty="0"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제품검사를 위한 방문 전까지 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변경사유를 고지하셔야 인정라벨을 부착할 수 있습니다</a:t>
                      </a:r>
                      <a:r>
                        <a:rPr lang="en-US" altLang="ko-KR" sz="600" b="1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사전고지를 하지 않음으로 발생하는 문제의 귀책은 신청업체에 있습니다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.)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6501421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46CD13D-E867-03F5-618D-645D91626BE2}"/>
              </a:ext>
            </a:extLst>
          </p:cNvPr>
          <p:cNvGraphicFramePr>
            <a:graphicFrameLocks noGrp="1"/>
          </p:cNvGraphicFramePr>
          <p:nvPr/>
        </p:nvGraphicFramePr>
        <p:xfrm>
          <a:off x="1450737" y="6060690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검사대상 사전 고지 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FD955A51-8E22-4FFB-EB0F-62EF8C2A0328}"/>
              </a:ext>
            </a:extLst>
          </p:cNvPr>
          <p:cNvGraphicFramePr>
            <a:graphicFrameLocks noGrp="1"/>
          </p:cNvGraphicFramePr>
          <p:nvPr/>
        </p:nvGraphicFramePr>
        <p:xfrm>
          <a:off x="1460984" y="6310117"/>
          <a:ext cx="4130797" cy="50078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4578">
                  <a:extLst>
                    <a:ext uri="{9D8B030D-6E8A-4147-A177-3AD203B41FA5}">
                      <a16:colId xmlns:a16="http://schemas.microsoft.com/office/drawing/2014/main" val="875721673"/>
                    </a:ext>
                  </a:extLst>
                </a:gridCol>
                <a:gridCol w="404578">
                  <a:extLst>
                    <a:ext uri="{9D8B030D-6E8A-4147-A177-3AD203B41FA5}">
                      <a16:colId xmlns:a16="http://schemas.microsoft.com/office/drawing/2014/main" val="1222110380"/>
                    </a:ext>
                  </a:extLst>
                </a:gridCol>
                <a:gridCol w="404578">
                  <a:extLst>
                    <a:ext uri="{9D8B030D-6E8A-4147-A177-3AD203B41FA5}">
                      <a16:colId xmlns:a16="http://schemas.microsoft.com/office/drawing/2014/main" val="332375888"/>
                    </a:ext>
                  </a:extLst>
                </a:gridCol>
                <a:gridCol w="404578">
                  <a:extLst>
                    <a:ext uri="{9D8B030D-6E8A-4147-A177-3AD203B41FA5}">
                      <a16:colId xmlns:a16="http://schemas.microsoft.com/office/drawing/2014/main" val="2636259784"/>
                    </a:ext>
                  </a:extLst>
                </a:gridCol>
                <a:gridCol w="404578">
                  <a:extLst>
                    <a:ext uri="{9D8B030D-6E8A-4147-A177-3AD203B41FA5}">
                      <a16:colId xmlns:a16="http://schemas.microsoft.com/office/drawing/2014/main" val="3877936816"/>
                    </a:ext>
                  </a:extLst>
                </a:gridCol>
                <a:gridCol w="404578">
                  <a:extLst>
                    <a:ext uri="{9D8B030D-6E8A-4147-A177-3AD203B41FA5}">
                      <a16:colId xmlns:a16="http://schemas.microsoft.com/office/drawing/2014/main" val="3005273958"/>
                    </a:ext>
                  </a:extLst>
                </a:gridCol>
                <a:gridCol w="404578">
                  <a:extLst>
                    <a:ext uri="{9D8B030D-6E8A-4147-A177-3AD203B41FA5}">
                      <a16:colId xmlns:a16="http://schemas.microsoft.com/office/drawing/2014/main" val="2336242131"/>
                    </a:ext>
                  </a:extLst>
                </a:gridCol>
                <a:gridCol w="1298751">
                  <a:extLst>
                    <a:ext uri="{9D8B030D-6E8A-4147-A177-3AD203B41FA5}">
                      <a16:colId xmlns:a16="http://schemas.microsoft.com/office/drawing/2014/main" val="587287934"/>
                    </a:ext>
                  </a:extLst>
                </a:gridCol>
              </a:tblGrid>
              <a:tr h="16692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층수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변경사유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5900148"/>
                  </a:ext>
                </a:extLst>
              </a:tr>
              <a:tr h="1669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발주 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시공후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7224751"/>
                  </a:ext>
                </a:extLst>
              </a:tr>
              <a:tr h="16692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442801"/>
                  </a:ext>
                </a:extLst>
              </a:tr>
            </a:tbl>
          </a:graphicData>
        </a:graphic>
      </p:graphicFrame>
      <p:sp>
        <p:nvSpPr>
          <p:cNvPr id="76" name="직사각형 75">
            <a:extLst>
              <a:ext uri="{FF2B5EF4-FFF2-40B4-BE49-F238E27FC236}">
                <a16:creationId xmlns:a16="http://schemas.microsoft.com/office/drawing/2014/main" id="{BD7EB24F-EA62-98A1-8284-03D78780239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46E48A7-501C-5DFB-54E9-D9E6E6E9CEF9}"/>
              </a:ext>
            </a:extLst>
          </p:cNvPr>
          <p:cNvSpPr/>
          <p:nvPr/>
        </p:nvSpPr>
        <p:spPr>
          <a:xfrm>
            <a:off x="1028700" y="247650"/>
            <a:ext cx="1838486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품질관리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제품검사관리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제품검사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제품검사요청서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EC5D119A-AAB5-9B0A-BC60-96B08F952D73}"/>
              </a:ext>
            </a:extLst>
          </p:cNvPr>
          <p:cNvSpPr/>
          <p:nvPr/>
        </p:nvSpPr>
        <p:spPr>
          <a:xfrm>
            <a:off x="1208131" y="141525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E7204A4-55F5-0100-4F18-72537F00D8EE}"/>
              </a:ext>
            </a:extLst>
          </p:cNvPr>
          <p:cNvSpPr/>
          <p:nvPr/>
        </p:nvSpPr>
        <p:spPr>
          <a:xfrm>
            <a:off x="1418743" y="3594513"/>
            <a:ext cx="4187041" cy="1656984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B2B92E8B-7226-2E6C-F75A-120009FCFB79}"/>
              </a:ext>
            </a:extLst>
          </p:cNvPr>
          <p:cNvSpPr/>
          <p:nvPr/>
        </p:nvSpPr>
        <p:spPr>
          <a:xfrm>
            <a:off x="1288140" y="347196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1849780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D6CCE1-CFE6-037B-D7AB-84680B235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9346DA8-EC76-CC0B-D61C-B056D18501E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05336792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등록한 정보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5867667-FC17-D1B4-3740-2E51263357F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20D3BDA-5A9D-4822-1FD6-6DCBCABFD251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FE5F7E4-7811-33FE-D30D-930D884DF802}"/>
              </a:ext>
            </a:extLst>
          </p:cNvPr>
          <p:cNvSpPr/>
          <p:nvPr/>
        </p:nvSpPr>
        <p:spPr>
          <a:xfrm>
            <a:off x="1324498" y="638218"/>
            <a:ext cx="4357537" cy="579745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34E33275-CC47-A9A6-D466-EDBACEDE84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9337969"/>
              </p:ext>
            </p:extLst>
          </p:nvPr>
        </p:nvGraphicFramePr>
        <p:xfrm>
          <a:off x="1450736" y="1050466"/>
          <a:ext cx="4141050" cy="160853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8210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828210">
                  <a:extLst>
                    <a:ext uri="{9D8B030D-6E8A-4147-A177-3AD203B41FA5}">
                      <a16:colId xmlns:a16="http://schemas.microsoft.com/office/drawing/2014/main" val="4209420159"/>
                    </a:ext>
                  </a:extLst>
                </a:gridCol>
                <a:gridCol w="8282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828210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82821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건축공사장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대지위치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지번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자재유통업자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성명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공사시공자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성명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693346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7570968"/>
                  </a:ext>
                </a:extLst>
              </a:tr>
              <a:tr h="20106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공사감리자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성명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사무소명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157335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사무소주소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4207047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2DFA4811-C07E-6F4F-1E04-0169B96361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8870198"/>
              </p:ext>
            </p:extLst>
          </p:nvPr>
        </p:nvGraphicFramePr>
        <p:xfrm>
          <a:off x="1450737" y="799656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입력사항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5C719A96-E866-2351-022B-6F1E46BC7B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646287"/>
              </p:ext>
            </p:extLst>
          </p:nvPr>
        </p:nvGraphicFramePr>
        <p:xfrm>
          <a:off x="1450734" y="2724819"/>
          <a:ext cx="4141050" cy="68439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8210">
                  <a:extLst>
                    <a:ext uri="{9D8B030D-6E8A-4147-A177-3AD203B41FA5}">
                      <a16:colId xmlns:a16="http://schemas.microsoft.com/office/drawing/2014/main" val="1984237262"/>
                    </a:ext>
                  </a:extLst>
                </a:gridCol>
                <a:gridCol w="3312840">
                  <a:extLst>
                    <a:ext uri="{9D8B030D-6E8A-4147-A177-3AD203B41FA5}">
                      <a16:colId xmlns:a16="http://schemas.microsoft.com/office/drawing/2014/main" val="2178145184"/>
                    </a:ext>
                  </a:extLst>
                </a:gridCol>
              </a:tblGrid>
              <a:tr h="6843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 요청 시 필독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발주 사이즈와 시공 완료된 사이즈가 다를 시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00" b="1" u="sng" dirty="0">
                          <a:latin typeface="+mn-ea"/>
                          <a:ea typeface="+mn-ea"/>
                        </a:rPr>
                        <a:t>일정 범위를 벗어난 경우 </a:t>
                      </a:r>
                      <a:endParaRPr lang="en-US" altLang="ko-KR" sz="600" b="1" u="sng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u="sng" dirty="0">
                          <a:latin typeface="+mn-ea"/>
                          <a:ea typeface="+mn-ea"/>
                        </a:rPr>
                        <a:t>인정라벨을 부착할 수 없습니다</a:t>
                      </a:r>
                      <a:r>
                        <a:rPr lang="en-US" altLang="ko-KR" sz="600" b="1" u="sng" dirty="0"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제품검사를 위한 방문 전까지 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변경사유를 고지하셔야 인정라벨을 부착할 수 있습니다</a:t>
                      </a:r>
                      <a:r>
                        <a:rPr lang="en-US" altLang="ko-KR" sz="600" b="1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사전고지를 하지 않음으로 발생하는 문제의 귀책은 신청업체에 있습니다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.)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6501421"/>
                  </a:ext>
                </a:extLst>
              </a:tr>
            </a:tbl>
          </a:graphicData>
        </a:graphic>
      </p:graphicFrame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E62F917D-65A7-9518-22C6-CA6F393FE6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3845982"/>
              </p:ext>
            </p:extLst>
          </p:nvPr>
        </p:nvGraphicFramePr>
        <p:xfrm>
          <a:off x="1450737" y="3485651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검사대상 사전 고지 정보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764B9B03-8124-1F96-E78E-89389EF8DCD9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DB7DBCD5-B891-968F-A131-81F28E485A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3791790"/>
              </p:ext>
            </p:extLst>
          </p:nvPr>
        </p:nvGraphicFramePr>
        <p:xfrm>
          <a:off x="1460984" y="3759659"/>
          <a:ext cx="4130797" cy="15074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4578">
                  <a:extLst>
                    <a:ext uri="{9D8B030D-6E8A-4147-A177-3AD203B41FA5}">
                      <a16:colId xmlns:a16="http://schemas.microsoft.com/office/drawing/2014/main" val="875721673"/>
                    </a:ext>
                  </a:extLst>
                </a:gridCol>
                <a:gridCol w="404578">
                  <a:extLst>
                    <a:ext uri="{9D8B030D-6E8A-4147-A177-3AD203B41FA5}">
                      <a16:colId xmlns:a16="http://schemas.microsoft.com/office/drawing/2014/main" val="1222110380"/>
                    </a:ext>
                  </a:extLst>
                </a:gridCol>
                <a:gridCol w="404578">
                  <a:extLst>
                    <a:ext uri="{9D8B030D-6E8A-4147-A177-3AD203B41FA5}">
                      <a16:colId xmlns:a16="http://schemas.microsoft.com/office/drawing/2014/main" val="332375888"/>
                    </a:ext>
                  </a:extLst>
                </a:gridCol>
                <a:gridCol w="404578">
                  <a:extLst>
                    <a:ext uri="{9D8B030D-6E8A-4147-A177-3AD203B41FA5}">
                      <a16:colId xmlns:a16="http://schemas.microsoft.com/office/drawing/2014/main" val="2636259784"/>
                    </a:ext>
                  </a:extLst>
                </a:gridCol>
                <a:gridCol w="404578">
                  <a:extLst>
                    <a:ext uri="{9D8B030D-6E8A-4147-A177-3AD203B41FA5}">
                      <a16:colId xmlns:a16="http://schemas.microsoft.com/office/drawing/2014/main" val="3877936816"/>
                    </a:ext>
                  </a:extLst>
                </a:gridCol>
                <a:gridCol w="404578">
                  <a:extLst>
                    <a:ext uri="{9D8B030D-6E8A-4147-A177-3AD203B41FA5}">
                      <a16:colId xmlns:a16="http://schemas.microsoft.com/office/drawing/2014/main" val="3005273958"/>
                    </a:ext>
                  </a:extLst>
                </a:gridCol>
                <a:gridCol w="404578">
                  <a:extLst>
                    <a:ext uri="{9D8B030D-6E8A-4147-A177-3AD203B41FA5}">
                      <a16:colId xmlns:a16="http://schemas.microsoft.com/office/drawing/2014/main" val="2336242131"/>
                    </a:ext>
                  </a:extLst>
                </a:gridCol>
                <a:gridCol w="1298751">
                  <a:extLst>
                    <a:ext uri="{9D8B030D-6E8A-4147-A177-3AD203B41FA5}">
                      <a16:colId xmlns:a16="http://schemas.microsoft.com/office/drawing/2014/main" val="587287934"/>
                    </a:ext>
                  </a:extLst>
                </a:gridCol>
              </a:tblGrid>
              <a:tr h="188427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층수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오픈사이즈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변경사유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5900148"/>
                  </a:ext>
                </a:extLst>
              </a:tr>
              <a:tr h="1884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발주 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시공후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규격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7224751"/>
                  </a:ext>
                </a:extLst>
              </a:tr>
              <a:tr h="1884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442801"/>
                  </a:ext>
                </a:extLst>
              </a:tr>
              <a:tr h="1884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층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FST-01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4100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4100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059980"/>
                  </a:ext>
                </a:extLst>
              </a:tr>
              <a:tr h="1884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층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FST-01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4100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4100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9310333"/>
                  </a:ext>
                </a:extLst>
              </a:tr>
              <a:tr h="1884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층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FST-01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4100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4100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706713"/>
                  </a:ext>
                </a:extLst>
              </a:tr>
              <a:tr h="1884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층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FST-01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4100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4100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4649956"/>
                  </a:ext>
                </a:extLst>
              </a:tr>
              <a:tr h="1884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층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FST-01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4100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4100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2700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4582818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2D1AEBD5-A47D-520C-7E8D-DB41D327C3F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제품검사요청서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40665B4D-CE50-D4C0-7CC0-FF594EB064A2}"/>
              </a:ext>
            </a:extLst>
          </p:cNvPr>
          <p:cNvSpPr/>
          <p:nvPr/>
        </p:nvSpPr>
        <p:spPr>
          <a:xfrm>
            <a:off x="1028700" y="247650"/>
            <a:ext cx="1838486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품질관리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제품검사관리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제품검사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제품검사요청서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8B703DF-0ACE-396E-8F69-E2CB6B812DAB}"/>
              </a:ext>
            </a:extLst>
          </p:cNvPr>
          <p:cNvSpPr/>
          <p:nvPr/>
        </p:nvSpPr>
        <p:spPr>
          <a:xfrm>
            <a:off x="3503266" y="4358405"/>
            <a:ext cx="2052876" cy="908669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BF3BEE7B-F736-00B0-0924-972F78ADB2D9}"/>
              </a:ext>
            </a:extLst>
          </p:cNvPr>
          <p:cNvSpPr/>
          <p:nvPr/>
        </p:nvSpPr>
        <p:spPr>
          <a:xfrm>
            <a:off x="3372662" y="42358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11344849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84E12D-1C4A-1DCE-25CD-6EB9355943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66F65ABB-8812-66CA-4177-889358D20C5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AAE045A-26B1-8EFF-433B-3FE03FCDAF9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2C46CC2-E385-B773-AA49-6BDDC6F1759B}"/>
              </a:ext>
            </a:extLst>
          </p:cNvPr>
          <p:cNvSpPr/>
          <p:nvPr/>
        </p:nvSpPr>
        <p:spPr>
          <a:xfrm>
            <a:off x="1324498" y="906412"/>
            <a:ext cx="4357537" cy="58663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80089C2-A52A-0969-C08A-FF600E20E20F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B968B7DA-B45D-668F-0036-0325C3E7A5E9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C80CF96-E6F7-F032-B344-DA9B69B06D42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6F68903-253D-8651-1A12-B61AD10C6C14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제품검사성적서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FFD5271-10E2-F8FC-9C79-1F41C614988B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E711623-18E3-F2AC-3FDF-9B23260916A2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8B5E4C93-26DF-3822-1385-C0A934868C84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007FF62-51FC-71B4-BF16-FE00829D696E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D4AD611-B7C6-E2DA-27C7-D8B75AC1DF39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40B32A4-753A-655A-14D0-E46110C0AA75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022C6E8-D860-6D31-CF8A-7FFA7F5E14C0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BC0D8BF-CD07-7999-45A9-374FBF86C8BE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214560F-4B24-503E-8886-1EFAF5B47B2C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0C8A8D0-584D-77DF-4F36-FC62872C6DFA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B4EFFB2-0C53-D2F7-9FF0-343FC1696A70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9B89FE76-B170-3333-EA87-35D3A11D6BA0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689625D-2808-DEF3-1795-9345534BC586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9F552316-07BC-AF25-0778-92B23C102F85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61CF35F-E15C-C7A3-E649-7C05C78BDAE9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5C94EC3C-3FED-C792-704D-4747DA33071A}"/>
              </a:ext>
            </a:extLst>
          </p:cNvPr>
          <p:cNvSpPr/>
          <p:nvPr/>
        </p:nvSpPr>
        <p:spPr>
          <a:xfrm>
            <a:off x="145073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0A133C21-0AC4-AEE1-D31A-A21A4C7C9BA6}"/>
              </a:ext>
            </a:extLst>
          </p:cNvPr>
          <p:cNvSpPr/>
          <p:nvPr/>
        </p:nvSpPr>
        <p:spPr>
          <a:xfrm>
            <a:off x="2034108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B8C9917-84BA-483F-503C-3486CC5CDF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456203"/>
              </p:ext>
            </p:extLst>
          </p:nvPr>
        </p:nvGraphicFramePr>
        <p:xfrm>
          <a:off x="1450736" y="2088005"/>
          <a:ext cx="4141048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5262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035262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1035262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035262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LOT NO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제품코드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로트크기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수주처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6DB8E695-EE08-40F9-6D4D-220B44634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546450"/>
              </p:ext>
            </p:extLst>
          </p:nvPr>
        </p:nvGraphicFramePr>
        <p:xfrm>
          <a:off x="1450737" y="2934794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제품 사진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F7D2AFC-04BA-9DBB-7975-173FCA2F47AE}"/>
              </a:ext>
            </a:extLst>
          </p:cNvPr>
          <p:cNvSpPr/>
          <p:nvPr/>
        </p:nvSpPr>
        <p:spPr>
          <a:xfrm>
            <a:off x="1450736" y="3176705"/>
            <a:ext cx="2060402" cy="1100169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539D460-1C95-088B-0B30-40C4166B8DE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 제품검사성적서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0639132E-19FE-52C4-0054-E6BD5DC62CA2}"/>
              </a:ext>
            </a:extLst>
          </p:cNvPr>
          <p:cNvSpPr/>
          <p:nvPr/>
        </p:nvSpPr>
        <p:spPr>
          <a:xfrm>
            <a:off x="1028700" y="247650"/>
            <a:ext cx="1838486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품질관리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제품검사관리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제품검사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제품검사성적서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E6B092A3-93A6-EA19-665B-A0522E3A4E6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32163997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제품검사성적서 내용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0F43686F-F5CB-7205-9B1D-36941D809766}"/>
              </a:ext>
            </a:extLst>
          </p:cNvPr>
          <p:cNvSpPr/>
          <p:nvPr/>
        </p:nvSpPr>
        <p:spPr>
          <a:xfrm>
            <a:off x="1208131" y="141525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6BF08A2E-9214-789D-A7E1-73BF5D6751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1462317"/>
              </p:ext>
            </p:extLst>
          </p:nvPr>
        </p:nvGraphicFramePr>
        <p:xfrm>
          <a:off x="1450737" y="4311220"/>
          <a:ext cx="4141045" cy="241092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64969">
                  <a:extLst>
                    <a:ext uri="{9D8B030D-6E8A-4147-A177-3AD203B41FA5}">
                      <a16:colId xmlns:a16="http://schemas.microsoft.com/office/drawing/2014/main" val="3463049294"/>
                    </a:ext>
                  </a:extLst>
                </a:gridCol>
                <a:gridCol w="412337">
                  <a:extLst>
                    <a:ext uri="{9D8B030D-6E8A-4147-A177-3AD203B41FA5}">
                      <a16:colId xmlns:a16="http://schemas.microsoft.com/office/drawing/2014/main" val="4013235066"/>
                    </a:ext>
                  </a:extLst>
                </a:gridCol>
                <a:gridCol w="472698">
                  <a:extLst>
                    <a:ext uri="{9D8B030D-6E8A-4147-A177-3AD203B41FA5}">
                      <a16:colId xmlns:a16="http://schemas.microsoft.com/office/drawing/2014/main" val="2701474514"/>
                    </a:ext>
                  </a:extLst>
                </a:gridCol>
                <a:gridCol w="1561454">
                  <a:extLst>
                    <a:ext uri="{9D8B030D-6E8A-4147-A177-3AD203B41FA5}">
                      <a16:colId xmlns:a16="http://schemas.microsoft.com/office/drawing/2014/main" val="1293786679"/>
                    </a:ext>
                  </a:extLst>
                </a:gridCol>
                <a:gridCol w="291954">
                  <a:extLst>
                    <a:ext uri="{9D8B030D-6E8A-4147-A177-3AD203B41FA5}">
                      <a16:colId xmlns:a16="http://schemas.microsoft.com/office/drawing/2014/main" val="856830345"/>
                    </a:ext>
                  </a:extLst>
                </a:gridCol>
                <a:gridCol w="291954">
                  <a:extLst>
                    <a:ext uri="{9D8B030D-6E8A-4147-A177-3AD203B41FA5}">
                      <a16:colId xmlns:a16="http://schemas.microsoft.com/office/drawing/2014/main" val="3741031842"/>
                    </a:ext>
                  </a:extLst>
                </a:gridCol>
                <a:gridCol w="291954">
                  <a:extLst>
                    <a:ext uri="{9D8B030D-6E8A-4147-A177-3AD203B41FA5}">
                      <a16:colId xmlns:a16="http://schemas.microsoft.com/office/drawing/2014/main" val="404979880"/>
                    </a:ext>
                  </a:extLst>
                </a:gridCol>
                <a:gridCol w="553725">
                  <a:extLst>
                    <a:ext uri="{9D8B030D-6E8A-4147-A177-3AD203B41FA5}">
                      <a16:colId xmlns:a16="http://schemas.microsoft.com/office/drawing/2014/main" val="648794060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검사기준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주기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판정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2556021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겉모양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가공상태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사용상 해로운 결함이 없을 것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7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육안검사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7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전수검사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7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482933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재봉상태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내화실에 의해 견고하게 접합되어야 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148505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조립상태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앤드락이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견고하게 조립되어야 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970761"/>
                  </a:ext>
                </a:extLst>
              </a:tr>
              <a:tr h="199185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연기차단재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연기차단재 설치여부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케이스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W80,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가이드레일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W50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양쪽 설치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901121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하단마감재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내부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무게평철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설치 유무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58544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인정제품과 동일사양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7107986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재질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WY-SC780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인쇄상태 확인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0506962"/>
                  </a:ext>
                </a:extLst>
              </a:tr>
              <a:tr h="201067"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치수</a:t>
                      </a:r>
                      <a:endParaRPr lang="en-US" altLang="ko-KR" sz="600" b="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오픈사이즈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길이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수주 치수 </a:t>
                      </a:r>
                      <a:r>
                        <a:rPr kumimoji="0" lang="ko-KR" altLang="en-US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士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30mm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체크검사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전수검사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3911039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높이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수주 치수 </a:t>
                      </a:r>
                      <a:r>
                        <a:rPr kumimoji="0" lang="ko-KR" altLang="en-US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士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30mm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6536719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가이드레일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홈간격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 </a:t>
                      </a:r>
                      <a:r>
                        <a:rPr kumimoji="0" lang="ko-KR" altLang="en-US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士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5mm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측정부위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ⓐ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높이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100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이내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217909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하단마감재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간격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간격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③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④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가이드레일과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하단마감재 틈새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25mm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9844379"/>
                  </a:ext>
                </a:extLst>
              </a:tr>
            </a:tbl>
          </a:graphicData>
        </a:graphic>
      </p:graphicFrame>
      <p:sp>
        <p:nvSpPr>
          <p:cNvPr id="76" name="직사각형 75">
            <a:extLst>
              <a:ext uri="{FF2B5EF4-FFF2-40B4-BE49-F238E27FC236}">
                <a16:creationId xmlns:a16="http://schemas.microsoft.com/office/drawing/2014/main" id="{21E3679B-833A-844B-CA9C-CC3C2B447845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9EC34CC-5315-C379-E482-79FD6D1E06D5}"/>
              </a:ext>
            </a:extLst>
          </p:cNvPr>
          <p:cNvSpPr/>
          <p:nvPr/>
        </p:nvSpPr>
        <p:spPr>
          <a:xfrm>
            <a:off x="3511138" y="3176705"/>
            <a:ext cx="2060402" cy="1100169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9244779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9F57BA-9898-8159-0097-762608FE0A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16B2D37-6F1F-9089-4F27-5B1DE68C008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09720225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페이지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이동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 위치로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433208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B18325B-2D73-6FF3-4CC3-9F6B8232413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5E6E882-F67B-2BDC-98E8-F7373702F45B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4F6DB8E-09B9-506A-12DF-2F039185CB54}"/>
              </a:ext>
            </a:extLst>
          </p:cNvPr>
          <p:cNvSpPr/>
          <p:nvPr/>
        </p:nvSpPr>
        <p:spPr>
          <a:xfrm>
            <a:off x="1324498" y="638218"/>
            <a:ext cx="4357537" cy="579745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3782610-609E-89EA-9BAA-A9CA13B6A6E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F5B48C81-A558-57B4-A279-C1E7CDF273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9692983"/>
              </p:ext>
            </p:extLst>
          </p:nvPr>
        </p:nvGraphicFramePr>
        <p:xfrm>
          <a:off x="1445962" y="749300"/>
          <a:ext cx="4141045" cy="462265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64969">
                  <a:extLst>
                    <a:ext uri="{9D8B030D-6E8A-4147-A177-3AD203B41FA5}">
                      <a16:colId xmlns:a16="http://schemas.microsoft.com/office/drawing/2014/main" val="3174648274"/>
                    </a:ext>
                  </a:extLst>
                </a:gridCol>
                <a:gridCol w="412337">
                  <a:extLst>
                    <a:ext uri="{9D8B030D-6E8A-4147-A177-3AD203B41FA5}">
                      <a16:colId xmlns:a16="http://schemas.microsoft.com/office/drawing/2014/main" val="2231167979"/>
                    </a:ext>
                  </a:extLst>
                </a:gridCol>
                <a:gridCol w="472698">
                  <a:extLst>
                    <a:ext uri="{9D8B030D-6E8A-4147-A177-3AD203B41FA5}">
                      <a16:colId xmlns:a16="http://schemas.microsoft.com/office/drawing/2014/main" val="993704763"/>
                    </a:ext>
                  </a:extLst>
                </a:gridCol>
                <a:gridCol w="1561454">
                  <a:extLst>
                    <a:ext uri="{9D8B030D-6E8A-4147-A177-3AD203B41FA5}">
                      <a16:colId xmlns:a16="http://schemas.microsoft.com/office/drawing/2014/main" val="3570378208"/>
                    </a:ext>
                  </a:extLst>
                </a:gridCol>
                <a:gridCol w="291954">
                  <a:extLst>
                    <a:ext uri="{9D8B030D-6E8A-4147-A177-3AD203B41FA5}">
                      <a16:colId xmlns:a16="http://schemas.microsoft.com/office/drawing/2014/main" val="2611472689"/>
                    </a:ext>
                  </a:extLst>
                </a:gridCol>
                <a:gridCol w="291954">
                  <a:extLst>
                    <a:ext uri="{9D8B030D-6E8A-4147-A177-3AD203B41FA5}">
                      <a16:colId xmlns:a16="http://schemas.microsoft.com/office/drawing/2014/main" val="1817692836"/>
                    </a:ext>
                  </a:extLst>
                </a:gridCol>
                <a:gridCol w="291954">
                  <a:extLst>
                    <a:ext uri="{9D8B030D-6E8A-4147-A177-3AD203B41FA5}">
                      <a16:colId xmlns:a16="http://schemas.microsoft.com/office/drawing/2014/main" val="2735169494"/>
                    </a:ext>
                  </a:extLst>
                </a:gridCol>
                <a:gridCol w="553725">
                  <a:extLst>
                    <a:ext uri="{9D8B030D-6E8A-4147-A177-3AD203B41FA5}">
                      <a16:colId xmlns:a16="http://schemas.microsoft.com/office/drawing/2014/main" val="3115134864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검사기준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주기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측정값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판정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380159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겉모양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가공상태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사용상 해로운 결함이 없을 것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7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육안검사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7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전수검사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7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재봉상태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내화실에 의해 견고하게 접합되어야 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0554325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조립상태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앤드락이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견고하게 조립되어야 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7627844"/>
                  </a:ext>
                </a:extLst>
              </a:tr>
              <a:tr h="199185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연기차단재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연기차단재 설치여부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케이스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W80,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가이드레일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W50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양쪽 설치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293744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하단마감재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내부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무게평철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설치 유무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39858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인정제품과 동일사양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348895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재질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WY-SC780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인쇄상태 확인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9291785"/>
                  </a:ext>
                </a:extLst>
              </a:tr>
              <a:tr h="201067"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치수</a:t>
                      </a:r>
                      <a:endParaRPr lang="en-US" altLang="ko-KR" sz="600" b="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오픈사이즈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길이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수주 치수 </a:t>
                      </a:r>
                      <a:r>
                        <a:rPr kumimoji="0" lang="ko-KR" altLang="en-US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士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30mm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체크검사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전수검사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5603066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높이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수주 치수 </a:t>
                      </a:r>
                      <a:r>
                        <a:rPr kumimoji="0" lang="ko-KR" altLang="en-US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士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30mm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0024654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가이드레일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홈간격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 </a:t>
                      </a:r>
                      <a:r>
                        <a:rPr kumimoji="0" lang="ko-KR" altLang="en-US" sz="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士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5mm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측정부위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: ⓐ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높이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100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이내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958369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하단마감재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간격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간격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③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④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가이드레일과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하단마감재 틈새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25mm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419456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작동테스트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개폐성능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작동 유무 확인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일부 및 완전폐쇄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1601609"/>
                  </a:ext>
                </a:extLst>
              </a:tr>
              <a:tr h="201067"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내화시험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비차열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차염성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6mm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균열게이지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관통 후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150mm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이동 유무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공인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시험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기관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시험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성적서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적합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부적합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8861985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25mm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균열게이지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관통 유무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602725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초 이상 지속되는 화염 발생 유무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846342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차연시험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공기누설량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25Pa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일 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공기누설량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0.9m</a:t>
                      </a:r>
                      <a:r>
                        <a:rPr kumimoji="0" lang="en-US" altLang="ko-KR" sz="6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/min-m</a:t>
                      </a:r>
                      <a:r>
                        <a:rPr kumimoji="0" lang="en-US" altLang="ko-KR" sz="6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7444762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개폐시험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개폐의 원활한 작동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7048080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평균속도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전도개페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2.5~6.5m/min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041210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자중강화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3~7m/min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6012191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개폐 시 상부 및 하부 끝부분에서 자동정지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403572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강화 중 임의의 위치에서 정지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3643256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내충격시험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방화상 유해한 파괴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박리 탈락 유무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004145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7199820-47C5-F8F6-2D74-DD1302B216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9980289"/>
              </p:ext>
            </p:extLst>
          </p:nvPr>
        </p:nvGraphicFramePr>
        <p:xfrm>
          <a:off x="1445965" y="5552039"/>
          <a:ext cx="4141050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27513">
                  <a:extLst>
                    <a:ext uri="{9D8B030D-6E8A-4147-A177-3AD203B41FA5}">
                      <a16:colId xmlns:a16="http://schemas.microsoft.com/office/drawing/2014/main" val="1076189261"/>
                    </a:ext>
                  </a:extLst>
                </a:gridCol>
                <a:gridCol w="813537">
                  <a:extLst>
                    <a:ext uri="{9D8B030D-6E8A-4147-A177-3AD203B41FA5}">
                      <a16:colId xmlns:a16="http://schemas.microsoft.com/office/drawing/2014/main" val="368299176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특이사항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종합판정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BEE163AD-3CEF-222C-112B-D6EC94D6545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 제품검사성적서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AF7C1DD-6966-04A5-1751-2F3921F05A45}"/>
              </a:ext>
            </a:extLst>
          </p:cNvPr>
          <p:cNvSpPr/>
          <p:nvPr/>
        </p:nvSpPr>
        <p:spPr>
          <a:xfrm>
            <a:off x="1028700" y="247650"/>
            <a:ext cx="1838486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품질관리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제품검사관리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제품검사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제품검사성적서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4A956BB5-67CD-02D0-8A56-E3AAC0D119FF}"/>
              </a:ext>
            </a:extLst>
          </p:cNvPr>
          <p:cNvSpPr/>
          <p:nvPr/>
        </p:nvSpPr>
        <p:spPr>
          <a:xfrm>
            <a:off x="1324498" y="6194371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5F963B7-D62B-524A-D7E7-49D77966EF63}"/>
              </a:ext>
            </a:extLst>
          </p:cNvPr>
          <p:cNvSpPr/>
          <p:nvPr/>
        </p:nvSpPr>
        <p:spPr>
          <a:xfrm>
            <a:off x="5060392" y="6210147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다음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A453E4E3-004A-1BA3-DE8F-700E1018100B}"/>
              </a:ext>
            </a:extLst>
          </p:cNvPr>
          <p:cNvSpPr/>
          <p:nvPr/>
        </p:nvSpPr>
        <p:spPr>
          <a:xfrm>
            <a:off x="1445962" y="6210147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이전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E4CD715-D299-4159-1B67-BBFDFD441358}"/>
              </a:ext>
            </a:extLst>
          </p:cNvPr>
          <p:cNvSpPr/>
          <p:nvPr/>
        </p:nvSpPr>
        <p:spPr>
          <a:xfrm>
            <a:off x="3409298" y="6196621"/>
            <a:ext cx="3922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50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5E6127B-E4C4-BBD2-133E-7D1313E4B960}"/>
              </a:ext>
            </a:extLst>
          </p:cNvPr>
          <p:cNvSpPr/>
          <p:nvPr/>
        </p:nvSpPr>
        <p:spPr>
          <a:xfrm>
            <a:off x="3212937" y="6210147"/>
            <a:ext cx="245170" cy="20147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2F29B047-3508-695C-0CB7-15897F84DE8A}"/>
              </a:ext>
            </a:extLst>
          </p:cNvPr>
          <p:cNvSpPr/>
          <p:nvPr/>
        </p:nvSpPr>
        <p:spPr>
          <a:xfrm>
            <a:off x="3801508" y="6210147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이동</a:t>
            </a: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A57DC037-AC47-926B-81BF-6C9071A0FCCA}"/>
              </a:ext>
            </a:extLst>
          </p:cNvPr>
          <p:cNvSpPr/>
          <p:nvPr/>
        </p:nvSpPr>
        <p:spPr>
          <a:xfrm>
            <a:off x="3260701" y="607892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7B8C1D1F-312B-31D6-FD4E-66142CC0A8C4}"/>
              </a:ext>
            </a:extLst>
          </p:cNvPr>
          <p:cNvSpPr/>
          <p:nvPr/>
        </p:nvSpPr>
        <p:spPr>
          <a:xfrm>
            <a:off x="3970656" y="607892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8042885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FD7405-02C2-BC96-C22A-C60446DB9D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1B1751-557B-6C57-D295-078BBA96612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실적신고관리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8CD7EDB-2494-F832-EE72-EB8156E0DDD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실적신고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95D85C5-6843-0DF4-C66D-AA81492BD1E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92809314"/>
              </p:ext>
            </p:extLst>
          </p:nvPr>
        </p:nvGraphicFramePr>
        <p:xfrm>
          <a:off x="7086600" y="501650"/>
          <a:ext cx="2057400" cy="31816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분기별 실적신고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누락체크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분기별 실적신고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확정건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엑셀다운로드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확정상태가 확정인 목록 다운로드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 엑셀 양식 형태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 확정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목록을 확정 상태로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확정 해제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목록을 확정 해제 상태로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메모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메모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필터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미확정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67062A1-439E-3B44-2F62-D2E3B7EDAA5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231B71A-82B3-A02E-D025-64408F3ECCD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8F9AA4C-0F98-0ADB-95C9-044CC29D2D2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B903843-7A92-FFD2-9FF0-0D8F38550F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1321705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29507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44009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67008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품질인정심사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9766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EBAC4CB-E855-C93F-4AE3-32D77A23A1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C487650-8B11-DFBA-E1F7-6E7694D2DA8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실적신고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299DBAF-6BB2-687F-5B34-DB05525A78E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실적신고를 관리합니다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945A35C-9B97-9BA4-7876-836F158EBB5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F4888240-CEF8-804B-7E9A-7E3CC575652E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C1A8C63D-049F-DA66-430A-00A1B3D8F2BF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E47AAFC5-3A84-983A-F667-42C144A2D3B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522D875A-5660-B89E-3FBD-50B08F4DA5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484B2088-9DD6-B26A-6166-F125E5A11D1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타원 38">
            <a:extLst>
              <a:ext uri="{FF2B5EF4-FFF2-40B4-BE49-F238E27FC236}">
                <a16:creationId xmlns:a16="http://schemas.microsoft.com/office/drawing/2014/main" id="{CAA4163A-0A22-C240-88B2-63AB364F0F7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40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FEF3947A-0509-7C48-17CC-902BC8653D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41" name="그룹 40">
            <a:extLst>
              <a:ext uri="{FF2B5EF4-FFF2-40B4-BE49-F238E27FC236}">
                <a16:creationId xmlns:a16="http://schemas.microsoft.com/office/drawing/2014/main" id="{4ED68A1F-FEA1-17BD-E09E-F90409040EE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C682254F-EC3F-8FCF-2857-5F8A94271A7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B13D376C-579A-A2AB-B98B-9879C04021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5E3A3BBB-937E-34F7-E057-B5383610A13B}"/>
              </a:ext>
            </a:extLst>
          </p:cNvPr>
          <p:cNvSpPr/>
          <p:nvPr/>
        </p:nvSpPr>
        <p:spPr>
          <a:xfrm>
            <a:off x="1308713" y="3292405"/>
            <a:ext cx="5435994" cy="3285869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DA5E2382-4E53-AFDD-58F5-8D388562D555}"/>
              </a:ext>
            </a:extLst>
          </p:cNvPr>
          <p:cNvSpPr/>
          <p:nvPr/>
        </p:nvSpPr>
        <p:spPr>
          <a:xfrm>
            <a:off x="1425913" y="337119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55F2BC7A-708B-094C-826B-C7E1D7655A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7011693"/>
              </p:ext>
            </p:extLst>
          </p:nvPr>
        </p:nvGraphicFramePr>
        <p:xfrm>
          <a:off x="1392834" y="3628221"/>
          <a:ext cx="5245512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65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61762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61762">
                  <a:extLst>
                    <a:ext uri="{9D8B030D-6E8A-4147-A177-3AD203B41FA5}">
                      <a16:colId xmlns:a16="http://schemas.microsoft.com/office/drawing/2014/main" val="1226691362"/>
                    </a:ext>
                  </a:extLst>
                </a:gridCol>
                <a:gridCol w="561762">
                  <a:extLst>
                    <a:ext uri="{9D8B030D-6E8A-4147-A177-3AD203B41FA5}">
                      <a16:colId xmlns:a16="http://schemas.microsoft.com/office/drawing/2014/main" val="26442043"/>
                    </a:ext>
                  </a:extLst>
                </a:gridCol>
                <a:gridCol w="561762">
                  <a:extLst>
                    <a:ext uri="{9D8B030D-6E8A-4147-A177-3AD203B41FA5}">
                      <a16:colId xmlns:a16="http://schemas.microsoft.com/office/drawing/2014/main" val="4168746161"/>
                    </a:ext>
                  </a:extLst>
                </a:gridCol>
                <a:gridCol w="561762">
                  <a:extLst>
                    <a:ext uri="{9D8B030D-6E8A-4147-A177-3AD203B41FA5}">
                      <a16:colId xmlns:a16="http://schemas.microsoft.com/office/drawing/2014/main" val="371537304"/>
                    </a:ext>
                  </a:extLst>
                </a:gridCol>
                <a:gridCol w="561762">
                  <a:extLst>
                    <a:ext uri="{9D8B030D-6E8A-4147-A177-3AD203B41FA5}">
                      <a16:colId xmlns:a16="http://schemas.microsoft.com/office/drawing/2014/main" val="2479591729"/>
                    </a:ext>
                  </a:extLst>
                </a:gridCol>
                <a:gridCol w="561762">
                  <a:extLst>
                    <a:ext uri="{9D8B030D-6E8A-4147-A177-3AD203B41FA5}">
                      <a16:colId xmlns:a16="http://schemas.microsoft.com/office/drawing/2014/main" val="4280982766"/>
                    </a:ext>
                  </a:extLst>
                </a:gridCol>
                <a:gridCol w="561762">
                  <a:extLst>
                    <a:ext uri="{9D8B030D-6E8A-4147-A177-3AD203B41FA5}">
                      <a16:colId xmlns:a16="http://schemas.microsoft.com/office/drawing/2014/main" val="4259478317"/>
                    </a:ext>
                  </a:extLst>
                </a:gridCol>
                <a:gridCol w="561762">
                  <a:extLst>
                    <a:ext uri="{9D8B030D-6E8A-4147-A177-3AD203B41FA5}">
                      <a16:colId xmlns:a16="http://schemas.microsoft.com/office/drawing/2014/main" val="265495003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품질관리서 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수주처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필수정보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확정상태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확정일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누락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미확정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누락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미확정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누락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 누락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미확정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C17372D1-3599-287F-6060-248A8D9D9966}"/>
              </a:ext>
            </a:extLst>
          </p:cNvPr>
          <p:cNvSpPr/>
          <p:nvPr/>
        </p:nvSpPr>
        <p:spPr>
          <a:xfrm>
            <a:off x="6055041" y="336926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734A7C13-22D2-04A4-E571-5F011DE74D9E}"/>
              </a:ext>
            </a:extLst>
          </p:cNvPr>
          <p:cNvSpPr/>
          <p:nvPr/>
        </p:nvSpPr>
        <p:spPr>
          <a:xfrm>
            <a:off x="1311467" y="1966545"/>
            <a:ext cx="5433242" cy="583863"/>
          </a:xfrm>
          <a:prstGeom prst="roundRect">
            <a:avLst>
              <a:gd name="adj" fmla="val 963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E3F616DB-5C68-CDB6-B6CE-831CA89D950D}"/>
              </a:ext>
            </a:extLst>
          </p:cNvPr>
          <p:cNvSpPr/>
          <p:nvPr/>
        </p:nvSpPr>
        <p:spPr>
          <a:xfrm>
            <a:off x="2379319" y="2179164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전체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3AA031D1-3C23-8988-DE36-44BF637147E9}"/>
              </a:ext>
            </a:extLst>
          </p:cNvPr>
          <p:cNvSpPr/>
          <p:nvPr/>
        </p:nvSpPr>
        <p:spPr>
          <a:xfrm>
            <a:off x="2753845" y="2179164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>
                <a:solidFill>
                  <a:schemeClr val="bg1"/>
                </a:solidFill>
              </a:rPr>
              <a:t>1</a:t>
            </a:r>
            <a:r>
              <a:rPr lang="ko-KR" altLang="en-US" sz="700" b="1" dirty="0">
                <a:solidFill>
                  <a:schemeClr val="bg1"/>
                </a:solidFill>
              </a:rPr>
              <a:t>분기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E69CC5FA-C165-4595-E595-FB8F64FBE881}"/>
              </a:ext>
            </a:extLst>
          </p:cNvPr>
          <p:cNvSpPr/>
          <p:nvPr/>
        </p:nvSpPr>
        <p:spPr>
          <a:xfrm>
            <a:off x="3129635" y="2179164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2</a:t>
            </a:r>
            <a:r>
              <a:rPr lang="ko-KR" altLang="en-US" sz="700" b="1" dirty="0">
                <a:solidFill>
                  <a:schemeClr val="bg1"/>
                </a:solidFill>
              </a:rPr>
              <a:t>분기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DAFF41FC-B547-A30C-91F3-B90D3D67B79C}"/>
              </a:ext>
            </a:extLst>
          </p:cNvPr>
          <p:cNvSpPr/>
          <p:nvPr/>
        </p:nvSpPr>
        <p:spPr>
          <a:xfrm>
            <a:off x="3504159" y="2179164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3</a:t>
            </a:r>
            <a:r>
              <a:rPr lang="ko-KR" altLang="en-US" sz="700" b="1" dirty="0">
                <a:solidFill>
                  <a:schemeClr val="bg1"/>
                </a:solidFill>
              </a:rPr>
              <a:t>분기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FE235FEE-A4CF-65A4-618F-932FC3BDC28D}"/>
              </a:ext>
            </a:extLst>
          </p:cNvPr>
          <p:cNvSpPr/>
          <p:nvPr/>
        </p:nvSpPr>
        <p:spPr>
          <a:xfrm>
            <a:off x="3879949" y="2179164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4</a:t>
            </a:r>
            <a:r>
              <a:rPr lang="ko-KR" altLang="en-US" sz="700" b="1" dirty="0">
                <a:solidFill>
                  <a:schemeClr val="bg1"/>
                </a:solidFill>
              </a:rPr>
              <a:t>분기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B262CA24-15F3-7F7D-8A85-6EC621F37BFB}"/>
              </a:ext>
            </a:extLst>
          </p:cNvPr>
          <p:cNvSpPr/>
          <p:nvPr/>
        </p:nvSpPr>
        <p:spPr>
          <a:xfrm>
            <a:off x="2379948" y="2001919"/>
            <a:ext cx="372902" cy="17565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분기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F69EB355-FA35-860F-164A-8A25DF88EAB4}"/>
              </a:ext>
            </a:extLst>
          </p:cNvPr>
          <p:cNvSpPr/>
          <p:nvPr/>
        </p:nvSpPr>
        <p:spPr>
          <a:xfrm>
            <a:off x="1442991" y="2001919"/>
            <a:ext cx="372902" cy="17565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년도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73FC01DC-7F8F-44EA-425C-2C6CC5D6D22F}"/>
              </a:ext>
            </a:extLst>
          </p:cNvPr>
          <p:cNvSpPr/>
          <p:nvPr/>
        </p:nvSpPr>
        <p:spPr>
          <a:xfrm>
            <a:off x="1459906" y="2179982"/>
            <a:ext cx="801507" cy="23413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년 ▼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5C8E9BC6-05EC-57DF-A5B1-ED006B2222DF}"/>
              </a:ext>
            </a:extLst>
          </p:cNvPr>
          <p:cNvSpPr/>
          <p:nvPr/>
        </p:nvSpPr>
        <p:spPr>
          <a:xfrm>
            <a:off x="4328460" y="2180932"/>
            <a:ext cx="1819880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3" name="그래픽 32" descr="돋보기">
            <a:extLst>
              <a:ext uri="{FF2B5EF4-FFF2-40B4-BE49-F238E27FC236}">
                <a16:creationId xmlns:a16="http://schemas.microsoft.com/office/drawing/2014/main" id="{B5ACB315-1018-131A-422A-DFB666809AD4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389526" y="2206622"/>
            <a:ext cx="150640" cy="150640"/>
          </a:xfrm>
          <a:prstGeom prst="rect">
            <a:avLst/>
          </a:prstGeom>
        </p:spPr>
      </p:pic>
      <p:sp>
        <p:nvSpPr>
          <p:cNvPr id="34" name="직사각형 33">
            <a:extLst>
              <a:ext uri="{FF2B5EF4-FFF2-40B4-BE49-F238E27FC236}">
                <a16:creationId xmlns:a16="http://schemas.microsoft.com/office/drawing/2014/main" id="{9FBD43D8-918C-AAFA-E629-FDF82977DBEA}"/>
              </a:ext>
            </a:extLst>
          </p:cNvPr>
          <p:cNvSpPr/>
          <p:nvPr/>
        </p:nvSpPr>
        <p:spPr>
          <a:xfrm>
            <a:off x="4333293" y="2001919"/>
            <a:ext cx="372902" cy="17565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검색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8D67AE94-C911-A69F-38FE-D69032E00DD0}"/>
              </a:ext>
            </a:extLst>
          </p:cNvPr>
          <p:cNvSpPr/>
          <p:nvPr/>
        </p:nvSpPr>
        <p:spPr>
          <a:xfrm>
            <a:off x="6212208" y="2168205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조회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812D8770-A68D-5F43-98BD-51FC2B9CD2B7}"/>
              </a:ext>
            </a:extLst>
          </p:cNvPr>
          <p:cNvGrpSpPr/>
          <p:nvPr/>
        </p:nvGrpSpPr>
        <p:grpSpPr>
          <a:xfrm>
            <a:off x="1308713" y="2626733"/>
            <a:ext cx="5435996" cy="317943"/>
            <a:chOff x="537695" y="1906551"/>
            <a:chExt cx="6262186" cy="317943"/>
          </a:xfrm>
        </p:grpSpPr>
        <p:sp>
          <p:nvSpPr>
            <p:cNvPr id="72" name="사각형: 둥근 모서리 71">
              <a:extLst>
                <a:ext uri="{FF2B5EF4-FFF2-40B4-BE49-F238E27FC236}">
                  <a16:creationId xmlns:a16="http://schemas.microsoft.com/office/drawing/2014/main" id="{16BFDF76-4FF4-F7DB-7A7F-83D124825C7A}"/>
                </a:ext>
              </a:extLst>
            </p:cNvPr>
            <p:cNvSpPr/>
            <p:nvPr/>
          </p:nvSpPr>
          <p:spPr>
            <a:xfrm>
              <a:off x="537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2D43FF69-7236-3B51-618C-123C970DCC88}"/>
                </a:ext>
              </a:extLst>
            </p:cNvPr>
            <p:cNvSpPr/>
            <p:nvPr/>
          </p:nvSpPr>
          <p:spPr>
            <a:xfrm>
              <a:off x="1351075" y="1940196"/>
              <a:ext cx="5575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3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CB229E95-E8F7-626D-048B-63AF19140F53}"/>
                </a:ext>
              </a:extLst>
            </p:cNvPr>
            <p:cNvSpPr/>
            <p:nvPr/>
          </p:nvSpPr>
          <p:spPr>
            <a:xfrm>
              <a:off x="634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확정</a:t>
              </a:r>
            </a:p>
          </p:txBody>
        </p:sp>
        <p:sp>
          <p:nvSpPr>
            <p:cNvPr id="75" name="사각형: 둥근 모서리 74">
              <a:extLst>
                <a:ext uri="{FF2B5EF4-FFF2-40B4-BE49-F238E27FC236}">
                  <a16:creationId xmlns:a16="http://schemas.microsoft.com/office/drawing/2014/main" id="{8E9220C7-062C-E8DF-4419-56D804FA578F}"/>
                </a:ext>
              </a:extLst>
            </p:cNvPr>
            <p:cNvSpPr/>
            <p:nvPr/>
          </p:nvSpPr>
          <p:spPr>
            <a:xfrm>
              <a:off x="2125456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63CAC922-B832-0624-3401-48D1B8BC9575}"/>
                </a:ext>
              </a:extLst>
            </p:cNvPr>
            <p:cNvSpPr/>
            <p:nvPr/>
          </p:nvSpPr>
          <p:spPr>
            <a:xfrm>
              <a:off x="2966843" y="1940196"/>
              <a:ext cx="52958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2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F2908795-7F27-65BD-E797-64FB8C21F7B4}"/>
                </a:ext>
              </a:extLst>
            </p:cNvPr>
            <p:cNvSpPr/>
            <p:nvPr/>
          </p:nvSpPr>
          <p:spPr>
            <a:xfrm>
              <a:off x="2222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미확정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sp>
          <p:nvSpPr>
            <p:cNvPr id="78" name="사각형: 둥근 모서리 77">
              <a:extLst>
                <a:ext uri="{FF2B5EF4-FFF2-40B4-BE49-F238E27FC236}">
                  <a16:creationId xmlns:a16="http://schemas.microsoft.com/office/drawing/2014/main" id="{580916B8-5C51-7DC0-B97C-6E00D92100ED}"/>
                </a:ext>
              </a:extLst>
            </p:cNvPr>
            <p:cNvSpPr/>
            <p:nvPr/>
          </p:nvSpPr>
          <p:spPr>
            <a:xfrm>
              <a:off x="3719695" y="1906551"/>
              <a:ext cx="1492427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79" name="직사각형 78">
              <a:extLst>
                <a:ext uri="{FF2B5EF4-FFF2-40B4-BE49-F238E27FC236}">
                  <a16:creationId xmlns:a16="http://schemas.microsoft.com/office/drawing/2014/main" id="{F44466FC-9DDB-BFF6-C91F-3A07C7477628}"/>
                </a:ext>
              </a:extLst>
            </p:cNvPr>
            <p:cNvSpPr/>
            <p:nvPr/>
          </p:nvSpPr>
          <p:spPr>
            <a:xfrm>
              <a:off x="4614207" y="1940196"/>
              <a:ext cx="476465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6F5F655D-3ADB-6E49-E197-147B02EB0325}"/>
                </a:ext>
              </a:extLst>
            </p:cNvPr>
            <p:cNvSpPr/>
            <p:nvPr/>
          </p:nvSpPr>
          <p:spPr>
            <a:xfrm>
              <a:off x="3816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신고완료</a:t>
              </a:r>
            </a:p>
          </p:txBody>
        </p:sp>
        <p:sp>
          <p:nvSpPr>
            <p:cNvPr id="81" name="사각형: 둥근 모서리 80">
              <a:extLst>
                <a:ext uri="{FF2B5EF4-FFF2-40B4-BE49-F238E27FC236}">
                  <a16:creationId xmlns:a16="http://schemas.microsoft.com/office/drawing/2014/main" id="{A06A08A8-9EE7-F507-69FE-2772884403BC}"/>
                </a:ext>
              </a:extLst>
            </p:cNvPr>
            <p:cNvSpPr/>
            <p:nvPr/>
          </p:nvSpPr>
          <p:spPr>
            <a:xfrm>
              <a:off x="530745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154D5E5A-226C-0F8D-72F9-76358F5D08AC}"/>
                </a:ext>
              </a:extLst>
            </p:cNvPr>
            <p:cNvSpPr/>
            <p:nvPr/>
          </p:nvSpPr>
          <p:spPr>
            <a:xfrm>
              <a:off x="6106634" y="1940196"/>
              <a:ext cx="5717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12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83" name="직사각형 82">
              <a:extLst>
                <a:ext uri="{FF2B5EF4-FFF2-40B4-BE49-F238E27FC236}">
                  <a16:creationId xmlns:a16="http://schemas.microsoft.com/office/drawing/2014/main" id="{E97315F1-038B-3593-D974-4D832CA9465B}"/>
                </a:ext>
              </a:extLst>
            </p:cNvPr>
            <p:cNvSpPr/>
            <p:nvPr/>
          </p:nvSpPr>
          <p:spPr>
            <a:xfrm>
              <a:off x="5404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미신고</a:t>
              </a:r>
            </a:p>
          </p:txBody>
        </p:sp>
      </p:grp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C7BF88C2-5F3E-D6CA-6435-9D80059CE7DE}"/>
              </a:ext>
            </a:extLst>
          </p:cNvPr>
          <p:cNvSpPr/>
          <p:nvPr/>
        </p:nvSpPr>
        <p:spPr>
          <a:xfrm>
            <a:off x="1392836" y="5979366"/>
            <a:ext cx="5245514" cy="46588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실적대상 확정 안내</a:t>
            </a: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-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실적신고 대상으로 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확정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된 건만 엑셀로 출력됩니다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.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각 행의 확정 버튼을 클릭하거나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,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체크박스로 선택 후 일괄 확정하세요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. </a:t>
            </a: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-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확정된 데이터는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'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품질인정자재등의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판매실적 대장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'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양식에 맞게 자동 생성됩니다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.</a:t>
            </a:r>
          </a:p>
          <a:p>
            <a:pPr>
              <a:lnSpc>
                <a:spcPct val="150000"/>
              </a:lnSpc>
            </a:pPr>
            <a:endParaRPr lang="ko-KR" altLang="en-US" sz="1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1B046498-00F1-C1CE-4737-132DEC8D6F52}"/>
              </a:ext>
            </a:extLst>
          </p:cNvPr>
          <p:cNvSpPr/>
          <p:nvPr/>
        </p:nvSpPr>
        <p:spPr>
          <a:xfrm>
            <a:off x="5641383" y="2995736"/>
            <a:ext cx="1103326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err="1">
                <a:solidFill>
                  <a:schemeClr val="bg1"/>
                </a:solidFill>
              </a:rPr>
              <a:t>확정건</a:t>
            </a:r>
            <a:r>
              <a:rPr lang="ko-KR" altLang="en-US" sz="700" b="1" dirty="0">
                <a:solidFill>
                  <a:schemeClr val="bg1"/>
                </a:solidFill>
              </a:rPr>
              <a:t> 엑셀다운로드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9212666B-29A1-5D8F-535D-F19EE9119DDF}"/>
              </a:ext>
            </a:extLst>
          </p:cNvPr>
          <p:cNvSpPr/>
          <p:nvPr/>
        </p:nvSpPr>
        <p:spPr>
          <a:xfrm>
            <a:off x="1924542" y="3376338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B891E748-28A0-F9CC-A4E4-7542310EB98C}"/>
              </a:ext>
            </a:extLst>
          </p:cNvPr>
          <p:cNvSpPr/>
          <p:nvPr/>
        </p:nvSpPr>
        <p:spPr>
          <a:xfrm>
            <a:off x="2443872" y="3390344"/>
            <a:ext cx="547203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선택 확정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BFD43669-44BE-69CF-0201-FE4D7678F887}"/>
              </a:ext>
            </a:extLst>
          </p:cNvPr>
          <p:cNvSpPr/>
          <p:nvPr/>
        </p:nvSpPr>
        <p:spPr>
          <a:xfrm>
            <a:off x="3026071" y="3390344"/>
            <a:ext cx="547203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확정 해제</a:t>
            </a:r>
          </a:p>
        </p:txBody>
      </p:sp>
      <p:graphicFrame>
        <p:nvGraphicFramePr>
          <p:cNvPr id="91" name="표 90">
            <a:extLst>
              <a:ext uri="{FF2B5EF4-FFF2-40B4-BE49-F238E27FC236}">
                <a16:creationId xmlns:a16="http://schemas.microsoft.com/office/drawing/2014/main" id="{7117CA90-1442-9C7D-2875-3D9C70C92F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824183"/>
              </p:ext>
            </p:extLst>
          </p:nvPr>
        </p:nvGraphicFramePr>
        <p:xfrm>
          <a:off x="1308712" y="1612112"/>
          <a:ext cx="5433242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6621">
                  <a:extLst>
                    <a:ext uri="{9D8B030D-6E8A-4147-A177-3AD203B41FA5}">
                      <a16:colId xmlns:a16="http://schemas.microsoft.com/office/drawing/2014/main" val="2055522642"/>
                    </a:ext>
                  </a:extLst>
                </a:gridCol>
                <a:gridCol w="2716621">
                  <a:extLst>
                    <a:ext uri="{9D8B030D-6E8A-4147-A177-3AD203B41FA5}">
                      <a16:colId xmlns:a16="http://schemas.microsoft.com/office/drawing/2014/main" val="276187284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분기별 실적신고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누락체크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19596"/>
                  </a:ext>
                </a:extLst>
              </a:tr>
            </a:tbl>
          </a:graphicData>
        </a:graphic>
      </p:graphicFrame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1EA24D47-BE60-EA6C-EA7E-09DA91138D34}"/>
              </a:ext>
            </a:extLst>
          </p:cNvPr>
          <p:cNvSpPr/>
          <p:nvPr/>
        </p:nvSpPr>
        <p:spPr>
          <a:xfrm>
            <a:off x="3600439" y="3390344"/>
            <a:ext cx="547203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메모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9D738422-573F-AC07-5065-36B7A4E798C1}"/>
              </a:ext>
            </a:extLst>
          </p:cNvPr>
          <p:cNvSpPr/>
          <p:nvPr/>
        </p:nvSpPr>
        <p:spPr>
          <a:xfrm>
            <a:off x="1203737" y="15633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C26CBE3B-0AC4-5DC2-186D-71CCEF69F974}"/>
              </a:ext>
            </a:extLst>
          </p:cNvPr>
          <p:cNvSpPr/>
          <p:nvPr/>
        </p:nvSpPr>
        <p:spPr>
          <a:xfrm>
            <a:off x="5497863" y="303007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81AFC80-D323-4B86-CD70-F84D15412569}"/>
              </a:ext>
            </a:extLst>
          </p:cNvPr>
          <p:cNvSpPr/>
          <p:nvPr/>
        </p:nvSpPr>
        <p:spPr>
          <a:xfrm>
            <a:off x="2498813" y="326707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B8D1F9E-8A9F-3D93-B128-7F6A3BE3523C}"/>
              </a:ext>
            </a:extLst>
          </p:cNvPr>
          <p:cNvSpPr/>
          <p:nvPr/>
        </p:nvSpPr>
        <p:spPr>
          <a:xfrm>
            <a:off x="3055877" y="326707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C2672A1A-D87A-6046-CE99-1A5B45AC3FE5}"/>
              </a:ext>
            </a:extLst>
          </p:cNvPr>
          <p:cNvSpPr/>
          <p:nvPr/>
        </p:nvSpPr>
        <p:spPr>
          <a:xfrm>
            <a:off x="3606029" y="326707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0B2E46BF-D932-3E6D-15D7-DE0CB3088291}"/>
              </a:ext>
            </a:extLst>
          </p:cNvPr>
          <p:cNvSpPr/>
          <p:nvPr/>
        </p:nvSpPr>
        <p:spPr>
          <a:xfrm>
            <a:off x="6068625" y="326707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98631784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D92EBB-096C-9966-07E1-7183FC9041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AD9CD94-C6F7-8284-B66A-AF08AA8D1AE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실적신고관리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메모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9FBDEDA-35DD-0F2F-F5F4-10517C09B27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메모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0FCAE77-8773-27F2-4355-381B3656AB4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26950609"/>
              </p:ext>
            </p:extLst>
          </p:nvPr>
        </p:nvGraphicFramePr>
        <p:xfrm>
          <a:off x="7086600" y="501650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선택된 목록의 메모에 일괄 적용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21CF4B5-3B9C-4582-3036-685C543C2CC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8D0CA21-4175-8080-5AA9-88D6521327C9}"/>
              </a:ext>
            </a:extLst>
          </p:cNvPr>
          <p:cNvSpPr/>
          <p:nvPr/>
        </p:nvSpPr>
        <p:spPr>
          <a:xfrm>
            <a:off x="88013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9507C9C-9E44-1F3C-0546-C0240928348F}"/>
              </a:ext>
            </a:extLst>
          </p:cNvPr>
          <p:cNvSpPr/>
          <p:nvPr/>
        </p:nvSpPr>
        <p:spPr>
          <a:xfrm>
            <a:off x="2411202" y="2342863"/>
            <a:ext cx="2259433" cy="202765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833D289-70C9-7C37-7C84-60CDCA403732}"/>
              </a:ext>
            </a:extLst>
          </p:cNvPr>
          <p:cNvSpPr/>
          <p:nvPr/>
        </p:nvSpPr>
        <p:spPr>
          <a:xfrm>
            <a:off x="2411202" y="2342865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메모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034C090-72BD-A661-0803-50630C8E80FF}"/>
              </a:ext>
            </a:extLst>
          </p:cNvPr>
          <p:cNvSpPr txBox="1"/>
          <p:nvPr/>
        </p:nvSpPr>
        <p:spPr>
          <a:xfrm>
            <a:off x="4527341" y="2384401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1B3902E-A132-C2B6-429C-6A93CF33160D}"/>
              </a:ext>
            </a:extLst>
          </p:cNvPr>
          <p:cNvSpPr/>
          <p:nvPr/>
        </p:nvSpPr>
        <p:spPr>
          <a:xfrm>
            <a:off x="3598430" y="398544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작성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5BDF631-7C6C-8E76-72A5-A654707A4872}"/>
              </a:ext>
            </a:extLst>
          </p:cNvPr>
          <p:cNvSpPr/>
          <p:nvPr/>
        </p:nvSpPr>
        <p:spPr>
          <a:xfrm>
            <a:off x="2511309" y="2693345"/>
            <a:ext cx="209297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품질관리서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건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7FB5A679-0D0A-5F67-DF86-5FE72F96A49A}"/>
              </a:ext>
            </a:extLst>
          </p:cNvPr>
          <p:cNvSpPr/>
          <p:nvPr/>
        </p:nvSpPr>
        <p:spPr>
          <a:xfrm>
            <a:off x="2644490" y="398544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취소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FF129B3-2888-F3E8-8AE1-82D9E2FC27CA}"/>
              </a:ext>
            </a:extLst>
          </p:cNvPr>
          <p:cNvSpPr/>
          <p:nvPr/>
        </p:nvSpPr>
        <p:spPr>
          <a:xfrm>
            <a:off x="2586371" y="3528597"/>
            <a:ext cx="194097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E0A7AE6-9281-C8FC-69D7-B169B2812420}"/>
              </a:ext>
            </a:extLst>
          </p:cNvPr>
          <p:cNvSpPr/>
          <p:nvPr/>
        </p:nvSpPr>
        <p:spPr>
          <a:xfrm>
            <a:off x="2586371" y="328823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062B194-59B7-0A2B-DCF2-85422CCA0829}"/>
              </a:ext>
            </a:extLst>
          </p:cNvPr>
          <p:cNvSpPr/>
          <p:nvPr/>
        </p:nvSpPr>
        <p:spPr>
          <a:xfrm>
            <a:off x="2511309" y="2882744"/>
            <a:ext cx="209297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총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20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CB7C759C-2EC5-6859-0272-34F21A8EA0DC}"/>
              </a:ext>
            </a:extLst>
          </p:cNvPr>
          <p:cNvCxnSpPr>
            <a:cxnSpLocks/>
          </p:cNvCxnSpPr>
          <p:nvPr/>
        </p:nvCxnSpPr>
        <p:spPr>
          <a:xfrm>
            <a:off x="2586371" y="3180638"/>
            <a:ext cx="194097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타원 10">
            <a:extLst>
              <a:ext uri="{FF2B5EF4-FFF2-40B4-BE49-F238E27FC236}">
                <a16:creationId xmlns:a16="http://schemas.microsoft.com/office/drawing/2014/main" id="{E355131F-1EA7-A2F1-935E-5509CEBE2936}"/>
              </a:ext>
            </a:extLst>
          </p:cNvPr>
          <p:cNvSpPr/>
          <p:nvPr/>
        </p:nvSpPr>
        <p:spPr>
          <a:xfrm>
            <a:off x="4378744" y="40150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465964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DC9277-0B06-5772-7BE5-E590F283F0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CB70520-DDA4-DE06-917F-DA96360D2B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실적신고관리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0E9B41E-F442-669F-66E7-8743F6D26F8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실적신고 목록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누락체크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52ADAE9-51F3-0FFF-57A6-1993050147A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62058572"/>
              </p:ext>
            </p:extLst>
          </p:nvPr>
        </p:nvGraphicFramePr>
        <p:xfrm>
          <a:off x="7086600" y="501650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누락체크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 기간이 지났지만 확정이 안된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499757A-CC6E-4DA6-C99B-B1D9DCB6E83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5607A14-236C-1844-1CEB-BF8A20AB4E9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074B87D-88DC-92D7-175A-B4229C6188D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251C766-F7AB-3729-4989-F9E2461496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9010931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29507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44009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67008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품질인정심사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9766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1C01EC0-51F6-3C55-1940-B5117B87D69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766A14A-3FB5-4CE1-92C8-05CFD10B31A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실적신고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CF8816B-9E09-035C-8D82-B63B6339F6F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실적신고를 관리합니다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E100412-1019-3F44-A979-536B38E37EF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65C9B696-7904-4F24-EF43-FD46D026698E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73753D5B-F555-A4B9-42CD-C54991407CFC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BEBCEFD3-181C-4FBD-12BE-C8B33E6C621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3E8EFEE6-EA7B-E57A-6282-DFA222DA40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98E37D37-787C-FF51-A2B2-745C1514867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타원 38">
            <a:extLst>
              <a:ext uri="{FF2B5EF4-FFF2-40B4-BE49-F238E27FC236}">
                <a16:creationId xmlns:a16="http://schemas.microsoft.com/office/drawing/2014/main" id="{74A15B7F-8D25-25D8-474B-70D8A2C8C82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40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11B41AD-B9AA-4258-B627-6C61B75915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41" name="그룹 40">
            <a:extLst>
              <a:ext uri="{FF2B5EF4-FFF2-40B4-BE49-F238E27FC236}">
                <a16:creationId xmlns:a16="http://schemas.microsoft.com/office/drawing/2014/main" id="{8BF28B8E-F55B-4C2C-A798-42C8DB5DCEF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833225CF-503F-143A-5B2C-B66D4BFBCC7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16D3111D-41E4-8F2F-7FA8-55A165B255E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76D31A99-35CC-901D-90FC-E582660285B7}"/>
              </a:ext>
            </a:extLst>
          </p:cNvPr>
          <p:cNvSpPr/>
          <p:nvPr/>
        </p:nvSpPr>
        <p:spPr>
          <a:xfrm>
            <a:off x="1308713" y="3180046"/>
            <a:ext cx="5435994" cy="2794551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4BC2A42-4C4B-65BD-B0D3-670C70125DE7}"/>
              </a:ext>
            </a:extLst>
          </p:cNvPr>
          <p:cNvSpPr/>
          <p:nvPr/>
        </p:nvSpPr>
        <p:spPr>
          <a:xfrm>
            <a:off x="1425913" y="325883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0CB9BF98-8953-9D27-27BC-6610E96E86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7799712"/>
              </p:ext>
            </p:extLst>
          </p:nvPr>
        </p:nvGraphicFramePr>
        <p:xfrm>
          <a:off x="1392834" y="3515862"/>
          <a:ext cx="5205522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67587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867587">
                  <a:extLst>
                    <a:ext uri="{9D8B030D-6E8A-4147-A177-3AD203B41FA5}">
                      <a16:colId xmlns:a16="http://schemas.microsoft.com/office/drawing/2014/main" val="26442043"/>
                    </a:ext>
                  </a:extLst>
                </a:gridCol>
                <a:gridCol w="867587">
                  <a:extLst>
                    <a:ext uri="{9D8B030D-6E8A-4147-A177-3AD203B41FA5}">
                      <a16:colId xmlns:a16="http://schemas.microsoft.com/office/drawing/2014/main" val="4168746161"/>
                    </a:ext>
                  </a:extLst>
                </a:gridCol>
                <a:gridCol w="867587">
                  <a:extLst>
                    <a:ext uri="{9D8B030D-6E8A-4147-A177-3AD203B41FA5}">
                      <a16:colId xmlns:a16="http://schemas.microsoft.com/office/drawing/2014/main" val="371537304"/>
                    </a:ext>
                  </a:extLst>
                </a:gridCol>
                <a:gridCol w="867587">
                  <a:extLst>
                    <a:ext uri="{9D8B030D-6E8A-4147-A177-3AD203B41FA5}">
                      <a16:colId xmlns:a16="http://schemas.microsoft.com/office/drawing/2014/main" val="2479591729"/>
                    </a:ext>
                  </a:extLst>
                </a:gridCol>
                <a:gridCol w="867587">
                  <a:extLst>
                    <a:ext uri="{9D8B030D-6E8A-4147-A177-3AD203B41FA5}">
                      <a16:colId xmlns:a16="http://schemas.microsoft.com/office/drawing/2014/main" val="325244641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품질관리서 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수주처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제품검사완료일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E32799D-37FB-860B-953C-E3F218EBFF7F}"/>
              </a:ext>
            </a:extLst>
          </p:cNvPr>
          <p:cNvSpPr/>
          <p:nvPr/>
        </p:nvSpPr>
        <p:spPr>
          <a:xfrm>
            <a:off x="1311467" y="1966545"/>
            <a:ext cx="5433242" cy="1105994"/>
          </a:xfrm>
          <a:prstGeom prst="roundRect">
            <a:avLst>
              <a:gd name="adj" fmla="val 674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1" name="표 90">
            <a:extLst>
              <a:ext uri="{FF2B5EF4-FFF2-40B4-BE49-F238E27FC236}">
                <a16:creationId xmlns:a16="http://schemas.microsoft.com/office/drawing/2014/main" id="{0EC1A4DF-77D2-892C-D8A9-D5879991EB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5703073"/>
              </p:ext>
            </p:extLst>
          </p:nvPr>
        </p:nvGraphicFramePr>
        <p:xfrm>
          <a:off x="1308712" y="1612112"/>
          <a:ext cx="5433242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6621">
                  <a:extLst>
                    <a:ext uri="{9D8B030D-6E8A-4147-A177-3AD203B41FA5}">
                      <a16:colId xmlns:a16="http://schemas.microsoft.com/office/drawing/2014/main" val="2055522642"/>
                    </a:ext>
                  </a:extLst>
                </a:gridCol>
                <a:gridCol w="2716621">
                  <a:extLst>
                    <a:ext uri="{9D8B030D-6E8A-4147-A177-3AD203B41FA5}">
                      <a16:colId xmlns:a16="http://schemas.microsoft.com/office/drawing/2014/main" val="276187284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분기별 실적신고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누락체크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19596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D1028BFB-A52E-3634-C597-47EFF97C58F5}"/>
              </a:ext>
            </a:extLst>
          </p:cNvPr>
          <p:cNvSpPr/>
          <p:nvPr/>
        </p:nvSpPr>
        <p:spPr>
          <a:xfrm>
            <a:off x="1392836" y="2375284"/>
            <a:ext cx="5245514" cy="6481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누락 발생 원인</a:t>
            </a: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•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품질관리서 발행일 기준 분기에 포함되어야 하나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공사 미완료로 다음 분기로 이월 후 누락</a:t>
            </a: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•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수주등록 시 다른 현장명으로 등록되어 제품검사 맵핑 시 누락</a:t>
            </a: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•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납품 후 제품검사 등록이 누락된 경우</a:t>
            </a:r>
          </a:p>
          <a:p>
            <a:pPr>
              <a:lnSpc>
                <a:spcPct val="150000"/>
              </a:lnSpc>
            </a:pPr>
            <a:endParaRPr lang="ko-KR" altLang="en-US" sz="2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4FEA2C8-861D-D22F-377D-87C7FF78E3B6}"/>
              </a:ext>
            </a:extLst>
          </p:cNvPr>
          <p:cNvSpPr/>
          <p:nvPr/>
        </p:nvSpPr>
        <p:spPr>
          <a:xfrm>
            <a:off x="1392836" y="2008210"/>
            <a:ext cx="5245514" cy="35817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/>
              <a:t>실적신고 누락 체크</a:t>
            </a:r>
          </a:p>
          <a:p>
            <a:pPr>
              <a:lnSpc>
                <a:spcPct val="150000"/>
              </a:lnSpc>
            </a:pPr>
            <a:r>
              <a:rPr lang="ko-KR" altLang="en-US" sz="600" dirty="0"/>
              <a:t>납품 완료된 </a:t>
            </a:r>
            <a:r>
              <a:rPr lang="ko-KR" altLang="en-US" sz="600" dirty="0" err="1"/>
              <a:t>수주건</a:t>
            </a:r>
            <a:r>
              <a:rPr lang="ko-KR" altLang="en-US" sz="600" dirty="0"/>
              <a:t> 중 제품검사 미등록 건을 확인합니다</a:t>
            </a:r>
          </a:p>
          <a:p>
            <a:pPr>
              <a:lnSpc>
                <a:spcPct val="150000"/>
              </a:lnSpc>
            </a:pPr>
            <a:endParaRPr lang="ko-KR" altLang="en-US" sz="1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9516652-1022-E72F-50B5-47DD0CCA11E6}"/>
              </a:ext>
            </a:extLst>
          </p:cNvPr>
          <p:cNvSpPr/>
          <p:nvPr/>
        </p:nvSpPr>
        <p:spPr>
          <a:xfrm>
            <a:off x="1317540" y="34864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03247048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7514FA-AF03-6989-396E-536A0F39B5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96C4E2E-6C35-73C2-2558-B9562F3C745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품질인정심사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CC66CAC-2C7E-9133-EAA5-D742EDFC073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품질인정심사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935C180-D38B-5407-12B5-611A885E397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78055917"/>
              </p:ext>
            </p:extLst>
          </p:nvPr>
        </p:nvGraphicFramePr>
        <p:xfrm>
          <a:off x="7086600" y="501650"/>
          <a:ext cx="2057400" cy="45061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품질인정심사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매뉴얼 심사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N/N,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추적 심사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N/N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매뉴얼 심사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N/N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매뉴얼 심사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N/N: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완료 항목 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항목 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추적 심사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N/N: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확인 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개소 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점검표명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항목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열림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277879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점검표의 확인 완료 항목 수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항목 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607541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(3-1)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항목 관련 정보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180364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 체크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30409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 및 소개 문구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12752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(6-1)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미리보기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39231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매뉴얼 확인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완료 스티커로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319162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FAA0BE0-612F-F038-356C-6103CAEF7D3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593F240-0846-7580-D476-B0AC030CFD3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BB02C28-6ACA-6062-8662-76E09B63A57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CBCFBC5-BF6B-4FE7-882A-EB7E325378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6121185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29507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44009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167008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품질인정심사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49766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049CB15-C42A-275D-4444-C93EEEAABAA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DC4EAC2-0C3F-B90D-9FC0-7F198B4DC17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F6B90BD4-0C26-5ECA-DB16-D9B17FDB2D62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A18FD679-35DF-009E-60AE-835A9A0F5FA5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422EA24C-D9C1-D57A-E73D-C540D43057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50481EC-D20E-4086-3F93-DF4AC578FD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1DC3F388-DCC5-3FFD-073A-F78CD556B99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타원 38">
            <a:extLst>
              <a:ext uri="{FF2B5EF4-FFF2-40B4-BE49-F238E27FC236}">
                <a16:creationId xmlns:a16="http://schemas.microsoft.com/office/drawing/2014/main" id="{1D3E236B-4881-87C2-0398-0EFC7E8384E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40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CF7CBE9-7D97-5B9D-81B8-B5F5DCF3E7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41" name="그룹 40">
            <a:extLst>
              <a:ext uri="{FF2B5EF4-FFF2-40B4-BE49-F238E27FC236}">
                <a16:creationId xmlns:a16="http://schemas.microsoft.com/office/drawing/2014/main" id="{B5D7577E-A569-5FF4-6549-CC14453BD9F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4515C5E6-8A77-D891-8D06-30DF24CA852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F8901EC4-A396-F3F9-6B8D-190F9E9673D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2CAAD6F0-5301-AA3E-0E4C-3FD72F1170A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품질인정심사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C44CEC-85CB-BAFA-0363-FBBE6B323D0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품질 인정 심사 자료를 조회합니다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E2F39D1-1710-C600-3DA3-336CAC442D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90442"/>
              </p:ext>
            </p:extLst>
          </p:nvPr>
        </p:nvGraphicFramePr>
        <p:xfrm>
          <a:off x="1308713" y="1661231"/>
          <a:ext cx="5435996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7998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2717998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매뉴얼 심사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로트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추적 심사  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74B9EBF-624C-7CE1-FD41-B5536CE39ECB}"/>
              </a:ext>
            </a:extLst>
          </p:cNvPr>
          <p:cNvSpPr/>
          <p:nvPr/>
        </p:nvSpPr>
        <p:spPr>
          <a:xfrm>
            <a:off x="1311467" y="3586144"/>
            <a:ext cx="1535969" cy="2803032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3060A157-92FC-8C7B-3B01-68FC46449ED5}"/>
              </a:ext>
            </a:extLst>
          </p:cNvPr>
          <p:cNvSpPr/>
          <p:nvPr/>
        </p:nvSpPr>
        <p:spPr>
          <a:xfrm>
            <a:off x="4530370" y="3586144"/>
            <a:ext cx="2214339" cy="2803030"/>
          </a:xfrm>
          <a:prstGeom prst="roundRect">
            <a:avLst>
              <a:gd name="adj" fmla="val 376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1A881AB-F0BA-20A2-B137-3C9C2C186240}"/>
              </a:ext>
            </a:extLst>
          </p:cNvPr>
          <p:cNvSpPr/>
          <p:nvPr/>
        </p:nvSpPr>
        <p:spPr>
          <a:xfrm>
            <a:off x="1306120" y="364775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점검표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 항목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D51EA470-C828-6D45-7E14-3EB07C8D89C5}"/>
              </a:ext>
            </a:extLst>
          </p:cNvPr>
          <p:cNvSpPr/>
          <p:nvPr/>
        </p:nvSpPr>
        <p:spPr>
          <a:xfrm>
            <a:off x="2906668" y="3586143"/>
            <a:ext cx="1564470" cy="2803031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A4B574F-8657-669B-1FB2-F08A296BB95D}"/>
              </a:ext>
            </a:extLst>
          </p:cNvPr>
          <p:cNvSpPr/>
          <p:nvPr/>
        </p:nvSpPr>
        <p:spPr>
          <a:xfrm>
            <a:off x="2901320" y="364775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기준 문서화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7420A92-00C6-9ECC-3F6C-8E4C1B7B2313}"/>
              </a:ext>
            </a:extLst>
          </p:cNvPr>
          <p:cNvSpPr/>
          <p:nvPr/>
        </p:nvSpPr>
        <p:spPr>
          <a:xfrm>
            <a:off x="4529375" y="364775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문서명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28D64167-FBE1-222F-F527-48F002D0D39C}"/>
              </a:ext>
            </a:extLst>
          </p:cNvPr>
          <p:cNvSpPr/>
          <p:nvPr/>
        </p:nvSpPr>
        <p:spPr>
          <a:xfrm>
            <a:off x="2975570" y="3927793"/>
            <a:ext cx="1442017" cy="689437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0B010B3-180D-3F35-CEC7-1019EEFC592E}"/>
              </a:ext>
            </a:extLst>
          </p:cNvPr>
          <p:cNvSpPr/>
          <p:nvPr/>
        </p:nvSpPr>
        <p:spPr>
          <a:xfrm>
            <a:off x="2982880" y="400234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항목명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27806195-C36E-CCAA-62B2-120816C11A23}"/>
              </a:ext>
            </a:extLst>
          </p:cNvPr>
          <p:cNvSpPr/>
          <p:nvPr/>
        </p:nvSpPr>
        <p:spPr>
          <a:xfrm>
            <a:off x="2982880" y="420354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소개</a:t>
            </a:r>
            <a:endParaRPr lang="en-US" altLang="ko-KR" sz="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466629FA-C57C-B599-D69E-08F98FE83463}"/>
              </a:ext>
            </a:extLst>
          </p:cNvPr>
          <p:cNvSpPr/>
          <p:nvPr/>
        </p:nvSpPr>
        <p:spPr>
          <a:xfrm>
            <a:off x="3248921" y="1721656"/>
            <a:ext cx="347188" cy="160314"/>
          </a:xfrm>
          <a:prstGeom prst="roundRect">
            <a:avLst>
              <a:gd name="adj" fmla="val 36754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2/15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6591564A-48A6-5F75-8547-1FB2C2EBF2B2}"/>
              </a:ext>
            </a:extLst>
          </p:cNvPr>
          <p:cNvSpPr/>
          <p:nvPr/>
        </p:nvSpPr>
        <p:spPr>
          <a:xfrm>
            <a:off x="5918877" y="1721656"/>
            <a:ext cx="347188" cy="160314"/>
          </a:xfrm>
          <a:prstGeom prst="roundRect">
            <a:avLst>
              <a:gd name="adj" fmla="val 36754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7/12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C170AF01-2693-D902-1733-EE63829E928F}"/>
              </a:ext>
            </a:extLst>
          </p:cNvPr>
          <p:cNvSpPr/>
          <p:nvPr/>
        </p:nvSpPr>
        <p:spPr>
          <a:xfrm>
            <a:off x="1311467" y="2014998"/>
            <a:ext cx="5433242" cy="834633"/>
          </a:xfrm>
          <a:prstGeom prst="roundRect">
            <a:avLst>
              <a:gd name="adj" fmla="val 63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7D55507-7BD5-C1FC-0B21-9039946DB474}"/>
              </a:ext>
            </a:extLst>
          </p:cNvPr>
          <p:cNvSpPr txBox="1"/>
          <p:nvPr/>
        </p:nvSpPr>
        <p:spPr>
          <a:xfrm>
            <a:off x="1416672" y="2034124"/>
            <a:ext cx="1401953" cy="7043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전체 심사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기준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매뉴얼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로트추적</a:t>
            </a:r>
            <a:endParaRPr lang="en-US" altLang="ko-KR" sz="700" dirty="0">
              <a:solidFill>
                <a:schemeClr val="accent1"/>
              </a:solidFill>
              <a:latin typeface="+mn-ea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7A14475-7CD0-E4D8-1466-AF3C7FABB0DC}"/>
              </a:ext>
            </a:extLst>
          </p:cNvPr>
          <p:cNvGrpSpPr/>
          <p:nvPr/>
        </p:nvGrpSpPr>
        <p:grpSpPr>
          <a:xfrm>
            <a:off x="2617514" y="2402412"/>
            <a:ext cx="3348000" cy="36005"/>
            <a:chOff x="371644" y="2771161"/>
            <a:chExt cx="2448000" cy="36005"/>
          </a:xfrm>
        </p:grpSpPr>
        <p:sp>
          <p:nvSpPr>
            <p:cNvPr id="29" name="사각형: 둥근 모서리 28">
              <a:extLst>
                <a:ext uri="{FF2B5EF4-FFF2-40B4-BE49-F238E27FC236}">
                  <a16:creationId xmlns:a16="http://schemas.microsoft.com/office/drawing/2014/main" id="{F2A30BEA-489A-3385-A2C7-69D598D91808}"/>
                </a:ext>
              </a:extLst>
            </p:cNvPr>
            <p:cNvSpPr/>
            <p:nvPr/>
          </p:nvSpPr>
          <p:spPr>
            <a:xfrm>
              <a:off x="371644" y="2771167"/>
              <a:ext cx="2448000" cy="35999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34C8D5F-9366-01FF-B4BA-E7B2892A67C7}"/>
                </a:ext>
              </a:extLst>
            </p:cNvPr>
            <p:cNvSpPr/>
            <p:nvPr/>
          </p:nvSpPr>
          <p:spPr>
            <a:xfrm>
              <a:off x="1548217" y="2771162"/>
              <a:ext cx="72000" cy="35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사각형: 둥근 모서리 30">
              <a:extLst>
                <a:ext uri="{FF2B5EF4-FFF2-40B4-BE49-F238E27FC236}">
                  <a16:creationId xmlns:a16="http://schemas.microsoft.com/office/drawing/2014/main" id="{DF9D60AC-552C-C28F-3660-42C90EB8F26A}"/>
                </a:ext>
              </a:extLst>
            </p:cNvPr>
            <p:cNvSpPr/>
            <p:nvPr/>
          </p:nvSpPr>
          <p:spPr>
            <a:xfrm>
              <a:off x="1595644" y="2771161"/>
              <a:ext cx="1224000" cy="3599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1D40037-C88F-4A2C-C2DD-918652EED356}"/>
              </a:ext>
            </a:extLst>
          </p:cNvPr>
          <p:cNvGrpSpPr/>
          <p:nvPr/>
        </p:nvGrpSpPr>
        <p:grpSpPr>
          <a:xfrm>
            <a:off x="2617514" y="2609163"/>
            <a:ext cx="3348000" cy="36000"/>
            <a:chOff x="3596850" y="1908941"/>
            <a:chExt cx="2450999" cy="68947"/>
          </a:xfrm>
        </p:grpSpPr>
        <p:sp>
          <p:nvSpPr>
            <p:cNvPr id="33" name="사각형: 둥근 모서리 32">
              <a:extLst>
                <a:ext uri="{FF2B5EF4-FFF2-40B4-BE49-F238E27FC236}">
                  <a16:creationId xmlns:a16="http://schemas.microsoft.com/office/drawing/2014/main" id="{7C492E32-21C6-274C-3C75-C48932D568C7}"/>
                </a:ext>
              </a:extLst>
            </p:cNvPr>
            <p:cNvSpPr/>
            <p:nvPr/>
          </p:nvSpPr>
          <p:spPr>
            <a:xfrm>
              <a:off x="3596850" y="1908943"/>
              <a:ext cx="2448000" cy="68945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B96A768-0646-99E7-4071-7E787BB9745E}"/>
                </a:ext>
              </a:extLst>
            </p:cNvPr>
            <p:cNvSpPr/>
            <p:nvPr/>
          </p:nvSpPr>
          <p:spPr>
            <a:xfrm>
              <a:off x="5905398" y="1908943"/>
              <a:ext cx="72000" cy="689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4" name="사각형: 둥근 모서리 63">
              <a:extLst>
                <a:ext uri="{FF2B5EF4-FFF2-40B4-BE49-F238E27FC236}">
                  <a16:creationId xmlns:a16="http://schemas.microsoft.com/office/drawing/2014/main" id="{3015944B-63F8-C80A-4E33-D37C4CF4327D}"/>
                </a:ext>
              </a:extLst>
            </p:cNvPr>
            <p:cNvSpPr/>
            <p:nvPr/>
          </p:nvSpPr>
          <p:spPr>
            <a:xfrm>
              <a:off x="5939849" y="1908941"/>
              <a:ext cx="108000" cy="68945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E2F88C38-F453-2F16-7893-EA1E1F53A97D}"/>
              </a:ext>
            </a:extLst>
          </p:cNvPr>
          <p:cNvSpPr txBox="1"/>
          <p:nvPr/>
        </p:nvSpPr>
        <p:spPr>
          <a:xfrm>
            <a:off x="4516924" y="2034124"/>
            <a:ext cx="2046608" cy="7043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solidFill>
                  <a:schemeClr val="accent1"/>
                </a:solidFill>
                <a:latin typeface="+mn-ea"/>
              </a:rPr>
              <a:t>9/27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solidFill>
                  <a:schemeClr val="accent1"/>
                </a:solidFill>
                <a:latin typeface="+mn-ea"/>
              </a:rPr>
              <a:t>2/15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solidFill>
                  <a:schemeClr val="accent1"/>
                </a:solidFill>
                <a:latin typeface="+mn-ea"/>
              </a:rPr>
              <a:t>7/12</a:t>
            </a: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99E28C9D-9340-B131-4469-D50569AB398D}"/>
              </a:ext>
            </a:extLst>
          </p:cNvPr>
          <p:cNvGrpSpPr/>
          <p:nvPr/>
        </p:nvGrpSpPr>
        <p:grpSpPr>
          <a:xfrm>
            <a:off x="2617514" y="2189372"/>
            <a:ext cx="3348000" cy="36000"/>
            <a:chOff x="3596850" y="1908941"/>
            <a:chExt cx="2450999" cy="68947"/>
          </a:xfrm>
        </p:grpSpPr>
        <p:sp>
          <p:nvSpPr>
            <p:cNvPr id="72" name="사각형: 둥근 모서리 71">
              <a:extLst>
                <a:ext uri="{FF2B5EF4-FFF2-40B4-BE49-F238E27FC236}">
                  <a16:creationId xmlns:a16="http://schemas.microsoft.com/office/drawing/2014/main" id="{2F4A2909-9C58-DA80-2D19-0460B2BE1AAB}"/>
                </a:ext>
              </a:extLst>
            </p:cNvPr>
            <p:cNvSpPr/>
            <p:nvPr/>
          </p:nvSpPr>
          <p:spPr>
            <a:xfrm>
              <a:off x="3596850" y="1908943"/>
              <a:ext cx="2448000" cy="68945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4A37778A-6C85-B633-2E19-E09DA7E24531}"/>
                </a:ext>
              </a:extLst>
            </p:cNvPr>
            <p:cNvSpPr/>
            <p:nvPr/>
          </p:nvSpPr>
          <p:spPr>
            <a:xfrm>
              <a:off x="5905398" y="1908943"/>
              <a:ext cx="72000" cy="689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사각형: 둥근 모서리 73">
              <a:extLst>
                <a:ext uri="{FF2B5EF4-FFF2-40B4-BE49-F238E27FC236}">
                  <a16:creationId xmlns:a16="http://schemas.microsoft.com/office/drawing/2014/main" id="{7205B5A7-2400-3016-B299-16847EEB06CE}"/>
                </a:ext>
              </a:extLst>
            </p:cNvPr>
            <p:cNvSpPr/>
            <p:nvPr/>
          </p:nvSpPr>
          <p:spPr>
            <a:xfrm>
              <a:off x="5939849" y="1908941"/>
              <a:ext cx="108000" cy="68945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8D33A1E3-06D1-9B74-F705-17418F61C3A1}"/>
              </a:ext>
            </a:extLst>
          </p:cNvPr>
          <p:cNvSpPr/>
          <p:nvPr/>
        </p:nvSpPr>
        <p:spPr>
          <a:xfrm>
            <a:off x="1311467" y="2925956"/>
            <a:ext cx="5433242" cy="583863"/>
          </a:xfrm>
          <a:prstGeom prst="roundRect">
            <a:avLst>
              <a:gd name="adj" fmla="val 963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7691CC9B-5775-10E6-B3D8-F50057AC4816}"/>
              </a:ext>
            </a:extLst>
          </p:cNvPr>
          <p:cNvSpPr/>
          <p:nvPr/>
        </p:nvSpPr>
        <p:spPr>
          <a:xfrm>
            <a:off x="2379319" y="3138575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전체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0A5F2A51-7E39-96E4-ECC6-CEACF45CDABF}"/>
              </a:ext>
            </a:extLst>
          </p:cNvPr>
          <p:cNvSpPr/>
          <p:nvPr/>
        </p:nvSpPr>
        <p:spPr>
          <a:xfrm>
            <a:off x="2753845" y="3138575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>
                <a:solidFill>
                  <a:schemeClr val="bg1"/>
                </a:solidFill>
              </a:rPr>
              <a:t>1</a:t>
            </a:r>
            <a:r>
              <a:rPr lang="ko-KR" altLang="en-US" sz="700" b="1" dirty="0">
                <a:solidFill>
                  <a:schemeClr val="bg1"/>
                </a:solidFill>
              </a:rPr>
              <a:t>분기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AF6D1AC2-744E-434C-2C0D-8C7EBAD4570C}"/>
              </a:ext>
            </a:extLst>
          </p:cNvPr>
          <p:cNvSpPr/>
          <p:nvPr/>
        </p:nvSpPr>
        <p:spPr>
          <a:xfrm>
            <a:off x="3129635" y="3138575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2</a:t>
            </a:r>
            <a:r>
              <a:rPr lang="ko-KR" altLang="en-US" sz="700" b="1" dirty="0">
                <a:solidFill>
                  <a:schemeClr val="bg1"/>
                </a:solidFill>
              </a:rPr>
              <a:t>분기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C3CEDAA4-866C-5AC6-E5A9-64AFF9DBBAA8}"/>
              </a:ext>
            </a:extLst>
          </p:cNvPr>
          <p:cNvSpPr/>
          <p:nvPr/>
        </p:nvSpPr>
        <p:spPr>
          <a:xfrm>
            <a:off x="3504159" y="3138575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3</a:t>
            </a:r>
            <a:r>
              <a:rPr lang="ko-KR" altLang="en-US" sz="700" b="1" dirty="0">
                <a:solidFill>
                  <a:schemeClr val="bg1"/>
                </a:solidFill>
              </a:rPr>
              <a:t>분기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2759A940-4D1E-FB89-A23B-A2CFD3EAF63D}"/>
              </a:ext>
            </a:extLst>
          </p:cNvPr>
          <p:cNvSpPr/>
          <p:nvPr/>
        </p:nvSpPr>
        <p:spPr>
          <a:xfrm>
            <a:off x="3879949" y="3138575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4</a:t>
            </a:r>
            <a:r>
              <a:rPr lang="ko-KR" altLang="en-US" sz="700" b="1" dirty="0">
                <a:solidFill>
                  <a:schemeClr val="bg1"/>
                </a:solidFill>
              </a:rPr>
              <a:t>분기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D6D2674F-AC88-0C42-2063-1F92F9A89BC5}"/>
              </a:ext>
            </a:extLst>
          </p:cNvPr>
          <p:cNvSpPr/>
          <p:nvPr/>
        </p:nvSpPr>
        <p:spPr>
          <a:xfrm>
            <a:off x="2379948" y="2961330"/>
            <a:ext cx="372902" cy="17565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분기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E139A3F7-945E-9AFA-F863-819FE5F88068}"/>
              </a:ext>
            </a:extLst>
          </p:cNvPr>
          <p:cNvSpPr/>
          <p:nvPr/>
        </p:nvSpPr>
        <p:spPr>
          <a:xfrm>
            <a:off x="1442991" y="2961330"/>
            <a:ext cx="372902" cy="17565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년도</a:t>
            </a:r>
          </a:p>
        </p:txBody>
      </p: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770D8166-A8B9-56A3-422E-6AA753C085D8}"/>
              </a:ext>
            </a:extLst>
          </p:cNvPr>
          <p:cNvSpPr/>
          <p:nvPr/>
        </p:nvSpPr>
        <p:spPr>
          <a:xfrm>
            <a:off x="1459906" y="3139393"/>
            <a:ext cx="801507" cy="23413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년 ▼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052641C6-3D81-31D2-BD10-FEA49D0B4778}"/>
              </a:ext>
            </a:extLst>
          </p:cNvPr>
          <p:cNvSpPr/>
          <p:nvPr/>
        </p:nvSpPr>
        <p:spPr>
          <a:xfrm>
            <a:off x="4328460" y="3140343"/>
            <a:ext cx="1819880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85" name="그래픽 84" descr="돋보기">
            <a:extLst>
              <a:ext uri="{FF2B5EF4-FFF2-40B4-BE49-F238E27FC236}">
                <a16:creationId xmlns:a16="http://schemas.microsoft.com/office/drawing/2014/main" id="{CF8891E8-6149-E428-CCBF-DF8979043B82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389526" y="3166033"/>
            <a:ext cx="150640" cy="150640"/>
          </a:xfrm>
          <a:prstGeom prst="rect">
            <a:avLst/>
          </a:prstGeom>
        </p:spPr>
      </p:pic>
      <p:sp>
        <p:nvSpPr>
          <p:cNvPr id="86" name="직사각형 85">
            <a:extLst>
              <a:ext uri="{FF2B5EF4-FFF2-40B4-BE49-F238E27FC236}">
                <a16:creationId xmlns:a16="http://schemas.microsoft.com/office/drawing/2014/main" id="{15EC28B7-BFDB-2C7D-9C00-4519B5C93E0D}"/>
              </a:ext>
            </a:extLst>
          </p:cNvPr>
          <p:cNvSpPr/>
          <p:nvPr/>
        </p:nvSpPr>
        <p:spPr>
          <a:xfrm>
            <a:off x="4333293" y="2961330"/>
            <a:ext cx="372902" cy="17565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검색</a:t>
            </a:r>
          </a:p>
        </p:txBody>
      </p: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EC5420F2-AD51-5E11-261E-96D6AAC94A98}"/>
              </a:ext>
            </a:extLst>
          </p:cNvPr>
          <p:cNvSpPr/>
          <p:nvPr/>
        </p:nvSpPr>
        <p:spPr>
          <a:xfrm>
            <a:off x="6212208" y="3127616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조회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BD684159-783F-C8C6-D950-2001F033543B}"/>
              </a:ext>
            </a:extLst>
          </p:cNvPr>
          <p:cNvSpPr/>
          <p:nvPr/>
        </p:nvSpPr>
        <p:spPr>
          <a:xfrm>
            <a:off x="1381276" y="3927793"/>
            <a:ext cx="1415747" cy="1151092"/>
          </a:xfrm>
          <a:prstGeom prst="roundRect">
            <a:avLst>
              <a:gd name="adj" fmla="val 502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2DF50021-CB08-AAC3-7E18-EC63C58CEC12}"/>
              </a:ext>
            </a:extLst>
          </p:cNvPr>
          <p:cNvSpPr/>
          <p:nvPr/>
        </p:nvSpPr>
        <p:spPr>
          <a:xfrm>
            <a:off x="1515381" y="3968699"/>
            <a:ext cx="9121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1.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제목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F9879118-DC8E-010A-8576-4644F293F821}"/>
              </a:ext>
            </a:extLst>
          </p:cNvPr>
          <p:cNvSpPr/>
          <p:nvPr/>
        </p:nvSpPr>
        <p:spPr>
          <a:xfrm>
            <a:off x="2492622" y="3981913"/>
            <a:ext cx="244797" cy="160314"/>
          </a:xfrm>
          <a:prstGeom prst="roundRect">
            <a:avLst>
              <a:gd name="adj" fmla="val 36754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2/3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1" name="L 도형 90">
            <a:extLst>
              <a:ext uri="{FF2B5EF4-FFF2-40B4-BE49-F238E27FC236}">
                <a16:creationId xmlns:a16="http://schemas.microsoft.com/office/drawing/2014/main" id="{E946B83A-DA05-0455-1C23-6FC71DF0F26B}"/>
              </a:ext>
            </a:extLst>
          </p:cNvPr>
          <p:cNvSpPr/>
          <p:nvPr/>
        </p:nvSpPr>
        <p:spPr>
          <a:xfrm rot="19002401">
            <a:off x="1466183" y="4028286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85B78C9E-8CB1-B1A5-11D5-A5DB233D16FC}"/>
              </a:ext>
            </a:extLst>
          </p:cNvPr>
          <p:cNvSpPr/>
          <p:nvPr/>
        </p:nvSpPr>
        <p:spPr>
          <a:xfrm>
            <a:off x="1430898" y="4220561"/>
            <a:ext cx="1327648" cy="243857"/>
          </a:xfrm>
          <a:prstGeom prst="roundRect">
            <a:avLst>
              <a:gd name="adj" fmla="val 12097"/>
            </a:avLst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ECAB60E0-FC50-11BA-7812-F7FD1322F662}"/>
              </a:ext>
            </a:extLst>
          </p:cNvPr>
          <p:cNvGrpSpPr/>
          <p:nvPr/>
        </p:nvGrpSpPr>
        <p:grpSpPr>
          <a:xfrm>
            <a:off x="1499922" y="4262957"/>
            <a:ext cx="163666" cy="163666"/>
            <a:chOff x="7596321" y="3397834"/>
            <a:chExt cx="203200" cy="203200"/>
          </a:xfrm>
        </p:grpSpPr>
        <p:sp>
          <p:nvSpPr>
            <p:cNvPr id="94" name="사각형: 둥근 모서리 93">
              <a:extLst>
                <a:ext uri="{FF2B5EF4-FFF2-40B4-BE49-F238E27FC236}">
                  <a16:creationId xmlns:a16="http://schemas.microsoft.com/office/drawing/2014/main" id="{6878CA9E-C267-2F7D-FDE3-2BF21C78C998}"/>
                </a:ext>
              </a:extLst>
            </p:cNvPr>
            <p:cNvSpPr/>
            <p:nvPr/>
          </p:nvSpPr>
          <p:spPr>
            <a:xfrm>
              <a:off x="7621721" y="3414264"/>
              <a:ext cx="146050" cy="146050"/>
            </a:xfrm>
            <a:prstGeom prst="roundRect">
              <a:avLst/>
            </a:prstGeom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95" name="Picture 1">
              <a:extLst>
                <a:ext uri="{FF2B5EF4-FFF2-40B4-BE49-F238E27FC236}">
                  <a16:creationId xmlns:a16="http://schemas.microsoft.com/office/drawing/2014/main" id="{5A6A3900-3B37-4DB1-97E1-4BAD1F62D8CD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96321" y="3397834"/>
              <a:ext cx="203200" cy="203200"/>
            </a:xfrm>
            <a:prstGeom prst="rect">
              <a:avLst/>
            </a:prstGeom>
          </p:spPr>
        </p:pic>
      </p:grp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AFA6DAEA-7606-74CA-2F9D-1B645BA52243}"/>
              </a:ext>
            </a:extLst>
          </p:cNvPr>
          <p:cNvSpPr/>
          <p:nvPr/>
        </p:nvSpPr>
        <p:spPr>
          <a:xfrm>
            <a:off x="1646306" y="424187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1.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5160D061-C011-76FC-869E-F1D04D61F5A0}"/>
              </a:ext>
            </a:extLst>
          </p:cNvPr>
          <p:cNvSpPr/>
          <p:nvPr/>
        </p:nvSpPr>
        <p:spPr>
          <a:xfrm>
            <a:off x="2220435" y="4241878"/>
            <a:ext cx="46544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완료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0EF9A559-F856-207E-0483-C158421E0970}"/>
              </a:ext>
            </a:extLst>
          </p:cNvPr>
          <p:cNvSpPr/>
          <p:nvPr/>
        </p:nvSpPr>
        <p:spPr>
          <a:xfrm>
            <a:off x="1430898" y="4488187"/>
            <a:ext cx="1327648" cy="243857"/>
          </a:xfrm>
          <a:prstGeom prst="roundRect">
            <a:avLst>
              <a:gd name="adj" fmla="val 12097"/>
            </a:avLst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82D2E05E-DE00-FF60-798D-05D63F436760}"/>
              </a:ext>
            </a:extLst>
          </p:cNvPr>
          <p:cNvGrpSpPr/>
          <p:nvPr/>
        </p:nvGrpSpPr>
        <p:grpSpPr>
          <a:xfrm>
            <a:off x="1499922" y="4530583"/>
            <a:ext cx="163666" cy="163666"/>
            <a:chOff x="7596321" y="3397834"/>
            <a:chExt cx="203200" cy="203200"/>
          </a:xfrm>
        </p:grpSpPr>
        <p:sp>
          <p:nvSpPr>
            <p:cNvPr id="100" name="사각형: 둥근 모서리 99">
              <a:extLst>
                <a:ext uri="{FF2B5EF4-FFF2-40B4-BE49-F238E27FC236}">
                  <a16:creationId xmlns:a16="http://schemas.microsoft.com/office/drawing/2014/main" id="{1D7F839F-640D-ECB5-C4A9-362B42254B48}"/>
                </a:ext>
              </a:extLst>
            </p:cNvPr>
            <p:cNvSpPr/>
            <p:nvPr/>
          </p:nvSpPr>
          <p:spPr>
            <a:xfrm>
              <a:off x="7621721" y="3414264"/>
              <a:ext cx="146050" cy="146050"/>
            </a:xfrm>
            <a:prstGeom prst="roundRect">
              <a:avLst/>
            </a:prstGeom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03" name="Picture 1">
              <a:extLst>
                <a:ext uri="{FF2B5EF4-FFF2-40B4-BE49-F238E27FC236}">
                  <a16:creationId xmlns:a16="http://schemas.microsoft.com/office/drawing/2014/main" id="{14C613F3-1686-F53D-48AF-C29292C213B6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96321" y="3397834"/>
              <a:ext cx="203200" cy="203200"/>
            </a:xfrm>
            <a:prstGeom prst="rect">
              <a:avLst/>
            </a:prstGeom>
          </p:spPr>
        </p:pic>
      </p:grp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5924C6BB-A142-8FDA-2420-95DF1FE0486E}"/>
              </a:ext>
            </a:extLst>
          </p:cNvPr>
          <p:cNvSpPr/>
          <p:nvPr/>
        </p:nvSpPr>
        <p:spPr>
          <a:xfrm>
            <a:off x="1646306" y="4509504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2.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E5E823B-9E23-48D9-5397-D75945D369BC}"/>
              </a:ext>
            </a:extLst>
          </p:cNvPr>
          <p:cNvSpPr/>
          <p:nvPr/>
        </p:nvSpPr>
        <p:spPr>
          <a:xfrm>
            <a:off x="2220435" y="4509504"/>
            <a:ext cx="46544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완료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2D6495DE-3CB8-EBEF-7EAA-035F55E46C3B}"/>
              </a:ext>
            </a:extLst>
          </p:cNvPr>
          <p:cNvSpPr/>
          <p:nvPr/>
        </p:nvSpPr>
        <p:spPr>
          <a:xfrm>
            <a:off x="1430898" y="4754316"/>
            <a:ext cx="1327648" cy="243857"/>
          </a:xfrm>
          <a:prstGeom prst="roundRect">
            <a:avLst>
              <a:gd name="adj" fmla="val 12097"/>
            </a:avLst>
          </a:prstGeom>
          <a:solidFill>
            <a:schemeClr val="accent2">
              <a:lumMod val="20000"/>
              <a:lumOff val="8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7" name="사각형: 둥근 모서리 106">
            <a:extLst>
              <a:ext uri="{FF2B5EF4-FFF2-40B4-BE49-F238E27FC236}">
                <a16:creationId xmlns:a16="http://schemas.microsoft.com/office/drawing/2014/main" id="{AC60F61B-20EC-8B00-65BA-1C5246FC410D}"/>
              </a:ext>
            </a:extLst>
          </p:cNvPr>
          <p:cNvSpPr/>
          <p:nvPr/>
        </p:nvSpPr>
        <p:spPr>
          <a:xfrm>
            <a:off x="1520380" y="4809945"/>
            <a:ext cx="117635" cy="11763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4E85041C-774A-F8F0-35C3-C4A13C9662D0}"/>
              </a:ext>
            </a:extLst>
          </p:cNvPr>
          <p:cNvSpPr/>
          <p:nvPr/>
        </p:nvSpPr>
        <p:spPr>
          <a:xfrm>
            <a:off x="1646306" y="4775633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3.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A474908C-5540-13D9-4F3A-EB92C1A009BA}"/>
              </a:ext>
            </a:extLst>
          </p:cNvPr>
          <p:cNvSpPr/>
          <p:nvPr/>
        </p:nvSpPr>
        <p:spPr>
          <a:xfrm>
            <a:off x="1381276" y="5125183"/>
            <a:ext cx="1415747" cy="1151092"/>
          </a:xfrm>
          <a:prstGeom prst="roundRect">
            <a:avLst>
              <a:gd name="adj" fmla="val 502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4679EB3E-812E-4D82-2311-AA3E4959DC45}"/>
              </a:ext>
            </a:extLst>
          </p:cNvPr>
          <p:cNvSpPr/>
          <p:nvPr/>
        </p:nvSpPr>
        <p:spPr>
          <a:xfrm>
            <a:off x="1515381" y="5166089"/>
            <a:ext cx="9121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2.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제목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CEDC104A-0E0D-B32F-4017-784D2E7709C2}"/>
              </a:ext>
            </a:extLst>
          </p:cNvPr>
          <p:cNvSpPr/>
          <p:nvPr/>
        </p:nvSpPr>
        <p:spPr>
          <a:xfrm>
            <a:off x="2492622" y="5179303"/>
            <a:ext cx="244797" cy="160314"/>
          </a:xfrm>
          <a:prstGeom prst="roundRect">
            <a:avLst>
              <a:gd name="adj" fmla="val 36754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0/3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2" name="L 도형 111">
            <a:extLst>
              <a:ext uri="{FF2B5EF4-FFF2-40B4-BE49-F238E27FC236}">
                <a16:creationId xmlns:a16="http://schemas.microsoft.com/office/drawing/2014/main" id="{352D7011-E3D4-ECEC-8731-1D2E14A43230}"/>
              </a:ext>
            </a:extLst>
          </p:cNvPr>
          <p:cNvSpPr/>
          <p:nvPr/>
        </p:nvSpPr>
        <p:spPr>
          <a:xfrm rot="19002401">
            <a:off x="1466183" y="5225676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사각형: 둥근 모서리 112">
            <a:extLst>
              <a:ext uri="{FF2B5EF4-FFF2-40B4-BE49-F238E27FC236}">
                <a16:creationId xmlns:a16="http://schemas.microsoft.com/office/drawing/2014/main" id="{E8E02B65-137F-3930-EEAB-C32DFAF22EDB}"/>
              </a:ext>
            </a:extLst>
          </p:cNvPr>
          <p:cNvSpPr/>
          <p:nvPr/>
        </p:nvSpPr>
        <p:spPr>
          <a:xfrm>
            <a:off x="1430898" y="5417951"/>
            <a:ext cx="1327648" cy="243857"/>
          </a:xfrm>
          <a:prstGeom prst="roundRect">
            <a:avLst>
              <a:gd name="adj" fmla="val 120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C457163D-9BD9-9CD0-3B80-57FF4F9D99D3}"/>
              </a:ext>
            </a:extLst>
          </p:cNvPr>
          <p:cNvGrpSpPr/>
          <p:nvPr/>
        </p:nvGrpSpPr>
        <p:grpSpPr>
          <a:xfrm>
            <a:off x="1499922" y="5460347"/>
            <a:ext cx="163666" cy="163666"/>
            <a:chOff x="7596321" y="3397834"/>
            <a:chExt cx="203200" cy="203200"/>
          </a:xfrm>
        </p:grpSpPr>
        <p:sp>
          <p:nvSpPr>
            <p:cNvPr id="115" name="사각형: 둥근 모서리 114">
              <a:extLst>
                <a:ext uri="{FF2B5EF4-FFF2-40B4-BE49-F238E27FC236}">
                  <a16:creationId xmlns:a16="http://schemas.microsoft.com/office/drawing/2014/main" id="{D5A193EF-D7B0-3405-14D1-BABD71FD7ABB}"/>
                </a:ext>
              </a:extLst>
            </p:cNvPr>
            <p:cNvSpPr/>
            <p:nvPr/>
          </p:nvSpPr>
          <p:spPr>
            <a:xfrm>
              <a:off x="7621721" y="3414264"/>
              <a:ext cx="146050" cy="146050"/>
            </a:xfrm>
            <a:prstGeom prst="roundRect">
              <a:avLst/>
            </a:prstGeom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16" name="Picture 1">
              <a:extLst>
                <a:ext uri="{FF2B5EF4-FFF2-40B4-BE49-F238E27FC236}">
                  <a16:creationId xmlns:a16="http://schemas.microsoft.com/office/drawing/2014/main" id="{98F39930-D8DD-73FB-877A-75FD3CEC1024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96321" y="3397834"/>
              <a:ext cx="203200" cy="203200"/>
            </a:xfrm>
            <a:prstGeom prst="rect">
              <a:avLst/>
            </a:prstGeom>
          </p:spPr>
        </p:pic>
      </p:grp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5C2400C4-2749-37E9-3984-B0FED8A95CE6}"/>
              </a:ext>
            </a:extLst>
          </p:cNvPr>
          <p:cNvSpPr/>
          <p:nvPr/>
        </p:nvSpPr>
        <p:spPr>
          <a:xfrm>
            <a:off x="1646306" y="543926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1.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8327EBE3-3C1F-8ED3-4E3C-6AA597620467}"/>
              </a:ext>
            </a:extLst>
          </p:cNvPr>
          <p:cNvSpPr/>
          <p:nvPr/>
        </p:nvSpPr>
        <p:spPr>
          <a:xfrm>
            <a:off x="1430898" y="5685577"/>
            <a:ext cx="1327648" cy="243857"/>
          </a:xfrm>
          <a:prstGeom prst="roundRect">
            <a:avLst>
              <a:gd name="adj" fmla="val 120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AA2F7746-3605-8AEE-56DF-9E852F2FF82E}"/>
              </a:ext>
            </a:extLst>
          </p:cNvPr>
          <p:cNvGrpSpPr/>
          <p:nvPr/>
        </p:nvGrpSpPr>
        <p:grpSpPr>
          <a:xfrm>
            <a:off x="1499922" y="5727973"/>
            <a:ext cx="163666" cy="163666"/>
            <a:chOff x="7596321" y="3397834"/>
            <a:chExt cx="203200" cy="203200"/>
          </a:xfrm>
        </p:grpSpPr>
        <p:sp>
          <p:nvSpPr>
            <p:cNvPr id="120" name="사각형: 둥근 모서리 119">
              <a:extLst>
                <a:ext uri="{FF2B5EF4-FFF2-40B4-BE49-F238E27FC236}">
                  <a16:creationId xmlns:a16="http://schemas.microsoft.com/office/drawing/2014/main" id="{F4BA5458-1AD3-9FDB-0668-F9FACB4247C5}"/>
                </a:ext>
              </a:extLst>
            </p:cNvPr>
            <p:cNvSpPr/>
            <p:nvPr/>
          </p:nvSpPr>
          <p:spPr>
            <a:xfrm>
              <a:off x="7621721" y="3414264"/>
              <a:ext cx="146050" cy="146050"/>
            </a:xfrm>
            <a:prstGeom prst="roundRect">
              <a:avLst/>
            </a:prstGeom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21" name="Picture 1">
              <a:extLst>
                <a:ext uri="{FF2B5EF4-FFF2-40B4-BE49-F238E27FC236}">
                  <a16:creationId xmlns:a16="http://schemas.microsoft.com/office/drawing/2014/main" id="{4AF5EFB7-0571-2780-CC4F-27257FDE8720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96321" y="3397834"/>
              <a:ext cx="203200" cy="203200"/>
            </a:xfrm>
            <a:prstGeom prst="rect">
              <a:avLst/>
            </a:prstGeom>
          </p:spPr>
        </p:pic>
      </p:grp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F921556E-2232-BD5A-5BE2-220D2A414CE2}"/>
              </a:ext>
            </a:extLst>
          </p:cNvPr>
          <p:cNvSpPr/>
          <p:nvPr/>
        </p:nvSpPr>
        <p:spPr>
          <a:xfrm>
            <a:off x="1646306" y="5706894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2.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CBA75386-38DA-5940-82B2-AC71B52E63E1}"/>
              </a:ext>
            </a:extLst>
          </p:cNvPr>
          <p:cNvSpPr/>
          <p:nvPr/>
        </p:nvSpPr>
        <p:spPr>
          <a:xfrm>
            <a:off x="1430898" y="5951706"/>
            <a:ext cx="1327648" cy="243857"/>
          </a:xfrm>
          <a:prstGeom prst="roundRect">
            <a:avLst>
              <a:gd name="adj" fmla="val 120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2EF9EAA0-4088-B96B-703B-AF1E213F854A}"/>
              </a:ext>
            </a:extLst>
          </p:cNvPr>
          <p:cNvSpPr/>
          <p:nvPr/>
        </p:nvSpPr>
        <p:spPr>
          <a:xfrm>
            <a:off x="1520380" y="6007335"/>
            <a:ext cx="117635" cy="11763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D7F41A71-6202-1442-5785-1E9D3F445437}"/>
              </a:ext>
            </a:extLst>
          </p:cNvPr>
          <p:cNvSpPr/>
          <p:nvPr/>
        </p:nvSpPr>
        <p:spPr>
          <a:xfrm>
            <a:off x="1646306" y="5973023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3.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4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B13E6A00-EF04-604D-920B-AFC059F276BD}"/>
              </a:ext>
            </a:extLst>
          </p:cNvPr>
          <p:cNvSpPr/>
          <p:nvPr/>
        </p:nvSpPr>
        <p:spPr>
          <a:xfrm>
            <a:off x="2910323" y="4749264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관련 기준 문서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D92C8F86-F5BF-BDDD-4CEF-7A876938EF01}"/>
              </a:ext>
            </a:extLst>
          </p:cNvPr>
          <p:cNvSpPr/>
          <p:nvPr/>
        </p:nvSpPr>
        <p:spPr>
          <a:xfrm>
            <a:off x="2975570" y="4964808"/>
            <a:ext cx="1442017" cy="453144"/>
          </a:xfrm>
          <a:prstGeom prst="roundRect">
            <a:avLst>
              <a:gd name="adj" fmla="val 12097"/>
            </a:avLst>
          </a:prstGeom>
          <a:solidFill>
            <a:schemeClr val="accent2">
              <a:lumMod val="20000"/>
              <a:lumOff val="8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1877F007-6B2B-5B50-1875-9FF26690743D}"/>
              </a:ext>
            </a:extLst>
          </p:cNvPr>
          <p:cNvSpPr/>
          <p:nvPr/>
        </p:nvSpPr>
        <p:spPr>
          <a:xfrm>
            <a:off x="2982880" y="5016115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문서명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B74E64BF-4491-421E-6B3D-0C135340FF90}"/>
              </a:ext>
            </a:extLst>
          </p:cNvPr>
          <p:cNvSpPr/>
          <p:nvPr/>
        </p:nvSpPr>
        <p:spPr>
          <a:xfrm>
            <a:off x="2988015" y="5193746"/>
            <a:ext cx="85323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RE05 2025-01-01</a:t>
            </a:r>
          </a:p>
        </p:txBody>
      </p:sp>
      <p:pic>
        <p:nvPicPr>
          <p:cNvPr id="130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8349A8BB-2832-B2FD-3AD3-2EF785267C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3963233" y="5171183"/>
            <a:ext cx="127085" cy="79693"/>
          </a:xfrm>
          <a:prstGeom prst="rect">
            <a:avLst/>
          </a:prstGeom>
          <a:noFill/>
        </p:spPr>
      </p:pic>
      <p:pic>
        <p:nvPicPr>
          <p:cNvPr id="131" name="그래픽 130" descr="다운로드">
            <a:extLst>
              <a:ext uri="{FF2B5EF4-FFF2-40B4-BE49-F238E27FC236}">
                <a16:creationId xmlns:a16="http://schemas.microsoft.com/office/drawing/2014/main" id="{ACD2FDF5-99F7-342E-2271-BF9F47EEE91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165638" y="5119031"/>
            <a:ext cx="173567" cy="173567"/>
          </a:xfrm>
          <a:prstGeom prst="rect">
            <a:avLst/>
          </a:prstGeom>
        </p:spPr>
      </p:pic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D06C56B6-9336-1CBC-02FA-5214941DC6F3}"/>
              </a:ext>
            </a:extLst>
          </p:cNvPr>
          <p:cNvSpPr/>
          <p:nvPr/>
        </p:nvSpPr>
        <p:spPr>
          <a:xfrm>
            <a:off x="2975570" y="5487885"/>
            <a:ext cx="1442017" cy="453144"/>
          </a:xfrm>
          <a:prstGeom prst="roundRect">
            <a:avLst>
              <a:gd name="adj" fmla="val 120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D5B6D623-5E00-2366-6464-7624DFFF29E6}"/>
              </a:ext>
            </a:extLst>
          </p:cNvPr>
          <p:cNvSpPr/>
          <p:nvPr/>
        </p:nvSpPr>
        <p:spPr>
          <a:xfrm>
            <a:off x="2982880" y="5539192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문서명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65684036-66D5-A9A3-83AA-02E479407464}"/>
              </a:ext>
            </a:extLst>
          </p:cNvPr>
          <p:cNvSpPr/>
          <p:nvPr/>
        </p:nvSpPr>
        <p:spPr>
          <a:xfrm>
            <a:off x="2988015" y="5716823"/>
            <a:ext cx="85323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RE05 2025-01-01</a:t>
            </a:r>
          </a:p>
        </p:txBody>
      </p:sp>
      <p:pic>
        <p:nvPicPr>
          <p:cNvPr id="135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4B4CA8E9-709E-81F2-4AF0-56FD84D3B4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3963233" y="5694260"/>
            <a:ext cx="127085" cy="79693"/>
          </a:xfrm>
          <a:prstGeom prst="rect">
            <a:avLst/>
          </a:prstGeom>
          <a:noFill/>
        </p:spPr>
      </p:pic>
      <p:pic>
        <p:nvPicPr>
          <p:cNvPr id="136" name="그래픽 135" descr="다운로드">
            <a:extLst>
              <a:ext uri="{FF2B5EF4-FFF2-40B4-BE49-F238E27FC236}">
                <a16:creationId xmlns:a16="http://schemas.microsoft.com/office/drawing/2014/main" id="{0F8D06D8-D86B-5121-F7D1-E37855659C0C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165638" y="5642108"/>
            <a:ext cx="173567" cy="173567"/>
          </a:xfrm>
          <a:prstGeom prst="rect">
            <a:avLst/>
          </a:prstGeom>
        </p:spPr>
      </p:pic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E3CEDD05-D08E-7D6B-B249-EA80453540A5}"/>
              </a:ext>
            </a:extLst>
          </p:cNvPr>
          <p:cNvSpPr/>
          <p:nvPr/>
        </p:nvSpPr>
        <p:spPr>
          <a:xfrm>
            <a:off x="2982880" y="6038795"/>
            <a:ext cx="14354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기준</a:t>
            </a:r>
            <a:r>
              <a:rPr lang="en-US" altLang="ko-KR" sz="700" b="1" dirty="0">
                <a:solidFill>
                  <a:schemeClr val="bg1"/>
                </a:solidFill>
              </a:rPr>
              <a:t>/</a:t>
            </a:r>
            <a:r>
              <a:rPr lang="ko-KR" altLang="en-US" sz="700" b="1" dirty="0">
                <a:solidFill>
                  <a:schemeClr val="bg1"/>
                </a:solidFill>
              </a:rPr>
              <a:t>매뉴얼 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93BE0AB6-F914-B5E4-A8DC-3B6188452114}"/>
              </a:ext>
            </a:extLst>
          </p:cNvPr>
          <p:cNvSpPr/>
          <p:nvPr/>
        </p:nvSpPr>
        <p:spPr>
          <a:xfrm>
            <a:off x="4540612" y="3819102"/>
            <a:ext cx="85323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RE05 2025-01-01</a:t>
            </a:r>
          </a:p>
        </p:txBody>
      </p:sp>
      <p:sp>
        <p:nvSpPr>
          <p:cNvPr id="139" name="사각형: 둥근 모서리 138">
            <a:extLst>
              <a:ext uri="{FF2B5EF4-FFF2-40B4-BE49-F238E27FC236}">
                <a16:creationId xmlns:a16="http://schemas.microsoft.com/office/drawing/2014/main" id="{11B8B141-4BFB-1DF8-17DE-6023F6D179CB}"/>
              </a:ext>
            </a:extLst>
          </p:cNvPr>
          <p:cNvSpPr/>
          <p:nvPr/>
        </p:nvSpPr>
        <p:spPr>
          <a:xfrm>
            <a:off x="4603941" y="4017863"/>
            <a:ext cx="2060330" cy="2075742"/>
          </a:xfrm>
          <a:prstGeom prst="roundRect">
            <a:avLst>
              <a:gd name="adj" fmla="val 0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사각형: 둥근 모서리 139">
            <a:extLst>
              <a:ext uri="{FF2B5EF4-FFF2-40B4-BE49-F238E27FC236}">
                <a16:creationId xmlns:a16="http://schemas.microsoft.com/office/drawing/2014/main" id="{1CBE40DF-98B9-0BBD-5877-94E1B05ACBA3}"/>
              </a:ext>
            </a:extLst>
          </p:cNvPr>
          <p:cNvSpPr/>
          <p:nvPr/>
        </p:nvSpPr>
        <p:spPr>
          <a:xfrm>
            <a:off x="4641613" y="4061145"/>
            <a:ext cx="1960665" cy="20324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82FEC72D-2125-B851-2734-7EDAFE457913}"/>
              </a:ext>
            </a:extLst>
          </p:cNvPr>
          <p:cNvGrpSpPr/>
          <p:nvPr/>
        </p:nvGrpSpPr>
        <p:grpSpPr>
          <a:xfrm>
            <a:off x="5637539" y="3736180"/>
            <a:ext cx="1020690" cy="182172"/>
            <a:chOff x="5482084" y="3736180"/>
            <a:chExt cx="1020690" cy="182172"/>
          </a:xfrm>
        </p:grpSpPr>
        <p:grpSp>
          <p:nvGrpSpPr>
            <p:cNvPr id="142" name="그룹 141">
              <a:extLst>
                <a:ext uri="{FF2B5EF4-FFF2-40B4-BE49-F238E27FC236}">
                  <a16:creationId xmlns:a16="http://schemas.microsoft.com/office/drawing/2014/main" id="{9AAD3932-20AC-B1F8-77CD-8E323F54F3FA}"/>
                </a:ext>
              </a:extLst>
            </p:cNvPr>
            <p:cNvGrpSpPr/>
            <p:nvPr/>
          </p:nvGrpSpPr>
          <p:grpSpPr>
            <a:xfrm>
              <a:off x="5482084" y="3738837"/>
              <a:ext cx="173920" cy="177525"/>
              <a:chOff x="3465920" y="2961739"/>
              <a:chExt cx="173920" cy="177525"/>
            </a:xfrm>
          </p:grpSpPr>
          <p:sp>
            <p:nvSpPr>
              <p:cNvPr id="160" name="타원 108">
                <a:extLst>
                  <a:ext uri="{FF2B5EF4-FFF2-40B4-BE49-F238E27FC236}">
                    <a16:creationId xmlns:a16="http://schemas.microsoft.com/office/drawing/2014/main" id="{35D55BD5-804D-4080-DE4F-3EB14F4F27D6}"/>
                  </a:ext>
                </a:extLst>
              </p:cNvPr>
              <p:cNvSpPr/>
              <p:nvPr/>
            </p:nvSpPr>
            <p:spPr>
              <a:xfrm>
                <a:off x="3465920" y="2961739"/>
                <a:ext cx="173920" cy="177525"/>
              </a:xfrm>
              <a:prstGeom prst="roundRect">
                <a:avLst/>
              </a:prstGeom>
              <a:solidFill>
                <a:schemeClr val="tx1"/>
              </a:solidFill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tIns="0" rIns="0" bIns="0" rtlCol="0" anchor="b"/>
              <a:lstStyle/>
              <a:p>
                <a:r>
                  <a:rPr lang="ko-KR" altLang="en-US" sz="700" b="1" dirty="0">
                    <a:solidFill>
                      <a:schemeClr val="tx1"/>
                    </a:solidFill>
                  </a:rPr>
                  <a:t>       </a:t>
                </a:r>
              </a:p>
            </p:txBody>
          </p:sp>
          <p:cxnSp>
            <p:nvCxnSpPr>
              <p:cNvPr id="161" name="직선 연결선 160">
                <a:extLst>
                  <a:ext uri="{FF2B5EF4-FFF2-40B4-BE49-F238E27FC236}">
                    <a16:creationId xmlns:a16="http://schemas.microsoft.com/office/drawing/2014/main" id="{E97598EC-DBED-EED9-4090-75FE34346D10}"/>
                  </a:ext>
                </a:extLst>
              </p:cNvPr>
              <p:cNvCxnSpPr/>
              <p:nvPr/>
            </p:nvCxnSpPr>
            <p:spPr>
              <a:xfrm>
                <a:off x="3505234" y="3048073"/>
                <a:ext cx="93608" cy="0"/>
              </a:xfrm>
              <a:prstGeom prst="line">
                <a:avLst/>
              </a:prstGeom>
              <a:ln w="15875">
                <a:solidFill>
                  <a:schemeClr val="bg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43" name="그룹 142">
              <a:extLst>
                <a:ext uri="{FF2B5EF4-FFF2-40B4-BE49-F238E27FC236}">
                  <a16:creationId xmlns:a16="http://schemas.microsoft.com/office/drawing/2014/main" id="{4517C085-E6FC-32CC-08BC-680335C9CA39}"/>
                </a:ext>
              </a:extLst>
            </p:cNvPr>
            <p:cNvGrpSpPr/>
            <p:nvPr/>
          </p:nvGrpSpPr>
          <p:grpSpPr>
            <a:xfrm>
              <a:off x="5685202" y="3736180"/>
              <a:ext cx="178473" cy="182172"/>
              <a:chOff x="6547188" y="4021637"/>
              <a:chExt cx="308566" cy="314964"/>
            </a:xfrm>
          </p:grpSpPr>
          <p:sp>
            <p:nvSpPr>
              <p:cNvPr id="158" name="타원 108">
                <a:extLst>
                  <a:ext uri="{FF2B5EF4-FFF2-40B4-BE49-F238E27FC236}">
                    <a16:creationId xmlns:a16="http://schemas.microsoft.com/office/drawing/2014/main" id="{F24DAD06-561A-5DEA-5097-5FB5D9618D18}"/>
                  </a:ext>
                </a:extLst>
              </p:cNvPr>
              <p:cNvSpPr/>
              <p:nvPr/>
            </p:nvSpPr>
            <p:spPr>
              <a:xfrm>
                <a:off x="6547188" y="4021637"/>
                <a:ext cx="308566" cy="314964"/>
              </a:xfrm>
              <a:prstGeom prst="roundRect">
                <a:avLst/>
              </a:prstGeom>
              <a:solidFill>
                <a:schemeClr val="tx1"/>
              </a:solidFill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tIns="0" rIns="0" bIns="0" rtlCol="0" anchor="b"/>
              <a:lstStyle/>
              <a:p>
                <a:r>
                  <a:rPr lang="ko-KR" altLang="en-US" sz="700" b="1" dirty="0">
                    <a:solidFill>
                      <a:schemeClr val="tx1"/>
                    </a:solidFill>
                  </a:rPr>
                  <a:t>       </a:t>
                </a:r>
              </a:p>
            </p:txBody>
          </p:sp>
          <p:pic>
            <p:nvPicPr>
              <p:cNvPr id="159" name="그래픽 158" descr="닫기">
                <a:extLst>
                  <a:ext uri="{FF2B5EF4-FFF2-40B4-BE49-F238E27FC236}">
                    <a16:creationId xmlns:a16="http://schemas.microsoft.com/office/drawing/2014/main" id="{8572FD4A-41C5-8D66-FC66-806634D2D2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 rot="18900000">
                <a:off x="6608755" y="4083589"/>
                <a:ext cx="182445" cy="182445"/>
              </a:xfrm>
              <a:prstGeom prst="roundRect">
                <a:avLst/>
              </a:prstGeom>
            </p:spPr>
          </p:pic>
        </p:grpSp>
        <p:grpSp>
          <p:nvGrpSpPr>
            <p:cNvPr id="144" name="그룹 143">
              <a:extLst>
                <a:ext uri="{FF2B5EF4-FFF2-40B4-BE49-F238E27FC236}">
                  <a16:creationId xmlns:a16="http://schemas.microsoft.com/office/drawing/2014/main" id="{23F4578D-6129-0D30-3E02-93B6099E29DF}"/>
                </a:ext>
              </a:extLst>
            </p:cNvPr>
            <p:cNvGrpSpPr/>
            <p:nvPr/>
          </p:nvGrpSpPr>
          <p:grpSpPr>
            <a:xfrm>
              <a:off x="5892265" y="3737554"/>
              <a:ext cx="183600" cy="180000"/>
              <a:chOff x="2076782" y="1417463"/>
              <a:chExt cx="183600" cy="180000"/>
            </a:xfrm>
          </p:grpSpPr>
          <p:sp>
            <p:nvSpPr>
              <p:cNvPr id="149" name="타원 108">
                <a:extLst>
                  <a:ext uri="{FF2B5EF4-FFF2-40B4-BE49-F238E27FC236}">
                    <a16:creationId xmlns:a16="http://schemas.microsoft.com/office/drawing/2014/main" id="{66B9890B-C67D-E52D-9EFA-BD31747C877B}"/>
                  </a:ext>
                </a:extLst>
              </p:cNvPr>
              <p:cNvSpPr/>
              <p:nvPr/>
            </p:nvSpPr>
            <p:spPr>
              <a:xfrm>
                <a:off x="2076782" y="1417463"/>
                <a:ext cx="183600" cy="180000"/>
              </a:xfrm>
              <a:prstGeom prst="roundRect">
                <a:avLst/>
              </a:prstGeom>
              <a:solidFill>
                <a:schemeClr val="tx1"/>
              </a:solidFill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tIns="0" rIns="0" bIns="0" rtlCol="0" anchor="b"/>
              <a:lstStyle/>
              <a:p>
                <a:r>
                  <a:rPr lang="ko-KR" altLang="en-US" sz="700" b="1" dirty="0">
                    <a:solidFill>
                      <a:schemeClr val="tx1"/>
                    </a:solidFill>
                  </a:rPr>
                  <a:t>       </a:t>
                </a:r>
              </a:p>
            </p:txBody>
          </p:sp>
          <p:grpSp>
            <p:nvGrpSpPr>
              <p:cNvPr id="150" name="그룹 149">
                <a:extLst>
                  <a:ext uri="{FF2B5EF4-FFF2-40B4-BE49-F238E27FC236}">
                    <a16:creationId xmlns:a16="http://schemas.microsoft.com/office/drawing/2014/main" id="{FBAFDD72-0BD2-DF21-0936-67C2F6DD9C86}"/>
                  </a:ext>
                </a:extLst>
              </p:cNvPr>
              <p:cNvGrpSpPr/>
              <p:nvPr/>
            </p:nvGrpSpPr>
            <p:grpSpPr>
              <a:xfrm>
                <a:off x="2182276" y="1511052"/>
                <a:ext cx="36813" cy="54199"/>
                <a:chOff x="5290620" y="4557597"/>
                <a:chExt cx="44423" cy="65403"/>
              </a:xfrm>
            </p:grpSpPr>
            <p:sp>
              <p:nvSpPr>
                <p:cNvPr id="155" name="직사각형 154">
                  <a:extLst>
                    <a:ext uri="{FF2B5EF4-FFF2-40B4-BE49-F238E27FC236}">
                      <a16:creationId xmlns:a16="http://schemas.microsoft.com/office/drawing/2014/main" id="{2AEC659C-42CF-E0BD-9F75-DEA2332808DB}"/>
                    </a:ext>
                  </a:extLst>
                </p:cNvPr>
                <p:cNvSpPr/>
                <p:nvPr/>
              </p:nvSpPr>
              <p:spPr>
                <a:xfrm rot="18900622">
                  <a:off x="5302331" y="4557597"/>
                  <a:ext cx="12351" cy="65403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56" name="직사각형 155">
                  <a:extLst>
                    <a:ext uri="{FF2B5EF4-FFF2-40B4-BE49-F238E27FC236}">
                      <a16:creationId xmlns:a16="http://schemas.microsoft.com/office/drawing/2014/main" id="{56854D1F-A0AE-D3D5-2AC3-AA0CEB0F4B92}"/>
                    </a:ext>
                  </a:extLst>
                </p:cNvPr>
                <p:cNvSpPr/>
                <p:nvPr/>
              </p:nvSpPr>
              <p:spPr>
                <a:xfrm>
                  <a:off x="5322692" y="4575274"/>
                  <a:ext cx="12351" cy="396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57" name="직사각형 156">
                  <a:extLst>
                    <a:ext uri="{FF2B5EF4-FFF2-40B4-BE49-F238E27FC236}">
                      <a16:creationId xmlns:a16="http://schemas.microsoft.com/office/drawing/2014/main" id="{44A5D906-B814-6E25-6634-E1AC54FE0149}"/>
                    </a:ext>
                  </a:extLst>
                </p:cNvPr>
                <p:cNvSpPr/>
                <p:nvPr/>
              </p:nvSpPr>
              <p:spPr>
                <a:xfrm rot="16200000">
                  <a:off x="5305804" y="4590690"/>
                  <a:ext cx="10800" cy="411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</p:grpSp>
          <p:grpSp>
            <p:nvGrpSpPr>
              <p:cNvPr id="151" name="그룹 150">
                <a:extLst>
                  <a:ext uri="{FF2B5EF4-FFF2-40B4-BE49-F238E27FC236}">
                    <a16:creationId xmlns:a16="http://schemas.microsoft.com/office/drawing/2014/main" id="{978AA652-F67C-A8B4-748E-EB0630679072}"/>
                  </a:ext>
                </a:extLst>
              </p:cNvPr>
              <p:cNvGrpSpPr/>
              <p:nvPr/>
            </p:nvGrpSpPr>
            <p:grpSpPr>
              <a:xfrm rot="10800000">
                <a:off x="2109487" y="1446998"/>
                <a:ext cx="36813" cy="54199"/>
                <a:chOff x="5290620" y="4557597"/>
                <a:chExt cx="44423" cy="65403"/>
              </a:xfrm>
            </p:grpSpPr>
            <p:sp>
              <p:nvSpPr>
                <p:cNvPr id="152" name="직사각형 151">
                  <a:extLst>
                    <a:ext uri="{FF2B5EF4-FFF2-40B4-BE49-F238E27FC236}">
                      <a16:creationId xmlns:a16="http://schemas.microsoft.com/office/drawing/2014/main" id="{612C4609-6765-C15B-D6BB-CC4B3E3EDC91}"/>
                    </a:ext>
                  </a:extLst>
                </p:cNvPr>
                <p:cNvSpPr/>
                <p:nvPr/>
              </p:nvSpPr>
              <p:spPr>
                <a:xfrm rot="18900622">
                  <a:off x="5302331" y="4557597"/>
                  <a:ext cx="12351" cy="65403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53" name="직사각형 152">
                  <a:extLst>
                    <a:ext uri="{FF2B5EF4-FFF2-40B4-BE49-F238E27FC236}">
                      <a16:creationId xmlns:a16="http://schemas.microsoft.com/office/drawing/2014/main" id="{CB4F0AF7-C14F-4B0B-2386-4A7BD96D60A8}"/>
                    </a:ext>
                  </a:extLst>
                </p:cNvPr>
                <p:cNvSpPr/>
                <p:nvPr/>
              </p:nvSpPr>
              <p:spPr>
                <a:xfrm>
                  <a:off x="5322692" y="4575274"/>
                  <a:ext cx="12351" cy="396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54" name="직사각형 153">
                  <a:extLst>
                    <a:ext uri="{FF2B5EF4-FFF2-40B4-BE49-F238E27FC236}">
                      <a16:creationId xmlns:a16="http://schemas.microsoft.com/office/drawing/2014/main" id="{83B251D1-D92F-87E7-4FEC-B9F8F7FFB6A5}"/>
                    </a:ext>
                  </a:extLst>
                </p:cNvPr>
                <p:cNvSpPr/>
                <p:nvPr/>
              </p:nvSpPr>
              <p:spPr>
                <a:xfrm rot="16200000">
                  <a:off x="5305804" y="4590690"/>
                  <a:ext cx="10800" cy="411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</p:grpSp>
        </p:grpSp>
        <p:sp>
          <p:nvSpPr>
            <p:cNvPr id="145" name="타원 108">
              <a:extLst>
                <a:ext uri="{FF2B5EF4-FFF2-40B4-BE49-F238E27FC236}">
                  <a16:creationId xmlns:a16="http://schemas.microsoft.com/office/drawing/2014/main" id="{1FB93899-D780-48CC-6116-6C91DDB60707}"/>
                </a:ext>
              </a:extLst>
            </p:cNvPr>
            <p:cNvSpPr/>
            <p:nvPr/>
          </p:nvSpPr>
          <p:spPr>
            <a:xfrm>
              <a:off x="6106272" y="3736963"/>
              <a:ext cx="183600" cy="180000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</a:t>
              </a:r>
            </a:p>
          </p:txBody>
        </p:sp>
        <p:pic>
          <p:nvPicPr>
            <p:cNvPr id="146" name="그래픽 145" descr="문서">
              <a:extLst>
                <a:ext uri="{FF2B5EF4-FFF2-40B4-BE49-F238E27FC236}">
                  <a16:creationId xmlns:a16="http://schemas.microsoft.com/office/drawing/2014/main" id="{7AED8739-FFF1-ABEF-F20C-F85A36D293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6125980" y="3752530"/>
              <a:ext cx="143059" cy="143059"/>
            </a:xfrm>
            <a:prstGeom prst="rect">
              <a:avLst/>
            </a:prstGeom>
          </p:spPr>
        </p:pic>
        <p:sp>
          <p:nvSpPr>
            <p:cNvPr id="147" name="타원 108">
              <a:extLst>
                <a:ext uri="{FF2B5EF4-FFF2-40B4-BE49-F238E27FC236}">
                  <a16:creationId xmlns:a16="http://schemas.microsoft.com/office/drawing/2014/main" id="{8997B08C-93EB-063B-2028-07691520B238}"/>
                </a:ext>
              </a:extLst>
            </p:cNvPr>
            <p:cNvSpPr/>
            <p:nvPr/>
          </p:nvSpPr>
          <p:spPr>
            <a:xfrm>
              <a:off x="6319174" y="3736963"/>
              <a:ext cx="183600" cy="180000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</a:t>
              </a:r>
            </a:p>
          </p:txBody>
        </p:sp>
        <p:pic>
          <p:nvPicPr>
            <p:cNvPr id="148" name="그래픽 147" descr="다운로드">
              <a:extLst>
                <a:ext uri="{FF2B5EF4-FFF2-40B4-BE49-F238E27FC236}">
                  <a16:creationId xmlns:a16="http://schemas.microsoft.com/office/drawing/2014/main" id="{A10532B3-6952-2DF5-66CC-68048E2FBFA5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6340344" y="3757572"/>
              <a:ext cx="144479" cy="144479"/>
            </a:xfrm>
            <a:prstGeom prst="rect">
              <a:avLst/>
            </a:prstGeom>
          </p:spPr>
        </p:pic>
      </p:grp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80108C49-1A6B-2135-35B4-444C7B31E804}"/>
              </a:ext>
            </a:extLst>
          </p:cNvPr>
          <p:cNvSpPr/>
          <p:nvPr/>
        </p:nvSpPr>
        <p:spPr>
          <a:xfrm>
            <a:off x="4540613" y="6134939"/>
            <a:ext cx="113116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파일명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파일명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.pdf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347D0690-7460-5AA7-7C46-736D90EC993C}"/>
              </a:ext>
            </a:extLst>
          </p:cNvPr>
          <p:cNvSpPr/>
          <p:nvPr/>
        </p:nvSpPr>
        <p:spPr>
          <a:xfrm>
            <a:off x="5540227" y="6134939"/>
            <a:ext cx="1204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 / 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페이지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9FBDF799-B012-1E51-DB7F-B4EAC3389095}"/>
              </a:ext>
            </a:extLst>
          </p:cNvPr>
          <p:cNvSpPr/>
          <p:nvPr/>
        </p:nvSpPr>
        <p:spPr>
          <a:xfrm>
            <a:off x="1202360" y="156292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D483255-6B2F-B432-18B4-964192BD793F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 err="1">
                <a:solidFill>
                  <a:schemeClr val="bg1"/>
                </a:solidFill>
              </a:rPr>
              <a:t>디스크립션</a:t>
            </a:r>
            <a:r>
              <a:rPr lang="ko-KR" altLang="en-US" sz="800" dirty="0">
                <a:solidFill>
                  <a:schemeClr val="bg1"/>
                </a:solidFill>
              </a:rPr>
              <a:t> 추가</a:t>
            </a: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0CDCC059-68BD-3096-0C94-152264DD5FBC}"/>
              </a:ext>
            </a:extLst>
          </p:cNvPr>
          <p:cNvSpPr/>
          <p:nvPr/>
        </p:nvSpPr>
        <p:spPr>
          <a:xfrm>
            <a:off x="1288831" y="391172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885AF988-C19B-1920-3973-A84CECBB1EB1}"/>
              </a:ext>
            </a:extLst>
          </p:cNvPr>
          <p:cNvSpPr/>
          <p:nvPr/>
        </p:nvSpPr>
        <p:spPr>
          <a:xfrm>
            <a:off x="2363439" y="391172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C81A57DB-EFCF-3D7F-4B3A-CE318EE1F274}"/>
              </a:ext>
            </a:extLst>
          </p:cNvPr>
          <p:cNvSpPr/>
          <p:nvPr/>
        </p:nvSpPr>
        <p:spPr>
          <a:xfrm>
            <a:off x="1339120" y="41519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D44F19F4-5FE3-5D30-3F82-92FCAE208118}"/>
              </a:ext>
            </a:extLst>
          </p:cNvPr>
          <p:cNvSpPr/>
          <p:nvPr/>
        </p:nvSpPr>
        <p:spPr>
          <a:xfrm>
            <a:off x="1344888" y="452741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607CDAAE-77B8-D056-EFB5-4CDB1DF45B46}"/>
              </a:ext>
            </a:extLst>
          </p:cNvPr>
          <p:cNvSpPr/>
          <p:nvPr/>
        </p:nvSpPr>
        <p:spPr>
          <a:xfrm>
            <a:off x="2811755" y="370371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5B56ACDB-2511-653B-8E41-F993166E7C0F}"/>
              </a:ext>
            </a:extLst>
          </p:cNvPr>
          <p:cNvSpPr/>
          <p:nvPr/>
        </p:nvSpPr>
        <p:spPr>
          <a:xfrm>
            <a:off x="2893980" y="402591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883ADFC8-BBD1-CC73-7D0A-9275CF6E7AE2}"/>
              </a:ext>
            </a:extLst>
          </p:cNvPr>
          <p:cNvSpPr/>
          <p:nvPr/>
        </p:nvSpPr>
        <p:spPr>
          <a:xfrm>
            <a:off x="2893980" y="49873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2C763821-1FAD-6E16-837B-588CB7E00196}"/>
              </a:ext>
            </a:extLst>
          </p:cNvPr>
          <p:cNvSpPr/>
          <p:nvPr/>
        </p:nvSpPr>
        <p:spPr>
          <a:xfrm>
            <a:off x="4107155" y="608197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44F3B1FB-4379-FBFF-30CE-56617CECBE8A}"/>
              </a:ext>
            </a:extLst>
          </p:cNvPr>
          <p:cNvSpPr/>
          <p:nvPr/>
        </p:nvSpPr>
        <p:spPr>
          <a:xfrm>
            <a:off x="4603941" y="400543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6-1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3707705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3CB2CF-1578-BF35-FC9D-E22344F828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98C5D8B-3D92-6DC9-4ABC-DA731861026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품질인정심사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E2E0F94-E18A-D319-B2DF-059CD59A218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품질인정심사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 err="1">
                <a:solidFill>
                  <a:schemeClr val="tx1"/>
                </a:solidFill>
              </a:rPr>
              <a:t>로트</a:t>
            </a:r>
            <a:r>
              <a:rPr lang="ko-KR" altLang="en-US" sz="800" dirty="0">
                <a:solidFill>
                  <a:schemeClr val="tx1"/>
                </a:solidFill>
              </a:rPr>
              <a:t> 추적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621CCA7-113A-179A-73E9-B2A4CB2E372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A938117-89D2-AFAB-3430-64C96B388AB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34A5DE0-C4B9-E46D-E9E6-9715E02AA80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D9BBF82-8E7A-BE37-EA29-CD99B3BEF6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9742801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29507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44009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실적신고관리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167008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품질인정심사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49766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36CE343-43EC-5DC6-A589-5D598152A91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918A9EF-570E-4D13-7885-58F567DA66D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6E3B163-15E1-3145-8C64-2CDA3B48165C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50C2FDA7-3C02-BD16-4D50-9561FF992F12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36" name="직선 연결선 35">
              <a:extLst>
                <a:ext uri="{FF2B5EF4-FFF2-40B4-BE49-F238E27FC236}">
                  <a16:creationId xmlns:a16="http://schemas.microsoft.com/office/drawing/2014/main" id="{264CBE48-7FCC-D157-4974-9CC816102A3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 36">
              <a:extLst>
                <a:ext uri="{FF2B5EF4-FFF2-40B4-BE49-F238E27FC236}">
                  <a16:creationId xmlns:a16="http://schemas.microsoft.com/office/drawing/2014/main" id="{214B0CFD-8A2A-948B-B883-926BEF27634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 37">
              <a:extLst>
                <a:ext uri="{FF2B5EF4-FFF2-40B4-BE49-F238E27FC236}">
                  <a16:creationId xmlns:a16="http://schemas.microsoft.com/office/drawing/2014/main" id="{78BBAC6C-23AC-C527-D947-1647ED490D4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타원 38">
            <a:extLst>
              <a:ext uri="{FF2B5EF4-FFF2-40B4-BE49-F238E27FC236}">
                <a16:creationId xmlns:a16="http://schemas.microsoft.com/office/drawing/2014/main" id="{BD766C8D-1E3D-0842-4A69-F12E9D77355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40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C595C29-C7BB-6BFE-E1A7-4C7B2B0FD6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41" name="그룹 40">
            <a:extLst>
              <a:ext uri="{FF2B5EF4-FFF2-40B4-BE49-F238E27FC236}">
                <a16:creationId xmlns:a16="http://schemas.microsoft.com/office/drawing/2014/main" id="{92E4E7F9-9270-1409-3B06-CF35C592E94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FA329DB8-0C81-A312-E773-903A2101E72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082A7140-F939-2F91-71A5-7F5DA072EEF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E9962111-1BF8-9BBE-AD8D-253CD688FAE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품질인정심사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B2609EC-EFAB-11E6-CDF2-45D917F50B8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품질 인정 심사 자료를 조회합니다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E231B6E-59FE-39CB-10DD-C3FF74067D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355438"/>
              </p:ext>
            </p:extLst>
          </p:nvPr>
        </p:nvGraphicFramePr>
        <p:xfrm>
          <a:off x="1308713" y="1661231"/>
          <a:ext cx="5435996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7998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2717998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기준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매뉴얼 심사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추적 심사  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9CEB5D26-B7E4-ACFA-BA6C-53A220B7790E}"/>
              </a:ext>
            </a:extLst>
          </p:cNvPr>
          <p:cNvSpPr/>
          <p:nvPr/>
        </p:nvSpPr>
        <p:spPr>
          <a:xfrm>
            <a:off x="1311467" y="3586144"/>
            <a:ext cx="1535969" cy="2803032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F4A248C8-4EC5-52F4-EF73-04E5639C8885}"/>
              </a:ext>
            </a:extLst>
          </p:cNvPr>
          <p:cNvSpPr/>
          <p:nvPr/>
        </p:nvSpPr>
        <p:spPr>
          <a:xfrm>
            <a:off x="4530370" y="3586144"/>
            <a:ext cx="2214339" cy="2803030"/>
          </a:xfrm>
          <a:prstGeom prst="roundRect">
            <a:avLst>
              <a:gd name="adj" fmla="val 376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07909A1-2BCD-2482-C7EA-8FC691FA0C96}"/>
              </a:ext>
            </a:extLst>
          </p:cNvPr>
          <p:cNvSpPr/>
          <p:nvPr/>
        </p:nvSpPr>
        <p:spPr>
          <a:xfrm>
            <a:off x="1306120" y="364775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품질관리서 목록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644AFDE-8AE1-21E6-59E9-F0631C50840F}"/>
              </a:ext>
            </a:extLst>
          </p:cNvPr>
          <p:cNvSpPr/>
          <p:nvPr/>
        </p:nvSpPr>
        <p:spPr>
          <a:xfrm>
            <a:off x="2906668" y="3586143"/>
            <a:ext cx="1564470" cy="2803031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C95ED6B-75A0-E1B9-A426-2B741720189F}"/>
              </a:ext>
            </a:extLst>
          </p:cNvPr>
          <p:cNvSpPr/>
          <p:nvPr/>
        </p:nvSpPr>
        <p:spPr>
          <a:xfrm>
            <a:off x="2901320" y="364775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수주로트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 목록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372073A-9502-FE9A-E905-5D8373692E97}"/>
              </a:ext>
            </a:extLst>
          </p:cNvPr>
          <p:cNvSpPr/>
          <p:nvPr/>
        </p:nvSpPr>
        <p:spPr>
          <a:xfrm>
            <a:off x="4529375" y="364775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관련 서류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3F6DD086-C824-0D29-52CA-DDEF62778635}"/>
              </a:ext>
            </a:extLst>
          </p:cNvPr>
          <p:cNvSpPr/>
          <p:nvPr/>
        </p:nvSpPr>
        <p:spPr>
          <a:xfrm>
            <a:off x="2975570" y="3927792"/>
            <a:ext cx="1442017" cy="1619681"/>
          </a:xfrm>
          <a:prstGeom prst="roundRect">
            <a:avLst>
              <a:gd name="adj" fmla="val 4914"/>
            </a:avLst>
          </a:prstGeom>
          <a:solidFill>
            <a:schemeClr val="accent2">
              <a:lumMod val="20000"/>
              <a:lumOff val="8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79394CE-7516-2E12-E8E5-368357979DE0}"/>
              </a:ext>
            </a:extLst>
          </p:cNvPr>
          <p:cNvSpPr/>
          <p:nvPr/>
        </p:nvSpPr>
        <p:spPr>
          <a:xfrm>
            <a:off x="2982880" y="4002349"/>
            <a:ext cx="11074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KD-SS-240921-19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AC73973-94B0-D7CA-1314-6142474709EC}"/>
              </a:ext>
            </a:extLst>
          </p:cNvPr>
          <p:cNvSpPr/>
          <p:nvPr/>
        </p:nvSpPr>
        <p:spPr>
          <a:xfrm>
            <a:off x="2982880" y="420354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수주일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: 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622FCE3E-55F5-036F-46A4-E52058A7C618}"/>
              </a:ext>
            </a:extLst>
          </p:cNvPr>
          <p:cNvSpPr/>
          <p:nvPr/>
        </p:nvSpPr>
        <p:spPr>
          <a:xfrm>
            <a:off x="3248921" y="1721656"/>
            <a:ext cx="347188" cy="160314"/>
          </a:xfrm>
          <a:prstGeom prst="roundRect">
            <a:avLst>
              <a:gd name="adj" fmla="val 36754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2/15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88EA7E1B-DB4B-4770-F756-9E3EEF9B1F0B}"/>
              </a:ext>
            </a:extLst>
          </p:cNvPr>
          <p:cNvSpPr/>
          <p:nvPr/>
        </p:nvSpPr>
        <p:spPr>
          <a:xfrm>
            <a:off x="5918877" y="1721656"/>
            <a:ext cx="347188" cy="160314"/>
          </a:xfrm>
          <a:prstGeom prst="roundRect">
            <a:avLst>
              <a:gd name="adj" fmla="val 36754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7/12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98D88E44-C4D9-E84C-E8E4-4704E9B981EC}"/>
              </a:ext>
            </a:extLst>
          </p:cNvPr>
          <p:cNvSpPr/>
          <p:nvPr/>
        </p:nvSpPr>
        <p:spPr>
          <a:xfrm>
            <a:off x="1311467" y="2014998"/>
            <a:ext cx="5433242" cy="834633"/>
          </a:xfrm>
          <a:prstGeom prst="roundRect">
            <a:avLst>
              <a:gd name="adj" fmla="val 63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A8019DDA-53E5-5AE9-BD31-11C5BF647255}"/>
              </a:ext>
            </a:extLst>
          </p:cNvPr>
          <p:cNvSpPr txBox="1"/>
          <p:nvPr/>
        </p:nvSpPr>
        <p:spPr>
          <a:xfrm>
            <a:off x="1416672" y="2034124"/>
            <a:ext cx="1401953" cy="7043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전체 심사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>
                <a:latin typeface="+mn-ea"/>
              </a:rPr>
              <a:t>기준</a:t>
            </a:r>
            <a:r>
              <a:rPr lang="en-US" altLang="ko-KR" sz="700" dirty="0">
                <a:latin typeface="+mn-ea"/>
              </a:rPr>
              <a:t>/</a:t>
            </a:r>
            <a:r>
              <a:rPr lang="ko-KR" altLang="en-US" sz="700" dirty="0">
                <a:latin typeface="+mn-ea"/>
              </a:rPr>
              <a:t>매뉴얼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로트추적</a:t>
            </a:r>
            <a:endParaRPr lang="en-US" altLang="ko-KR" sz="700" dirty="0">
              <a:solidFill>
                <a:schemeClr val="accent1"/>
              </a:solidFill>
              <a:latin typeface="+mn-ea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77D3290F-02B7-1727-A240-E4C71FDEB476}"/>
              </a:ext>
            </a:extLst>
          </p:cNvPr>
          <p:cNvGrpSpPr/>
          <p:nvPr/>
        </p:nvGrpSpPr>
        <p:grpSpPr>
          <a:xfrm>
            <a:off x="2617514" y="2402412"/>
            <a:ext cx="3348000" cy="36005"/>
            <a:chOff x="371644" y="2771161"/>
            <a:chExt cx="2448000" cy="36005"/>
          </a:xfrm>
        </p:grpSpPr>
        <p:sp>
          <p:nvSpPr>
            <p:cNvPr id="29" name="사각형: 둥근 모서리 28">
              <a:extLst>
                <a:ext uri="{FF2B5EF4-FFF2-40B4-BE49-F238E27FC236}">
                  <a16:creationId xmlns:a16="http://schemas.microsoft.com/office/drawing/2014/main" id="{E8390381-791D-F6D7-0724-BA03444DC657}"/>
                </a:ext>
              </a:extLst>
            </p:cNvPr>
            <p:cNvSpPr/>
            <p:nvPr/>
          </p:nvSpPr>
          <p:spPr>
            <a:xfrm>
              <a:off x="371644" y="2771167"/>
              <a:ext cx="2448000" cy="35999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95F5ACC-B69C-7ED2-7543-72DEF9CB72F8}"/>
                </a:ext>
              </a:extLst>
            </p:cNvPr>
            <p:cNvSpPr/>
            <p:nvPr/>
          </p:nvSpPr>
          <p:spPr>
            <a:xfrm>
              <a:off x="1548217" y="2771162"/>
              <a:ext cx="72000" cy="35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1" name="사각형: 둥근 모서리 30">
              <a:extLst>
                <a:ext uri="{FF2B5EF4-FFF2-40B4-BE49-F238E27FC236}">
                  <a16:creationId xmlns:a16="http://schemas.microsoft.com/office/drawing/2014/main" id="{342591B0-672E-2B9E-E447-4FF49C0ED578}"/>
                </a:ext>
              </a:extLst>
            </p:cNvPr>
            <p:cNvSpPr/>
            <p:nvPr/>
          </p:nvSpPr>
          <p:spPr>
            <a:xfrm>
              <a:off x="1595644" y="2771161"/>
              <a:ext cx="1224000" cy="3599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AE28FFF-80EF-CECB-5BCC-A50446835F9E}"/>
              </a:ext>
            </a:extLst>
          </p:cNvPr>
          <p:cNvGrpSpPr/>
          <p:nvPr/>
        </p:nvGrpSpPr>
        <p:grpSpPr>
          <a:xfrm>
            <a:off x="2617514" y="2609163"/>
            <a:ext cx="3348000" cy="36000"/>
            <a:chOff x="3596850" y="1908941"/>
            <a:chExt cx="2450999" cy="68947"/>
          </a:xfrm>
        </p:grpSpPr>
        <p:sp>
          <p:nvSpPr>
            <p:cNvPr id="33" name="사각형: 둥근 모서리 32">
              <a:extLst>
                <a:ext uri="{FF2B5EF4-FFF2-40B4-BE49-F238E27FC236}">
                  <a16:creationId xmlns:a16="http://schemas.microsoft.com/office/drawing/2014/main" id="{72BC3321-5BC4-C2AA-3867-D5596BFB21F3}"/>
                </a:ext>
              </a:extLst>
            </p:cNvPr>
            <p:cNvSpPr/>
            <p:nvPr/>
          </p:nvSpPr>
          <p:spPr>
            <a:xfrm>
              <a:off x="3596850" y="1908943"/>
              <a:ext cx="2448000" cy="68945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CC85779-E293-9C85-8506-15411CB85D37}"/>
                </a:ext>
              </a:extLst>
            </p:cNvPr>
            <p:cNvSpPr/>
            <p:nvPr/>
          </p:nvSpPr>
          <p:spPr>
            <a:xfrm>
              <a:off x="5905398" y="1908943"/>
              <a:ext cx="72000" cy="689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64" name="사각형: 둥근 모서리 63">
              <a:extLst>
                <a:ext uri="{FF2B5EF4-FFF2-40B4-BE49-F238E27FC236}">
                  <a16:creationId xmlns:a16="http://schemas.microsoft.com/office/drawing/2014/main" id="{9BFC4E83-4F1C-3E59-0503-52E2F994A206}"/>
                </a:ext>
              </a:extLst>
            </p:cNvPr>
            <p:cNvSpPr/>
            <p:nvPr/>
          </p:nvSpPr>
          <p:spPr>
            <a:xfrm>
              <a:off x="5939849" y="1908941"/>
              <a:ext cx="108000" cy="68945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B03EF9AF-1C77-2D0F-4154-2246730A54C6}"/>
              </a:ext>
            </a:extLst>
          </p:cNvPr>
          <p:cNvSpPr txBox="1"/>
          <p:nvPr/>
        </p:nvSpPr>
        <p:spPr>
          <a:xfrm>
            <a:off x="4516924" y="2034124"/>
            <a:ext cx="2046608" cy="7043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700" dirty="0">
                <a:solidFill>
                  <a:schemeClr val="accent1"/>
                </a:solidFill>
                <a:latin typeface="+mn-ea"/>
              </a:rPr>
              <a:t>9/27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solidFill>
                  <a:schemeClr val="accent1"/>
                </a:solidFill>
                <a:latin typeface="+mn-ea"/>
              </a:rPr>
              <a:t>2/15</a:t>
            </a:r>
          </a:p>
          <a:p>
            <a:pPr algn="r">
              <a:lnSpc>
                <a:spcPct val="200000"/>
              </a:lnSpc>
            </a:pPr>
            <a:r>
              <a:rPr lang="en-US" altLang="ko-KR" sz="700" dirty="0">
                <a:solidFill>
                  <a:schemeClr val="accent1"/>
                </a:solidFill>
                <a:latin typeface="+mn-ea"/>
              </a:rPr>
              <a:t>7/12</a:t>
            </a: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1FCA28A7-0944-707B-0F22-8973B6C267E4}"/>
              </a:ext>
            </a:extLst>
          </p:cNvPr>
          <p:cNvGrpSpPr/>
          <p:nvPr/>
        </p:nvGrpSpPr>
        <p:grpSpPr>
          <a:xfrm>
            <a:off x="2617514" y="2189372"/>
            <a:ext cx="3348000" cy="36000"/>
            <a:chOff x="3596850" y="1908941"/>
            <a:chExt cx="2450999" cy="68947"/>
          </a:xfrm>
        </p:grpSpPr>
        <p:sp>
          <p:nvSpPr>
            <p:cNvPr id="72" name="사각형: 둥근 모서리 71">
              <a:extLst>
                <a:ext uri="{FF2B5EF4-FFF2-40B4-BE49-F238E27FC236}">
                  <a16:creationId xmlns:a16="http://schemas.microsoft.com/office/drawing/2014/main" id="{E9BE6ADE-07E4-E65A-B4F6-B228C425F89F}"/>
                </a:ext>
              </a:extLst>
            </p:cNvPr>
            <p:cNvSpPr/>
            <p:nvPr/>
          </p:nvSpPr>
          <p:spPr>
            <a:xfrm>
              <a:off x="3596850" y="1908943"/>
              <a:ext cx="2448000" cy="68945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C58C989F-2329-BAB5-6C14-4413D87E6AC7}"/>
                </a:ext>
              </a:extLst>
            </p:cNvPr>
            <p:cNvSpPr/>
            <p:nvPr/>
          </p:nvSpPr>
          <p:spPr>
            <a:xfrm>
              <a:off x="5905398" y="1908943"/>
              <a:ext cx="72000" cy="689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74" name="사각형: 둥근 모서리 73">
              <a:extLst>
                <a:ext uri="{FF2B5EF4-FFF2-40B4-BE49-F238E27FC236}">
                  <a16:creationId xmlns:a16="http://schemas.microsoft.com/office/drawing/2014/main" id="{0D593B1F-E742-A29D-DC1B-D1D1590D1430}"/>
                </a:ext>
              </a:extLst>
            </p:cNvPr>
            <p:cNvSpPr/>
            <p:nvPr/>
          </p:nvSpPr>
          <p:spPr>
            <a:xfrm>
              <a:off x="5939849" y="1908941"/>
              <a:ext cx="108000" cy="68945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DC742293-C36B-43C1-EB80-7267D045239F}"/>
              </a:ext>
            </a:extLst>
          </p:cNvPr>
          <p:cNvSpPr/>
          <p:nvPr/>
        </p:nvSpPr>
        <p:spPr>
          <a:xfrm>
            <a:off x="1311467" y="2925956"/>
            <a:ext cx="5433242" cy="583863"/>
          </a:xfrm>
          <a:prstGeom prst="roundRect">
            <a:avLst>
              <a:gd name="adj" fmla="val 963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FAAF5EB9-5F7A-8638-58E9-AEC85BE5856B}"/>
              </a:ext>
            </a:extLst>
          </p:cNvPr>
          <p:cNvSpPr/>
          <p:nvPr/>
        </p:nvSpPr>
        <p:spPr>
          <a:xfrm>
            <a:off x="2379319" y="3138575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전체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F70D31BF-39DF-2A1F-741A-69BBA1E5DB3A}"/>
              </a:ext>
            </a:extLst>
          </p:cNvPr>
          <p:cNvSpPr/>
          <p:nvPr/>
        </p:nvSpPr>
        <p:spPr>
          <a:xfrm>
            <a:off x="2753845" y="3138575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>
                <a:solidFill>
                  <a:schemeClr val="bg1"/>
                </a:solidFill>
              </a:rPr>
              <a:t>1</a:t>
            </a:r>
            <a:r>
              <a:rPr lang="ko-KR" altLang="en-US" sz="700" b="1" dirty="0">
                <a:solidFill>
                  <a:schemeClr val="bg1"/>
                </a:solidFill>
              </a:rPr>
              <a:t>분기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9589E2DA-E016-5615-D7BC-CED1671B8686}"/>
              </a:ext>
            </a:extLst>
          </p:cNvPr>
          <p:cNvSpPr/>
          <p:nvPr/>
        </p:nvSpPr>
        <p:spPr>
          <a:xfrm>
            <a:off x="3129635" y="3138575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2</a:t>
            </a:r>
            <a:r>
              <a:rPr lang="ko-KR" altLang="en-US" sz="700" b="1" dirty="0">
                <a:solidFill>
                  <a:schemeClr val="bg1"/>
                </a:solidFill>
              </a:rPr>
              <a:t>분기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A6EE3AE6-FA92-42BE-8BFA-7FCF225443F7}"/>
              </a:ext>
            </a:extLst>
          </p:cNvPr>
          <p:cNvSpPr/>
          <p:nvPr/>
        </p:nvSpPr>
        <p:spPr>
          <a:xfrm>
            <a:off x="3504159" y="3138575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3</a:t>
            </a:r>
            <a:r>
              <a:rPr lang="ko-KR" altLang="en-US" sz="700" b="1" dirty="0">
                <a:solidFill>
                  <a:schemeClr val="bg1"/>
                </a:solidFill>
              </a:rPr>
              <a:t>분기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2A9BB802-4D35-7B33-297C-149F1539C114}"/>
              </a:ext>
            </a:extLst>
          </p:cNvPr>
          <p:cNvSpPr/>
          <p:nvPr/>
        </p:nvSpPr>
        <p:spPr>
          <a:xfrm>
            <a:off x="3879949" y="3138575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4</a:t>
            </a:r>
            <a:r>
              <a:rPr lang="ko-KR" altLang="en-US" sz="700" b="1" dirty="0">
                <a:solidFill>
                  <a:schemeClr val="bg1"/>
                </a:solidFill>
              </a:rPr>
              <a:t>분기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492C9C49-C4E6-9A8C-2C06-B467B2B84BB5}"/>
              </a:ext>
            </a:extLst>
          </p:cNvPr>
          <p:cNvSpPr/>
          <p:nvPr/>
        </p:nvSpPr>
        <p:spPr>
          <a:xfrm>
            <a:off x="2379948" y="2961330"/>
            <a:ext cx="372902" cy="17565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분기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2F950999-9A4D-C40D-BC4A-EF999B87ABDF}"/>
              </a:ext>
            </a:extLst>
          </p:cNvPr>
          <p:cNvSpPr/>
          <p:nvPr/>
        </p:nvSpPr>
        <p:spPr>
          <a:xfrm>
            <a:off x="1442991" y="2961330"/>
            <a:ext cx="372902" cy="17565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년도</a:t>
            </a:r>
          </a:p>
        </p:txBody>
      </p: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38A96617-E059-44A1-C3BD-DBF2C6604F92}"/>
              </a:ext>
            </a:extLst>
          </p:cNvPr>
          <p:cNvSpPr/>
          <p:nvPr/>
        </p:nvSpPr>
        <p:spPr>
          <a:xfrm>
            <a:off x="1459906" y="3139393"/>
            <a:ext cx="801507" cy="23413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년 ▼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49DBC740-F138-270F-DB77-4EAD316D462A}"/>
              </a:ext>
            </a:extLst>
          </p:cNvPr>
          <p:cNvSpPr/>
          <p:nvPr/>
        </p:nvSpPr>
        <p:spPr>
          <a:xfrm>
            <a:off x="4328460" y="3140343"/>
            <a:ext cx="1819880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85" name="그래픽 84" descr="돋보기">
            <a:extLst>
              <a:ext uri="{FF2B5EF4-FFF2-40B4-BE49-F238E27FC236}">
                <a16:creationId xmlns:a16="http://schemas.microsoft.com/office/drawing/2014/main" id="{0AD02BFE-7DEB-06D3-3DB8-4D18E126985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389526" y="3166033"/>
            <a:ext cx="150640" cy="150640"/>
          </a:xfrm>
          <a:prstGeom prst="rect">
            <a:avLst/>
          </a:prstGeom>
        </p:spPr>
      </p:pic>
      <p:sp>
        <p:nvSpPr>
          <p:cNvPr id="86" name="직사각형 85">
            <a:extLst>
              <a:ext uri="{FF2B5EF4-FFF2-40B4-BE49-F238E27FC236}">
                <a16:creationId xmlns:a16="http://schemas.microsoft.com/office/drawing/2014/main" id="{5283B38A-CAF7-7D35-2E40-489D2CF2364E}"/>
              </a:ext>
            </a:extLst>
          </p:cNvPr>
          <p:cNvSpPr/>
          <p:nvPr/>
        </p:nvSpPr>
        <p:spPr>
          <a:xfrm>
            <a:off x="4333293" y="2961330"/>
            <a:ext cx="372902" cy="17565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검색</a:t>
            </a:r>
          </a:p>
        </p:txBody>
      </p: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D5026D91-EEC9-CD0C-4FEF-6BA45CB26C1C}"/>
              </a:ext>
            </a:extLst>
          </p:cNvPr>
          <p:cNvSpPr/>
          <p:nvPr/>
        </p:nvSpPr>
        <p:spPr>
          <a:xfrm>
            <a:off x="6212208" y="3127616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조회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2C3E568B-E731-90BF-6956-5752F13636E3}"/>
              </a:ext>
            </a:extLst>
          </p:cNvPr>
          <p:cNvSpPr/>
          <p:nvPr/>
        </p:nvSpPr>
        <p:spPr>
          <a:xfrm>
            <a:off x="1381276" y="3927793"/>
            <a:ext cx="1415747" cy="1088322"/>
          </a:xfrm>
          <a:prstGeom prst="roundRect">
            <a:avLst>
              <a:gd name="adj" fmla="val 5028"/>
            </a:avLst>
          </a:prstGeom>
          <a:solidFill>
            <a:schemeClr val="accent2">
              <a:lumMod val="20000"/>
              <a:lumOff val="8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E6A1E740-1DE7-0E69-EF9F-41B6EDFCD00F}"/>
              </a:ext>
            </a:extLst>
          </p:cNvPr>
          <p:cNvSpPr/>
          <p:nvPr/>
        </p:nvSpPr>
        <p:spPr>
          <a:xfrm>
            <a:off x="1380281" y="3968699"/>
            <a:ext cx="9121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KD-SS-2024-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CD131308-47C0-2611-9E8B-7F4426945BF8}"/>
              </a:ext>
            </a:extLst>
          </p:cNvPr>
          <p:cNvSpPr/>
          <p:nvPr/>
        </p:nvSpPr>
        <p:spPr>
          <a:xfrm>
            <a:off x="2146300" y="3981913"/>
            <a:ext cx="591119" cy="160314"/>
          </a:xfrm>
          <a:prstGeom prst="roundRect">
            <a:avLst>
              <a:gd name="adj" fmla="val 36754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분기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03D729E-0E93-99C6-BDD5-E7923F6A111D}"/>
              </a:ext>
            </a:extLst>
          </p:cNvPr>
          <p:cNvSpPr/>
          <p:nvPr/>
        </p:nvSpPr>
        <p:spPr>
          <a:xfrm>
            <a:off x="1380281" y="4171650"/>
            <a:ext cx="9121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4270185-A8D1-07DA-48D5-C75494C472A8}"/>
              </a:ext>
            </a:extLst>
          </p:cNvPr>
          <p:cNvSpPr/>
          <p:nvPr/>
        </p:nvSpPr>
        <p:spPr>
          <a:xfrm>
            <a:off x="1380281" y="4384237"/>
            <a:ext cx="1219560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인정품목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실리카 스크린</a:t>
            </a:r>
            <a:endParaRPr lang="en-US" altLang="ko-KR" sz="3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EEE1BF1F-B3BF-E33C-5906-8EB341DEC403}"/>
              </a:ext>
            </a:extLst>
          </p:cNvPr>
          <p:cNvSpPr/>
          <p:nvPr/>
        </p:nvSpPr>
        <p:spPr>
          <a:xfrm>
            <a:off x="1479608" y="4596824"/>
            <a:ext cx="1257811" cy="335688"/>
          </a:xfrm>
          <a:prstGeom prst="roundRect">
            <a:avLst>
              <a:gd name="adj" fmla="val 10493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수주로트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 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14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개소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ECA1A213-515C-700A-5CF4-BFB9D6C8419C}"/>
              </a:ext>
            </a:extLst>
          </p:cNvPr>
          <p:cNvSpPr/>
          <p:nvPr/>
        </p:nvSpPr>
        <p:spPr>
          <a:xfrm>
            <a:off x="1381276" y="5065902"/>
            <a:ext cx="1415747" cy="1088322"/>
          </a:xfrm>
          <a:prstGeom prst="roundRect">
            <a:avLst>
              <a:gd name="adj" fmla="val 502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1588B18-8630-1C68-B9CA-1067EE4E3822}"/>
              </a:ext>
            </a:extLst>
          </p:cNvPr>
          <p:cNvSpPr/>
          <p:nvPr/>
        </p:nvSpPr>
        <p:spPr>
          <a:xfrm>
            <a:off x="1380281" y="5106808"/>
            <a:ext cx="9121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KD-SS-2024-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29C0139-C15D-082F-8527-40FD2434B43A}"/>
              </a:ext>
            </a:extLst>
          </p:cNvPr>
          <p:cNvSpPr/>
          <p:nvPr/>
        </p:nvSpPr>
        <p:spPr>
          <a:xfrm>
            <a:off x="2146300" y="5120022"/>
            <a:ext cx="591119" cy="160314"/>
          </a:xfrm>
          <a:prstGeom prst="roundRect">
            <a:avLst>
              <a:gd name="adj" fmla="val 36754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분기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6FC2A02-4D60-DEBC-C2C8-9A9DCAD435F0}"/>
              </a:ext>
            </a:extLst>
          </p:cNvPr>
          <p:cNvSpPr/>
          <p:nvPr/>
        </p:nvSpPr>
        <p:spPr>
          <a:xfrm>
            <a:off x="1380281" y="5309759"/>
            <a:ext cx="9121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503B614-47C5-FF7C-879F-B7BF6E34CF91}"/>
              </a:ext>
            </a:extLst>
          </p:cNvPr>
          <p:cNvSpPr/>
          <p:nvPr/>
        </p:nvSpPr>
        <p:spPr>
          <a:xfrm>
            <a:off x="1380281" y="5522346"/>
            <a:ext cx="1219560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인정품목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실리카 스크린</a:t>
            </a:r>
            <a:endParaRPr lang="en-US" altLang="ko-KR" sz="3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06A0AA3A-095D-A2FD-9768-A0F23CD2EBD5}"/>
              </a:ext>
            </a:extLst>
          </p:cNvPr>
          <p:cNvSpPr/>
          <p:nvPr/>
        </p:nvSpPr>
        <p:spPr>
          <a:xfrm>
            <a:off x="1479608" y="5734933"/>
            <a:ext cx="1257811" cy="335688"/>
          </a:xfrm>
          <a:prstGeom prst="roundRect">
            <a:avLst>
              <a:gd name="adj" fmla="val 10493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수주로트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 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14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개소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1806BE0-88F9-1274-3011-B4E6A8154AD2}"/>
              </a:ext>
            </a:extLst>
          </p:cNvPr>
          <p:cNvSpPr/>
          <p:nvPr/>
        </p:nvSpPr>
        <p:spPr>
          <a:xfrm>
            <a:off x="3322443" y="364775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KD-SS-2024-530</a:t>
            </a:r>
            <a:endParaRPr lang="en-US" altLang="ko-KR" sz="4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5778617-C91C-05E6-08CB-FD860A23755D}"/>
              </a:ext>
            </a:extLst>
          </p:cNvPr>
          <p:cNvSpPr/>
          <p:nvPr/>
        </p:nvSpPr>
        <p:spPr>
          <a:xfrm>
            <a:off x="3985722" y="4006135"/>
            <a:ext cx="223812" cy="160314"/>
          </a:xfrm>
          <a:prstGeom prst="roundRect">
            <a:avLst>
              <a:gd name="adj" fmla="val 36754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5/7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L 도형 56">
            <a:extLst>
              <a:ext uri="{FF2B5EF4-FFF2-40B4-BE49-F238E27FC236}">
                <a16:creationId xmlns:a16="http://schemas.microsoft.com/office/drawing/2014/main" id="{90AA5635-2F40-FC15-0D21-70F761C7E8E2}"/>
              </a:ext>
            </a:extLst>
          </p:cNvPr>
          <p:cNvSpPr/>
          <p:nvPr/>
        </p:nvSpPr>
        <p:spPr>
          <a:xfrm rot="8100000">
            <a:off x="4279140" y="4063161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9DCF4C6-21B9-76E2-E445-4CDFF0D6C45E}"/>
              </a:ext>
            </a:extLst>
          </p:cNvPr>
          <p:cNvSpPr/>
          <p:nvPr/>
        </p:nvSpPr>
        <p:spPr>
          <a:xfrm>
            <a:off x="2982880" y="434823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현장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: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DA727B5A-6940-97C3-8209-5354872AB078}"/>
              </a:ext>
            </a:extLst>
          </p:cNvPr>
          <p:cNvSpPr/>
          <p:nvPr/>
        </p:nvSpPr>
        <p:spPr>
          <a:xfrm>
            <a:off x="2982880" y="4514445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1637E17-9AF1-418F-458B-4895022835FF}"/>
              </a:ext>
            </a:extLst>
          </p:cNvPr>
          <p:cNvSpPr/>
          <p:nvPr/>
        </p:nvSpPr>
        <p:spPr>
          <a:xfrm>
            <a:off x="2975570" y="5566749"/>
            <a:ext cx="1442017" cy="789174"/>
          </a:xfrm>
          <a:prstGeom prst="roundRect">
            <a:avLst>
              <a:gd name="adj" fmla="val 76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A2057C93-9363-59ED-B438-9B9C47035BFC}"/>
              </a:ext>
            </a:extLst>
          </p:cNvPr>
          <p:cNvSpPr/>
          <p:nvPr/>
        </p:nvSpPr>
        <p:spPr>
          <a:xfrm>
            <a:off x="2982880" y="5641305"/>
            <a:ext cx="11074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KD-SS-240921-19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A6835B63-365D-7CBD-6F15-424434C31726}"/>
              </a:ext>
            </a:extLst>
          </p:cNvPr>
          <p:cNvSpPr/>
          <p:nvPr/>
        </p:nvSpPr>
        <p:spPr>
          <a:xfrm>
            <a:off x="2982880" y="5842497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수주일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: 2024-09-24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4" name="사각형: 둥근 모서리 163">
            <a:extLst>
              <a:ext uri="{FF2B5EF4-FFF2-40B4-BE49-F238E27FC236}">
                <a16:creationId xmlns:a16="http://schemas.microsoft.com/office/drawing/2014/main" id="{224A39C6-786F-1B8C-9595-5973522A0703}"/>
              </a:ext>
            </a:extLst>
          </p:cNvPr>
          <p:cNvSpPr/>
          <p:nvPr/>
        </p:nvSpPr>
        <p:spPr>
          <a:xfrm>
            <a:off x="3985722" y="5645091"/>
            <a:ext cx="223812" cy="160314"/>
          </a:xfrm>
          <a:prstGeom prst="roundRect">
            <a:avLst>
              <a:gd name="adj" fmla="val 36754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5/7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5" name="L 도형 164">
            <a:extLst>
              <a:ext uri="{FF2B5EF4-FFF2-40B4-BE49-F238E27FC236}">
                <a16:creationId xmlns:a16="http://schemas.microsoft.com/office/drawing/2014/main" id="{C8EDC1D2-DBCC-6F91-161F-485B29F24ABA}"/>
              </a:ext>
            </a:extLst>
          </p:cNvPr>
          <p:cNvSpPr/>
          <p:nvPr/>
        </p:nvSpPr>
        <p:spPr>
          <a:xfrm rot="19002401">
            <a:off x="4279140" y="5686617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86A76990-D6A6-8EF7-00B5-B7FA41A951DB}"/>
              </a:ext>
            </a:extLst>
          </p:cNvPr>
          <p:cNvSpPr/>
          <p:nvPr/>
        </p:nvSpPr>
        <p:spPr>
          <a:xfrm>
            <a:off x="2982880" y="5987194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현장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: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7E5D4C65-167D-50DA-0130-98A46487B7B6}"/>
              </a:ext>
            </a:extLst>
          </p:cNvPr>
          <p:cNvSpPr/>
          <p:nvPr/>
        </p:nvSpPr>
        <p:spPr>
          <a:xfrm>
            <a:off x="2982880" y="615340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3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4B15A010-2872-0CB4-36F0-C642A2EA87ED}"/>
              </a:ext>
            </a:extLst>
          </p:cNvPr>
          <p:cNvSpPr/>
          <p:nvPr/>
        </p:nvSpPr>
        <p:spPr>
          <a:xfrm>
            <a:off x="3015790" y="4700025"/>
            <a:ext cx="1366356" cy="817409"/>
          </a:xfrm>
          <a:prstGeom prst="roundRect">
            <a:avLst>
              <a:gd name="adj" fmla="val 49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86CF2AB9-6923-E958-1CCA-71ECB9C6A9CE}"/>
              </a:ext>
            </a:extLst>
          </p:cNvPr>
          <p:cNvSpPr/>
          <p:nvPr/>
        </p:nvSpPr>
        <p:spPr>
          <a:xfrm>
            <a:off x="2982880" y="471239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개소별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제품로트</a:t>
            </a:r>
            <a:endParaRPr lang="en-US" altLang="ko-KR" sz="3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0" name="사각형: 둥근 모서리 169">
            <a:extLst>
              <a:ext uri="{FF2B5EF4-FFF2-40B4-BE49-F238E27FC236}">
                <a16:creationId xmlns:a16="http://schemas.microsoft.com/office/drawing/2014/main" id="{B9B00400-25CC-4CF5-F2CA-2F592DB6E6D9}"/>
              </a:ext>
            </a:extLst>
          </p:cNvPr>
          <p:cNvSpPr/>
          <p:nvPr/>
        </p:nvSpPr>
        <p:spPr>
          <a:xfrm>
            <a:off x="3057488" y="4887111"/>
            <a:ext cx="1282475" cy="29012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029AC8F6-5AA8-78B5-4B1D-6324709A386B}"/>
              </a:ext>
            </a:extLst>
          </p:cNvPr>
          <p:cNvSpPr/>
          <p:nvPr/>
        </p:nvSpPr>
        <p:spPr>
          <a:xfrm>
            <a:off x="3059532" y="4886485"/>
            <a:ext cx="1113387" cy="14982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KD-SS-240921-19-01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51878751-B406-3AD1-1C72-80234D118FC0}"/>
              </a:ext>
            </a:extLst>
          </p:cNvPr>
          <p:cNvSpPr/>
          <p:nvPr/>
        </p:nvSpPr>
        <p:spPr>
          <a:xfrm>
            <a:off x="3059532" y="5020953"/>
            <a:ext cx="1113387" cy="14982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부호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4" name="사각형: 둥근 모서리 173">
            <a:extLst>
              <a:ext uri="{FF2B5EF4-FFF2-40B4-BE49-F238E27FC236}">
                <a16:creationId xmlns:a16="http://schemas.microsoft.com/office/drawing/2014/main" id="{403E4411-FEB1-6666-BAF2-C5FA101316F8}"/>
              </a:ext>
            </a:extLst>
          </p:cNvPr>
          <p:cNvSpPr/>
          <p:nvPr/>
        </p:nvSpPr>
        <p:spPr>
          <a:xfrm>
            <a:off x="4061013" y="4948143"/>
            <a:ext cx="223812" cy="160314"/>
          </a:xfrm>
          <a:prstGeom prst="roundRect">
            <a:avLst>
              <a:gd name="adj" fmla="val 36754"/>
            </a:avLst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완료</a:t>
            </a:r>
          </a:p>
        </p:txBody>
      </p: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675FA5F9-8F44-E16C-CCAB-F9BBB0B44326}"/>
              </a:ext>
            </a:extLst>
          </p:cNvPr>
          <p:cNvSpPr/>
          <p:nvPr/>
        </p:nvSpPr>
        <p:spPr>
          <a:xfrm>
            <a:off x="3057488" y="5176403"/>
            <a:ext cx="1282475" cy="29012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0D108A5B-E42A-5F60-AA6F-1BA23D2D1CEA}"/>
              </a:ext>
            </a:extLst>
          </p:cNvPr>
          <p:cNvSpPr/>
          <p:nvPr/>
        </p:nvSpPr>
        <p:spPr>
          <a:xfrm>
            <a:off x="3059532" y="5175777"/>
            <a:ext cx="1113387" cy="14982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KD-SS-240921-19-01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6B859FC5-80FD-2B94-94C1-5CBDE5EA11F4}"/>
              </a:ext>
            </a:extLst>
          </p:cNvPr>
          <p:cNvSpPr/>
          <p:nvPr/>
        </p:nvSpPr>
        <p:spPr>
          <a:xfrm>
            <a:off x="3059532" y="5310245"/>
            <a:ext cx="1113387" cy="14982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부호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사각형: 둥근 모서리 177">
            <a:extLst>
              <a:ext uri="{FF2B5EF4-FFF2-40B4-BE49-F238E27FC236}">
                <a16:creationId xmlns:a16="http://schemas.microsoft.com/office/drawing/2014/main" id="{F16FC7FB-315E-BB0C-3C90-6F3045FF0C7E}"/>
              </a:ext>
            </a:extLst>
          </p:cNvPr>
          <p:cNvSpPr/>
          <p:nvPr/>
        </p:nvSpPr>
        <p:spPr>
          <a:xfrm>
            <a:off x="4061013" y="5237435"/>
            <a:ext cx="223812" cy="160314"/>
          </a:xfrm>
          <a:prstGeom prst="roundRect">
            <a:avLst>
              <a:gd name="adj" fmla="val 3675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확인</a:t>
            </a: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7371707B-E774-6512-25B5-06E11C14CB3C}"/>
              </a:ext>
            </a:extLst>
          </p:cNvPr>
          <p:cNvSpPr/>
          <p:nvPr/>
        </p:nvSpPr>
        <p:spPr>
          <a:xfrm>
            <a:off x="5534223" y="364775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KD-SS-240921-19</a:t>
            </a:r>
          </a:p>
        </p:txBody>
      </p:sp>
      <p:sp>
        <p:nvSpPr>
          <p:cNvPr id="180" name="사각형: 둥근 모서리 179">
            <a:extLst>
              <a:ext uri="{FF2B5EF4-FFF2-40B4-BE49-F238E27FC236}">
                <a16:creationId xmlns:a16="http://schemas.microsoft.com/office/drawing/2014/main" id="{4BEB68D2-368B-6822-DB35-C66A852C60F3}"/>
              </a:ext>
            </a:extLst>
          </p:cNvPr>
          <p:cNvSpPr/>
          <p:nvPr/>
        </p:nvSpPr>
        <p:spPr>
          <a:xfrm>
            <a:off x="4581493" y="3927792"/>
            <a:ext cx="2095133" cy="1088323"/>
          </a:xfrm>
          <a:prstGeom prst="roundRect">
            <a:avLst>
              <a:gd name="adj" fmla="val 682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75599509-EF2D-50A3-258C-4678AF312243}"/>
              </a:ext>
            </a:extLst>
          </p:cNvPr>
          <p:cNvSpPr/>
          <p:nvPr/>
        </p:nvSpPr>
        <p:spPr>
          <a:xfrm>
            <a:off x="4920261" y="3961756"/>
            <a:ext cx="11074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수입검사 성적서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2" name="사각형: 둥근 모서리 181">
            <a:extLst>
              <a:ext uri="{FF2B5EF4-FFF2-40B4-BE49-F238E27FC236}">
                <a16:creationId xmlns:a16="http://schemas.microsoft.com/office/drawing/2014/main" id="{9EA598A7-0018-DADC-DB28-92A5452938D3}"/>
              </a:ext>
            </a:extLst>
          </p:cNvPr>
          <p:cNvSpPr/>
          <p:nvPr/>
        </p:nvSpPr>
        <p:spPr>
          <a:xfrm>
            <a:off x="4631062" y="3964358"/>
            <a:ext cx="288000" cy="288000"/>
          </a:xfrm>
          <a:prstGeom prst="roundRect">
            <a:avLst>
              <a:gd name="adj" fmla="val 2562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FF37EFEC-062B-F87E-73FA-D43390689D5D}"/>
              </a:ext>
            </a:extLst>
          </p:cNvPr>
          <p:cNvSpPr/>
          <p:nvPr/>
        </p:nvSpPr>
        <p:spPr>
          <a:xfrm>
            <a:off x="4920261" y="4093972"/>
            <a:ext cx="11074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건의 서류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4" name="사각형: 둥근 모서리 183">
            <a:extLst>
              <a:ext uri="{FF2B5EF4-FFF2-40B4-BE49-F238E27FC236}">
                <a16:creationId xmlns:a16="http://schemas.microsoft.com/office/drawing/2014/main" id="{E04E5264-5FAB-09AB-0A93-3D16A77921F7}"/>
              </a:ext>
            </a:extLst>
          </p:cNvPr>
          <p:cNvSpPr/>
          <p:nvPr/>
        </p:nvSpPr>
        <p:spPr>
          <a:xfrm>
            <a:off x="4581493" y="5094835"/>
            <a:ext cx="2095133" cy="365239"/>
          </a:xfrm>
          <a:prstGeom prst="roundRect">
            <a:avLst>
              <a:gd name="adj" fmla="val 171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84704D56-D27F-F05C-BD7B-F7DAD8AFC6C5}"/>
              </a:ext>
            </a:extLst>
          </p:cNvPr>
          <p:cNvSpPr/>
          <p:nvPr/>
        </p:nvSpPr>
        <p:spPr>
          <a:xfrm>
            <a:off x="4920261" y="5128799"/>
            <a:ext cx="11074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6" name="사각형: 둥근 모서리 185">
            <a:extLst>
              <a:ext uri="{FF2B5EF4-FFF2-40B4-BE49-F238E27FC236}">
                <a16:creationId xmlns:a16="http://schemas.microsoft.com/office/drawing/2014/main" id="{9CDB3763-6A1D-4699-AB45-4588EB885515}"/>
              </a:ext>
            </a:extLst>
          </p:cNvPr>
          <p:cNvSpPr/>
          <p:nvPr/>
        </p:nvSpPr>
        <p:spPr>
          <a:xfrm>
            <a:off x="4631062" y="5131401"/>
            <a:ext cx="288000" cy="288000"/>
          </a:xfrm>
          <a:prstGeom prst="roundRect">
            <a:avLst>
              <a:gd name="adj" fmla="val 2562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4FB3E039-700B-5A62-C0E3-6189F17C41DD}"/>
              </a:ext>
            </a:extLst>
          </p:cNvPr>
          <p:cNvSpPr/>
          <p:nvPr/>
        </p:nvSpPr>
        <p:spPr>
          <a:xfrm>
            <a:off x="4920261" y="5261015"/>
            <a:ext cx="11074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건의 서류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8" name="사각형: 둥근 모서리 187">
            <a:extLst>
              <a:ext uri="{FF2B5EF4-FFF2-40B4-BE49-F238E27FC236}">
                <a16:creationId xmlns:a16="http://schemas.microsoft.com/office/drawing/2014/main" id="{E1C952C3-14D2-7EB0-0542-E57B1F58B85E}"/>
              </a:ext>
            </a:extLst>
          </p:cNvPr>
          <p:cNvSpPr/>
          <p:nvPr/>
        </p:nvSpPr>
        <p:spPr>
          <a:xfrm>
            <a:off x="4581493" y="5513941"/>
            <a:ext cx="2095133" cy="365239"/>
          </a:xfrm>
          <a:prstGeom prst="roundRect">
            <a:avLst>
              <a:gd name="adj" fmla="val 171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7DF882C9-1372-824B-1E2F-79E092F65C70}"/>
              </a:ext>
            </a:extLst>
          </p:cNvPr>
          <p:cNvSpPr/>
          <p:nvPr/>
        </p:nvSpPr>
        <p:spPr>
          <a:xfrm>
            <a:off x="4920261" y="5547905"/>
            <a:ext cx="11074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작업일지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0" name="사각형: 둥근 모서리 189">
            <a:extLst>
              <a:ext uri="{FF2B5EF4-FFF2-40B4-BE49-F238E27FC236}">
                <a16:creationId xmlns:a16="http://schemas.microsoft.com/office/drawing/2014/main" id="{AFA28DA5-7E51-BCE0-8BFE-69E86C0875FE}"/>
              </a:ext>
            </a:extLst>
          </p:cNvPr>
          <p:cNvSpPr/>
          <p:nvPr/>
        </p:nvSpPr>
        <p:spPr>
          <a:xfrm>
            <a:off x="4631062" y="5550507"/>
            <a:ext cx="288000" cy="288000"/>
          </a:xfrm>
          <a:prstGeom prst="roundRect">
            <a:avLst>
              <a:gd name="adj" fmla="val 2562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2BADF4FE-E330-6037-9F0E-7B259C0AA689}"/>
              </a:ext>
            </a:extLst>
          </p:cNvPr>
          <p:cNvSpPr/>
          <p:nvPr/>
        </p:nvSpPr>
        <p:spPr>
          <a:xfrm>
            <a:off x="4920261" y="5680121"/>
            <a:ext cx="11074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3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건의 서류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2" name="L 도형 191">
            <a:extLst>
              <a:ext uri="{FF2B5EF4-FFF2-40B4-BE49-F238E27FC236}">
                <a16:creationId xmlns:a16="http://schemas.microsoft.com/office/drawing/2014/main" id="{D35FFC8A-B55F-0F2D-9841-DF93CE3FBCA5}"/>
              </a:ext>
            </a:extLst>
          </p:cNvPr>
          <p:cNvSpPr/>
          <p:nvPr/>
        </p:nvSpPr>
        <p:spPr>
          <a:xfrm rot="19002401">
            <a:off x="6519945" y="5680228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6" name="L 도형 195">
            <a:extLst>
              <a:ext uri="{FF2B5EF4-FFF2-40B4-BE49-F238E27FC236}">
                <a16:creationId xmlns:a16="http://schemas.microsoft.com/office/drawing/2014/main" id="{C67D5B1E-F0B7-DB40-211E-FEA0043F7413}"/>
              </a:ext>
            </a:extLst>
          </p:cNvPr>
          <p:cNvSpPr/>
          <p:nvPr/>
        </p:nvSpPr>
        <p:spPr>
          <a:xfrm rot="8041267">
            <a:off x="6519945" y="4092482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7" name="사각형: 둥근 모서리 196">
            <a:extLst>
              <a:ext uri="{FF2B5EF4-FFF2-40B4-BE49-F238E27FC236}">
                <a16:creationId xmlns:a16="http://schemas.microsoft.com/office/drawing/2014/main" id="{8BCC5392-94F1-8855-ED36-2B4C518D7A50}"/>
              </a:ext>
            </a:extLst>
          </p:cNvPr>
          <p:cNvSpPr/>
          <p:nvPr/>
        </p:nvSpPr>
        <p:spPr>
          <a:xfrm>
            <a:off x="4581493" y="5924558"/>
            <a:ext cx="2095133" cy="365239"/>
          </a:xfrm>
          <a:prstGeom prst="roundRect">
            <a:avLst>
              <a:gd name="adj" fmla="val 171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00986CBA-C520-C05A-AC46-989309B3C25D}"/>
              </a:ext>
            </a:extLst>
          </p:cNvPr>
          <p:cNvSpPr/>
          <p:nvPr/>
        </p:nvSpPr>
        <p:spPr>
          <a:xfrm>
            <a:off x="4920261" y="5958522"/>
            <a:ext cx="11074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서류명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F622FF0A-3226-540D-42F8-929B39941958}"/>
              </a:ext>
            </a:extLst>
          </p:cNvPr>
          <p:cNvSpPr/>
          <p:nvPr/>
        </p:nvSpPr>
        <p:spPr>
          <a:xfrm>
            <a:off x="4631062" y="5961124"/>
            <a:ext cx="288000" cy="288000"/>
          </a:xfrm>
          <a:prstGeom prst="roundRect">
            <a:avLst>
              <a:gd name="adj" fmla="val 2562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D924C673-E9F3-231F-26B7-BC2E84C4007B}"/>
              </a:ext>
            </a:extLst>
          </p:cNvPr>
          <p:cNvSpPr/>
          <p:nvPr/>
        </p:nvSpPr>
        <p:spPr>
          <a:xfrm>
            <a:off x="4920261" y="6090738"/>
            <a:ext cx="11074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건의 서류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6" name="사각형: 둥근 모서리 205">
            <a:extLst>
              <a:ext uri="{FF2B5EF4-FFF2-40B4-BE49-F238E27FC236}">
                <a16:creationId xmlns:a16="http://schemas.microsoft.com/office/drawing/2014/main" id="{13CCCC44-5A5D-EC64-83A7-2585EA5171D5}"/>
              </a:ext>
            </a:extLst>
          </p:cNvPr>
          <p:cNvSpPr/>
          <p:nvPr/>
        </p:nvSpPr>
        <p:spPr>
          <a:xfrm>
            <a:off x="4630397" y="4346138"/>
            <a:ext cx="1975756" cy="29012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05263711-59DD-C3D9-273A-30D25542DD53}"/>
              </a:ext>
            </a:extLst>
          </p:cNvPr>
          <p:cNvSpPr/>
          <p:nvPr/>
        </p:nvSpPr>
        <p:spPr>
          <a:xfrm>
            <a:off x="4632441" y="4357137"/>
            <a:ext cx="1113387" cy="14982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원단 수입검사 성적서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1B2E0581-B6C3-D0C0-2A3A-DA2E658B2335}"/>
              </a:ext>
            </a:extLst>
          </p:cNvPr>
          <p:cNvSpPr/>
          <p:nvPr/>
        </p:nvSpPr>
        <p:spPr>
          <a:xfrm>
            <a:off x="4632440" y="4491605"/>
            <a:ext cx="1620000" cy="14982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2024-08-10  l 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RM-2024-1234</a:t>
            </a:r>
          </a:p>
        </p:txBody>
      </p:sp>
      <p:sp>
        <p:nvSpPr>
          <p:cNvPr id="214" name="사각형: 둥근 모서리 213">
            <a:extLst>
              <a:ext uri="{FF2B5EF4-FFF2-40B4-BE49-F238E27FC236}">
                <a16:creationId xmlns:a16="http://schemas.microsoft.com/office/drawing/2014/main" id="{99A15680-0BD0-EF97-4D66-EE89523479E4}"/>
              </a:ext>
            </a:extLst>
          </p:cNvPr>
          <p:cNvSpPr/>
          <p:nvPr/>
        </p:nvSpPr>
        <p:spPr>
          <a:xfrm>
            <a:off x="4630397" y="4636739"/>
            <a:ext cx="1975756" cy="29012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4D739D76-8887-FFEB-8698-E6AC2189FC36}"/>
              </a:ext>
            </a:extLst>
          </p:cNvPr>
          <p:cNvSpPr/>
          <p:nvPr/>
        </p:nvSpPr>
        <p:spPr>
          <a:xfrm>
            <a:off x="4632441" y="4647738"/>
            <a:ext cx="1113387" cy="14982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철판 수입검사 성적서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9F87BEE9-3F94-EEF8-1FA7-B4BFAB7F5C10}"/>
              </a:ext>
            </a:extLst>
          </p:cNvPr>
          <p:cNvSpPr/>
          <p:nvPr/>
        </p:nvSpPr>
        <p:spPr>
          <a:xfrm>
            <a:off x="4632440" y="4782206"/>
            <a:ext cx="1620000" cy="14982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2024-08-10  l 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RM-2024-1234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943AF7BC-540B-A824-8BE5-6E5D272B9A0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11375048"/>
              </p:ext>
            </p:extLst>
          </p:nvPr>
        </p:nvGraphicFramePr>
        <p:xfrm>
          <a:off x="7086600" y="501650"/>
          <a:ext cx="2057400" cy="4941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품질관리서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분기로 실적신고 확정된 품질관리서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품질관리서 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분기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인정품목명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수주로트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건수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수주로트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수주로트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품질관리서에 연결된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수주로트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품질관리서는 제품검사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수주로트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연결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수주로트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제품로트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확인 완료 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개소 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제품로트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수주로트와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연결된 모든 서류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14422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개소별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제품로트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수주로트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일련번호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05960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723591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관련 서류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수입검사 성적서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수주서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중간검사 성적서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납품확인서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제품검사 성적서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(6)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문서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상태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3032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문서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6793706"/>
                  </a:ext>
                </a:extLst>
              </a:tr>
            </a:tbl>
          </a:graphicData>
        </a:graphic>
      </p:graphicFrame>
      <p:sp>
        <p:nvSpPr>
          <p:cNvPr id="16" name="타원 15">
            <a:extLst>
              <a:ext uri="{FF2B5EF4-FFF2-40B4-BE49-F238E27FC236}">
                <a16:creationId xmlns:a16="http://schemas.microsoft.com/office/drawing/2014/main" id="{418F1613-C82D-CD61-A432-E3B2CE3D3C25}"/>
              </a:ext>
            </a:extLst>
          </p:cNvPr>
          <p:cNvSpPr/>
          <p:nvPr/>
        </p:nvSpPr>
        <p:spPr>
          <a:xfrm>
            <a:off x="1262060" y="387633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55FBF01-D9F0-89E7-C104-BC61321C5FC9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 err="1">
                <a:solidFill>
                  <a:schemeClr val="bg1"/>
                </a:solidFill>
              </a:rPr>
              <a:t>디스크립션</a:t>
            </a:r>
            <a:r>
              <a:rPr lang="ko-KR" altLang="en-US" sz="800" dirty="0">
                <a:solidFill>
                  <a:schemeClr val="bg1"/>
                </a:solidFill>
              </a:rPr>
              <a:t> 추가</a:t>
            </a: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98DE4217-EF43-BC82-2DF3-43FF09805258}"/>
              </a:ext>
            </a:extLst>
          </p:cNvPr>
          <p:cNvSpPr/>
          <p:nvPr/>
        </p:nvSpPr>
        <p:spPr>
          <a:xfrm>
            <a:off x="2914797" y="3884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5947E096-361E-4FFA-B102-A4F76A83C8B2}"/>
              </a:ext>
            </a:extLst>
          </p:cNvPr>
          <p:cNvSpPr/>
          <p:nvPr/>
        </p:nvSpPr>
        <p:spPr>
          <a:xfrm>
            <a:off x="3926401" y="52374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A4506DA3-5E40-F6E2-A608-C43AE34F435D}"/>
              </a:ext>
            </a:extLst>
          </p:cNvPr>
          <p:cNvSpPr/>
          <p:nvPr/>
        </p:nvSpPr>
        <p:spPr>
          <a:xfrm>
            <a:off x="4464463" y="3771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8E8F9AB0-481F-8C6A-72D5-53A8FBE33E69}"/>
              </a:ext>
            </a:extLst>
          </p:cNvPr>
          <p:cNvSpPr/>
          <p:nvPr/>
        </p:nvSpPr>
        <p:spPr>
          <a:xfrm>
            <a:off x="2914797" y="46520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4C4F547C-7C4E-5928-F89F-D07CCB1F2AFE}"/>
              </a:ext>
            </a:extLst>
          </p:cNvPr>
          <p:cNvSpPr/>
          <p:nvPr/>
        </p:nvSpPr>
        <p:spPr>
          <a:xfrm>
            <a:off x="4540040" y="428638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700288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8C3FF4-E75A-D7AF-0709-A0156E9A34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2392E257-E234-A8ED-0D6C-8AACA15CECBF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자재관리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63091073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069A1D-ED4D-C787-5F4C-86F1D3658C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319BC56-CE9F-C0E7-DD01-DFB5318FCD3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자재관리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재고관리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46BF7F7-AD89-C7AB-4E48-288FD17EF78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재고목록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59D6A31-05AC-AA82-1232-B6116D7C94C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88993345"/>
              </p:ext>
            </p:extLst>
          </p:nvPr>
        </p:nvGraphicFramePr>
        <p:xfrm>
          <a:off x="7086600" y="501650"/>
          <a:ext cx="2057400" cy="1747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미사용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452734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미사용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94195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재고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재고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697623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E343C65-7272-8537-658B-9557B05253B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109B746-18DA-78AB-9CF2-691DB6F681B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D9AA0DD-96A9-5DE4-4B29-DEF2DDA3753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C8A9550-F18F-05D4-CC5A-D5D2EFCD31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9220475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5053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1119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821546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B27356F-AD18-51C3-9957-684FA6180FD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FF16263-42A6-571C-EE6A-612D4A15D03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재고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80255BF-F350-3FA0-32F3-83534FA9BA3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재고를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F9A41D9-250B-3EC9-BDCE-1AAFBC2C0F1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B7A9AF94-FB9A-DEF0-6DE3-A9FA1DC8D20D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D7DC0926-4A64-6FB0-98FC-5870D8CEBF04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5B505BEC-5A0E-7E2A-518D-E6CEFA049E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A4B87DE7-D715-1B60-4DB2-8F21F42A101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A71A068C-09F1-9FA2-05EC-09464D4E997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25093825-10A4-C463-56CD-FA5E29BF2C5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24A9BDD-5DD5-D3C9-4A9C-4E642FB149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AD9B3F94-1D6B-AB85-7F16-92F0534ACAB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8534E511-5F0D-D59B-9B67-285D59FE01D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F1F346E6-776F-1973-4C40-F2C224031C3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2D678DF3-4AD8-BE0A-548A-040E3172F2C0}"/>
              </a:ext>
            </a:extLst>
          </p:cNvPr>
          <p:cNvSpPr/>
          <p:nvPr/>
        </p:nvSpPr>
        <p:spPr>
          <a:xfrm>
            <a:off x="4824590" y="1636647"/>
            <a:ext cx="1920118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7" name="그래픽 36" descr="돋보기">
            <a:extLst>
              <a:ext uri="{FF2B5EF4-FFF2-40B4-BE49-F238E27FC236}">
                <a16:creationId xmlns:a16="http://schemas.microsoft.com/office/drawing/2014/main" id="{C54DC0EC-E87F-59C9-89C4-AF8BE3347CD4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85656" y="1662337"/>
            <a:ext cx="150640" cy="150640"/>
          </a:xfrm>
          <a:prstGeom prst="rect">
            <a:avLst/>
          </a:prstGeom>
        </p:spPr>
      </p:pic>
      <p:sp>
        <p:nvSpPr>
          <p:cNvPr id="38" name="직사각형 37">
            <a:extLst>
              <a:ext uri="{FF2B5EF4-FFF2-40B4-BE49-F238E27FC236}">
                <a16:creationId xmlns:a16="http://schemas.microsoft.com/office/drawing/2014/main" id="{568899EB-3CE9-042F-75BC-5596D2C76A5A}"/>
              </a:ext>
            </a:extLst>
          </p:cNvPr>
          <p:cNvSpPr/>
          <p:nvPr/>
        </p:nvSpPr>
        <p:spPr>
          <a:xfrm>
            <a:off x="1308713" y="1652722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t-dantay\Documents\First24\calendar1.png">
            <a:extLst>
              <a:ext uri="{FF2B5EF4-FFF2-40B4-BE49-F238E27FC236}">
                <a16:creationId xmlns:a16="http://schemas.microsoft.com/office/drawing/2014/main" id="{A733B955-0545-86AA-05BE-0B93B9A7A133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8998" y="1684472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7A98A207-0938-03D9-9B64-A5F50F64C733}"/>
              </a:ext>
            </a:extLst>
          </p:cNvPr>
          <p:cNvSpPr/>
          <p:nvPr/>
        </p:nvSpPr>
        <p:spPr>
          <a:xfrm>
            <a:off x="3059345" y="1618860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BC153EF0-9A8D-A33D-F36D-681F448DE622}"/>
              </a:ext>
            </a:extLst>
          </p:cNvPr>
          <p:cNvSpPr/>
          <p:nvPr/>
        </p:nvSpPr>
        <p:spPr>
          <a:xfrm>
            <a:off x="4116593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4602D32C-2E63-79F7-B198-222EE66B79CD}"/>
              </a:ext>
            </a:extLst>
          </p:cNvPr>
          <p:cNvSpPr/>
          <p:nvPr/>
        </p:nvSpPr>
        <p:spPr>
          <a:xfrm>
            <a:off x="4459979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056769E5-C0C2-591A-5208-AFE93C5B008F}"/>
              </a:ext>
            </a:extLst>
          </p:cNvPr>
          <p:cNvSpPr/>
          <p:nvPr/>
        </p:nvSpPr>
        <p:spPr>
          <a:xfrm>
            <a:off x="3433656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31B7427E-B597-CD6B-0A90-CB7697DB0CE7}"/>
              </a:ext>
            </a:extLst>
          </p:cNvPr>
          <p:cNvSpPr/>
          <p:nvPr/>
        </p:nvSpPr>
        <p:spPr>
          <a:xfrm>
            <a:off x="3777042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3F78B2B2-0446-9E38-CBA6-F38AD2A886F8}"/>
              </a:ext>
            </a:extLst>
          </p:cNvPr>
          <p:cNvSpPr/>
          <p:nvPr/>
        </p:nvSpPr>
        <p:spPr>
          <a:xfrm>
            <a:off x="2618315" y="1618860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63AA5CB2-B0B1-E327-4242-AB84E71ADA52}"/>
              </a:ext>
            </a:extLst>
          </p:cNvPr>
          <p:cNvGrpSpPr/>
          <p:nvPr/>
        </p:nvGrpSpPr>
        <p:grpSpPr>
          <a:xfrm>
            <a:off x="1308713" y="1906551"/>
            <a:ext cx="5435996" cy="317943"/>
            <a:chOff x="537695" y="1906551"/>
            <a:chExt cx="6262186" cy="317943"/>
          </a:xfrm>
        </p:grpSpPr>
        <p:sp>
          <p:nvSpPr>
            <p:cNvPr id="47" name="사각형: 둥근 모서리 46">
              <a:extLst>
                <a:ext uri="{FF2B5EF4-FFF2-40B4-BE49-F238E27FC236}">
                  <a16:creationId xmlns:a16="http://schemas.microsoft.com/office/drawing/2014/main" id="{AA3DC659-9401-96E6-33D9-DCFCCC513D88}"/>
                </a:ext>
              </a:extLst>
            </p:cNvPr>
            <p:cNvSpPr/>
            <p:nvPr/>
          </p:nvSpPr>
          <p:spPr>
            <a:xfrm>
              <a:off x="537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7682AD6C-04D4-3019-6638-DDC10D117311}"/>
                </a:ext>
              </a:extLst>
            </p:cNvPr>
            <p:cNvSpPr/>
            <p:nvPr/>
          </p:nvSpPr>
          <p:spPr>
            <a:xfrm>
              <a:off x="1351075" y="1940196"/>
              <a:ext cx="5575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40C2A3D4-3DB2-7B4B-CBBA-0F7294710430}"/>
                </a:ext>
              </a:extLst>
            </p:cNvPr>
            <p:cNvSpPr/>
            <p:nvPr/>
          </p:nvSpPr>
          <p:spPr>
            <a:xfrm>
              <a:off x="634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전체 품목</a:t>
              </a:r>
            </a:p>
          </p:txBody>
        </p:sp>
        <p:sp>
          <p:nvSpPr>
            <p:cNvPr id="50" name="사각형: 둥근 모서리 49">
              <a:extLst>
                <a:ext uri="{FF2B5EF4-FFF2-40B4-BE49-F238E27FC236}">
                  <a16:creationId xmlns:a16="http://schemas.microsoft.com/office/drawing/2014/main" id="{6A20C35B-627F-B1DF-7C4B-2A3DBF74F270}"/>
                </a:ext>
              </a:extLst>
            </p:cNvPr>
            <p:cNvSpPr/>
            <p:nvPr/>
          </p:nvSpPr>
          <p:spPr>
            <a:xfrm>
              <a:off x="2125456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2BEEE218-1719-3459-6AD8-F1A03261FB30}"/>
                </a:ext>
              </a:extLst>
            </p:cNvPr>
            <p:cNvSpPr/>
            <p:nvPr/>
          </p:nvSpPr>
          <p:spPr>
            <a:xfrm>
              <a:off x="2966843" y="1940196"/>
              <a:ext cx="52958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BEB4A20D-AEC4-525E-11C2-313EB1691603}"/>
                </a:ext>
              </a:extLst>
            </p:cNvPr>
            <p:cNvSpPr/>
            <p:nvPr/>
          </p:nvSpPr>
          <p:spPr>
            <a:xfrm>
              <a:off x="2222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정상 재고</a:t>
              </a: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838A371C-6774-8D15-27C1-B51ECAA0A768}"/>
                </a:ext>
              </a:extLst>
            </p:cNvPr>
            <p:cNvSpPr/>
            <p:nvPr/>
          </p:nvSpPr>
          <p:spPr>
            <a:xfrm>
              <a:off x="3719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364A09E1-C30B-946C-D3D4-E4EDF23BE6AD}"/>
                </a:ext>
              </a:extLst>
            </p:cNvPr>
            <p:cNvSpPr/>
            <p:nvPr/>
          </p:nvSpPr>
          <p:spPr>
            <a:xfrm>
              <a:off x="4614207" y="1940196"/>
              <a:ext cx="476465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B926D881-BC5C-8F92-0D79-549638A42A07}"/>
                </a:ext>
              </a:extLst>
            </p:cNvPr>
            <p:cNvSpPr/>
            <p:nvPr/>
          </p:nvSpPr>
          <p:spPr>
            <a:xfrm>
              <a:off x="3816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재고 부족</a:t>
              </a:r>
            </a:p>
          </p:txBody>
        </p:sp>
        <p:sp>
          <p:nvSpPr>
            <p:cNvPr id="56" name="사각형: 둥근 모서리 55">
              <a:extLst>
                <a:ext uri="{FF2B5EF4-FFF2-40B4-BE49-F238E27FC236}">
                  <a16:creationId xmlns:a16="http://schemas.microsoft.com/office/drawing/2014/main" id="{DAFB4D6D-FA6F-8BE9-23A7-F0DCB47EF336}"/>
                </a:ext>
              </a:extLst>
            </p:cNvPr>
            <p:cNvSpPr/>
            <p:nvPr/>
          </p:nvSpPr>
          <p:spPr>
            <a:xfrm>
              <a:off x="530745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DC77CBB8-FA60-A3B6-7E3B-1CEBE90FFB72}"/>
                </a:ext>
              </a:extLst>
            </p:cNvPr>
            <p:cNvSpPr/>
            <p:nvPr/>
          </p:nvSpPr>
          <p:spPr>
            <a:xfrm>
              <a:off x="6106634" y="1940196"/>
              <a:ext cx="5717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3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83B8814-4E91-4145-DF65-33BD2AEF4130}"/>
                </a:ext>
              </a:extLst>
            </p:cNvPr>
            <p:cNvSpPr/>
            <p:nvPr/>
          </p:nvSpPr>
          <p:spPr>
            <a:xfrm>
              <a:off x="5404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안전재고 미달</a:t>
              </a:r>
            </a:p>
          </p:txBody>
        </p:sp>
      </p:grp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24CD1575-44DB-DD2A-DEEA-88C1E65BD72F}"/>
              </a:ext>
            </a:extLst>
          </p:cNvPr>
          <p:cNvSpPr/>
          <p:nvPr/>
        </p:nvSpPr>
        <p:spPr>
          <a:xfrm>
            <a:off x="5948684" y="23047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DBA53BEF-9D4F-ABA1-771B-8574339D4EA0}"/>
              </a:ext>
            </a:extLst>
          </p:cNvPr>
          <p:cNvSpPr/>
          <p:nvPr/>
        </p:nvSpPr>
        <p:spPr>
          <a:xfrm>
            <a:off x="1308713" y="2605223"/>
            <a:ext cx="5435994" cy="2726194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C61ACBF-3FE0-7C57-F9E7-B0BA409C1B72}"/>
              </a:ext>
            </a:extLst>
          </p:cNvPr>
          <p:cNvSpPr/>
          <p:nvPr/>
        </p:nvSpPr>
        <p:spPr>
          <a:xfrm>
            <a:off x="1425913" y="268400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EC8A5A55-54F0-3C9F-C0DD-937D64D35A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8698664"/>
              </p:ext>
            </p:extLst>
          </p:nvPr>
        </p:nvGraphicFramePr>
        <p:xfrm>
          <a:off x="1392836" y="2941038"/>
          <a:ext cx="5245507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1307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07420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07420">
                  <a:extLst>
                    <a:ext uri="{9D8B030D-6E8A-4147-A177-3AD203B41FA5}">
                      <a16:colId xmlns:a16="http://schemas.microsoft.com/office/drawing/2014/main" val="716916710"/>
                    </a:ext>
                  </a:extLst>
                </a:gridCol>
                <a:gridCol w="507420">
                  <a:extLst>
                    <a:ext uri="{9D8B030D-6E8A-4147-A177-3AD203B41FA5}">
                      <a16:colId xmlns:a16="http://schemas.microsoft.com/office/drawing/2014/main" val="1130782606"/>
                    </a:ext>
                  </a:extLst>
                </a:gridCol>
                <a:gridCol w="507420">
                  <a:extLst>
                    <a:ext uri="{9D8B030D-6E8A-4147-A177-3AD203B41FA5}">
                      <a16:colId xmlns:a16="http://schemas.microsoft.com/office/drawing/2014/main" val="2427936145"/>
                    </a:ext>
                  </a:extLst>
                </a:gridCol>
                <a:gridCol w="507420">
                  <a:extLst>
                    <a:ext uri="{9D8B030D-6E8A-4147-A177-3AD203B41FA5}">
                      <a16:colId xmlns:a16="http://schemas.microsoft.com/office/drawing/2014/main" val="4168746161"/>
                    </a:ext>
                  </a:extLst>
                </a:gridCol>
                <a:gridCol w="507420">
                  <a:extLst>
                    <a:ext uri="{9D8B030D-6E8A-4147-A177-3AD203B41FA5}">
                      <a16:colId xmlns:a16="http://schemas.microsoft.com/office/drawing/2014/main" val="371537304"/>
                    </a:ext>
                  </a:extLst>
                </a:gridCol>
                <a:gridCol w="507420">
                  <a:extLst>
                    <a:ext uri="{9D8B030D-6E8A-4147-A177-3AD203B41FA5}">
                      <a16:colId xmlns:a16="http://schemas.microsoft.com/office/drawing/2014/main" val="1404064433"/>
                    </a:ext>
                  </a:extLst>
                </a:gridCol>
                <a:gridCol w="507420">
                  <a:extLst>
                    <a:ext uri="{9D8B030D-6E8A-4147-A177-3AD203B41FA5}">
                      <a16:colId xmlns:a16="http://schemas.microsoft.com/office/drawing/2014/main" val="3613670257"/>
                    </a:ext>
                  </a:extLst>
                </a:gridCol>
                <a:gridCol w="507420">
                  <a:extLst>
                    <a:ext uri="{9D8B030D-6E8A-4147-A177-3AD203B41FA5}">
                      <a16:colId xmlns:a16="http://schemas.microsoft.com/office/drawing/2014/main" val="2014360327"/>
                    </a:ext>
                  </a:extLst>
                </a:gridCol>
                <a:gridCol w="507420">
                  <a:extLst>
                    <a:ext uri="{9D8B030D-6E8A-4147-A177-3AD203B41FA5}">
                      <a16:colId xmlns:a16="http://schemas.microsoft.com/office/drawing/2014/main" val="327983462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재고량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안전재고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21" name="타원 20">
            <a:extLst>
              <a:ext uri="{FF2B5EF4-FFF2-40B4-BE49-F238E27FC236}">
                <a16:creationId xmlns:a16="http://schemas.microsoft.com/office/drawing/2014/main" id="{1040249A-ABF1-C1D7-0178-176FAFE10591}"/>
              </a:ext>
            </a:extLst>
          </p:cNvPr>
          <p:cNvSpPr/>
          <p:nvPr/>
        </p:nvSpPr>
        <p:spPr>
          <a:xfrm>
            <a:off x="1538324" y="315562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3933B543-1C18-BE33-CC6D-C26AF6C7A58F}"/>
              </a:ext>
            </a:extLst>
          </p:cNvPr>
          <p:cNvSpPr/>
          <p:nvPr/>
        </p:nvSpPr>
        <p:spPr>
          <a:xfrm>
            <a:off x="6055034" y="268208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5236949-43BA-ACB7-A010-16FA251DF6E0}"/>
              </a:ext>
            </a:extLst>
          </p:cNvPr>
          <p:cNvSpPr/>
          <p:nvPr/>
        </p:nvSpPr>
        <p:spPr>
          <a:xfrm>
            <a:off x="6423596" y="253967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5418E8FC-7063-1B4C-E366-BDE1C05B82F5}"/>
              </a:ext>
            </a:extLst>
          </p:cNvPr>
          <p:cNvSpPr/>
          <p:nvPr/>
        </p:nvSpPr>
        <p:spPr>
          <a:xfrm>
            <a:off x="5428081" y="268208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A27C4B80-9F86-CDF7-9CB0-920B3CE154C1}"/>
              </a:ext>
            </a:extLst>
          </p:cNvPr>
          <p:cNvSpPr/>
          <p:nvPr/>
        </p:nvSpPr>
        <p:spPr>
          <a:xfrm>
            <a:off x="5488333" y="253967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478032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E52DBD-FFF3-D5C1-C4FB-976DE13A4E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62A348E-753A-A716-978D-68B3777F424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자재관리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재고관리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재고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D2F0B44-07DE-9F53-54AA-78D7D929C16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재고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9E5AC8B-722D-A1A2-A963-0AC0F5F11B4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24058903"/>
              </p:ext>
            </p:extLst>
          </p:nvPr>
        </p:nvGraphicFramePr>
        <p:xfrm>
          <a:off x="7086600" y="501650"/>
          <a:ext cx="2057400" cy="19587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재고량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입고 수량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수량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396980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자재번호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밀시트의 번호나 구매한 회사의 제품번호를 직접 입력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260487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안전재고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 작업에 필요한 안전재고 수량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7167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미사용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E4363D9-1A9C-1B25-ACDE-59AAC03D8C6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480AA85-49EF-6B1D-85AE-5E89B3E2170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91D2A98-F6CC-6E4E-A548-1F0D112E1E0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BA95373-69DA-E1C4-6E1D-E06F882372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6930658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5053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1119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821546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0339E6F-EAD8-0818-6582-522EA062773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1F8470D-C1EF-3548-6DCB-A6ECD3C988C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재고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DE7E8BBC-ED5D-A463-3E14-A6126CBE58B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재고 상세를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BB7842E-C469-2CCF-A959-B15F22E62A3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0B985B9-AD43-7F11-6275-13A7D9D7602A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86282C5D-A942-79B9-1146-DA5C0FB4DDDB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5C7CAD2E-B451-0C58-5800-D279F220118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13D0938A-92CE-B875-C4E1-2D94E1A5AC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36B88C39-48F7-D6EA-CFA4-9855B882471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D826BDB2-29E7-1472-77CF-A12E3F2F9F7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DB9A263-6913-0A6E-A33B-A61C857504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326E458F-7229-9F2E-9440-D4EBF4A9BF9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BEB67808-9FA7-A306-3F92-252D1B195696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9470A1D3-8F2D-5782-B7D2-38B2A50FC5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241BA76C-4714-5A58-CE9E-7D6C4550AE3D}"/>
              </a:ext>
            </a:extLst>
          </p:cNvPr>
          <p:cNvSpPr/>
          <p:nvPr/>
        </p:nvSpPr>
        <p:spPr>
          <a:xfrm>
            <a:off x="1311467" y="1640145"/>
            <a:ext cx="5433246" cy="2212338"/>
          </a:xfrm>
          <a:prstGeom prst="roundRect">
            <a:avLst>
              <a:gd name="adj" fmla="val 47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8797CE3-C722-822A-ED58-A2606BBB9271}"/>
              </a:ext>
            </a:extLst>
          </p:cNvPr>
          <p:cNvSpPr/>
          <p:nvPr/>
        </p:nvSpPr>
        <p:spPr>
          <a:xfrm>
            <a:off x="1397112" y="173758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D116E2E-F024-D7EC-AF46-4603C893DEA9}"/>
              </a:ext>
            </a:extLst>
          </p:cNvPr>
          <p:cNvSpPr/>
          <p:nvPr/>
        </p:nvSpPr>
        <p:spPr>
          <a:xfrm>
            <a:off x="2788474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코드명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5BCEBBF8-FF6A-7F3C-946A-A0C014707328}"/>
              </a:ext>
            </a:extLst>
          </p:cNvPr>
          <p:cNvSpPr/>
          <p:nvPr/>
        </p:nvSpPr>
        <p:spPr>
          <a:xfrm>
            <a:off x="2788474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품목코드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77ACE785-F907-C85C-983A-DDD1E62B04C6}"/>
              </a:ext>
            </a:extLst>
          </p:cNvPr>
          <p:cNvSpPr/>
          <p:nvPr/>
        </p:nvSpPr>
        <p:spPr>
          <a:xfrm>
            <a:off x="1498722" y="226951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045F663-A6E4-59DC-CF7C-759434C40FD0}"/>
              </a:ext>
            </a:extLst>
          </p:cNvPr>
          <p:cNvSpPr/>
          <p:nvPr/>
        </p:nvSpPr>
        <p:spPr>
          <a:xfrm>
            <a:off x="1498722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자재번호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A159F88-BD8F-CDDE-1AC8-989209F7D0C3}"/>
              </a:ext>
            </a:extLst>
          </p:cNvPr>
          <p:cNvSpPr/>
          <p:nvPr/>
        </p:nvSpPr>
        <p:spPr>
          <a:xfrm>
            <a:off x="1493296" y="2873481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E07C12D3-1694-FB9E-45D7-0A841EB67E12}"/>
              </a:ext>
            </a:extLst>
          </p:cNvPr>
          <p:cNvSpPr/>
          <p:nvPr/>
        </p:nvSpPr>
        <p:spPr>
          <a:xfrm>
            <a:off x="1493296" y="2633117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규격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0A63B69C-EE63-3757-4825-9892EE64CC6F}"/>
              </a:ext>
            </a:extLst>
          </p:cNvPr>
          <p:cNvSpPr/>
          <p:nvPr/>
        </p:nvSpPr>
        <p:spPr>
          <a:xfrm>
            <a:off x="4078226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유형명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02757CB4-D6D6-5908-DDFC-6084C5554360}"/>
              </a:ext>
            </a:extLst>
          </p:cNvPr>
          <p:cNvSpPr/>
          <p:nvPr/>
        </p:nvSpPr>
        <p:spPr>
          <a:xfrm>
            <a:off x="4078226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품목유형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46C3A826-2A27-FDC7-87B5-D2D683035AD6}"/>
              </a:ext>
            </a:extLst>
          </p:cNvPr>
          <p:cNvSpPr/>
          <p:nvPr/>
        </p:nvSpPr>
        <p:spPr>
          <a:xfrm>
            <a:off x="4078226" y="2863143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D71316F-7A97-26DE-58D0-20E297C36305}"/>
              </a:ext>
            </a:extLst>
          </p:cNvPr>
          <p:cNvSpPr/>
          <p:nvPr/>
        </p:nvSpPr>
        <p:spPr>
          <a:xfrm>
            <a:off x="4078226" y="262277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재고량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B18356B7-0CA1-7D4A-6666-C833E9AB8011}"/>
              </a:ext>
            </a:extLst>
          </p:cNvPr>
          <p:cNvSpPr/>
          <p:nvPr/>
        </p:nvSpPr>
        <p:spPr>
          <a:xfrm>
            <a:off x="2784272" y="286666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EA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2F4712DA-BF06-105E-5D48-F9A16CEB9A4E}"/>
              </a:ext>
            </a:extLst>
          </p:cNvPr>
          <p:cNvSpPr/>
          <p:nvPr/>
        </p:nvSpPr>
        <p:spPr>
          <a:xfrm>
            <a:off x="2784272" y="262630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단위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5293144B-9A2A-1C51-F634-161C1D52484B}"/>
              </a:ext>
            </a:extLst>
          </p:cNvPr>
          <p:cNvSpPr/>
          <p:nvPr/>
        </p:nvSpPr>
        <p:spPr>
          <a:xfrm>
            <a:off x="5367978" y="2863369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30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E8641D2-1594-F5D8-FF3D-EE0908D4F38F}"/>
              </a:ext>
            </a:extLst>
          </p:cNvPr>
          <p:cNvSpPr/>
          <p:nvPr/>
        </p:nvSpPr>
        <p:spPr>
          <a:xfrm>
            <a:off x="5367978" y="2623005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F81EF9FE-D609-2880-4F4D-3C286A28DB61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7D35C93-B8C5-4D90-1B8D-1C2E6D878006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726950EE-2822-B362-E740-0D90D42AB786}"/>
              </a:ext>
            </a:extLst>
          </p:cNvPr>
          <p:cNvSpPr/>
          <p:nvPr/>
        </p:nvSpPr>
        <p:spPr>
          <a:xfrm>
            <a:off x="6382378" y="29098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2A23341C-C867-7D32-2949-E896A8BA37B7}"/>
              </a:ext>
            </a:extLst>
          </p:cNvPr>
          <p:cNvSpPr/>
          <p:nvPr/>
        </p:nvSpPr>
        <p:spPr>
          <a:xfrm>
            <a:off x="1494520" y="3434414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E570597F-CA54-4E0C-B32E-F111F4B20BBF}"/>
              </a:ext>
            </a:extLst>
          </p:cNvPr>
          <p:cNvSpPr/>
          <p:nvPr/>
        </p:nvSpPr>
        <p:spPr>
          <a:xfrm>
            <a:off x="1494520" y="3194050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재공품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E6A04CA-01D0-1A57-81CE-99BC60F51941}"/>
              </a:ext>
            </a:extLst>
          </p:cNvPr>
          <p:cNvSpPr/>
          <p:nvPr/>
        </p:nvSpPr>
        <p:spPr>
          <a:xfrm>
            <a:off x="5367978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6A086C21-B201-AA34-3C80-0B9CCF4668AA}"/>
              </a:ext>
            </a:extLst>
          </p:cNvPr>
          <p:cNvSpPr/>
          <p:nvPr/>
        </p:nvSpPr>
        <p:spPr>
          <a:xfrm>
            <a:off x="5367978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4B1CE9D-7316-9557-F7F6-5D14B2A3D8FE}"/>
              </a:ext>
            </a:extLst>
          </p:cNvPr>
          <p:cNvSpPr/>
          <p:nvPr/>
        </p:nvSpPr>
        <p:spPr>
          <a:xfrm>
            <a:off x="2784272" y="3434414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E0B9B8B-63F9-6C98-3B19-DC9456C7CCD4}"/>
              </a:ext>
            </a:extLst>
          </p:cNvPr>
          <p:cNvSpPr/>
          <p:nvPr/>
        </p:nvSpPr>
        <p:spPr>
          <a:xfrm>
            <a:off x="2784272" y="3194050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9C40FB82-218E-A0DE-6A02-A02863B86276}"/>
              </a:ext>
            </a:extLst>
          </p:cNvPr>
          <p:cNvSpPr/>
          <p:nvPr/>
        </p:nvSpPr>
        <p:spPr>
          <a:xfrm>
            <a:off x="3798672" y="34808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7699F4D8-581D-D5D7-7D0D-07C98F50554C}"/>
              </a:ext>
            </a:extLst>
          </p:cNvPr>
          <p:cNvSpPr/>
          <p:nvPr/>
        </p:nvSpPr>
        <p:spPr>
          <a:xfrm>
            <a:off x="1418997" y="23110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1904669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819879-045F-E495-79AC-A5EF2956E3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4BAE827-CFB2-DCCA-F8C9-168060990CE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자재관리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입고관리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C73F77E-D695-82AD-1F95-9A5AADF0596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입고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613F667-F7B2-B2CE-E090-AB5305A9B78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98896365"/>
              </p:ext>
            </p:extLst>
          </p:nvPr>
        </p:nvGraphicFramePr>
        <p:xfrm>
          <a:off x="7086600" y="501650"/>
          <a:ext cx="2057400" cy="22718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 생산 시 입고 목록에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154606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재고 조정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재고 조정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474757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입고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입고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3382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입고대기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입고완료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입고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입고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A398E61-22C4-269E-5378-EE351CE307F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99D803A-B999-D450-78CF-92C3BFA17F6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ED9E626-1486-FF88-6D16-275028EADA4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26A8CA5-D662-7913-45EB-FCA31C3C69C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4EFA0F0-C21F-20B8-C605-B55427A607D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입고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015E742-9E46-561A-F574-11F977013EF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입고를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4F3ECDE-A03F-967A-A124-3FE95693624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23A4308F-FB3F-CD01-CD6A-007FBF91BC78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B3BD88F-C663-513B-1C85-8960C2C2BC2D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6C7464C5-B7DC-D481-5461-B717485D410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E2B46202-057F-F953-5D60-22910099601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6C349F25-662F-1EFB-695B-1ED8EFBA250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6D164E59-AB8F-0DE1-7082-0384E068047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D82A706-ACD0-48C7-3BE2-5D5480486F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40854B57-8880-7802-1B75-B2CF7ABA4987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656DB79E-B38C-5DDA-4638-19811B805E5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605786CE-C4C5-E789-5868-2F4550E32E2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83D6B8D6-842D-873B-9FBC-FB1FEB981C52}"/>
              </a:ext>
            </a:extLst>
          </p:cNvPr>
          <p:cNvSpPr/>
          <p:nvPr/>
        </p:nvSpPr>
        <p:spPr>
          <a:xfrm>
            <a:off x="4824590" y="1636647"/>
            <a:ext cx="1920118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7" name="그래픽 36" descr="돋보기">
            <a:extLst>
              <a:ext uri="{FF2B5EF4-FFF2-40B4-BE49-F238E27FC236}">
                <a16:creationId xmlns:a16="http://schemas.microsoft.com/office/drawing/2014/main" id="{248FD0FE-8699-19B1-21E6-B2A85EBF3E3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85656" y="1662337"/>
            <a:ext cx="150640" cy="150640"/>
          </a:xfrm>
          <a:prstGeom prst="rect">
            <a:avLst/>
          </a:prstGeom>
        </p:spPr>
      </p:pic>
      <p:sp>
        <p:nvSpPr>
          <p:cNvPr id="38" name="직사각형 37">
            <a:extLst>
              <a:ext uri="{FF2B5EF4-FFF2-40B4-BE49-F238E27FC236}">
                <a16:creationId xmlns:a16="http://schemas.microsoft.com/office/drawing/2014/main" id="{B0B626C9-1156-3EF6-04A7-8D07ABC59136}"/>
              </a:ext>
            </a:extLst>
          </p:cNvPr>
          <p:cNvSpPr/>
          <p:nvPr/>
        </p:nvSpPr>
        <p:spPr>
          <a:xfrm>
            <a:off x="1308713" y="1652722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t-dantay\Documents\First24\calendar1.png">
            <a:extLst>
              <a:ext uri="{FF2B5EF4-FFF2-40B4-BE49-F238E27FC236}">
                <a16:creationId xmlns:a16="http://schemas.microsoft.com/office/drawing/2014/main" id="{19F3BE03-F7A6-DAF4-6E34-2114281D206D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8998" y="1684472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4D18608F-ADBD-2711-857D-0AFCC7C8CC26}"/>
              </a:ext>
            </a:extLst>
          </p:cNvPr>
          <p:cNvSpPr/>
          <p:nvPr/>
        </p:nvSpPr>
        <p:spPr>
          <a:xfrm>
            <a:off x="3059345" y="1618860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26EFA70B-9BBA-B636-4352-FDF745684E64}"/>
              </a:ext>
            </a:extLst>
          </p:cNvPr>
          <p:cNvSpPr/>
          <p:nvPr/>
        </p:nvSpPr>
        <p:spPr>
          <a:xfrm>
            <a:off x="4116593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F6B8E52A-D4B6-983C-FD7F-0BB024B4657E}"/>
              </a:ext>
            </a:extLst>
          </p:cNvPr>
          <p:cNvSpPr/>
          <p:nvPr/>
        </p:nvSpPr>
        <p:spPr>
          <a:xfrm>
            <a:off x="4459979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F616D012-1614-7B9E-8C75-33E758CA673A}"/>
              </a:ext>
            </a:extLst>
          </p:cNvPr>
          <p:cNvSpPr/>
          <p:nvPr/>
        </p:nvSpPr>
        <p:spPr>
          <a:xfrm>
            <a:off x="3433656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D173EB4B-5AC6-50CD-B87C-14A133CA7E96}"/>
              </a:ext>
            </a:extLst>
          </p:cNvPr>
          <p:cNvSpPr/>
          <p:nvPr/>
        </p:nvSpPr>
        <p:spPr>
          <a:xfrm>
            <a:off x="3777042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92E3B628-689A-5DB7-E7D4-936FB92BE779}"/>
              </a:ext>
            </a:extLst>
          </p:cNvPr>
          <p:cNvSpPr/>
          <p:nvPr/>
        </p:nvSpPr>
        <p:spPr>
          <a:xfrm>
            <a:off x="2618315" y="1618860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B4E765A1-919A-95F5-977C-111E8D53CC33}"/>
              </a:ext>
            </a:extLst>
          </p:cNvPr>
          <p:cNvGrpSpPr/>
          <p:nvPr/>
        </p:nvGrpSpPr>
        <p:grpSpPr>
          <a:xfrm>
            <a:off x="1308713" y="1906551"/>
            <a:ext cx="5435996" cy="317943"/>
            <a:chOff x="537695" y="1906551"/>
            <a:chExt cx="6262186" cy="317943"/>
          </a:xfrm>
        </p:grpSpPr>
        <p:sp>
          <p:nvSpPr>
            <p:cNvPr id="47" name="사각형: 둥근 모서리 46">
              <a:extLst>
                <a:ext uri="{FF2B5EF4-FFF2-40B4-BE49-F238E27FC236}">
                  <a16:creationId xmlns:a16="http://schemas.microsoft.com/office/drawing/2014/main" id="{B22F8521-184A-BD1B-66CB-D2F6474C9AFE}"/>
                </a:ext>
              </a:extLst>
            </p:cNvPr>
            <p:cNvSpPr/>
            <p:nvPr/>
          </p:nvSpPr>
          <p:spPr>
            <a:xfrm>
              <a:off x="537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1939F4C9-D472-635D-4A60-B9B977D97C01}"/>
                </a:ext>
              </a:extLst>
            </p:cNvPr>
            <p:cNvSpPr/>
            <p:nvPr/>
          </p:nvSpPr>
          <p:spPr>
            <a:xfrm>
              <a:off x="1351075" y="1940196"/>
              <a:ext cx="5575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647D5502-5CE9-C20A-620C-41A113E45239}"/>
                </a:ext>
              </a:extLst>
            </p:cNvPr>
            <p:cNvSpPr/>
            <p:nvPr/>
          </p:nvSpPr>
          <p:spPr>
            <a:xfrm>
              <a:off x="634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입고대기</a:t>
              </a:r>
            </a:p>
          </p:txBody>
        </p:sp>
        <p:sp>
          <p:nvSpPr>
            <p:cNvPr id="50" name="사각형: 둥근 모서리 49">
              <a:extLst>
                <a:ext uri="{FF2B5EF4-FFF2-40B4-BE49-F238E27FC236}">
                  <a16:creationId xmlns:a16="http://schemas.microsoft.com/office/drawing/2014/main" id="{1F7B57AC-2DAA-ED0C-F844-98F7EDBB02D1}"/>
                </a:ext>
              </a:extLst>
            </p:cNvPr>
            <p:cNvSpPr/>
            <p:nvPr/>
          </p:nvSpPr>
          <p:spPr>
            <a:xfrm>
              <a:off x="2125456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245E133D-6364-097C-404D-0AA7289330B6}"/>
                </a:ext>
              </a:extLst>
            </p:cNvPr>
            <p:cNvSpPr/>
            <p:nvPr/>
          </p:nvSpPr>
          <p:spPr>
            <a:xfrm>
              <a:off x="2966843" y="1940196"/>
              <a:ext cx="529589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EB59BE1E-C2AF-A863-55DB-5769CE21BEFD}"/>
                </a:ext>
              </a:extLst>
            </p:cNvPr>
            <p:cNvSpPr/>
            <p:nvPr/>
          </p:nvSpPr>
          <p:spPr>
            <a:xfrm>
              <a:off x="2222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입고완료</a:t>
              </a: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DDF087EF-5B0E-77D6-880A-280F1A14E8A4}"/>
                </a:ext>
              </a:extLst>
            </p:cNvPr>
            <p:cNvSpPr/>
            <p:nvPr/>
          </p:nvSpPr>
          <p:spPr>
            <a:xfrm>
              <a:off x="371969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7466DF99-82E4-9928-0A06-477762C6DB74}"/>
                </a:ext>
              </a:extLst>
            </p:cNvPr>
            <p:cNvSpPr/>
            <p:nvPr/>
          </p:nvSpPr>
          <p:spPr>
            <a:xfrm>
              <a:off x="4614207" y="1940196"/>
              <a:ext cx="476465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r"/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0F827B9A-B0B7-152B-2035-C258B934D9AF}"/>
                </a:ext>
              </a:extLst>
            </p:cNvPr>
            <p:cNvSpPr/>
            <p:nvPr/>
          </p:nvSpPr>
          <p:spPr>
            <a:xfrm>
              <a:off x="3816605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검사완료</a:t>
              </a:r>
            </a:p>
          </p:txBody>
        </p:sp>
        <p:sp>
          <p:nvSpPr>
            <p:cNvPr id="56" name="사각형: 둥근 모서리 55">
              <a:extLst>
                <a:ext uri="{FF2B5EF4-FFF2-40B4-BE49-F238E27FC236}">
                  <a16:creationId xmlns:a16="http://schemas.microsoft.com/office/drawing/2014/main" id="{2D32D895-0641-655F-1DF4-213236D66DFC}"/>
                </a:ext>
              </a:extLst>
            </p:cNvPr>
            <p:cNvSpPr/>
            <p:nvPr/>
          </p:nvSpPr>
          <p:spPr>
            <a:xfrm>
              <a:off x="5307455" y="1906551"/>
              <a:ext cx="1492426" cy="317943"/>
            </a:xfrm>
            <a:prstGeom prst="roundRect">
              <a:avLst>
                <a:gd name="adj" fmla="val 14487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FE6B1DB1-9A86-052F-711B-B24EE91AEBD5}"/>
                </a:ext>
              </a:extLst>
            </p:cNvPr>
            <p:cNvSpPr/>
            <p:nvPr/>
          </p:nvSpPr>
          <p:spPr>
            <a:xfrm>
              <a:off x="6106634" y="1940196"/>
              <a:ext cx="571798" cy="23495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800" b="1" dirty="0">
                  <a:solidFill>
                    <a:schemeClr val="tx1"/>
                  </a:solidFill>
                  <a:latin typeface="+mn-ea"/>
                </a:rPr>
                <a:t>10</a:t>
              </a:r>
              <a:endParaRPr lang="ko-KR" altLang="en-US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C86374AC-40F9-6230-738F-35BA7C87597A}"/>
                </a:ext>
              </a:extLst>
            </p:cNvPr>
            <p:cNvSpPr/>
            <p:nvPr/>
          </p:nvSpPr>
          <p:spPr>
            <a:xfrm>
              <a:off x="5404366" y="1979269"/>
              <a:ext cx="1305311" cy="183247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당일 검사완료</a:t>
              </a:r>
            </a:p>
          </p:txBody>
        </p:sp>
      </p:grp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9973ADDE-125A-4B43-F3CB-876CCF758F46}"/>
              </a:ext>
            </a:extLst>
          </p:cNvPr>
          <p:cNvSpPr/>
          <p:nvPr/>
        </p:nvSpPr>
        <p:spPr>
          <a:xfrm>
            <a:off x="5948684" y="23047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입고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177649A2-73F6-BFBA-5EF4-A8D9D15E2655}"/>
              </a:ext>
            </a:extLst>
          </p:cNvPr>
          <p:cNvSpPr/>
          <p:nvPr/>
        </p:nvSpPr>
        <p:spPr>
          <a:xfrm>
            <a:off x="1308713" y="2605223"/>
            <a:ext cx="5435994" cy="2726194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3E2281D-E087-8606-5B56-3AE4A065B596}"/>
              </a:ext>
            </a:extLst>
          </p:cNvPr>
          <p:cNvSpPr/>
          <p:nvPr/>
        </p:nvSpPr>
        <p:spPr>
          <a:xfrm>
            <a:off x="1425913" y="268400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C24FFBA3-5929-6069-1A35-54A52BE55F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1493845"/>
              </p:ext>
            </p:extLst>
          </p:nvPr>
        </p:nvGraphicFramePr>
        <p:xfrm>
          <a:off x="1392836" y="2941038"/>
          <a:ext cx="5245506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546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2635276009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2496291586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354046751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576219688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4237611795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579402504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1319311498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716916710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486789436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1455073474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371537304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1176763002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2223120182"/>
                    </a:ext>
                  </a:extLst>
                </a:gridCol>
                <a:gridCol w="342003">
                  <a:extLst>
                    <a:ext uri="{9D8B030D-6E8A-4147-A177-3AD203B41FA5}">
                      <a16:colId xmlns:a16="http://schemas.microsoft.com/office/drawing/2014/main" val="391113533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로트번호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수입검사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제조사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입고변경일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입고대기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입고완료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합격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입고대기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입고완료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합격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검사완료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입고대기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4DFF863F-8D20-1153-A221-2951CA8A59A8}"/>
              </a:ext>
            </a:extLst>
          </p:cNvPr>
          <p:cNvSpPr/>
          <p:nvPr/>
        </p:nvSpPr>
        <p:spPr>
          <a:xfrm>
            <a:off x="6055041" y="268208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6FD86363-7265-98AD-6C1B-C5A12D393B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1684129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5053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1119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821546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타원 8">
            <a:extLst>
              <a:ext uri="{FF2B5EF4-FFF2-40B4-BE49-F238E27FC236}">
                <a16:creationId xmlns:a16="http://schemas.microsoft.com/office/drawing/2014/main" id="{FC364B3F-21FF-B361-D865-EA8DD31901EB}"/>
              </a:ext>
            </a:extLst>
          </p:cNvPr>
          <p:cNvSpPr/>
          <p:nvPr/>
        </p:nvSpPr>
        <p:spPr>
          <a:xfrm>
            <a:off x="6542379" y="223252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49777433-4168-37D7-0FA6-7A1F002FE894}"/>
              </a:ext>
            </a:extLst>
          </p:cNvPr>
          <p:cNvSpPr/>
          <p:nvPr/>
        </p:nvSpPr>
        <p:spPr>
          <a:xfrm>
            <a:off x="1478787" y="315562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6BCC641-91F9-DEE4-50C9-D6A9A1D80C4E}"/>
              </a:ext>
            </a:extLst>
          </p:cNvPr>
          <p:cNvSpPr/>
          <p:nvPr/>
        </p:nvSpPr>
        <p:spPr>
          <a:xfrm>
            <a:off x="5951003" y="269883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E0AA2752-DA6F-7398-CDBB-1C12396678BC}"/>
              </a:ext>
            </a:extLst>
          </p:cNvPr>
          <p:cNvSpPr/>
          <p:nvPr/>
        </p:nvSpPr>
        <p:spPr>
          <a:xfrm>
            <a:off x="5116755" y="23047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재고 조정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51EFF934-553A-CDD0-33E6-C8E86226AEF6}"/>
              </a:ext>
            </a:extLst>
          </p:cNvPr>
          <p:cNvSpPr/>
          <p:nvPr/>
        </p:nvSpPr>
        <p:spPr>
          <a:xfrm>
            <a:off x="5139526" y="223252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8664513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C3A430-51A8-FA4C-F8B7-C5C7A9C36A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직사각형 10">
            <a:extLst>
              <a:ext uri="{FF2B5EF4-FFF2-40B4-BE49-F238E27FC236}">
                <a16:creationId xmlns:a16="http://schemas.microsoft.com/office/drawing/2014/main" id="{59447402-4252-173A-9F7C-F9DB321794BF}"/>
              </a:ext>
            </a:extLst>
          </p:cNvPr>
          <p:cNvSpPr/>
          <p:nvPr/>
        </p:nvSpPr>
        <p:spPr>
          <a:xfrm>
            <a:off x="84138" y="620780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BE03DB3-00E7-516C-ED74-64A30445ED81}"/>
              </a:ext>
            </a:extLst>
          </p:cNvPr>
          <p:cNvSpPr/>
          <p:nvPr/>
        </p:nvSpPr>
        <p:spPr>
          <a:xfrm>
            <a:off x="1028700" y="247650"/>
            <a:ext cx="1838486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자재관리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재고 조정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38C556-5E34-5099-CA6B-36E97426778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재고 조정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0C41CA5-26EA-5612-A374-F219149E3A1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7281773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98966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증감 수량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음수 입력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A1D04C0-0C85-E861-AEFB-39FD97900BB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98534665-1A16-A419-EABF-3E0AC5A885A5}"/>
              </a:ext>
            </a:extLst>
          </p:cNvPr>
          <p:cNvSpPr/>
          <p:nvPr/>
        </p:nvSpPr>
        <p:spPr>
          <a:xfrm>
            <a:off x="1886030" y="1684184"/>
            <a:ext cx="3309778" cy="341475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5B9F0630-BA91-C8D8-0082-3F546179812C}"/>
              </a:ext>
            </a:extLst>
          </p:cNvPr>
          <p:cNvSpPr/>
          <p:nvPr/>
        </p:nvSpPr>
        <p:spPr>
          <a:xfrm>
            <a:off x="1886030" y="1684187"/>
            <a:ext cx="330977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재고 조정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18B7B7E-0B50-2F64-54E9-FBF39F398EB4}"/>
              </a:ext>
            </a:extLst>
          </p:cNvPr>
          <p:cNvSpPr txBox="1"/>
          <p:nvPr/>
        </p:nvSpPr>
        <p:spPr>
          <a:xfrm>
            <a:off x="5054284" y="17257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ACA0F7E1-BB12-1FC3-7133-3BA21406A75D}"/>
              </a:ext>
            </a:extLst>
          </p:cNvPr>
          <p:cNvSpPr/>
          <p:nvPr/>
        </p:nvSpPr>
        <p:spPr>
          <a:xfrm>
            <a:off x="3629378" y="4695596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A592F36F-0A0B-DC40-EF7D-ADE58C068D16}"/>
              </a:ext>
            </a:extLst>
          </p:cNvPr>
          <p:cNvSpPr/>
          <p:nvPr/>
        </p:nvSpPr>
        <p:spPr>
          <a:xfrm>
            <a:off x="2675438" y="4695596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취소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6118C562-55B5-73FB-FA94-A3FFEF8B519F}"/>
              </a:ext>
            </a:extLst>
          </p:cNvPr>
          <p:cNvSpPr/>
          <p:nvPr/>
        </p:nvSpPr>
        <p:spPr>
          <a:xfrm>
            <a:off x="2053015" y="2382311"/>
            <a:ext cx="2978020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" name="그래픽 2" descr="돋보기">
            <a:extLst>
              <a:ext uri="{FF2B5EF4-FFF2-40B4-BE49-F238E27FC236}">
                <a16:creationId xmlns:a16="http://schemas.microsoft.com/office/drawing/2014/main" id="{6F7B1A1F-63FA-4669-DE04-AB9B14A77D8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804457" y="2408001"/>
            <a:ext cx="150640" cy="150640"/>
          </a:xfrm>
          <a:prstGeom prst="rect">
            <a:avLst/>
          </a:prstGeom>
        </p:spPr>
      </p:pic>
      <p:graphicFrame>
        <p:nvGraphicFramePr>
          <p:cNvPr id="112" name="표 111">
            <a:extLst>
              <a:ext uri="{FF2B5EF4-FFF2-40B4-BE49-F238E27FC236}">
                <a16:creationId xmlns:a16="http://schemas.microsoft.com/office/drawing/2014/main" id="{7FA3FFF2-ACA8-FA36-1EF6-D9955E5ACA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5645227"/>
              </p:ext>
            </p:extLst>
          </p:nvPr>
        </p:nvGraphicFramePr>
        <p:xfrm>
          <a:off x="2053014" y="2947615"/>
          <a:ext cx="3000824" cy="14215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5103">
                  <a:extLst>
                    <a:ext uri="{9D8B030D-6E8A-4147-A177-3AD203B41FA5}">
                      <a16:colId xmlns:a16="http://schemas.microsoft.com/office/drawing/2014/main" val="936773260"/>
                    </a:ext>
                  </a:extLst>
                </a:gridCol>
                <a:gridCol w="375103">
                  <a:extLst>
                    <a:ext uri="{9D8B030D-6E8A-4147-A177-3AD203B41FA5}">
                      <a16:colId xmlns:a16="http://schemas.microsoft.com/office/drawing/2014/main" val="4143185345"/>
                    </a:ext>
                  </a:extLst>
                </a:gridCol>
                <a:gridCol w="375103">
                  <a:extLst>
                    <a:ext uri="{9D8B030D-6E8A-4147-A177-3AD203B41FA5}">
                      <a16:colId xmlns:a16="http://schemas.microsoft.com/office/drawing/2014/main" val="3889313486"/>
                    </a:ext>
                  </a:extLst>
                </a:gridCol>
                <a:gridCol w="375103">
                  <a:extLst>
                    <a:ext uri="{9D8B030D-6E8A-4147-A177-3AD203B41FA5}">
                      <a16:colId xmlns:a16="http://schemas.microsoft.com/office/drawing/2014/main" val="49755194"/>
                    </a:ext>
                  </a:extLst>
                </a:gridCol>
                <a:gridCol w="375103">
                  <a:extLst>
                    <a:ext uri="{9D8B030D-6E8A-4147-A177-3AD203B41FA5}">
                      <a16:colId xmlns:a16="http://schemas.microsoft.com/office/drawing/2014/main" val="2382711083"/>
                    </a:ext>
                  </a:extLst>
                </a:gridCol>
                <a:gridCol w="375103">
                  <a:extLst>
                    <a:ext uri="{9D8B030D-6E8A-4147-A177-3AD203B41FA5}">
                      <a16:colId xmlns:a16="http://schemas.microsoft.com/office/drawing/2014/main" val="1708030945"/>
                    </a:ext>
                  </a:extLst>
                </a:gridCol>
                <a:gridCol w="375103">
                  <a:extLst>
                    <a:ext uri="{9D8B030D-6E8A-4147-A177-3AD203B41FA5}">
                      <a16:colId xmlns:a16="http://schemas.microsoft.com/office/drawing/2014/main" val="4236891994"/>
                    </a:ext>
                  </a:extLst>
                </a:gridCol>
                <a:gridCol w="375103">
                  <a:extLst>
                    <a:ext uri="{9D8B030D-6E8A-4147-A177-3AD203B41FA5}">
                      <a16:colId xmlns:a16="http://schemas.microsoft.com/office/drawing/2014/main" val="2483431471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로트번호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품목코드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재고량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증감 수량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377693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7655702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016177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333218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코드명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353236"/>
                  </a:ext>
                </a:extLst>
              </a:tr>
            </a:tbl>
          </a:graphicData>
        </a:graphic>
      </p:graphicFrame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3E67E029-32E8-C9DF-8DBC-D5C4443A8BD2}"/>
              </a:ext>
            </a:extLst>
          </p:cNvPr>
          <p:cNvSpPr/>
          <p:nvPr/>
        </p:nvSpPr>
        <p:spPr>
          <a:xfrm>
            <a:off x="2053525" y="269057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367F74F4-42A2-F5FC-20FD-8CE2F006C46B}"/>
              </a:ext>
            </a:extLst>
          </p:cNvPr>
          <p:cNvSpPr/>
          <p:nvPr/>
        </p:nvSpPr>
        <p:spPr>
          <a:xfrm>
            <a:off x="1945796" y="2265216"/>
            <a:ext cx="3212210" cy="2233082"/>
          </a:xfrm>
          <a:prstGeom prst="roundRect">
            <a:avLst>
              <a:gd name="adj" fmla="val 278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B6ACF4BF-FC58-B894-87B5-3C57AF31959B}"/>
              </a:ext>
            </a:extLst>
          </p:cNvPr>
          <p:cNvSpPr/>
          <p:nvPr/>
        </p:nvSpPr>
        <p:spPr>
          <a:xfrm>
            <a:off x="1938047" y="2050392"/>
            <a:ext cx="59078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 선택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5870F9A-28E6-5D88-CB25-66951A0B30B3}"/>
              </a:ext>
            </a:extLst>
          </p:cNvPr>
          <p:cNvSpPr/>
          <p:nvPr/>
        </p:nvSpPr>
        <p:spPr>
          <a:xfrm>
            <a:off x="4699860" y="3256532"/>
            <a:ext cx="32612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1A42D6E-5009-E784-BD14-621E6D1C34CB}"/>
              </a:ext>
            </a:extLst>
          </p:cNvPr>
          <p:cNvSpPr/>
          <p:nvPr/>
        </p:nvSpPr>
        <p:spPr>
          <a:xfrm>
            <a:off x="4699860" y="3543384"/>
            <a:ext cx="32612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F39178C-C23A-DC05-190E-85189EE14A3E}"/>
              </a:ext>
            </a:extLst>
          </p:cNvPr>
          <p:cNvSpPr/>
          <p:nvPr/>
        </p:nvSpPr>
        <p:spPr>
          <a:xfrm>
            <a:off x="4699860" y="3830236"/>
            <a:ext cx="32612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-30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83061A3-B3C2-3AA3-6BE3-36866428C5B2}"/>
              </a:ext>
            </a:extLst>
          </p:cNvPr>
          <p:cNvSpPr/>
          <p:nvPr/>
        </p:nvSpPr>
        <p:spPr>
          <a:xfrm>
            <a:off x="4699860" y="4108856"/>
            <a:ext cx="32612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B49CC81-6DB6-EB3D-2597-13710E51193C}"/>
              </a:ext>
            </a:extLst>
          </p:cNvPr>
          <p:cNvSpPr/>
          <p:nvPr/>
        </p:nvSpPr>
        <p:spPr>
          <a:xfrm>
            <a:off x="4649607" y="2694170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5CC8D07-DF23-9582-2E61-660D9BA3CDC0}"/>
              </a:ext>
            </a:extLst>
          </p:cNvPr>
          <p:cNvSpPr/>
          <p:nvPr/>
        </p:nvSpPr>
        <p:spPr>
          <a:xfrm>
            <a:off x="5018457" y="270931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5AB021A0-2FA6-081D-03EA-930D99314914}"/>
              </a:ext>
            </a:extLst>
          </p:cNvPr>
          <p:cNvSpPr/>
          <p:nvPr/>
        </p:nvSpPr>
        <p:spPr>
          <a:xfrm>
            <a:off x="4992494" y="32997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88205256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61BE2B-E66D-56C9-4A9B-2B4D173F20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07ECCCB-9729-67CB-2FF4-E3C911F1228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자재관리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입고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1E8C12C-949A-B3F4-DDDD-A3EE4434C50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입고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AD8DC2A-A3C6-C184-C533-E6352FE3E85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07740749"/>
              </p:ext>
            </p:extLst>
          </p:nvPr>
        </p:nvGraphicFramePr>
        <p:xfrm>
          <a:off x="7086600" y="501650"/>
          <a:ext cx="2057400" cy="211182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품목명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선택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200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발주처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 거래처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997519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제조사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입고대기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입고완료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업체 제공 성적서 자료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수입검사 체크 시 확인하는 정보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B6CE11F-685F-A26D-592B-40BA378C4A8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74FE88C-E101-13FF-B647-65825E51E13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F7A8FA4-3C23-4D43-E2B8-345C3A7A7C4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55CA0F05-EDB1-A184-F235-631F896FF2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6089920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5053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1119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821546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C8B8307-6CCF-25AD-49FD-48AC5C33E77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5E961DE-446E-DDD0-3AAA-023285EC92D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A21F16C7-F837-AF7E-88CA-27CC780151AC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A65AD486-013E-E5DD-3E24-8105F1C59D36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3ABBD6B0-EAB1-1546-EBC8-477F738A00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A081B5F-A5A7-BA09-6D8D-D91496C9039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8571857B-0A1A-E159-B38E-701AF658367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1444B999-9DF0-6DB2-5576-4ED7BE7BD0A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B402750-924D-F3DA-9151-40F287A11B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B65C4754-7D72-CB60-EBAD-54A9B89F49C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F881A83E-AF13-2846-FEC1-14A4E6AC473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2A47736C-8283-46C8-4EBB-5EAEC7DB055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5F25C1FD-8EF6-47C8-9146-8E2477A94F41}"/>
              </a:ext>
            </a:extLst>
          </p:cNvPr>
          <p:cNvSpPr/>
          <p:nvPr/>
        </p:nvSpPr>
        <p:spPr>
          <a:xfrm>
            <a:off x="1311467" y="1640145"/>
            <a:ext cx="5433246" cy="2837766"/>
          </a:xfrm>
          <a:prstGeom prst="roundRect">
            <a:avLst>
              <a:gd name="adj" fmla="val 313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2D80ED8-1C2C-4BC7-1B7F-14C28111E418}"/>
              </a:ext>
            </a:extLst>
          </p:cNvPr>
          <p:cNvSpPr/>
          <p:nvPr/>
        </p:nvSpPr>
        <p:spPr>
          <a:xfrm>
            <a:off x="1397112" y="173758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43FA8EE-B375-E70C-480F-893970398767}"/>
              </a:ext>
            </a:extLst>
          </p:cNvPr>
          <p:cNvSpPr/>
          <p:nvPr/>
        </p:nvSpPr>
        <p:spPr>
          <a:xfrm>
            <a:off x="4074024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코드명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84321C7B-C14E-9BA4-9FE9-6209A2451E8B}"/>
              </a:ext>
            </a:extLst>
          </p:cNvPr>
          <p:cNvSpPr/>
          <p:nvPr/>
        </p:nvSpPr>
        <p:spPr>
          <a:xfrm>
            <a:off x="4074024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품목코드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CA3EE47-6EB0-EBFE-00AE-441CE72B7F32}"/>
              </a:ext>
            </a:extLst>
          </p:cNvPr>
          <p:cNvSpPr/>
          <p:nvPr/>
        </p:nvSpPr>
        <p:spPr>
          <a:xfrm>
            <a:off x="2784272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CC4EB98-41F8-EC7D-DDF9-690F9E6A7ADF}"/>
              </a:ext>
            </a:extLst>
          </p:cNvPr>
          <p:cNvSpPr/>
          <p:nvPr/>
        </p:nvSpPr>
        <p:spPr>
          <a:xfrm>
            <a:off x="2784272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로트번호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2C68CD5A-CF52-B405-E505-BBC64E98E35B}"/>
              </a:ext>
            </a:extLst>
          </p:cNvPr>
          <p:cNvSpPr/>
          <p:nvPr/>
        </p:nvSpPr>
        <p:spPr>
          <a:xfrm>
            <a:off x="1490318" y="286666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C5C741C-4080-BB88-BEB9-D97C0F22BB41}"/>
              </a:ext>
            </a:extLst>
          </p:cNvPr>
          <p:cNvSpPr/>
          <p:nvPr/>
        </p:nvSpPr>
        <p:spPr>
          <a:xfrm>
            <a:off x="1490318" y="262630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규격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0E87F5E6-8E7F-86FE-F6AD-7B82AEF7A567}"/>
              </a:ext>
            </a:extLst>
          </p:cNvPr>
          <p:cNvSpPr/>
          <p:nvPr/>
        </p:nvSpPr>
        <p:spPr>
          <a:xfrm>
            <a:off x="5363776" y="226951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7B9E65E5-F3FB-A577-2B9B-CE2CEC7387FC}"/>
              </a:ext>
            </a:extLst>
          </p:cNvPr>
          <p:cNvSpPr/>
          <p:nvPr/>
        </p:nvSpPr>
        <p:spPr>
          <a:xfrm>
            <a:off x="5363776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C73790A-8B17-ABD8-3280-1BB35C780F96}"/>
              </a:ext>
            </a:extLst>
          </p:cNvPr>
          <p:cNvSpPr/>
          <p:nvPr/>
        </p:nvSpPr>
        <p:spPr>
          <a:xfrm>
            <a:off x="1494520" y="3472129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93995B29-65E0-7642-D526-3D35E2AC2828}"/>
              </a:ext>
            </a:extLst>
          </p:cNvPr>
          <p:cNvSpPr/>
          <p:nvPr/>
        </p:nvSpPr>
        <p:spPr>
          <a:xfrm>
            <a:off x="1494520" y="3231765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입고수량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C2B18D45-EA8D-6A98-8DC7-E16B3557FB08}"/>
              </a:ext>
            </a:extLst>
          </p:cNvPr>
          <p:cNvSpPr/>
          <p:nvPr/>
        </p:nvSpPr>
        <p:spPr>
          <a:xfrm>
            <a:off x="2784272" y="286666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EA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5DD388D8-4091-BF83-98D9-47F335D49C1F}"/>
              </a:ext>
            </a:extLst>
          </p:cNvPr>
          <p:cNvSpPr/>
          <p:nvPr/>
        </p:nvSpPr>
        <p:spPr>
          <a:xfrm>
            <a:off x="2784272" y="262630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단위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5A796BD-9C70-CEC3-DE6F-3832E23C0017}"/>
              </a:ext>
            </a:extLst>
          </p:cNvPr>
          <p:cNvSpPr/>
          <p:nvPr/>
        </p:nvSpPr>
        <p:spPr>
          <a:xfrm>
            <a:off x="2788474" y="3469232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5188F0E-BE12-4F9C-BAA8-7D51B982FF72}"/>
              </a:ext>
            </a:extLst>
          </p:cNvPr>
          <p:cNvSpPr/>
          <p:nvPr/>
        </p:nvSpPr>
        <p:spPr>
          <a:xfrm>
            <a:off x="2788474" y="3228868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입고일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FC8C6E8-6926-A845-36D7-10348B84D9A3}"/>
              </a:ext>
            </a:extLst>
          </p:cNvPr>
          <p:cNvSpPr/>
          <p:nvPr/>
        </p:nvSpPr>
        <p:spPr>
          <a:xfrm>
            <a:off x="5384786" y="3462840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입고완료 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F20E137-D684-0A4E-6F47-E4ABC917B949}"/>
              </a:ext>
            </a:extLst>
          </p:cNvPr>
          <p:cNvSpPr/>
          <p:nvPr/>
        </p:nvSpPr>
        <p:spPr>
          <a:xfrm>
            <a:off x="5384786" y="322247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ECB8131-47E5-5475-A1EB-29B444295E8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입고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D9387A98-EE1E-2B40-8DAF-B333E6A4943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입고 상세를 관리합니다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DE79F77-721D-021E-020E-AE603B344BBF}"/>
              </a:ext>
            </a:extLst>
          </p:cNvPr>
          <p:cNvSpPr/>
          <p:nvPr/>
        </p:nvSpPr>
        <p:spPr>
          <a:xfrm>
            <a:off x="4078226" y="2863143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3705637-D1ED-D1B2-AAFA-98F53F2B5361}"/>
              </a:ext>
            </a:extLst>
          </p:cNvPr>
          <p:cNvSpPr/>
          <p:nvPr/>
        </p:nvSpPr>
        <p:spPr>
          <a:xfrm>
            <a:off x="4078226" y="262277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발주처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284AC5D-E3BC-92F5-FECF-AF56CC89D5C0}"/>
              </a:ext>
            </a:extLst>
          </p:cNvPr>
          <p:cNvSpPr/>
          <p:nvPr/>
        </p:nvSpPr>
        <p:spPr>
          <a:xfrm>
            <a:off x="1486116" y="4052053"/>
            <a:ext cx="51501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4967592-4CE7-AA36-B6CF-964CCA7C61F9}"/>
              </a:ext>
            </a:extLst>
          </p:cNvPr>
          <p:cNvSpPr/>
          <p:nvPr/>
        </p:nvSpPr>
        <p:spPr>
          <a:xfrm>
            <a:off x="1486116" y="381168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1041C487-A498-0ED0-7BA6-00ACBC92C68F}"/>
              </a:ext>
            </a:extLst>
          </p:cNvPr>
          <p:cNvSpPr/>
          <p:nvPr/>
        </p:nvSpPr>
        <p:spPr>
          <a:xfrm>
            <a:off x="1311467" y="4616310"/>
            <a:ext cx="5433246" cy="1912791"/>
          </a:xfrm>
          <a:prstGeom prst="roundRect">
            <a:avLst>
              <a:gd name="adj" fmla="val 313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1250910-BC31-E22E-10EF-4A1D5C3D2444}"/>
              </a:ext>
            </a:extLst>
          </p:cNvPr>
          <p:cNvSpPr/>
          <p:nvPr/>
        </p:nvSpPr>
        <p:spPr>
          <a:xfrm>
            <a:off x="1397112" y="471374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수입검사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EC239689-C71E-4C57-5AEF-1CD194F7347B}"/>
              </a:ext>
            </a:extLst>
          </p:cNvPr>
          <p:cNvSpPr/>
          <p:nvPr/>
        </p:nvSpPr>
        <p:spPr>
          <a:xfrm>
            <a:off x="2788474" y="5245681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합격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94B0F6B-09F1-153E-CA67-4F896C798223}"/>
              </a:ext>
            </a:extLst>
          </p:cNvPr>
          <p:cNvSpPr/>
          <p:nvPr/>
        </p:nvSpPr>
        <p:spPr>
          <a:xfrm>
            <a:off x="2788474" y="5005317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검사결과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9967532D-4CB1-162A-7739-B197EE6CB5E9}"/>
              </a:ext>
            </a:extLst>
          </p:cNvPr>
          <p:cNvSpPr/>
          <p:nvPr/>
        </p:nvSpPr>
        <p:spPr>
          <a:xfrm>
            <a:off x="1498722" y="5245681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366B6C3-9396-8B22-FBBB-6CCC000AC446}"/>
              </a:ext>
            </a:extLst>
          </p:cNvPr>
          <p:cNvSpPr/>
          <p:nvPr/>
        </p:nvSpPr>
        <p:spPr>
          <a:xfrm>
            <a:off x="1498722" y="5005317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검사일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EFBBE329-3B4B-1548-FED0-91CB76D6B176}"/>
              </a:ext>
            </a:extLst>
          </p:cNvPr>
          <p:cNvSpPr/>
          <p:nvPr/>
        </p:nvSpPr>
        <p:spPr>
          <a:xfrm>
            <a:off x="1494520" y="5598944"/>
            <a:ext cx="14894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업체 제공 성적서 자료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CC656D8D-D603-9D7E-7545-948E27867760}"/>
              </a:ext>
            </a:extLst>
          </p:cNvPr>
          <p:cNvSpPr/>
          <p:nvPr/>
        </p:nvSpPr>
        <p:spPr>
          <a:xfrm>
            <a:off x="1498340" y="5850227"/>
            <a:ext cx="5062803" cy="49034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클릭하여 파일을 찾거나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마우스로 파일을 끌어오세요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2A4CA867-3FDB-270B-88E2-F2A74A2FC693}"/>
              </a:ext>
            </a:extLst>
          </p:cNvPr>
          <p:cNvSpPr/>
          <p:nvPr/>
        </p:nvSpPr>
        <p:spPr>
          <a:xfrm>
            <a:off x="4090832" y="3462840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A5173CCE-6020-C943-D43F-D35A13CF01FF}"/>
              </a:ext>
            </a:extLst>
          </p:cNvPr>
          <p:cNvSpPr/>
          <p:nvPr/>
        </p:nvSpPr>
        <p:spPr>
          <a:xfrm>
            <a:off x="4090832" y="3222476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1AB1609B-EEB2-57CE-6E04-FCE86B071458}"/>
              </a:ext>
            </a:extLst>
          </p:cNvPr>
          <p:cNvSpPr/>
          <p:nvPr/>
        </p:nvSpPr>
        <p:spPr>
          <a:xfrm>
            <a:off x="5117929" y="28938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74CC3BA3-1F87-5463-B8BC-400E49354A72}"/>
              </a:ext>
            </a:extLst>
          </p:cNvPr>
          <p:cNvSpPr/>
          <p:nvPr/>
        </p:nvSpPr>
        <p:spPr>
          <a:xfrm>
            <a:off x="6428691" y="350323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5D149D63-2113-7B80-60F8-F7872CC72D77}"/>
              </a:ext>
            </a:extLst>
          </p:cNvPr>
          <p:cNvSpPr/>
          <p:nvPr/>
        </p:nvSpPr>
        <p:spPr>
          <a:xfrm>
            <a:off x="1405620" y="56421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6C98FBB7-F3F1-194F-844E-7DF936072089}"/>
              </a:ext>
            </a:extLst>
          </p:cNvPr>
          <p:cNvSpPr/>
          <p:nvPr/>
        </p:nvSpPr>
        <p:spPr>
          <a:xfrm>
            <a:off x="6416031" y="23081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DDD0100-11B7-0886-B284-4D7405FDDBCF}"/>
              </a:ext>
            </a:extLst>
          </p:cNvPr>
          <p:cNvSpPr/>
          <p:nvPr/>
        </p:nvSpPr>
        <p:spPr>
          <a:xfrm>
            <a:off x="5367978" y="2863143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21781FD-E460-9785-2603-6B3227517731}"/>
              </a:ext>
            </a:extLst>
          </p:cNvPr>
          <p:cNvSpPr/>
          <p:nvPr/>
        </p:nvSpPr>
        <p:spPr>
          <a:xfrm>
            <a:off x="5367978" y="2622779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제조사</a:t>
            </a: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00DC00FE-6285-9BDF-699F-A8222FE22287}"/>
              </a:ext>
            </a:extLst>
          </p:cNvPr>
          <p:cNvSpPr/>
          <p:nvPr/>
        </p:nvSpPr>
        <p:spPr>
          <a:xfrm>
            <a:off x="6420233" y="28938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667CFF3-4F4B-7559-E3DF-3B8995C5DA1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44EB141-2BF9-3CD3-20D9-D522DEA54962}"/>
              </a:ext>
            </a:extLst>
          </p:cNvPr>
          <p:cNvSpPr/>
          <p:nvPr/>
        </p:nvSpPr>
        <p:spPr>
          <a:xfrm>
            <a:off x="1490318" y="2269516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A8ED342B-75F5-D8FC-EA2D-8BDD76AA2B6C}"/>
              </a:ext>
            </a:extLst>
          </p:cNvPr>
          <p:cNvSpPr/>
          <p:nvPr/>
        </p:nvSpPr>
        <p:spPr>
          <a:xfrm>
            <a:off x="1490318" y="202915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자재번호</a:t>
            </a:r>
          </a:p>
        </p:txBody>
      </p:sp>
    </p:spTree>
    <p:extLst>
      <p:ext uri="{BB962C8B-B14F-4D97-AF65-F5344CB8AC3E}">
        <p14:creationId xmlns:p14="http://schemas.microsoft.com/office/powerpoint/2010/main" val="3202229865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3BE978-BDC9-7B10-E769-582C542069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8B1A51C-ECA8-77C8-2204-BB10BA6BD4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자재관리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입고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8A7F164-4510-D2B8-CEC1-B4137DC4A0B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입고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58D9098-08DC-D24D-98C5-217BCC6F275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63674947"/>
              </p:ext>
            </p:extLst>
          </p:nvPr>
        </p:nvGraphicFramePr>
        <p:xfrm>
          <a:off x="7086600" y="501650"/>
          <a:ext cx="2057400" cy="1747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증감 수량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음수 입력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실제 재고 조사 결과 반영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200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수입검사하기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수입검사 팝업 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93192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수입검사성적서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보기기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수입검사성적서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팝업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997519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D1A0CF7-6EDD-65DB-942C-F375C4EAAC0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4E8FCA2-05D2-0DC3-8079-05A6C8A9645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A812BF2-9F4A-6AE1-BCE1-42A0394E0086}"/>
              </a:ext>
            </a:extLst>
          </p:cNvPr>
          <p:cNvSpPr/>
          <p:nvPr/>
        </p:nvSpPr>
        <p:spPr>
          <a:xfrm>
            <a:off x="87018" y="686157"/>
            <a:ext cx="1063145" cy="605948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FE8535F-80C4-5ABE-F7A4-08AF7A28A3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9276368"/>
              </p:ext>
            </p:extLst>
          </p:nvPr>
        </p:nvGraphicFramePr>
        <p:xfrm>
          <a:off x="182390" y="1139234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5053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1119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821546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F44E0CD-CE43-B7B0-8F4A-F389D3FCA24B}"/>
              </a:ext>
            </a:extLst>
          </p:cNvPr>
          <p:cNvSpPr/>
          <p:nvPr/>
        </p:nvSpPr>
        <p:spPr>
          <a:xfrm>
            <a:off x="182390" y="776739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826DC20E-A0EE-CF9C-FF16-C311D758E201}"/>
              </a:ext>
            </a:extLst>
          </p:cNvPr>
          <p:cNvSpPr/>
          <p:nvPr/>
        </p:nvSpPr>
        <p:spPr>
          <a:xfrm>
            <a:off x="1311467" y="765096"/>
            <a:ext cx="5433246" cy="1912791"/>
          </a:xfrm>
          <a:prstGeom prst="roundRect">
            <a:avLst>
              <a:gd name="adj" fmla="val 313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862939C-888A-0113-61CB-85B8A8F30E5D}"/>
              </a:ext>
            </a:extLst>
          </p:cNvPr>
          <p:cNvSpPr/>
          <p:nvPr/>
        </p:nvSpPr>
        <p:spPr>
          <a:xfrm>
            <a:off x="1397112" y="86253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수입검사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4B27C0E-F989-8ED4-C892-BC0D9FF5BAF5}"/>
              </a:ext>
            </a:extLst>
          </p:cNvPr>
          <p:cNvSpPr/>
          <p:nvPr/>
        </p:nvSpPr>
        <p:spPr>
          <a:xfrm>
            <a:off x="2788474" y="139446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합격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507E8BD-6E81-F0D8-66BE-8B63491DBDC8}"/>
              </a:ext>
            </a:extLst>
          </p:cNvPr>
          <p:cNvSpPr/>
          <p:nvPr/>
        </p:nvSpPr>
        <p:spPr>
          <a:xfrm>
            <a:off x="2788474" y="115410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검사결과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D98A1B7-79BA-28D5-D77A-3B45E5ADD583}"/>
              </a:ext>
            </a:extLst>
          </p:cNvPr>
          <p:cNvSpPr/>
          <p:nvPr/>
        </p:nvSpPr>
        <p:spPr>
          <a:xfrm>
            <a:off x="1498722" y="139446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6069E1B-7B3C-C4F8-3EFC-A4BE9E2B018D}"/>
              </a:ext>
            </a:extLst>
          </p:cNvPr>
          <p:cNvSpPr/>
          <p:nvPr/>
        </p:nvSpPr>
        <p:spPr>
          <a:xfrm>
            <a:off x="1498722" y="115410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검사일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35EB544E-C309-4DC5-E7ED-FA675A985B12}"/>
              </a:ext>
            </a:extLst>
          </p:cNvPr>
          <p:cNvSpPr/>
          <p:nvPr/>
        </p:nvSpPr>
        <p:spPr>
          <a:xfrm>
            <a:off x="1494520" y="1747730"/>
            <a:ext cx="14894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업체 제공 성적서 자료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24057171-9376-BB7B-4470-419062A146B5}"/>
              </a:ext>
            </a:extLst>
          </p:cNvPr>
          <p:cNvSpPr/>
          <p:nvPr/>
        </p:nvSpPr>
        <p:spPr>
          <a:xfrm>
            <a:off x="1498340" y="1999013"/>
            <a:ext cx="5062803" cy="49034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클릭하여 파일을 찾거나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마우스로 파일을 끌어오세요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DBC52D1A-3794-E527-D1A4-337E7C1A66F2}"/>
              </a:ext>
            </a:extLst>
          </p:cNvPr>
          <p:cNvSpPr/>
          <p:nvPr/>
        </p:nvSpPr>
        <p:spPr>
          <a:xfrm>
            <a:off x="1311467" y="2736014"/>
            <a:ext cx="5433246" cy="1887662"/>
          </a:xfrm>
          <a:prstGeom prst="roundRect">
            <a:avLst>
              <a:gd name="adj" fmla="val 413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945E7D05-9823-1E35-0146-F64042861B97}"/>
              </a:ext>
            </a:extLst>
          </p:cNvPr>
          <p:cNvSpPr/>
          <p:nvPr/>
        </p:nvSpPr>
        <p:spPr>
          <a:xfrm>
            <a:off x="1397112" y="283345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재고 조정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3C11CBF2-039F-38AF-113F-2035A03B4662}"/>
              </a:ext>
            </a:extLst>
          </p:cNvPr>
          <p:cNvGrpSpPr/>
          <p:nvPr/>
        </p:nvGrpSpPr>
        <p:grpSpPr>
          <a:xfrm rot="2700000">
            <a:off x="6312701" y="3335022"/>
            <a:ext cx="182172" cy="178473"/>
            <a:chOff x="6543991" y="4024834"/>
            <a:chExt cx="314961" cy="308569"/>
          </a:xfrm>
        </p:grpSpPr>
        <p:sp>
          <p:nvSpPr>
            <p:cNvPr id="79" name="타원 108">
              <a:extLst>
                <a:ext uri="{FF2B5EF4-FFF2-40B4-BE49-F238E27FC236}">
                  <a16:creationId xmlns:a16="http://schemas.microsoft.com/office/drawing/2014/main" id="{1B8B4E32-37C8-50C7-B606-0FC89CF56F9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84" name="그래픽 83" descr="닫기">
              <a:extLst>
                <a:ext uri="{FF2B5EF4-FFF2-40B4-BE49-F238E27FC236}">
                  <a16:creationId xmlns:a16="http://schemas.microsoft.com/office/drawing/2014/main" id="{C588BA43-B787-EB99-D7B7-DBD9F260A03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D033C05B-2291-AED3-6F6D-17F6AA3B3720}"/>
              </a:ext>
            </a:extLst>
          </p:cNvPr>
          <p:cNvSpPr/>
          <p:nvPr/>
        </p:nvSpPr>
        <p:spPr>
          <a:xfrm>
            <a:off x="6164104" y="309697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A4488341-9F98-28D1-C05F-59B866F03E4D}"/>
              </a:ext>
            </a:extLst>
          </p:cNvPr>
          <p:cNvSpPr/>
          <p:nvPr/>
        </p:nvSpPr>
        <p:spPr>
          <a:xfrm>
            <a:off x="1498340" y="3307407"/>
            <a:ext cx="281385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5989076D-F781-331E-ED86-D79302B32B4D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BB811CC0-DFB6-DCEC-357A-029849864A29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8820791D-AB41-74F1-24B4-4AC50371360C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4DCA0D06-9A83-3458-A287-0938D538643F}"/>
              </a:ext>
            </a:extLst>
          </p:cNvPr>
          <p:cNvSpPr/>
          <p:nvPr/>
        </p:nvSpPr>
        <p:spPr>
          <a:xfrm>
            <a:off x="3975016" y="6420858"/>
            <a:ext cx="82141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수입검사하기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DB951E22-7CEE-F1C3-E140-782D5B5134A7}"/>
              </a:ext>
            </a:extLst>
          </p:cNvPr>
          <p:cNvSpPr/>
          <p:nvPr/>
        </p:nvSpPr>
        <p:spPr>
          <a:xfrm>
            <a:off x="4017085" y="631079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AB5E63F3-61EA-F9E6-A96B-785A0639EC4F}"/>
              </a:ext>
            </a:extLst>
          </p:cNvPr>
          <p:cNvGrpSpPr/>
          <p:nvPr/>
        </p:nvGrpSpPr>
        <p:grpSpPr>
          <a:xfrm rot="2700000">
            <a:off x="6312701" y="3625729"/>
            <a:ext cx="182172" cy="178473"/>
            <a:chOff x="6543991" y="4024834"/>
            <a:chExt cx="314961" cy="308569"/>
          </a:xfrm>
        </p:grpSpPr>
        <p:sp>
          <p:nvSpPr>
            <p:cNvPr id="103" name="타원 108">
              <a:extLst>
                <a:ext uri="{FF2B5EF4-FFF2-40B4-BE49-F238E27FC236}">
                  <a16:creationId xmlns:a16="http://schemas.microsoft.com/office/drawing/2014/main" id="{AA0F80D7-4239-1C25-06A8-2DEC499C63E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04" name="그래픽 103" descr="닫기">
              <a:extLst>
                <a:ext uri="{FF2B5EF4-FFF2-40B4-BE49-F238E27FC236}">
                  <a16:creationId xmlns:a16="http://schemas.microsoft.com/office/drawing/2014/main" id="{7BF500CB-41E4-DCA0-D36A-227F9CAAE71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A6D71D6C-6450-049C-09D0-FA077124D9CA}"/>
              </a:ext>
            </a:extLst>
          </p:cNvPr>
          <p:cNvSpPr/>
          <p:nvPr/>
        </p:nvSpPr>
        <p:spPr>
          <a:xfrm>
            <a:off x="1498340" y="3598114"/>
            <a:ext cx="281385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87761D5D-9156-7F52-B04C-6D1E7AD39EA4}"/>
              </a:ext>
            </a:extLst>
          </p:cNvPr>
          <p:cNvGrpSpPr/>
          <p:nvPr/>
        </p:nvGrpSpPr>
        <p:grpSpPr>
          <a:xfrm rot="2700000">
            <a:off x="6312701" y="3910413"/>
            <a:ext cx="182172" cy="178473"/>
            <a:chOff x="6543991" y="4024834"/>
            <a:chExt cx="314961" cy="308569"/>
          </a:xfrm>
        </p:grpSpPr>
        <p:sp>
          <p:nvSpPr>
            <p:cNvPr id="111" name="타원 108">
              <a:extLst>
                <a:ext uri="{FF2B5EF4-FFF2-40B4-BE49-F238E27FC236}">
                  <a16:creationId xmlns:a16="http://schemas.microsoft.com/office/drawing/2014/main" id="{742865D8-9168-6F95-489F-D69ABD55A17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2" name="그래픽 111" descr="닫기">
              <a:extLst>
                <a:ext uri="{FF2B5EF4-FFF2-40B4-BE49-F238E27FC236}">
                  <a16:creationId xmlns:a16="http://schemas.microsoft.com/office/drawing/2014/main" id="{8E63F868-9115-2F71-CAEC-1AADBF91769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79EAAB91-AF1F-891B-71E2-E372054F1541}"/>
              </a:ext>
            </a:extLst>
          </p:cNvPr>
          <p:cNvSpPr/>
          <p:nvPr/>
        </p:nvSpPr>
        <p:spPr>
          <a:xfrm>
            <a:off x="1498340" y="3882798"/>
            <a:ext cx="281385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3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133B4015-362D-DE20-0883-A36FEAFCEC5C}"/>
              </a:ext>
            </a:extLst>
          </p:cNvPr>
          <p:cNvGrpSpPr/>
          <p:nvPr/>
        </p:nvGrpSpPr>
        <p:grpSpPr>
          <a:xfrm rot="2700000">
            <a:off x="6312701" y="4201120"/>
            <a:ext cx="182172" cy="178473"/>
            <a:chOff x="6543991" y="4024834"/>
            <a:chExt cx="314961" cy="308569"/>
          </a:xfrm>
        </p:grpSpPr>
        <p:sp>
          <p:nvSpPr>
            <p:cNvPr id="119" name="타원 108">
              <a:extLst>
                <a:ext uri="{FF2B5EF4-FFF2-40B4-BE49-F238E27FC236}">
                  <a16:creationId xmlns:a16="http://schemas.microsoft.com/office/drawing/2014/main" id="{82AC752F-A088-C939-AD6A-66D2F90B332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0" name="그래픽 119" descr="닫기">
              <a:extLst>
                <a:ext uri="{FF2B5EF4-FFF2-40B4-BE49-F238E27FC236}">
                  <a16:creationId xmlns:a16="http://schemas.microsoft.com/office/drawing/2014/main" id="{88E92682-3F4A-2CD4-D8E8-AAE76427597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7E4BE89-EFCE-D5C5-A286-93073FAD239C}"/>
              </a:ext>
            </a:extLst>
          </p:cNvPr>
          <p:cNvSpPr/>
          <p:nvPr/>
        </p:nvSpPr>
        <p:spPr>
          <a:xfrm>
            <a:off x="1498340" y="4173505"/>
            <a:ext cx="281385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6E797E27-E425-F92A-E396-ECA0769348F1}"/>
              </a:ext>
            </a:extLst>
          </p:cNvPr>
          <p:cNvSpPr/>
          <p:nvPr/>
        </p:nvSpPr>
        <p:spPr>
          <a:xfrm>
            <a:off x="1835128" y="3066421"/>
            <a:ext cx="10082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조정일시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CEB1BD70-FD13-8E5C-3280-5B7430D135F1}"/>
              </a:ext>
            </a:extLst>
          </p:cNvPr>
          <p:cNvSpPr/>
          <p:nvPr/>
        </p:nvSpPr>
        <p:spPr>
          <a:xfrm>
            <a:off x="1840256" y="3306785"/>
            <a:ext cx="1414518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305F9CD-AF45-3416-9231-DB6FF8197D9B}"/>
              </a:ext>
            </a:extLst>
          </p:cNvPr>
          <p:cNvSpPr/>
          <p:nvPr/>
        </p:nvSpPr>
        <p:spPr>
          <a:xfrm>
            <a:off x="4758762" y="3066421"/>
            <a:ext cx="8718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검수자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9E4DD16C-1784-8F79-ADA1-9E9B9F883057}"/>
              </a:ext>
            </a:extLst>
          </p:cNvPr>
          <p:cNvSpPr/>
          <p:nvPr/>
        </p:nvSpPr>
        <p:spPr>
          <a:xfrm>
            <a:off x="4749586" y="3306785"/>
            <a:ext cx="1414518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홍길동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91BA4584-9A6C-A0DE-E3C1-433430E55771}"/>
              </a:ext>
            </a:extLst>
          </p:cNvPr>
          <p:cNvSpPr/>
          <p:nvPr/>
        </p:nvSpPr>
        <p:spPr>
          <a:xfrm>
            <a:off x="3302111" y="3066421"/>
            <a:ext cx="8718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증감 수량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2E8DC5B9-C0CD-B2DC-2CC3-20FE08E21FC9}"/>
              </a:ext>
            </a:extLst>
          </p:cNvPr>
          <p:cNvSpPr/>
          <p:nvPr/>
        </p:nvSpPr>
        <p:spPr>
          <a:xfrm>
            <a:off x="3292937" y="3306785"/>
            <a:ext cx="141451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C70DFA3E-A8AD-9C4E-8956-B1CFB3596391}"/>
              </a:ext>
            </a:extLst>
          </p:cNvPr>
          <p:cNvSpPr/>
          <p:nvPr/>
        </p:nvSpPr>
        <p:spPr>
          <a:xfrm>
            <a:off x="1840256" y="3597492"/>
            <a:ext cx="1414518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DD1D8F06-C051-6FD5-E816-5CEBBD7A02B5}"/>
              </a:ext>
            </a:extLst>
          </p:cNvPr>
          <p:cNvSpPr/>
          <p:nvPr/>
        </p:nvSpPr>
        <p:spPr>
          <a:xfrm>
            <a:off x="4749586" y="3597492"/>
            <a:ext cx="1414518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홍길동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B06EB1CB-0058-906D-14CD-BD627D251B9B}"/>
              </a:ext>
            </a:extLst>
          </p:cNvPr>
          <p:cNvSpPr/>
          <p:nvPr/>
        </p:nvSpPr>
        <p:spPr>
          <a:xfrm>
            <a:off x="3292937" y="3597492"/>
            <a:ext cx="141451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855F4388-1747-DDEB-B470-B04A2802A565}"/>
              </a:ext>
            </a:extLst>
          </p:cNvPr>
          <p:cNvSpPr/>
          <p:nvPr/>
        </p:nvSpPr>
        <p:spPr>
          <a:xfrm>
            <a:off x="1840256" y="3882176"/>
            <a:ext cx="1414518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9090948A-E53F-1BC2-09AD-E35BF3BF2B2F}"/>
              </a:ext>
            </a:extLst>
          </p:cNvPr>
          <p:cNvSpPr/>
          <p:nvPr/>
        </p:nvSpPr>
        <p:spPr>
          <a:xfrm>
            <a:off x="4749586" y="3882176"/>
            <a:ext cx="1414518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홍길동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32AE701-8D84-1A63-775E-02A5EE05A5CC}"/>
              </a:ext>
            </a:extLst>
          </p:cNvPr>
          <p:cNvSpPr/>
          <p:nvPr/>
        </p:nvSpPr>
        <p:spPr>
          <a:xfrm>
            <a:off x="3292937" y="3882176"/>
            <a:ext cx="141451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-15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F2429EC6-39E7-EAF2-807F-E3153641F25E}"/>
              </a:ext>
            </a:extLst>
          </p:cNvPr>
          <p:cNvSpPr/>
          <p:nvPr/>
        </p:nvSpPr>
        <p:spPr>
          <a:xfrm>
            <a:off x="1840256" y="4172883"/>
            <a:ext cx="1414518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329B8BAC-AF35-83C9-50AD-F3D7AE673DF8}"/>
              </a:ext>
            </a:extLst>
          </p:cNvPr>
          <p:cNvSpPr/>
          <p:nvPr/>
        </p:nvSpPr>
        <p:spPr>
          <a:xfrm>
            <a:off x="4749586" y="4172883"/>
            <a:ext cx="1414518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홍길동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30CC296E-0F8B-0F68-1B9F-B6B204172949}"/>
              </a:ext>
            </a:extLst>
          </p:cNvPr>
          <p:cNvSpPr/>
          <p:nvPr/>
        </p:nvSpPr>
        <p:spPr>
          <a:xfrm>
            <a:off x="3292937" y="4172883"/>
            <a:ext cx="141451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75F44A61-8819-3BF5-E7FB-E7AB73AABA05}"/>
              </a:ext>
            </a:extLst>
          </p:cNvPr>
          <p:cNvSpPr/>
          <p:nvPr/>
        </p:nvSpPr>
        <p:spPr>
          <a:xfrm>
            <a:off x="3188009" y="309913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92D99E2-3672-B944-F248-DAE5F4A3DFA6}"/>
              </a:ext>
            </a:extLst>
          </p:cNvPr>
          <p:cNvSpPr/>
          <p:nvPr/>
        </p:nvSpPr>
        <p:spPr>
          <a:xfrm>
            <a:off x="4838495" y="6420858"/>
            <a:ext cx="106812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수입검사성적서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C4EB9B93-D816-E3FA-C7DC-DB6C349AA52B}"/>
              </a:ext>
            </a:extLst>
          </p:cNvPr>
          <p:cNvSpPr/>
          <p:nvPr/>
        </p:nvSpPr>
        <p:spPr>
          <a:xfrm>
            <a:off x="4890229" y="631079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2086498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108147-CD22-702C-8F0F-8BE1ABE807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5AF90995-9135-BBEB-F14C-A767EA09BA1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7A527C4-05FE-AD93-7B2C-D35A3719B62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자재관리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입고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수입검사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99B0B1A-4A75-9F89-694B-7DA687A03FA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수입검사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4EC0E633-036B-E294-86D0-8190397029E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DC176296-97B0-CB42-0D44-A4981ED9B2B7}"/>
              </a:ext>
            </a:extLst>
          </p:cNvPr>
          <p:cNvSpPr/>
          <p:nvPr/>
        </p:nvSpPr>
        <p:spPr>
          <a:xfrm>
            <a:off x="84138" y="609155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AFC8FE8-7EC4-F496-3FD0-AD43A2C737EE}"/>
              </a:ext>
            </a:extLst>
          </p:cNvPr>
          <p:cNvSpPr/>
          <p:nvPr/>
        </p:nvSpPr>
        <p:spPr>
          <a:xfrm>
            <a:off x="1090091" y="900647"/>
            <a:ext cx="2357841" cy="51049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154DE0AA-3E6D-62AD-0E75-65987D265B27}"/>
              </a:ext>
            </a:extLst>
          </p:cNvPr>
          <p:cNvSpPr/>
          <p:nvPr/>
        </p:nvSpPr>
        <p:spPr>
          <a:xfrm>
            <a:off x="1090092" y="896644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수입검사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3E1CE424-3B5D-6FBD-F601-B75F7EAC6539}"/>
              </a:ext>
            </a:extLst>
          </p:cNvPr>
          <p:cNvSpPr txBox="1"/>
          <p:nvPr/>
        </p:nvSpPr>
        <p:spPr>
          <a:xfrm>
            <a:off x="3310577" y="94980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0C7AD46-8667-1EA7-ED32-C119B961FE75}"/>
              </a:ext>
            </a:extLst>
          </p:cNvPr>
          <p:cNvSpPr/>
          <p:nvPr/>
        </p:nvSpPr>
        <p:spPr>
          <a:xfrm>
            <a:off x="1247059" y="1771622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규격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94591A9C-7264-F795-D3EF-A71BD5B003B0}"/>
              </a:ext>
            </a:extLst>
          </p:cNvPr>
          <p:cNvSpPr/>
          <p:nvPr/>
        </p:nvSpPr>
        <p:spPr>
          <a:xfrm>
            <a:off x="1323258" y="1980986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규격명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32C3349A-8BFE-CF6E-8458-5310101F1027}"/>
              </a:ext>
            </a:extLst>
          </p:cNvPr>
          <p:cNvSpPr/>
          <p:nvPr/>
        </p:nvSpPr>
        <p:spPr>
          <a:xfrm>
            <a:off x="1247059" y="125673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제품명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C2B12540-8A04-EABB-0D5C-FFFE6340F78C}"/>
              </a:ext>
            </a:extLst>
          </p:cNvPr>
          <p:cNvSpPr/>
          <p:nvPr/>
        </p:nvSpPr>
        <p:spPr>
          <a:xfrm>
            <a:off x="1323258" y="1466100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제품명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5750905-53D5-97EF-550E-B0DA026074EB}"/>
              </a:ext>
            </a:extLst>
          </p:cNvPr>
          <p:cNvSpPr/>
          <p:nvPr/>
        </p:nvSpPr>
        <p:spPr>
          <a:xfrm>
            <a:off x="2208263" y="5182536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연신율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(36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이상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8C17425-E344-0922-5AE3-DFCFC53AFBE7}"/>
              </a:ext>
            </a:extLst>
          </p:cNvPr>
          <p:cNvSpPr/>
          <p:nvPr/>
        </p:nvSpPr>
        <p:spPr>
          <a:xfrm>
            <a:off x="2284463" y="5391900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B1C4D00-6593-02D5-783D-09C0E3A7AD94}"/>
              </a:ext>
            </a:extLst>
          </p:cNvPr>
          <p:cNvSpPr/>
          <p:nvPr/>
        </p:nvSpPr>
        <p:spPr>
          <a:xfrm>
            <a:off x="1245793" y="2371855"/>
            <a:ext cx="2024350" cy="270771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5AE1500-DB54-9BD5-828B-8017C577941E}"/>
              </a:ext>
            </a:extLst>
          </p:cNvPr>
          <p:cNvSpPr/>
          <p:nvPr/>
        </p:nvSpPr>
        <p:spPr>
          <a:xfrm>
            <a:off x="1245793" y="2791412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D38D1796-0ED4-8878-0EC3-DFED3C6FC043}"/>
              </a:ext>
            </a:extLst>
          </p:cNvPr>
          <p:cNvSpPr/>
          <p:nvPr/>
        </p:nvSpPr>
        <p:spPr>
          <a:xfrm>
            <a:off x="1245793" y="3402857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두께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(1.55)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A92C29D4-C513-2897-60AD-563E69B26031}"/>
              </a:ext>
            </a:extLst>
          </p:cNvPr>
          <p:cNvSpPr/>
          <p:nvPr/>
        </p:nvSpPr>
        <p:spPr>
          <a:xfrm>
            <a:off x="1321993" y="3612221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1.55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02C99987-DFA0-BBDD-9452-1EBE777A539F}"/>
              </a:ext>
            </a:extLst>
          </p:cNvPr>
          <p:cNvSpPr/>
          <p:nvPr/>
        </p:nvSpPr>
        <p:spPr>
          <a:xfrm>
            <a:off x="2208263" y="3402857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너비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(1219)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AA1580F4-097C-1C59-FFBD-1AB7190F171F}"/>
              </a:ext>
            </a:extLst>
          </p:cNvPr>
          <p:cNvSpPr/>
          <p:nvPr/>
        </p:nvSpPr>
        <p:spPr>
          <a:xfrm>
            <a:off x="2284463" y="3612221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1219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16F82DB8-2457-4FC6-1CE1-088791B8C9A4}"/>
              </a:ext>
            </a:extLst>
          </p:cNvPr>
          <p:cNvSpPr/>
          <p:nvPr/>
        </p:nvSpPr>
        <p:spPr>
          <a:xfrm>
            <a:off x="1406025" y="3019115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>
                <a:solidFill>
                  <a:schemeClr val="bg1"/>
                </a:solidFill>
              </a:rPr>
              <a:t>OK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82" name="사각형: 둥근 모서리 181">
            <a:extLst>
              <a:ext uri="{FF2B5EF4-FFF2-40B4-BE49-F238E27FC236}">
                <a16:creationId xmlns:a16="http://schemas.microsoft.com/office/drawing/2014/main" id="{D68D7FBB-0A58-6CD8-F511-87C79B905D98}"/>
              </a:ext>
            </a:extLst>
          </p:cNvPr>
          <p:cNvSpPr/>
          <p:nvPr/>
        </p:nvSpPr>
        <p:spPr>
          <a:xfrm>
            <a:off x="2342625" y="3019115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>
                <a:solidFill>
                  <a:schemeClr val="bg1"/>
                </a:solidFill>
              </a:rPr>
              <a:t>NG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6F2B4D60-EE82-184B-8EF8-7AF54440E53E}"/>
              </a:ext>
            </a:extLst>
          </p:cNvPr>
          <p:cNvSpPr/>
          <p:nvPr/>
        </p:nvSpPr>
        <p:spPr>
          <a:xfrm>
            <a:off x="1406025" y="4701687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적합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9B989D8C-0525-5B66-E76F-5747BDB2D069}"/>
              </a:ext>
            </a:extLst>
          </p:cNvPr>
          <p:cNvSpPr/>
          <p:nvPr/>
        </p:nvSpPr>
        <p:spPr>
          <a:xfrm>
            <a:off x="2342625" y="4701687"/>
            <a:ext cx="766505" cy="196264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부적합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BDD3E4A1-EDA9-A4FE-342F-CCBD5D4BF684}"/>
              </a:ext>
            </a:extLst>
          </p:cNvPr>
          <p:cNvSpPr/>
          <p:nvPr/>
        </p:nvSpPr>
        <p:spPr>
          <a:xfrm>
            <a:off x="1245793" y="4475669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판정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E0C90C3-A36D-C6C6-2FE8-C832F9DB4E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3041863"/>
              </p:ext>
            </p:extLst>
          </p:nvPr>
        </p:nvGraphicFramePr>
        <p:xfrm>
          <a:off x="1245792" y="2365692"/>
          <a:ext cx="2024352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74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47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4784">
                  <a:extLst>
                    <a:ext uri="{9D8B030D-6E8A-4147-A177-3AD203B41FA5}">
                      <a16:colId xmlns:a16="http://schemas.microsoft.com/office/drawing/2014/main" val="3608460767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N1</a:t>
                      </a:r>
                      <a:endParaRPr lang="ko-KR" altLang="en-US" sz="7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N2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N3</a:t>
                      </a:r>
                      <a:endParaRPr lang="ko-KR" altLang="en-US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B70A39DB-0F19-1B7E-414C-CF646FFF6209}"/>
              </a:ext>
            </a:extLst>
          </p:cNvPr>
          <p:cNvSpPr/>
          <p:nvPr/>
        </p:nvSpPr>
        <p:spPr>
          <a:xfrm>
            <a:off x="1245793" y="3929721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길이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(480)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90DDBD6-41DB-90BA-2757-1419FACA5501}"/>
              </a:ext>
            </a:extLst>
          </p:cNvPr>
          <p:cNvSpPr/>
          <p:nvPr/>
        </p:nvSpPr>
        <p:spPr>
          <a:xfrm>
            <a:off x="1321993" y="4139085"/>
            <a:ext cx="188439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480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6663F97-AB32-2693-26F7-AFA893585564}"/>
              </a:ext>
            </a:extLst>
          </p:cNvPr>
          <p:cNvSpPr/>
          <p:nvPr/>
        </p:nvSpPr>
        <p:spPr>
          <a:xfrm>
            <a:off x="1245792" y="5182536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인장강도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(270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이상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BFBC799-DB3B-2B28-2AB6-F5E9B4FCE561}"/>
              </a:ext>
            </a:extLst>
          </p:cNvPr>
          <p:cNvSpPr/>
          <p:nvPr/>
        </p:nvSpPr>
        <p:spPr>
          <a:xfrm>
            <a:off x="1321992" y="5391900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2A7DB4F-88DD-A1C9-4CF2-8C4F3903D963}"/>
              </a:ext>
            </a:extLst>
          </p:cNvPr>
          <p:cNvSpPr/>
          <p:nvPr/>
        </p:nvSpPr>
        <p:spPr>
          <a:xfrm>
            <a:off x="1245791" y="5716510"/>
            <a:ext cx="162139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아연의 최소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부착량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(17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이상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644C69D-1FE6-2832-CF44-436CF53C1CDF}"/>
              </a:ext>
            </a:extLst>
          </p:cNvPr>
          <p:cNvSpPr/>
          <p:nvPr/>
        </p:nvSpPr>
        <p:spPr>
          <a:xfrm>
            <a:off x="3706490" y="900647"/>
            <a:ext cx="2357841" cy="250221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16E2BC9-AF87-6C1E-045C-D130C3D6730F}"/>
              </a:ext>
            </a:extLst>
          </p:cNvPr>
          <p:cNvSpPr/>
          <p:nvPr/>
        </p:nvSpPr>
        <p:spPr>
          <a:xfrm>
            <a:off x="3706491" y="896644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수입검사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ACE8014-D2B7-FE05-1CF2-9A975C6AD241}"/>
              </a:ext>
            </a:extLst>
          </p:cNvPr>
          <p:cNvSpPr txBox="1"/>
          <p:nvPr/>
        </p:nvSpPr>
        <p:spPr>
          <a:xfrm>
            <a:off x="5926976" y="94980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D9DA0AC7-A844-8558-2FD4-C21DB7255883}"/>
              </a:ext>
            </a:extLst>
          </p:cNvPr>
          <p:cNvSpPr/>
          <p:nvPr/>
        </p:nvSpPr>
        <p:spPr>
          <a:xfrm>
            <a:off x="5010836" y="2958990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검사 완료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0862FEE8-50C3-1014-64DD-28989139C19E}"/>
              </a:ext>
            </a:extLst>
          </p:cNvPr>
          <p:cNvSpPr/>
          <p:nvPr/>
        </p:nvSpPr>
        <p:spPr>
          <a:xfrm>
            <a:off x="3957224" y="2958990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26B4CE43-D8F6-FF42-9ED0-FEB990BE70FF}"/>
              </a:ext>
            </a:extLst>
          </p:cNvPr>
          <p:cNvSpPr/>
          <p:nvPr/>
        </p:nvSpPr>
        <p:spPr>
          <a:xfrm>
            <a:off x="3862192" y="2302189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A26B4B7A-3766-056F-6D07-E115F7BB47F0}"/>
              </a:ext>
            </a:extLst>
          </p:cNvPr>
          <p:cNvSpPr/>
          <p:nvPr/>
        </p:nvSpPr>
        <p:spPr>
          <a:xfrm>
            <a:off x="3938391" y="2511553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AF5045E5-D6C4-0220-B12F-BE7DAAD22713}"/>
              </a:ext>
            </a:extLst>
          </p:cNvPr>
          <p:cNvSpPr/>
          <p:nvPr/>
        </p:nvSpPr>
        <p:spPr>
          <a:xfrm>
            <a:off x="4824662" y="1250572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연신율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(36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이상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E596D5F9-1FD6-14B6-329A-E5EE653B50CC}"/>
              </a:ext>
            </a:extLst>
          </p:cNvPr>
          <p:cNvSpPr/>
          <p:nvPr/>
        </p:nvSpPr>
        <p:spPr>
          <a:xfrm>
            <a:off x="4900862" y="1459936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4DC50EA-AF41-4618-D1F2-7DF04075A7DB}"/>
              </a:ext>
            </a:extLst>
          </p:cNvPr>
          <p:cNvSpPr/>
          <p:nvPr/>
        </p:nvSpPr>
        <p:spPr>
          <a:xfrm>
            <a:off x="3862191" y="1250572"/>
            <a:ext cx="99812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인장강도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(270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이상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EA253F35-6076-3A8A-D12B-F4547C23F222}"/>
              </a:ext>
            </a:extLst>
          </p:cNvPr>
          <p:cNvSpPr/>
          <p:nvPr/>
        </p:nvSpPr>
        <p:spPr>
          <a:xfrm>
            <a:off x="3938391" y="1459936"/>
            <a:ext cx="92192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11F7EED1-D1C4-F380-9876-F915FB9A0FAE}"/>
              </a:ext>
            </a:extLst>
          </p:cNvPr>
          <p:cNvSpPr/>
          <p:nvPr/>
        </p:nvSpPr>
        <p:spPr>
          <a:xfrm>
            <a:off x="3862190" y="1784546"/>
            <a:ext cx="162139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아연의 최소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부착량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(17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이상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64A024F5-34D4-8031-6F07-EA0B8276896A}"/>
              </a:ext>
            </a:extLst>
          </p:cNvPr>
          <p:cNvSpPr/>
          <p:nvPr/>
        </p:nvSpPr>
        <p:spPr>
          <a:xfrm>
            <a:off x="3938390" y="1993910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3ECC8676-D904-9C1B-E7D5-FF74792D9DBA}"/>
              </a:ext>
            </a:extLst>
          </p:cNvPr>
          <p:cNvSpPr/>
          <p:nvPr/>
        </p:nvSpPr>
        <p:spPr>
          <a:xfrm>
            <a:off x="2720755" y="6007485"/>
            <a:ext cx="7302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rgbClr val="FF0000"/>
                </a:solidFill>
                <a:latin typeface="+mn-ea"/>
              </a:rPr>
              <a:t>이어서 계속</a:t>
            </a:r>
            <a:r>
              <a:rPr kumimoji="0" lang="ko-KR" altLang="en-US" sz="700" b="1" spc="-300" dirty="0">
                <a:solidFill>
                  <a:srgbClr val="FF0000"/>
                </a:solidFill>
                <a:latin typeface="+mn-ea"/>
              </a:rPr>
              <a:t>↓↓</a:t>
            </a:r>
          </a:p>
        </p:txBody>
      </p:sp>
      <p:graphicFrame>
        <p:nvGraphicFramePr>
          <p:cNvPr id="80" name="표 79">
            <a:extLst>
              <a:ext uri="{FF2B5EF4-FFF2-40B4-BE49-F238E27FC236}">
                <a16:creationId xmlns:a16="http://schemas.microsoft.com/office/drawing/2014/main" id="{DA91A95F-FC6A-CFAE-BD13-A0B300B428C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73785376"/>
              </p:ext>
            </p:extLst>
          </p:nvPr>
        </p:nvGraphicFramePr>
        <p:xfrm>
          <a:off x="7086600" y="501650"/>
          <a:ext cx="2057400" cy="19004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시료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N1 ,N2, N3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N1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58129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적합값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입력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3462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완료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8802"/>
                  </a:ext>
                </a:extLst>
              </a:tr>
            </a:tbl>
          </a:graphicData>
        </a:graphic>
      </p:graphicFrame>
      <p:sp>
        <p:nvSpPr>
          <p:cNvPr id="81" name="타원 80">
            <a:extLst>
              <a:ext uri="{FF2B5EF4-FFF2-40B4-BE49-F238E27FC236}">
                <a16:creationId xmlns:a16="http://schemas.microsoft.com/office/drawing/2014/main" id="{220F274D-7017-8E6D-87FE-7402361AB3E7}"/>
              </a:ext>
            </a:extLst>
          </p:cNvPr>
          <p:cNvSpPr/>
          <p:nvPr/>
        </p:nvSpPr>
        <p:spPr>
          <a:xfrm>
            <a:off x="1149143" y="226957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3841A15C-B05B-2954-0ECE-9A4B63D84BC1}"/>
              </a:ext>
            </a:extLst>
          </p:cNvPr>
          <p:cNvSpPr/>
          <p:nvPr/>
        </p:nvSpPr>
        <p:spPr>
          <a:xfrm>
            <a:off x="1149143" y="27418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267F4177-67B7-1CDC-37F1-8744823F19B6}"/>
              </a:ext>
            </a:extLst>
          </p:cNvPr>
          <p:cNvSpPr/>
          <p:nvPr/>
        </p:nvSpPr>
        <p:spPr>
          <a:xfrm>
            <a:off x="3825068" y="254526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F8BAD081-E272-D2B5-08EE-B164987DB872}"/>
              </a:ext>
            </a:extLst>
          </p:cNvPr>
          <p:cNvSpPr/>
          <p:nvPr/>
        </p:nvSpPr>
        <p:spPr>
          <a:xfrm>
            <a:off x="5794959" y="29886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32846083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09720-0F1E-6203-DEE4-6F5E108E16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901D383-0A4D-B839-27AF-F51E813343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자재관리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입고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수입검사성적서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5DCDDC-DF89-82FC-870D-722B5C6477D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수입검사성적서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9FCE15D-A8C4-31E5-F5AA-D0C11A469D3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19580652"/>
              </p:ext>
            </p:extLst>
          </p:nvPr>
        </p:nvGraphicFramePr>
        <p:xfrm>
          <a:off x="7086600" y="501650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5130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수입검사성적서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 이상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41434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제품에 따른 검사기준 항목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88B1183-C1CB-52FA-C5B9-36B0A9184DC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4DD37B4-AAE7-79EF-0DBF-40588FEF5ED1}"/>
              </a:ext>
            </a:extLst>
          </p:cNvPr>
          <p:cNvSpPr/>
          <p:nvPr/>
        </p:nvSpPr>
        <p:spPr>
          <a:xfrm>
            <a:off x="76389" y="597532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9A7EAD4-6CFB-DEE4-0D99-2FEFFB75FDDB}"/>
              </a:ext>
            </a:extLst>
          </p:cNvPr>
          <p:cNvSpPr/>
          <p:nvPr/>
        </p:nvSpPr>
        <p:spPr>
          <a:xfrm>
            <a:off x="1324498" y="906412"/>
            <a:ext cx="4357537" cy="561837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BB50C38-B7B5-B9F3-F4AD-0B5D7D02C983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172CD798-A670-5C55-20BA-BC3786B50C7C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A738CB9B-3EE6-5054-C662-04F96889FB28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1DBA0B6C-E2EB-3363-E037-DA8848462F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1550096"/>
              </p:ext>
            </p:extLst>
          </p:nvPr>
        </p:nvGraphicFramePr>
        <p:xfrm>
          <a:off x="1450737" y="2092549"/>
          <a:ext cx="4141048" cy="100533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입고일자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납품업체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749938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제조업체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업체명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28177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규격</a:t>
                      </a:r>
                      <a:br>
                        <a:rPr lang="en-US" altLang="ko-KR" sz="600" b="1" dirty="0">
                          <a:latin typeface="+mn-ea"/>
                          <a:ea typeface="+mn-ea"/>
                        </a:rPr>
                      </a:br>
                      <a:r>
                        <a:rPr lang="en-US" altLang="ko-KR" sz="500" b="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두께</a:t>
                      </a:r>
                      <a:r>
                        <a:rPr lang="en-US" altLang="ko-KR" sz="500" b="0" dirty="0">
                          <a:latin typeface="+mn-ea"/>
                          <a:ea typeface="+mn-ea"/>
                        </a:rPr>
                        <a:t>X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너비</a:t>
                      </a:r>
                      <a:r>
                        <a:rPr lang="en-US" altLang="ko-KR" sz="500" b="0" dirty="0">
                          <a:latin typeface="+mn-ea"/>
                          <a:ea typeface="+mn-ea"/>
                        </a:rPr>
                        <a:t>X</a:t>
                      </a:r>
                      <a:r>
                        <a:rPr lang="ko-KR" altLang="en-US" sz="500" b="0" dirty="0">
                          <a:latin typeface="+mn-ea"/>
                          <a:ea typeface="+mn-ea"/>
                        </a:rPr>
                        <a:t>길이</a:t>
                      </a:r>
                      <a:r>
                        <a:rPr lang="en-US" altLang="ko-KR" sz="500" b="0" dirty="0">
                          <a:latin typeface="+mn-ea"/>
                          <a:ea typeface="+mn-ea"/>
                        </a:rPr>
                        <a:t>)</a:t>
                      </a:r>
                      <a:endParaRPr lang="en-US" altLang="ko-KR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규격명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로트번호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자재번호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2026-01-01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로트크기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200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매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</a:tbl>
          </a:graphicData>
        </a:graphic>
      </p:graphicFrame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1E2E35F5-82FA-82C0-C814-446B2EC13AF8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59526B7-2771-57CF-0D0F-FF6C14D6235C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B1D622C-525E-F3AE-97BB-ACEF2F8720DE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A24081A-8A75-37F5-81FB-1D16805A52C9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5A6F277-8FB3-F3AC-D0EB-61F11DB32C8A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D9E9E99D-FD25-DA02-868E-4EA30DC396BE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C3A5009-DF58-BCBF-35DF-05C10E52EE49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E0553C2-C6ED-AD57-83CA-1FD10EB0EAB3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7D05621F-B878-B64E-3840-6424266C7443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7FAEAA7-2F82-7DB8-11F7-04A6EEBC9574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2DF003A8-A900-9B86-8FA9-43E074C90AAF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1201302-378D-4369-E99B-B2F66BD77B13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5685D90-803A-C604-D797-8C1BEF5187DD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432B1CC-7441-0140-52EA-5360C13076C2}"/>
              </a:ext>
            </a:extLst>
          </p:cNvPr>
          <p:cNvSpPr/>
          <p:nvPr/>
        </p:nvSpPr>
        <p:spPr>
          <a:xfrm>
            <a:off x="1450738" y="1660765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79B38D4-E44E-EDFC-874A-124FC19C4770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D285CB40-164D-34CC-90F8-288C6E92A4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7444493"/>
              </p:ext>
            </p:extLst>
          </p:nvPr>
        </p:nvGraphicFramePr>
        <p:xfrm>
          <a:off x="1445965" y="4903726"/>
          <a:ext cx="4141050" cy="4021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27513">
                  <a:extLst>
                    <a:ext uri="{9D8B030D-6E8A-4147-A177-3AD203B41FA5}">
                      <a16:colId xmlns:a16="http://schemas.microsoft.com/office/drawing/2014/main" val="1076189261"/>
                    </a:ext>
                  </a:extLst>
                </a:gridCol>
                <a:gridCol w="813537">
                  <a:extLst>
                    <a:ext uri="{9D8B030D-6E8A-4147-A177-3AD203B41FA5}">
                      <a16:colId xmlns:a16="http://schemas.microsoft.com/office/drawing/2014/main" val="368299176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 내용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종합판정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80964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</a:tbl>
          </a:graphicData>
        </a:graphic>
      </p:graphicFrame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0075BAB2-A82D-F4F1-D608-9BF545FBCCC6}"/>
              </a:ext>
            </a:extLst>
          </p:cNvPr>
          <p:cNvSpPr/>
          <p:nvPr/>
        </p:nvSpPr>
        <p:spPr>
          <a:xfrm>
            <a:off x="14507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DA60A93A-09B1-E1B8-5FAC-6805C4E7A52F}"/>
              </a:ext>
            </a:extLst>
          </p:cNvPr>
          <p:cNvSpPr/>
          <p:nvPr/>
        </p:nvSpPr>
        <p:spPr>
          <a:xfrm>
            <a:off x="20341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94CA2E4-B01F-251E-11E3-E93F190BC984}"/>
              </a:ext>
            </a:extLst>
          </p:cNvPr>
          <p:cNvSpPr/>
          <p:nvPr/>
        </p:nvSpPr>
        <p:spPr>
          <a:xfrm>
            <a:off x="1482919" y="1350759"/>
            <a:ext cx="21708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수입검사성적서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D4A3B152-E973-6150-0AC1-441B051E8D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7838726"/>
              </p:ext>
            </p:extLst>
          </p:nvPr>
        </p:nvGraphicFramePr>
        <p:xfrm>
          <a:off x="1445962" y="3154623"/>
          <a:ext cx="4141047" cy="160477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435">
                  <a:extLst>
                    <a:ext uri="{9D8B030D-6E8A-4147-A177-3AD203B41FA5}">
                      <a16:colId xmlns:a16="http://schemas.microsoft.com/office/drawing/2014/main" val="3174648274"/>
                    </a:ext>
                  </a:extLst>
                </a:gridCol>
                <a:gridCol w="535570">
                  <a:extLst>
                    <a:ext uri="{9D8B030D-6E8A-4147-A177-3AD203B41FA5}">
                      <a16:colId xmlns:a16="http://schemas.microsoft.com/office/drawing/2014/main" val="2231167979"/>
                    </a:ext>
                  </a:extLst>
                </a:gridCol>
                <a:gridCol w="639951">
                  <a:extLst>
                    <a:ext uri="{9D8B030D-6E8A-4147-A177-3AD203B41FA5}">
                      <a16:colId xmlns:a16="http://schemas.microsoft.com/office/drawing/2014/main" val="993704763"/>
                    </a:ext>
                  </a:extLst>
                </a:gridCol>
                <a:gridCol w="274697">
                  <a:extLst>
                    <a:ext uri="{9D8B030D-6E8A-4147-A177-3AD203B41FA5}">
                      <a16:colId xmlns:a16="http://schemas.microsoft.com/office/drawing/2014/main" val="202561273"/>
                    </a:ext>
                  </a:extLst>
                </a:gridCol>
                <a:gridCol w="379395">
                  <a:extLst>
                    <a:ext uri="{9D8B030D-6E8A-4147-A177-3AD203B41FA5}">
                      <a16:colId xmlns:a16="http://schemas.microsoft.com/office/drawing/2014/main" val="2611472689"/>
                    </a:ext>
                  </a:extLst>
                </a:gridCol>
                <a:gridCol w="379395">
                  <a:extLst>
                    <a:ext uri="{9D8B030D-6E8A-4147-A177-3AD203B41FA5}">
                      <a16:colId xmlns:a16="http://schemas.microsoft.com/office/drawing/2014/main" val="3449887082"/>
                    </a:ext>
                  </a:extLst>
                </a:gridCol>
                <a:gridCol w="431401">
                  <a:extLst>
                    <a:ext uri="{9D8B030D-6E8A-4147-A177-3AD203B41FA5}">
                      <a16:colId xmlns:a16="http://schemas.microsoft.com/office/drawing/2014/main" val="3115134864"/>
                    </a:ext>
                  </a:extLst>
                </a:gridCol>
                <a:gridCol w="431401">
                  <a:extLst>
                    <a:ext uri="{9D8B030D-6E8A-4147-A177-3AD203B41FA5}">
                      <a16:colId xmlns:a16="http://schemas.microsoft.com/office/drawing/2014/main" val="1014019944"/>
                    </a:ext>
                  </a:extLst>
                </a:gridCol>
                <a:gridCol w="431401">
                  <a:extLst>
                    <a:ext uri="{9D8B030D-6E8A-4147-A177-3AD203B41FA5}">
                      <a16:colId xmlns:a16="http://schemas.microsoft.com/office/drawing/2014/main" val="3458101282"/>
                    </a:ext>
                  </a:extLst>
                </a:gridCol>
                <a:gridCol w="431401">
                  <a:extLst>
                    <a:ext uri="{9D8B030D-6E8A-4147-A177-3AD203B41FA5}">
                      <a16:colId xmlns:a16="http://schemas.microsoft.com/office/drawing/2014/main" val="3794918680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검사항목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검사기준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검사방법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검사주기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N1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N2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N3 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측정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판정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부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38015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겉모양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사용상 해로운 결함이 없을 것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육안검사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N = 3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C = 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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OK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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NG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OK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NG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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OK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  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  <a:sym typeface="Wingdings" panose="05000000000000000000" pitchFamily="2" charset="2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NG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0470092"/>
                  </a:ext>
                </a:extLst>
              </a:tr>
              <a:tr h="201067"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두께</a:t>
                      </a:r>
                      <a:endParaRPr lang="en-US" altLang="ko-KR" sz="600" b="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1.55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0.8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이상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~1.0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미만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5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士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0.07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체크검사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663764"/>
                  </a:ext>
                </a:extLst>
              </a:tr>
              <a:tr h="199185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너비</a:t>
                      </a:r>
                      <a:endParaRPr lang="en-US" altLang="ko-KR" sz="600" b="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1219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1250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미만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+7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446304"/>
                  </a:ext>
                </a:extLst>
              </a:tr>
              <a:tr h="199185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길이</a:t>
                      </a:r>
                      <a:endParaRPr lang="en-US" altLang="ko-KR" sz="600" b="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480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1250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미만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+10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293639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인장강도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(N/mm</a:t>
                      </a:r>
                      <a:r>
                        <a:rPr lang="en-US" altLang="ko-KR" sz="600" b="0" baseline="300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270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/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공급업체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밀시트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입고시</a:t>
                      </a:r>
                      <a:endParaRPr lang="en-US" altLang="ko-KR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334911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연신율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%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두께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1.0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이상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~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1.6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미만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36 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이상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5603066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아연의 최소 </a:t>
                      </a:r>
                      <a:endParaRPr lang="en-US" altLang="ko-KR" sz="600" b="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 err="1">
                          <a:latin typeface="+mn-ea"/>
                          <a:ea typeface="+mn-ea"/>
                        </a:rPr>
                        <a:t>부착량</a:t>
                      </a:r>
                      <a:r>
                        <a:rPr lang="ko-KR" altLang="en-US" sz="600" b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(g/m</a:t>
                      </a:r>
                      <a:r>
                        <a:rPr lang="en-US" altLang="ko-KR" sz="600" b="0" baseline="300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en-US" altLang="ko-KR" sz="600" b="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한면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17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5928154"/>
                  </a:ext>
                </a:extLst>
              </a:tr>
            </a:tbl>
          </a:graphicData>
        </a:graphic>
      </p:graphicFrame>
      <p:sp>
        <p:nvSpPr>
          <p:cNvPr id="2" name="타원 1">
            <a:extLst>
              <a:ext uri="{FF2B5EF4-FFF2-40B4-BE49-F238E27FC236}">
                <a16:creationId xmlns:a16="http://schemas.microsoft.com/office/drawing/2014/main" id="{BD5CDA83-D17F-4D95-2CF4-B0FDF6581CA8}"/>
              </a:ext>
            </a:extLst>
          </p:cNvPr>
          <p:cNvSpPr/>
          <p:nvPr/>
        </p:nvSpPr>
        <p:spPr>
          <a:xfrm>
            <a:off x="2079750" y="327570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0092853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17FBBD-D3C7-8178-99F4-9B6A93669E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1C5BBD9-6019-0D8E-68B9-D858850150E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기준정보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7367324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F6F7E6-7DC2-4F20-3242-A7CC3296DD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DBFE175-8DC7-2169-A656-07D7B4CC764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공정관리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E0C56DE-3E97-99EC-D325-05331C4F703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공정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28B3519-B768-5BF9-6E72-0CF66540039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957477520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94195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미사용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19712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1DBCAB4-C4ED-74D3-E7B4-9AE52E8C5FD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87F4DF2-22AE-CB6E-2BEC-202E4905C1E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54E8B63-D60E-D7DE-06AE-B797594C902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191C3E0-741E-C2C7-459B-17AAA1649C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4573009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5053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공정관리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55651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점검표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87202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7EC8B70-DD44-7281-BF54-AC877ED7B5D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C122F2A-F7A7-287B-36CD-C2D94D55820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공정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ECEF774-2954-0B74-BAB6-5BE4578C72E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공정을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9640272-D7AC-6AB4-D6C6-977FDF66C59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B46B5AAD-1501-EE7D-D4BF-67E5897EC430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B0552EC1-D1EC-A6F2-9B8E-7799F9D22557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65FD613-2B76-0756-8DC8-FAD594EDC4B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38502461-A719-DA7A-7992-266E0E625C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EF6B5247-29C9-0E43-699D-8CBE9EF29CA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7F7A5CD4-5314-E76D-ABDA-7744489F4E0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56DCD1F-1AF8-0F35-E21A-759121CC51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6D444BA7-87FB-036D-2FB2-807866F629A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BB07AFFC-9CC8-DE43-7787-E98201B2945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8620CE93-0655-C835-6698-B0FAF78AB0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5355DE4-2A05-7D02-19C9-303D24D754BE}"/>
              </a:ext>
            </a:extLst>
          </p:cNvPr>
          <p:cNvSpPr/>
          <p:nvPr/>
        </p:nvSpPr>
        <p:spPr>
          <a:xfrm>
            <a:off x="4824590" y="1636647"/>
            <a:ext cx="1920118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7" name="그래픽 36" descr="돋보기">
            <a:extLst>
              <a:ext uri="{FF2B5EF4-FFF2-40B4-BE49-F238E27FC236}">
                <a16:creationId xmlns:a16="http://schemas.microsoft.com/office/drawing/2014/main" id="{165B8392-F4B4-FF9E-ECC4-FB78BF3FB89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85656" y="1662337"/>
            <a:ext cx="150640" cy="150640"/>
          </a:xfrm>
          <a:prstGeom prst="rect">
            <a:avLst/>
          </a:prstGeom>
        </p:spPr>
      </p:pic>
      <p:sp>
        <p:nvSpPr>
          <p:cNvPr id="38" name="직사각형 37">
            <a:extLst>
              <a:ext uri="{FF2B5EF4-FFF2-40B4-BE49-F238E27FC236}">
                <a16:creationId xmlns:a16="http://schemas.microsoft.com/office/drawing/2014/main" id="{C4BB4659-79E2-4A2A-5FFA-FC740E184187}"/>
              </a:ext>
            </a:extLst>
          </p:cNvPr>
          <p:cNvSpPr/>
          <p:nvPr/>
        </p:nvSpPr>
        <p:spPr>
          <a:xfrm>
            <a:off x="1308713" y="1652722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t-dantay\Documents\First24\calendar1.png">
            <a:extLst>
              <a:ext uri="{FF2B5EF4-FFF2-40B4-BE49-F238E27FC236}">
                <a16:creationId xmlns:a16="http://schemas.microsoft.com/office/drawing/2014/main" id="{218BBC8D-C5C9-75AA-B03F-86FA7B649C4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8998" y="1684472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F63212E4-EF83-3670-2967-68CD13119B2A}"/>
              </a:ext>
            </a:extLst>
          </p:cNvPr>
          <p:cNvSpPr/>
          <p:nvPr/>
        </p:nvSpPr>
        <p:spPr>
          <a:xfrm>
            <a:off x="3059345" y="1618860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DA5E1DB1-C993-74BC-E60F-815C04EF2304}"/>
              </a:ext>
            </a:extLst>
          </p:cNvPr>
          <p:cNvSpPr/>
          <p:nvPr/>
        </p:nvSpPr>
        <p:spPr>
          <a:xfrm>
            <a:off x="4116593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6BB44973-774F-90CF-74D5-A5D72AC53DB5}"/>
              </a:ext>
            </a:extLst>
          </p:cNvPr>
          <p:cNvSpPr/>
          <p:nvPr/>
        </p:nvSpPr>
        <p:spPr>
          <a:xfrm>
            <a:off x="4459979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B703C08-2F4C-91E3-3BD6-7677CFE10D42}"/>
              </a:ext>
            </a:extLst>
          </p:cNvPr>
          <p:cNvSpPr/>
          <p:nvPr/>
        </p:nvSpPr>
        <p:spPr>
          <a:xfrm>
            <a:off x="3433656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3DE581C7-20B8-CBE9-7EF8-BE0FB01C4F32}"/>
              </a:ext>
            </a:extLst>
          </p:cNvPr>
          <p:cNvSpPr/>
          <p:nvPr/>
        </p:nvSpPr>
        <p:spPr>
          <a:xfrm>
            <a:off x="3777042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6C2DBDA-8460-A646-177E-8CE1473CE52C}"/>
              </a:ext>
            </a:extLst>
          </p:cNvPr>
          <p:cNvSpPr/>
          <p:nvPr/>
        </p:nvSpPr>
        <p:spPr>
          <a:xfrm>
            <a:off x="2618315" y="1618860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D33714E6-7F50-270A-16F4-735FD7EEEE4C}"/>
              </a:ext>
            </a:extLst>
          </p:cNvPr>
          <p:cNvSpPr/>
          <p:nvPr/>
        </p:nvSpPr>
        <p:spPr>
          <a:xfrm>
            <a:off x="5948684" y="196765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공정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212682E2-0C52-E5DB-639E-ED73EF8BAF65}"/>
              </a:ext>
            </a:extLst>
          </p:cNvPr>
          <p:cNvSpPr/>
          <p:nvPr/>
        </p:nvSpPr>
        <p:spPr>
          <a:xfrm>
            <a:off x="1308713" y="2268159"/>
            <a:ext cx="5435994" cy="2726194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0429D3F0-9F24-A89C-35D8-9B187AC01A98}"/>
              </a:ext>
            </a:extLst>
          </p:cNvPr>
          <p:cNvSpPr/>
          <p:nvPr/>
        </p:nvSpPr>
        <p:spPr>
          <a:xfrm>
            <a:off x="1425913" y="2346945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DBD67CCA-DA24-139E-CCB6-C51CBFC68F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0380728"/>
              </p:ext>
            </p:extLst>
          </p:nvPr>
        </p:nvGraphicFramePr>
        <p:xfrm>
          <a:off x="1392836" y="2603974"/>
          <a:ext cx="5245514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2042">
                  <a:extLst>
                    <a:ext uri="{9D8B030D-6E8A-4147-A177-3AD203B41FA5}">
                      <a16:colId xmlns:a16="http://schemas.microsoft.com/office/drawing/2014/main" val="3486456805"/>
                    </a:ext>
                  </a:extLst>
                </a:gridCol>
                <a:gridCol w="31204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924286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924286">
                  <a:extLst>
                    <a:ext uri="{9D8B030D-6E8A-4147-A177-3AD203B41FA5}">
                      <a16:colId xmlns:a16="http://schemas.microsoft.com/office/drawing/2014/main" val="2427936145"/>
                    </a:ext>
                  </a:extLst>
                </a:gridCol>
                <a:gridCol w="924286">
                  <a:extLst>
                    <a:ext uri="{9D8B030D-6E8A-4147-A177-3AD203B41FA5}">
                      <a16:colId xmlns:a16="http://schemas.microsoft.com/office/drawing/2014/main" val="4168746161"/>
                    </a:ext>
                  </a:extLst>
                </a:gridCol>
                <a:gridCol w="924286">
                  <a:extLst>
                    <a:ext uri="{9D8B030D-6E8A-4147-A177-3AD203B41FA5}">
                      <a16:colId xmlns:a16="http://schemas.microsoft.com/office/drawing/2014/main" val="371537304"/>
                    </a:ext>
                  </a:extLst>
                </a:gridCol>
                <a:gridCol w="924286">
                  <a:extLst>
                    <a:ext uri="{9D8B030D-6E8A-4147-A177-3AD203B41FA5}">
                      <a16:colId xmlns:a16="http://schemas.microsoft.com/office/drawing/2014/main" val="327983462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공정명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D2AAF459-853B-A8C0-97F1-CF444CE165E5}"/>
              </a:ext>
            </a:extLst>
          </p:cNvPr>
          <p:cNvSpPr/>
          <p:nvPr/>
        </p:nvSpPr>
        <p:spPr>
          <a:xfrm>
            <a:off x="6055041" y="234501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CA34513C-848B-CD14-7931-D223FAEF892A}"/>
              </a:ext>
            </a:extLst>
          </p:cNvPr>
          <p:cNvSpPr/>
          <p:nvPr/>
        </p:nvSpPr>
        <p:spPr>
          <a:xfrm>
            <a:off x="6648309" y="20108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BD3B2EA2-044B-6ED1-283E-ED10DA93DFFF}"/>
              </a:ext>
            </a:extLst>
          </p:cNvPr>
          <p:cNvSpPr/>
          <p:nvPr/>
        </p:nvSpPr>
        <p:spPr>
          <a:xfrm>
            <a:off x="6587431" y="235924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63BDD5E5-77A6-2724-58D1-3F0F146F2899}"/>
              </a:ext>
            </a:extLst>
          </p:cNvPr>
          <p:cNvGrpSpPr/>
          <p:nvPr/>
        </p:nvGrpSpPr>
        <p:grpSpPr>
          <a:xfrm>
            <a:off x="1498339" y="3008526"/>
            <a:ext cx="103125" cy="73025"/>
            <a:chOff x="2160650" y="2927362"/>
            <a:chExt cx="103125" cy="73025"/>
          </a:xfrm>
        </p:grpSpPr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01F455C4-26C8-159C-9FE9-9AADD79F82F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181DEBCE-2167-EF8C-46F2-CB9A5BC1A4E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3675CCAA-DBAB-ECBC-4E70-2F441150FA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714CB55B-3B41-B7AC-F775-EEDD2BE8370C}"/>
              </a:ext>
            </a:extLst>
          </p:cNvPr>
          <p:cNvGrpSpPr/>
          <p:nvPr/>
        </p:nvGrpSpPr>
        <p:grpSpPr>
          <a:xfrm>
            <a:off x="1498339" y="3280103"/>
            <a:ext cx="103125" cy="73025"/>
            <a:chOff x="2160650" y="2927362"/>
            <a:chExt cx="103125" cy="73025"/>
          </a:xfrm>
        </p:grpSpPr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4F5C9ED-96CD-F5BC-DD7C-74245DE0C9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AC28453-49AC-F490-78AC-766699AB65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4E080C07-8036-7579-52C8-491F8087E8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70CABFF7-305B-FBF4-E592-0105CC90E901}"/>
              </a:ext>
            </a:extLst>
          </p:cNvPr>
          <p:cNvGrpSpPr/>
          <p:nvPr/>
        </p:nvGrpSpPr>
        <p:grpSpPr>
          <a:xfrm>
            <a:off x="1498339" y="3574571"/>
            <a:ext cx="103125" cy="73025"/>
            <a:chOff x="2160650" y="2927362"/>
            <a:chExt cx="103125" cy="73025"/>
          </a:xfrm>
        </p:grpSpPr>
        <p:cxnSp>
          <p:nvCxnSpPr>
            <p:cNvPr id="31" name="직선 연결선 30">
              <a:extLst>
                <a:ext uri="{FF2B5EF4-FFF2-40B4-BE49-F238E27FC236}">
                  <a16:creationId xmlns:a16="http://schemas.microsoft.com/office/drawing/2014/main" id="{96565A02-7662-E8D9-C8FF-BA358156818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>
              <a:extLst>
                <a:ext uri="{FF2B5EF4-FFF2-40B4-BE49-F238E27FC236}">
                  <a16:creationId xmlns:a16="http://schemas.microsoft.com/office/drawing/2014/main" id="{E141E73E-B8B3-D67E-F4E9-BA1E8C4CF6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E8E8C179-172C-B049-F654-ABFECE9FAE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C57C57D1-4EDB-CA23-7C07-666505294ADF}"/>
              </a:ext>
            </a:extLst>
          </p:cNvPr>
          <p:cNvGrpSpPr/>
          <p:nvPr/>
        </p:nvGrpSpPr>
        <p:grpSpPr>
          <a:xfrm>
            <a:off x="1498339" y="3833480"/>
            <a:ext cx="103125" cy="73025"/>
            <a:chOff x="2160650" y="2927362"/>
            <a:chExt cx="103125" cy="73025"/>
          </a:xfrm>
        </p:grpSpPr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F2664003-4F03-148E-36EA-261DEB2F34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70382D45-D5CC-E552-45D4-DC5F9A902E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3B2C09EB-1401-4183-1D8D-9148A601ABC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DF4892F6-0C86-AA90-6051-EBF8228DA209}"/>
              </a:ext>
            </a:extLst>
          </p:cNvPr>
          <p:cNvGrpSpPr/>
          <p:nvPr/>
        </p:nvGrpSpPr>
        <p:grpSpPr>
          <a:xfrm>
            <a:off x="1498339" y="4117068"/>
            <a:ext cx="103125" cy="73025"/>
            <a:chOff x="2160650" y="2927362"/>
            <a:chExt cx="103125" cy="73025"/>
          </a:xfrm>
        </p:grpSpPr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0C9C252B-6CDF-F5C8-E167-4A91D5681B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직선 연결선 50">
              <a:extLst>
                <a:ext uri="{FF2B5EF4-FFF2-40B4-BE49-F238E27FC236}">
                  <a16:creationId xmlns:a16="http://schemas.microsoft.com/office/drawing/2014/main" id="{9D7337FC-4F31-3CC8-9EAA-6E7706CFB77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9DA6031-49DC-0054-30FC-E6DE5E9FF78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C0997210-6303-E3CD-DFBD-27DA4B30530C}"/>
              </a:ext>
            </a:extLst>
          </p:cNvPr>
          <p:cNvGrpSpPr/>
          <p:nvPr/>
        </p:nvGrpSpPr>
        <p:grpSpPr>
          <a:xfrm>
            <a:off x="1498339" y="4411536"/>
            <a:ext cx="103125" cy="73025"/>
            <a:chOff x="2160650" y="2927362"/>
            <a:chExt cx="103125" cy="73025"/>
          </a:xfrm>
        </p:grpSpPr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CD8784EC-468A-077B-0D73-6F8C57DBDA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C4DC2599-EB03-B934-D2C4-C1AB20246E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AD3B116F-F934-AF2A-9BDB-1EA3A778597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465DFCE3-CE63-BECE-6605-98DEB12BB241}"/>
              </a:ext>
            </a:extLst>
          </p:cNvPr>
          <p:cNvGrpSpPr/>
          <p:nvPr/>
        </p:nvGrpSpPr>
        <p:grpSpPr>
          <a:xfrm>
            <a:off x="1498339" y="4670445"/>
            <a:ext cx="103125" cy="73025"/>
            <a:chOff x="2160650" y="2927362"/>
            <a:chExt cx="103125" cy="73025"/>
          </a:xfrm>
        </p:grpSpPr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D7559CAD-2FC1-6943-82AB-56CA75E2F3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직선 연결선 63">
              <a:extLst>
                <a:ext uri="{FF2B5EF4-FFF2-40B4-BE49-F238E27FC236}">
                  <a16:creationId xmlns:a16="http://schemas.microsoft.com/office/drawing/2014/main" id="{51607924-85BF-281D-5F8F-4855C5AD3A7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76E10C55-910C-2F43-4DF4-05CC4ECF4B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6B9E6535-AB09-FE80-4F81-A22ED5264A1A}"/>
              </a:ext>
            </a:extLst>
          </p:cNvPr>
          <p:cNvSpPr/>
          <p:nvPr/>
        </p:nvSpPr>
        <p:spPr>
          <a:xfrm>
            <a:off x="5036296" y="1967657"/>
            <a:ext cx="846371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순서 변경 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62052B3-8EA1-A0FC-F47C-87CF055CA457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순서 변경 추가</a:t>
            </a:r>
          </a:p>
        </p:txBody>
      </p:sp>
    </p:spTree>
    <p:extLst>
      <p:ext uri="{BB962C8B-B14F-4D97-AF65-F5344CB8AC3E}">
        <p14:creationId xmlns:p14="http://schemas.microsoft.com/office/powerpoint/2010/main" val="259226803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F90169-BD2F-9B65-451B-65CB7C8C6B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9F999D2-A6EA-C548-6CCC-F87C78F5D97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공정관리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공정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008BB2B-7AD3-A39D-003C-34FB34AC1A7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공정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38DAAA-1A90-DAE9-AD67-9FB9001BF30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54945617"/>
              </p:ext>
            </p:extLst>
          </p:nvPr>
        </p:nvGraphicFramePr>
        <p:xfrm>
          <a:off x="7086600" y="501650"/>
          <a:ext cx="2091293" cy="30788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88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5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스크린 공정일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없음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슬랫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공정일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슬랫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조인트바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공정일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재공품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영역이 해당 값으로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94195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 품목 선택 팝업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 품목 선택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중복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30557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42111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순서 변경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드래그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드랍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순서 변경 처리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1830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06459A7-5CCB-AD70-D3B5-89A968F7AE9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BD187C0-62C5-9326-A044-D6530D33E0FE}"/>
              </a:ext>
            </a:extLst>
          </p:cNvPr>
          <p:cNvSpPr/>
          <p:nvPr/>
        </p:nvSpPr>
        <p:spPr>
          <a:xfrm>
            <a:off x="84138" y="609955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BC36DE7-7D5F-55C1-3535-C0780B4B177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B1C69A8-B93C-D140-A029-5497C2810A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6891268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5053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공정관리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55651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점검표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198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EDE77E8-E263-DFCC-9860-A96D2B51A22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3F1DC00-5453-A7EA-E016-03F490822FA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공정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DFB9DE9D-3F86-3B1A-ED7B-C71D74A7168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공정 상세를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D21977D-DA1F-77F1-F517-24F01215C03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342D5D6-1146-4152-68AD-3E193BC097E3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1545032B-C017-3F2C-36D2-0FED64BFE299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8E56DC3A-26CE-5C3D-1F36-0CEAC494C6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3753F7BB-F88A-D5CA-35FA-04C8507F28F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1C6130D5-E78D-6080-4ABE-6A371672D39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7513F442-0974-CCD9-6794-A8D8A0D53D7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B8AC28C-DE2B-2B21-F741-57142984C7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E3D2D302-A268-5D09-8D83-D6607532991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2BABCBB8-41D5-6216-DA7B-62E6A2F730B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F1F40B0E-BC7C-FAE8-3AB8-CDE574FAFB6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7096E5A4-E3BE-E659-BC01-E31A52088ADC}"/>
              </a:ext>
            </a:extLst>
          </p:cNvPr>
          <p:cNvSpPr/>
          <p:nvPr/>
        </p:nvSpPr>
        <p:spPr>
          <a:xfrm>
            <a:off x="1311467" y="1652181"/>
            <a:ext cx="5433242" cy="1621835"/>
          </a:xfrm>
          <a:prstGeom prst="roundRect">
            <a:avLst>
              <a:gd name="adj" fmla="val 650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5963177-F94B-5796-E197-0FC90F88C19F}"/>
              </a:ext>
            </a:extLst>
          </p:cNvPr>
          <p:cNvSpPr/>
          <p:nvPr/>
        </p:nvSpPr>
        <p:spPr>
          <a:xfrm>
            <a:off x="1397112" y="173780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A6F2D46-9E01-A636-447D-B9158568F8E9}"/>
              </a:ext>
            </a:extLst>
          </p:cNvPr>
          <p:cNvSpPr/>
          <p:nvPr/>
        </p:nvSpPr>
        <p:spPr>
          <a:xfrm>
            <a:off x="2788474" y="226973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슬랫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250CEC77-574A-BDD0-7A3A-A9E7E8BF3AE8}"/>
              </a:ext>
            </a:extLst>
          </p:cNvPr>
          <p:cNvSpPr/>
          <p:nvPr/>
        </p:nvSpPr>
        <p:spPr>
          <a:xfrm>
            <a:off x="2788474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공정명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274D43C-6D6D-B598-7117-02F5CDFB5389}"/>
              </a:ext>
            </a:extLst>
          </p:cNvPr>
          <p:cNvSpPr/>
          <p:nvPr/>
        </p:nvSpPr>
        <p:spPr>
          <a:xfrm>
            <a:off x="1498722" y="226973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FCA2E9A-7015-A57B-149C-A025DF2A0F8A}"/>
              </a:ext>
            </a:extLst>
          </p:cNvPr>
          <p:cNvSpPr/>
          <p:nvPr/>
        </p:nvSpPr>
        <p:spPr>
          <a:xfrm>
            <a:off x="1498722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공정번호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8C620F0-3810-8A58-ABC9-ABBBED183CB0}"/>
              </a:ext>
            </a:extLst>
          </p:cNvPr>
          <p:cNvSpPr/>
          <p:nvPr/>
        </p:nvSpPr>
        <p:spPr>
          <a:xfrm>
            <a:off x="5367978" y="226973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미정 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157F978F-3980-BD4A-9816-97D6D81C077F}"/>
              </a:ext>
            </a:extLst>
          </p:cNvPr>
          <p:cNvSpPr/>
          <p:nvPr/>
        </p:nvSpPr>
        <p:spPr>
          <a:xfrm>
            <a:off x="5367978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E15C247F-9057-5CF6-357B-08FB83EE0F4F}"/>
              </a:ext>
            </a:extLst>
          </p:cNvPr>
          <p:cNvSpPr/>
          <p:nvPr/>
        </p:nvSpPr>
        <p:spPr>
          <a:xfrm>
            <a:off x="4078226" y="226973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▼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9F51ED37-6EC7-A3C8-2568-0D6407071A3F}"/>
              </a:ext>
            </a:extLst>
          </p:cNvPr>
          <p:cNvSpPr/>
          <p:nvPr/>
        </p:nvSpPr>
        <p:spPr>
          <a:xfrm>
            <a:off x="4078226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담당부서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60CFA50-86D1-BEF3-7670-758EA1C418F6}"/>
              </a:ext>
            </a:extLst>
          </p:cNvPr>
          <p:cNvSpPr/>
          <p:nvPr/>
        </p:nvSpPr>
        <p:spPr>
          <a:xfrm>
            <a:off x="4078226" y="2877468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16FD5D57-69A3-B62D-8911-0E3073783087}"/>
              </a:ext>
            </a:extLst>
          </p:cNvPr>
          <p:cNvSpPr/>
          <p:nvPr/>
        </p:nvSpPr>
        <p:spPr>
          <a:xfrm>
            <a:off x="4078226" y="2637104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C85D8A9-CFE7-6517-FAAA-D540939F867E}"/>
              </a:ext>
            </a:extLst>
          </p:cNvPr>
          <p:cNvSpPr/>
          <p:nvPr/>
        </p:nvSpPr>
        <p:spPr>
          <a:xfrm>
            <a:off x="2788474" y="2877468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B89B67D-C1DB-D31C-C7A4-D37E60811A35}"/>
              </a:ext>
            </a:extLst>
          </p:cNvPr>
          <p:cNvSpPr/>
          <p:nvPr/>
        </p:nvSpPr>
        <p:spPr>
          <a:xfrm>
            <a:off x="2788474" y="2637104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생산일자</a:t>
            </a:r>
          </a:p>
        </p:txBody>
      </p:sp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B2F68FBD-33F6-5E18-4533-2FDE95226A48}"/>
              </a:ext>
            </a:extLst>
          </p:cNvPr>
          <p:cNvSpPr/>
          <p:nvPr/>
        </p:nvSpPr>
        <p:spPr>
          <a:xfrm>
            <a:off x="1311467" y="3395121"/>
            <a:ext cx="5433246" cy="992902"/>
          </a:xfrm>
          <a:prstGeom prst="roundRect">
            <a:avLst>
              <a:gd name="adj" fmla="val 939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56653564-0DEC-27F9-4682-4E7F38D1F71B}"/>
              </a:ext>
            </a:extLst>
          </p:cNvPr>
          <p:cNvSpPr/>
          <p:nvPr/>
        </p:nvSpPr>
        <p:spPr>
          <a:xfrm>
            <a:off x="1397112" y="349255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설정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A9275268-66D7-42E3-F1C4-ED74BE56722D}"/>
              </a:ext>
            </a:extLst>
          </p:cNvPr>
          <p:cNvSpPr/>
          <p:nvPr/>
        </p:nvSpPr>
        <p:spPr>
          <a:xfrm>
            <a:off x="1412612" y="3678866"/>
            <a:ext cx="32631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품목을 선택하면 이 공정으로 분류됩니다</a:t>
            </a:r>
          </a:p>
        </p:txBody>
      </p:sp>
      <p:sp>
        <p:nvSpPr>
          <p:cNvPr id="151" name="사각형: 둥근 모서리 150">
            <a:extLst>
              <a:ext uri="{FF2B5EF4-FFF2-40B4-BE49-F238E27FC236}">
                <a16:creationId xmlns:a16="http://schemas.microsoft.com/office/drawing/2014/main" id="{120FD209-B2EE-71E9-2EEB-6E42D2F060B8}"/>
              </a:ext>
            </a:extLst>
          </p:cNvPr>
          <p:cNvSpPr/>
          <p:nvPr/>
        </p:nvSpPr>
        <p:spPr>
          <a:xfrm>
            <a:off x="1498339" y="3967923"/>
            <a:ext cx="89278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공정 품목 선택</a:t>
            </a: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F6C739F0-5BAE-44BD-AE1A-C1A277EF778F}"/>
              </a:ext>
            </a:extLst>
          </p:cNvPr>
          <p:cNvSpPr/>
          <p:nvPr/>
        </p:nvSpPr>
        <p:spPr>
          <a:xfrm>
            <a:off x="2392119" y="3962611"/>
            <a:ext cx="32631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280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개</a:t>
            </a: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7E327613-834D-F1DF-D9C0-5D72A5AD9676}"/>
              </a:ext>
            </a:extLst>
          </p:cNvPr>
          <p:cNvSpPr/>
          <p:nvPr/>
        </p:nvSpPr>
        <p:spPr>
          <a:xfrm>
            <a:off x="1498722" y="2877468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슬랫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CED974B3-8ED6-4BC3-EB1B-ED5251E13FA7}"/>
              </a:ext>
            </a:extLst>
          </p:cNvPr>
          <p:cNvSpPr/>
          <p:nvPr/>
        </p:nvSpPr>
        <p:spPr>
          <a:xfrm>
            <a:off x="1498722" y="2637104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187" name="타원 186">
            <a:extLst>
              <a:ext uri="{FF2B5EF4-FFF2-40B4-BE49-F238E27FC236}">
                <a16:creationId xmlns:a16="http://schemas.microsoft.com/office/drawing/2014/main" id="{3506F1D1-BFD9-0A21-EB2D-6E571AC3FB73}"/>
              </a:ext>
            </a:extLst>
          </p:cNvPr>
          <p:cNvSpPr/>
          <p:nvPr/>
        </p:nvSpPr>
        <p:spPr>
          <a:xfrm>
            <a:off x="1406724" y="290983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0" name="사각형: 둥근 모서리 189">
            <a:extLst>
              <a:ext uri="{FF2B5EF4-FFF2-40B4-BE49-F238E27FC236}">
                <a16:creationId xmlns:a16="http://schemas.microsoft.com/office/drawing/2014/main" id="{29988307-1844-D35D-0960-544A7295F918}"/>
              </a:ext>
            </a:extLst>
          </p:cNvPr>
          <p:cNvSpPr/>
          <p:nvPr/>
        </p:nvSpPr>
        <p:spPr>
          <a:xfrm>
            <a:off x="1308713" y="4509128"/>
            <a:ext cx="5435994" cy="1944030"/>
          </a:xfrm>
          <a:prstGeom prst="roundRect">
            <a:avLst>
              <a:gd name="adj" fmla="val 465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162CB178-C4CA-C83D-7986-8953275FB9A4}"/>
              </a:ext>
            </a:extLst>
          </p:cNvPr>
          <p:cNvSpPr/>
          <p:nvPr/>
        </p:nvSpPr>
        <p:spPr>
          <a:xfrm>
            <a:off x="1425913" y="45879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92" name="표 191">
            <a:extLst>
              <a:ext uri="{FF2B5EF4-FFF2-40B4-BE49-F238E27FC236}">
                <a16:creationId xmlns:a16="http://schemas.microsoft.com/office/drawing/2014/main" id="{3818D11F-0E82-671E-6EC2-761C0B0A63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7153432"/>
              </p:ext>
            </p:extLst>
          </p:nvPr>
        </p:nvGraphicFramePr>
        <p:xfrm>
          <a:off x="1392836" y="4844942"/>
          <a:ext cx="5242636" cy="14215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069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34069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60208">
                  <a:extLst>
                    <a:ext uri="{9D8B030D-6E8A-4147-A177-3AD203B41FA5}">
                      <a16:colId xmlns:a16="http://schemas.microsoft.com/office/drawing/2014/main" val="2496291586"/>
                    </a:ext>
                  </a:extLst>
                </a:gridCol>
                <a:gridCol w="760208">
                  <a:extLst>
                    <a:ext uri="{9D8B030D-6E8A-4147-A177-3AD203B41FA5}">
                      <a16:colId xmlns:a16="http://schemas.microsoft.com/office/drawing/2014/main" val="354046751"/>
                    </a:ext>
                  </a:extLst>
                </a:gridCol>
                <a:gridCol w="760208">
                  <a:extLst>
                    <a:ext uri="{9D8B030D-6E8A-4147-A177-3AD203B41FA5}">
                      <a16:colId xmlns:a16="http://schemas.microsoft.com/office/drawing/2014/main" val="576219688"/>
                    </a:ext>
                  </a:extLst>
                </a:gridCol>
                <a:gridCol w="760208">
                  <a:extLst>
                    <a:ext uri="{9D8B030D-6E8A-4147-A177-3AD203B41FA5}">
                      <a16:colId xmlns:a16="http://schemas.microsoft.com/office/drawing/2014/main" val="4237611795"/>
                    </a:ext>
                  </a:extLst>
                </a:gridCol>
                <a:gridCol w="760208">
                  <a:extLst>
                    <a:ext uri="{9D8B030D-6E8A-4147-A177-3AD203B41FA5}">
                      <a16:colId xmlns:a16="http://schemas.microsoft.com/office/drawing/2014/main" val="579402504"/>
                    </a:ext>
                  </a:extLst>
                </a:gridCol>
                <a:gridCol w="760208">
                  <a:extLst>
                    <a:ext uri="{9D8B030D-6E8A-4147-A177-3AD203B41FA5}">
                      <a16:colId xmlns:a16="http://schemas.microsoft.com/office/drawing/2014/main" val="716916710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단계코드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필수여부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승인여부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검사여부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포장완료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미사용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미사용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중간검사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필수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미사용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199656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포밍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절단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필수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자재투입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필수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11BF5531-3132-5596-A8DE-FAF105C6D68D}"/>
              </a:ext>
            </a:extLst>
          </p:cNvPr>
          <p:cNvSpPr/>
          <p:nvPr/>
        </p:nvSpPr>
        <p:spPr>
          <a:xfrm>
            <a:off x="5839447" y="455956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단계 등록</a:t>
            </a:r>
          </a:p>
        </p:txBody>
      </p: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5CD323EC-6F99-2985-0131-9BF7849EC468}"/>
              </a:ext>
            </a:extLst>
          </p:cNvPr>
          <p:cNvGrpSpPr/>
          <p:nvPr/>
        </p:nvGrpSpPr>
        <p:grpSpPr>
          <a:xfrm>
            <a:off x="1498339" y="5236408"/>
            <a:ext cx="103125" cy="73025"/>
            <a:chOff x="2160650" y="2927362"/>
            <a:chExt cx="103125" cy="73025"/>
          </a:xfrm>
        </p:grpSpPr>
        <p:cxnSp>
          <p:nvCxnSpPr>
            <p:cNvPr id="195" name="직선 연결선 194">
              <a:extLst>
                <a:ext uri="{FF2B5EF4-FFF2-40B4-BE49-F238E27FC236}">
                  <a16:creationId xmlns:a16="http://schemas.microsoft.com/office/drawing/2014/main" id="{CEA6F55C-BEC8-8236-7CC6-B415954062E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직선 연결선 195">
              <a:extLst>
                <a:ext uri="{FF2B5EF4-FFF2-40B4-BE49-F238E27FC236}">
                  <a16:creationId xmlns:a16="http://schemas.microsoft.com/office/drawing/2014/main" id="{1AF243E1-8409-C874-3EE3-5DB07EE0B02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직선 연결선 196">
              <a:extLst>
                <a:ext uri="{FF2B5EF4-FFF2-40B4-BE49-F238E27FC236}">
                  <a16:creationId xmlns:a16="http://schemas.microsoft.com/office/drawing/2014/main" id="{D2A7E6FE-AA64-C1BA-5B7B-C1CD9B1FE0F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88A087E8-2E47-E4EA-2CC2-938604F50AE5}"/>
              </a:ext>
            </a:extLst>
          </p:cNvPr>
          <p:cNvGrpSpPr/>
          <p:nvPr/>
        </p:nvGrpSpPr>
        <p:grpSpPr>
          <a:xfrm>
            <a:off x="1498339" y="5507985"/>
            <a:ext cx="103125" cy="73025"/>
            <a:chOff x="2160650" y="2927362"/>
            <a:chExt cx="103125" cy="73025"/>
          </a:xfrm>
        </p:grpSpPr>
        <p:cxnSp>
          <p:nvCxnSpPr>
            <p:cNvPr id="199" name="직선 연결선 198">
              <a:extLst>
                <a:ext uri="{FF2B5EF4-FFF2-40B4-BE49-F238E27FC236}">
                  <a16:creationId xmlns:a16="http://schemas.microsoft.com/office/drawing/2014/main" id="{138E81B3-C53C-1C92-FBE5-63C3A70E8B0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직선 연결선 199">
              <a:extLst>
                <a:ext uri="{FF2B5EF4-FFF2-40B4-BE49-F238E27FC236}">
                  <a16:creationId xmlns:a16="http://schemas.microsoft.com/office/drawing/2014/main" id="{A386F408-35ED-6482-5B2C-6A04CC732B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E7D41931-C5F4-E862-1FB9-5C949CCF081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D05385D8-FCF0-945B-58A4-271C81A6FC19}"/>
              </a:ext>
            </a:extLst>
          </p:cNvPr>
          <p:cNvGrpSpPr/>
          <p:nvPr/>
        </p:nvGrpSpPr>
        <p:grpSpPr>
          <a:xfrm>
            <a:off x="1498339" y="5802453"/>
            <a:ext cx="103125" cy="73025"/>
            <a:chOff x="2160650" y="2927362"/>
            <a:chExt cx="103125" cy="73025"/>
          </a:xfrm>
        </p:grpSpPr>
        <p:cxnSp>
          <p:nvCxnSpPr>
            <p:cNvPr id="203" name="직선 연결선 202">
              <a:extLst>
                <a:ext uri="{FF2B5EF4-FFF2-40B4-BE49-F238E27FC236}">
                  <a16:creationId xmlns:a16="http://schemas.microsoft.com/office/drawing/2014/main" id="{FA71B51A-2694-1BFD-319A-8A8BFED300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직선 연결선 203">
              <a:extLst>
                <a:ext uri="{FF2B5EF4-FFF2-40B4-BE49-F238E27FC236}">
                  <a16:creationId xmlns:a16="http://schemas.microsoft.com/office/drawing/2014/main" id="{8CE2FD9E-7FF9-2CE8-0C3D-FD02FC9F634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직선 연결선 204">
              <a:extLst>
                <a:ext uri="{FF2B5EF4-FFF2-40B4-BE49-F238E27FC236}">
                  <a16:creationId xmlns:a16="http://schemas.microsoft.com/office/drawing/2014/main" id="{BC3E1249-D076-470E-5C75-24001190F06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5CB805E1-B3F7-4CFA-0078-D6E48FA0ACFF}"/>
              </a:ext>
            </a:extLst>
          </p:cNvPr>
          <p:cNvGrpSpPr/>
          <p:nvPr/>
        </p:nvGrpSpPr>
        <p:grpSpPr>
          <a:xfrm>
            <a:off x="1498339" y="6061362"/>
            <a:ext cx="103125" cy="73025"/>
            <a:chOff x="2160650" y="2927362"/>
            <a:chExt cx="103125" cy="73025"/>
          </a:xfrm>
        </p:grpSpPr>
        <p:cxnSp>
          <p:nvCxnSpPr>
            <p:cNvPr id="207" name="직선 연결선 206">
              <a:extLst>
                <a:ext uri="{FF2B5EF4-FFF2-40B4-BE49-F238E27FC236}">
                  <a16:creationId xmlns:a16="http://schemas.microsoft.com/office/drawing/2014/main" id="{72F7BC07-785E-E630-1011-AC1FB4107FA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직선 연결선 207">
              <a:extLst>
                <a:ext uri="{FF2B5EF4-FFF2-40B4-BE49-F238E27FC236}">
                  <a16:creationId xmlns:a16="http://schemas.microsoft.com/office/drawing/2014/main" id="{0955D32F-E566-1E5E-FB49-A123FBB8015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70A7E4A7-6064-9E8F-89C9-928EB808ABA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0" name="타원 209">
            <a:extLst>
              <a:ext uri="{FF2B5EF4-FFF2-40B4-BE49-F238E27FC236}">
                <a16:creationId xmlns:a16="http://schemas.microsoft.com/office/drawing/2014/main" id="{7DA2EB2B-A633-BD28-B49A-4D43D7585604}"/>
              </a:ext>
            </a:extLst>
          </p:cNvPr>
          <p:cNvSpPr/>
          <p:nvPr/>
        </p:nvSpPr>
        <p:spPr>
          <a:xfrm>
            <a:off x="6561173" y="46027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1" name="타원 210">
            <a:extLst>
              <a:ext uri="{FF2B5EF4-FFF2-40B4-BE49-F238E27FC236}">
                <a16:creationId xmlns:a16="http://schemas.microsoft.com/office/drawing/2014/main" id="{88E24E56-3D34-75B9-F387-0007634B6FC9}"/>
              </a:ext>
            </a:extLst>
          </p:cNvPr>
          <p:cNvSpPr/>
          <p:nvPr/>
        </p:nvSpPr>
        <p:spPr>
          <a:xfrm>
            <a:off x="1392151" y="50398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2" name="타원 211">
            <a:extLst>
              <a:ext uri="{FF2B5EF4-FFF2-40B4-BE49-F238E27FC236}">
                <a16:creationId xmlns:a16="http://schemas.microsoft.com/office/drawing/2014/main" id="{ADF8BC0A-C5EE-4F05-E231-ABBA00E6526D}"/>
              </a:ext>
            </a:extLst>
          </p:cNvPr>
          <p:cNvSpPr/>
          <p:nvPr/>
        </p:nvSpPr>
        <p:spPr>
          <a:xfrm>
            <a:off x="1379566" y="400916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3" name="오른쪽 중괄호 212">
            <a:extLst>
              <a:ext uri="{FF2B5EF4-FFF2-40B4-BE49-F238E27FC236}">
                <a16:creationId xmlns:a16="http://schemas.microsoft.com/office/drawing/2014/main" id="{F781E708-DF52-C3E0-77ED-33DF661FFF6E}"/>
              </a:ext>
            </a:extLst>
          </p:cNvPr>
          <p:cNvSpPr/>
          <p:nvPr/>
        </p:nvSpPr>
        <p:spPr>
          <a:xfrm flipH="1">
            <a:off x="1213462" y="3323689"/>
            <a:ext cx="91806" cy="2942815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14" name="타원 213">
            <a:extLst>
              <a:ext uri="{FF2B5EF4-FFF2-40B4-BE49-F238E27FC236}">
                <a16:creationId xmlns:a16="http://schemas.microsoft.com/office/drawing/2014/main" id="{C4F214A0-3B09-D585-C48A-6A81EACF2472}"/>
              </a:ext>
            </a:extLst>
          </p:cNvPr>
          <p:cNvSpPr/>
          <p:nvPr/>
        </p:nvSpPr>
        <p:spPr>
          <a:xfrm>
            <a:off x="1082217" y="472540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A468629-0F2B-7452-0D27-6F4E1DCC316E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4A07C5FE-3C3B-F8EE-9910-F1F4BC6263DF}"/>
              </a:ext>
            </a:extLst>
          </p:cNvPr>
          <p:cNvSpPr/>
          <p:nvPr/>
        </p:nvSpPr>
        <p:spPr>
          <a:xfrm>
            <a:off x="5075696" y="6420858"/>
            <a:ext cx="82141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05CC0C1A-5A75-395F-5485-282EB4FB8731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B3E01A3-7DF1-BE28-9C79-EBE6D49E4C52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수정</a:t>
            </a:r>
            <a:r>
              <a:rPr lang="en-US" altLang="ko-KR" sz="800" dirty="0">
                <a:solidFill>
                  <a:schemeClr val="bg1"/>
                </a:solidFill>
              </a:rPr>
              <a:t>, </a:t>
            </a:r>
            <a:r>
              <a:rPr lang="ko-KR" altLang="en-US" sz="800" dirty="0">
                <a:solidFill>
                  <a:schemeClr val="bg1"/>
                </a:solidFill>
              </a:rPr>
              <a:t>삭제 버튼 추가</a:t>
            </a:r>
          </a:p>
        </p:txBody>
      </p:sp>
    </p:spTree>
    <p:extLst>
      <p:ext uri="{BB962C8B-B14F-4D97-AF65-F5344CB8AC3E}">
        <p14:creationId xmlns:p14="http://schemas.microsoft.com/office/powerpoint/2010/main" val="330730855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26B32B-B7AA-0BE1-277C-E4B2F98104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직사각형 10">
            <a:extLst>
              <a:ext uri="{FF2B5EF4-FFF2-40B4-BE49-F238E27FC236}">
                <a16:creationId xmlns:a16="http://schemas.microsoft.com/office/drawing/2014/main" id="{7E4AC710-AF68-BCBF-17C2-40683B51CEC2}"/>
              </a:ext>
            </a:extLst>
          </p:cNvPr>
          <p:cNvSpPr/>
          <p:nvPr/>
        </p:nvSpPr>
        <p:spPr>
          <a:xfrm>
            <a:off x="84138" y="620780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F605B6D-4510-3613-40F1-530118B4F3F0}"/>
              </a:ext>
            </a:extLst>
          </p:cNvPr>
          <p:cNvSpPr/>
          <p:nvPr/>
        </p:nvSpPr>
        <p:spPr>
          <a:xfrm>
            <a:off x="1028700" y="247650"/>
            <a:ext cx="1838486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공정관리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공정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공정 품목 선택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BA61868-59B2-4CAE-99C5-40FEA22A51D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공정 품목 선택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3C95337-D12A-F0A6-54DD-D0375160572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05951097"/>
              </p:ext>
            </p:extLst>
          </p:nvPr>
        </p:nvGraphicFramePr>
        <p:xfrm>
          <a:off x="7086600" y="501650"/>
          <a:ext cx="2057400" cy="1907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슬랫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98966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(1)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선택에 따른 하위 구분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131285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입력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00F1DFE-8650-631D-70E1-1540B854BA9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7171B6CC-A2C8-FD60-DB88-DA51C499E924}"/>
              </a:ext>
            </a:extLst>
          </p:cNvPr>
          <p:cNvSpPr/>
          <p:nvPr/>
        </p:nvSpPr>
        <p:spPr>
          <a:xfrm>
            <a:off x="1886030" y="1494329"/>
            <a:ext cx="3309778" cy="382933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D9846D9-1710-D397-82F7-355C6B078BB7}"/>
              </a:ext>
            </a:extLst>
          </p:cNvPr>
          <p:cNvSpPr/>
          <p:nvPr/>
        </p:nvSpPr>
        <p:spPr>
          <a:xfrm>
            <a:off x="1886030" y="1494332"/>
            <a:ext cx="330977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공정 품목 선택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1047550-1F25-5D2A-3E5F-1D88E8AA1E00}"/>
              </a:ext>
            </a:extLst>
          </p:cNvPr>
          <p:cNvSpPr txBox="1"/>
          <p:nvPr/>
        </p:nvSpPr>
        <p:spPr>
          <a:xfrm>
            <a:off x="5054284" y="153586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A063CB91-A56D-9950-B005-AB98BEB9C845}"/>
              </a:ext>
            </a:extLst>
          </p:cNvPr>
          <p:cNvSpPr/>
          <p:nvPr/>
        </p:nvSpPr>
        <p:spPr>
          <a:xfrm>
            <a:off x="3598430" y="492919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50B7CBDB-0EF6-82F9-0972-0E5DD14EF931}"/>
              </a:ext>
            </a:extLst>
          </p:cNvPr>
          <p:cNvSpPr/>
          <p:nvPr/>
        </p:nvSpPr>
        <p:spPr>
          <a:xfrm>
            <a:off x="2644490" y="492919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취소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F2B0ACD3-7714-9EDE-9407-F0C673804ED8}"/>
              </a:ext>
            </a:extLst>
          </p:cNvPr>
          <p:cNvSpPr/>
          <p:nvPr/>
        </p:nvSpPr>
        <p:spPr>
          <a:xfrm>
            <a:off x="2053015" y="1984557"/>
            <a:ext cx="2978020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" name="그래픽 2" descr="돋보기">
            <a:extLst>
              <a:ext uri="{FF2B5EF4-FFF2-40B4-BE49-F238E27FC236}">
                <a16:creationId xmlns:a16="http://schemas.microsoft.com/office/drawing/2014/main" id="{EE2BFA93-304C-182A-BB21-742A117A789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804457" y="2010247"/>
            <a:ext cx="150640" cy="150640"/>
          </a:xfrm>
          <a:prstGeom prst="rect">
            <a:avLst/>
          </a:prstGeom>
        </p:spPr>
      </p:pic>
      <p:graphicFrame>
        <p:nvGraphicFramePr>
          <p:cNvPr id="112" name="표 111">
            <a:extLst>
              <a:ext uri="{FF2B5EF4-FFF2-40B4-BE49-F238E27FC236}">
                <a16:creationId xmlns:a16="http://schemas.microsoft.com/office/drawing/2014/main" id="{5D85B7E2-8B97-0049-53AD-DC38CB9C38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2300800"/>
              </p:ext>
            </p:extLst>
          </p:nvPr>
        </p:nvGraphicFramePr>
        <p:xfrm>
          <a:off x="2053015" y="2549861"/>
          <a:ext cx="3000823" cy="19825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223">
                  <a:extLst>
                    <a:ext uri="{9D8B030D-6E8A-4147-A177-3AD203B41FA5}">
                      <a16:colId xmlns:a16="http://schemas.microsoft.com/office/drawing/2014/main" val="2183865971"/>
                    </a:ext>
                  </a:extLst>
                </a:gridCol>
                <a:gridCol w="555720">
                  <a:extLst>
                    <a:ext uri="{9D8B030D-6E8A-4147-A177-3AD203B41FA5}">
                      <a16:colId xmlns:a16="http://schemas.microsoft.com/office/drawing/2014/main" val="3799183454"/>
                    </a:ext>
                  </a:extLst>
                </a:gridCol>
                <a:gridCol w="555720">
                  <a:extLst>
                    <a:ext uri="{9D8B030D-6E8A-4147-A177-3AD203B41FA5}">
                      <a16:colId xmlns:a16="http://schemas.microsoft.com/office/drawing/2014/main" val="4143185345"/>
                    </a:ext>
                  </a:extLst>
                </a:gridCol>
                <a:gridCol w="555720">
                  <a:extLst>
                    <a:ext uri="{9D8B030D-6E8A-4147-A177-3AD203B41FA5}">
                      <a16:colId xmlns:a16="http://schemas.microsoft.com/office/drawing/2014/main" val="49755194"/>
                    </a:ext>
                  </a:extLst>
                </a:gridCol>
                <a:gridCol w="555720">
                  <a:extLst>
                    <a:ext uri="{9D8B030D-6E8A-4147-A177-3AD203B41FA5}">
                      <a16:colId xmlns:a16="http://schemas.microsoft.com/office/drawing/2014/main" val="2382711083"/>
                    </a:ext>
                  </a:extLst>
                </a:gridCol>
                <a:gridCol w="555720">
                  <a:extLst>
                    <a:ext uri="{9D8B030D-6E8A-4147-A177-3AD203B41FA5}">
                      <a16:colId xmlns:a16="http://schemas.microsoft.com/office/drawing/2014/main" val="55343795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</a:rPr>
                        <a:t>품목유형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</a:rPr>
                        <a:t>품목코드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</a:rPr>
                        <a:t>품목명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377693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품목코드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슬랫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슬랫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7655702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품목코드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슬랫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조인트바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016177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품목코드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절곡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333218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품목코드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스크린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353236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품목코드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스크린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7677398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품목코드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6195491"/>
                  </a:ext>
                </a:extLst>
              </a:tr>
            </a:tbl>
          </a:graphicData>
        </a:graphic>
      </p:graphicFrame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B41F5064-3C9D-F9EA-A7D1-3293C36660EC}"/>
              </a:ext>
            </a:extLst>
          </p:cNvPr>
          <p:cNvSpPr/>
          <p:nvPr/>
        </p:nvSpPr>
        <p:spPr>
          <a:xfrm>
            <a:off x="2053525" y="229282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A9B2AC1B-7D1E-5A07-79BB-DE7C2459837C}"/>
              </a:ext>
            </a:extLst>
          </p:cNvPr>
          <p:cNvSpPr/>
          <p:nvPr/>
        </p:nvSpPr>
        <p:spPr>
          <a:xfrm>
            <a:off x="2609120" y="2292820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505C18CB-D263-A53C-C77D-29E1C4E9C92A}"/>
              </a:ext>
            </a:extLst>
          </p:cNvPr>
          <p:cNvSpPr/>
          <p:nvPr/>
        </p:nvSpPr>
        <p:spPr>
          <a:xfrm>
            <a:off x="4649607" y="2296416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E20D79B3-1464-AFE5-9F49-7BA48AC2EF9E}"/>
              </a:ext>
            </a:extLst>
          </p:cNvPr>
          <p:cNvSpPr/>
          <p:nvPr/>
        </p:nvSpPr>
        <p:spPr>
          <a:xfrm>
            <a:off x="1960328" y="24773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D98CBA6A-D376-9BBB-4EF5-55C4346D1D29}"/>
              </a:ext>
            </a:extLst>
          </p:cNvPr>
          <p:cNvSpPr/>
          <p:nvPr/>
        </p:nvSpPr>
        <p:spPr>
          <a:xfrm>
            <a:off x="5023991" y="23122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98FAC5E2-DB74-B00E-88D7-B5FDB10C224F}"/>
              </a:ext>
            </a:extLst>
          </p:cNvPr>
          <p:cNvSpPr/>
          <p:nvPr/>
        </p:nvSpPr>
        <p:spPr>
          <a:xfrm>
            <a:off x="2053015" y="4604888"/>
            <a:ext cx="2970976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chemeClr val="tx1"/>
                </a:solidFill>
                <a:latin typeface="+mn-ea"/>
              </a:rPr>
              <a:t>선택 후 저장하시면 선택한 품목들이 </a:t>
            </a:r>
            <a:r>
              <a:rPr kumimoji="0" lang="en-US" altLang="ko-KR" sz="700" b="1" dirty="0">
                <a:solidFill>
                  <a:schemeClr val="tx1"/>
                </a:solidFill>
                <a:latin typeface="+mn-ea"/>
              </a:rPr>
              <a:t>{</a:t>
            </a:r>
            <a:r>
              <a:rPr kumimoji="0" lang="ko-KR" altLang="en-US" sz="700" b="1" dirty="0">
                <a:solidFill>
                  <a:schemeClr val="tx1"/>
                </a:solidFill>
                <a:latin typeface="+mn-ea"/>
              </a:rPr>
              <a:t>스크린</a:t>
            </a:r>
            <a:r>
              <a:rPr kumimoji="0" lang="en-US" altLang="ko-KR" sz="700" b="1" dirty="0">
                <a:solidFill>
                  <a:schemeClr val="tx1"/>
                </a:solidFill>
                <a:latin typeface="+mn-ea"/>
              </a:rPr>
              <a:t>}</a:t>
            </a:r>
            <a:r>
              <a:rPr kumimoji="0" lang="ko-KR" altLang="en-US" sz="700" b="1" dirty="0">
                <a:solidFill>
                  <a:schemeClr val="tx1"/>
                </a:solidFill>
                <a:latin typeface="+mn-ea"/>
              </a:rPr>
              <a:t> 공정으로 변경됩니다</a:t>
            </a:r>
            <a:r>
              <a:rPr kumimoji="0"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A9C756F-6735-B56E-9F00-5787CA19155C}"/>
              </a:ext>
            </a:extLst>
          </p:cNvPr>
          <p:cNvSpPr/>
          <p:nvPr/>
        </p:nvSpPr>
        <p:spPr>
          <a:xfrm>
            <a:off x="4222155" y="2296416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F4694A6E-8C0D-6B03-1184-E8E341555C50}"/>
              </a:ext>
            </a:extLst>
          </p:cNvPr>
          <p:cNvSpPr/>
          <p:nvPr/>
        </p:nvSpPr>
        <p:spPr>
          <a:xfrm>
            <a:off x="4080186" y="23122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82087875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95464B-EBAC-65C3-5B89-FBEE14F832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389F45C-1A32-073F-90B0-DC7CD7F58B6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공정관리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공정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단계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7B42EB6-DAF9-1720-B371-36EECEF3687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단계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4431EBF-3FF4-0643-0F7A-DF022DEFEA6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20760222"/>
              </p:ext>
            </p:extLst>
          </p:nvPr>
        </p:nvGraphicFramePr>
        <p:xfrm>
          <a:off x="7086600" y="501650"/>
          <a:ext cx="2057400" cy="30215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검사여부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선택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설정 버튼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미리보기 버튼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75280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없음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2576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입고완료 자재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중간검사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188231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완료 시 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 시 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6880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 미리보기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중간검사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미리보기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180475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완료 시 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 시 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검사완료 시 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941953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84E3C0E-CE11-F43C-2B95-08A55752123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2B7C1A0-154F-EB9D-4243-5130D99A870F}"/>
              </a:ext>
            </a:extLst>
          </p:cNvPr>
          <p:cNvSpPr/>
          <p:nvPr/>
        </p:nvSpPr>
        <p:spPr>
          <a:xfrm>
            <a:off x="84138" y="609955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36352E4-DDE3-6263-9C28-AF117B53660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B75CEEE-397F-1055-93CE-26441BF631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737996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5053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공정관리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55651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점검표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21690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50FF6B1-AF8B-C905-F239-EE58C3F8839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AFB1208-16A3-5BE7-E024-FA90CAF23C3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단계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76D94EE-8C48-5E09-F2A9-85CA526C76E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단계 상세를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050983A-6E56-4AD2-287B-1BE82282380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23992CA7-1BBF-1537-FFC6-2C1AB4236083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37364779-2113-9316-157E-17B00AD3C41F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0DB879B3-7061-5886-EC28-467F99CDE3D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F04B1458-1ECE-4088-739D-53DFBF86334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5F1DC22C-0649-AFD5-1C0A-6146A976459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E31E44AA-05A3-CA6F-7272-CA54AE0F182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DE8CB15-542F-027D-37CF-0DFE0F7C22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2E4837E4-FDA6-A15C-95CB-EC8A66458A0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22347FC4-32BB-4EA9-0FD6-00D146E680E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570C86E1-CE90-94C1-9E32-5D5C044C83A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C0183043-65F3-4CC2-C31E-940B4B8453FD}"/>
              </a:ext>
            </a:extLst>
          </p:cNvPr>
          <p:cNvSpPr/>
          <p:nvPr/>
        </p:nvSpPr>
        <p:spPr>
          <a:xfrm>
            <a:off x="1311467" y="1652181"/>
            <a:ext cx="5433242" cy="1621835"/>
          </a:xfrm>
          <a:prstGeom prst="roundRect">
            <a:avLst>
              <a:gd name="adj" fmla="val 650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A6EA7EC5-144D-3076-A752-7CB0D726AB3B}"/>
              </a:ext>
            </a:extLst>
          </p:cNvPr>
          <p:cNvSpPr/>
          <p:nvPr/>
        </p:nvSpPr>
        <p:spPr>
          <a:xfrm>
            <a:off x="1397112" y="173780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7DC91EE-A3A8-0E19-8010-E9584E1985AB}"/>
              </a:ext>
            </a:extLst>
          </p:cNvPr>
          <p:cNvSpPr/>
          <p:nvPr/>
        </p:nvSpPr>
        <p:spPr>
          <a:xfrm>
            <a:off x="2788474" y="226973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자재투입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0CF5EFF-B19E-8C2B-1FB5-92D0EE6689FC}"/>
              </a:ext>
            </a:extLst>
          </p:cNvPr>
          <p:cNvSpPr/>
          <p:nvPr/>
        </p:nvSpPr>
        <p:spPr>
          <a:xfrm>
            <a:off x="2788474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단계명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F0D473E-1A66-B1DF-4BE1-453F85ABBF97}"/>
              </a:ext>
            </a:extLst>
          </p:cNvPr>
          <p:cNvSpPr/>
          <p:nvPr/>
        </p:nvSpPr>
        <p:spPr>
          <a:xfrm>
            <a:off x="1498722" y="226973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F7B1C8F-F2A4-9D4A-A0F0-EEA11DE0D151}"/>
              </a:ext>
            </a:extLst>
          </p:cNvPr>
          <p:cNvSpPr/>
          <p:nvPr/>
        </p:nvSpPr>
        <p:spPr>
          <a:xfrm>
            <a:off x="1498722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단계코드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186A53B-07C4-9EC8-A1D1-9286828B623D}"/>
              </a:ext>
            </a:extLst>
          </p:cNvPr>
          <p:cNvSpPr/>
          <p:nvPr/>
        </p:nvSpPr>
        <p:spPr>
          <a:xfrm>
            <a:off x="5367978" y="226973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미사용 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7B82F047-0C28-1E10-C36C-0BAA25265B3D}"/>
              </a:ext>
            </a:extLst>
          </p:cNvPr>
          <p:cNvSpPr/>
          <p:nvPr/>
        </p:nvSpPr>
        <p:spPr>
          <a:xfrm>
            <a:off x="5367978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승인여부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821EB2C-E5D6-A576-AC57-4E44DCEAAB50}"/>
              </a:ext>
            </a:extLst>
          </p:cNvPr>
          <p:cNvSpPr/>
          <p:nvPr/>
        </p:nvSpPr>
        <p:spPr>
          <a:xfrm>
            <a:off x="4078226" y="226973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필수 ▼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4916F266-93A1-40E3-BEEC-85CCC2F11241}"/>
              </a:ext>
            </a:extLst>
          </p:cNvPr>
          <p:cNvSpPr/>
          <p:nvPr/>
        </p:nvSpPr>
        <p:spPr>
          <a:xfrm>
            <a:off x="4078226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필수여부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549BD21-48C5-ECDA-D128-E5A71B5181CB}"/>
              </a:ext>
            </a:extLst>
          </p:cNvPr>
          <p:cNvSpPr/>
          <p:nvPr/>
        </p:nvSpPr>
        <p:spPr>
          <a:xfrm>
            <a:off x="2788474" y="2877468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711C15D1-47CA-688F-14CA-30B2D7527F7D}"/>
              </a:ext>
            </a:extLst>
          </p:cNvPr>
          <p:cNvSpPr/>
          <p:nvPr/>
        </p:nvSpPr>
        <p:spPr>
          <a:xfrm>
            <a:off x="2788474" y="2637104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584FF54-BBCC-9E29-0C42-B91F82703414}"/>
              </a:ext>
            </a:extLst>
          </p:cNvPr>
          <p:cNvSpPr/>
          <p:nvPr/>
        </p:nvSpPr>
        <p:spPr>
          <a:xfrm>
            <a:off x="1498722" y="2877468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D41C52BB-86BD-A5E8-A006-4FCBEBA8ACE2}"/>
              </a:ext>
            </a:extLst>
          </p:cNvPr>
          <p:cNvSpPr/>
          <p:nvPr/>
        </p:nvSpPr>
        <p:spPr>
          <a:xfrm>
            <a:off x="1498722" y="2637104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검사여부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3EC7F160-9E60-C752-07C5-98B0503584DA}"/>
              </a:ext>
            </a:extLst>
          </p:cNvPr>
          <p:cNvSpPr/>
          <p:nvPr/>
        </p:nvSpPr>
        <p:spPr>
          <a:xfrm>
            <a:off x="1311467" y="3429000"/>
            <a:ext cx="5433242" cy="1053885"/>
          </a:xfrm>
          <a:prstGeom prst="roundRect">
            <a:avLst>
              <a:gd name="adj" fmla="val 650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D9565D47-3153-0FE7-4F4D-6B1EAD5752AE}"/>
              </a:ext>
            </a:extLst>
          </p:cNvPr>
          <p:cNvSpPr/>
          <p:nvPr/>
        </p:nvSpPr>
        <p:spPr>
          <a:xfrm>
            <a:off x="1397112" y="351462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연결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7B1C587-537A-F399-B564-210D35B10BC1}"/>
              </a:ext>
            </a:extLst>
          </p:cNvPr>
          <p:cNvSpPr/>
          <p:nvPr/>
        </p:nvSpPr>
        <p:spPr>
          <a:xfrm>
            <a:off x="2788474" y="4046556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입고완료 자재 목록 ▼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2EDF95F-BA35-D13F-7A15-9AE5C0B2BF96}"/>
              </a:ext>
            </a:extLst>
          </p:cNvPr>
          <p:cNvSpPr/>
          <p:nvPr/>
        </p:nvSpPr>
        <p:spPr>
          <a:xfrm>
            <a:off x="2788474" y="380619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도달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4F6A93A-EB15-E4B8-933D-C72C804A6711}"/>
              </a:ext>
            </a:extLst>
          </p:cNvPr>
          <p:cNvSpPr/>
          <p:nvPr/>
        </p:nvSpPr>
        <p:spPr>
          <a:xfrm>
            <a:off x="1498722" y="4041142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팝업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06FCC2C-7111-BC3D-95C1-71AB147E3484}"/>
              </a:ext>
            </a:extLst>
          </p:cNvPr>
          <p:cNvSpPr/>
          <p:nvPr/>
        </p:nvSpPr>
        <p:spPr>
          <a:xfrm>
            <a:off x="1498722" y="3806192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6BBB4A8D-2CC3-CC15-A54F-0184396E3646}"/>
              </a:ext>
            </a:extLst>
          </p:cNvPr>
          <p:cNvSpPr/>
          <p:nvPr/>
        </p:nvSpPr>
        <p:spPr>
          <a:xfrm>
            <a:off x="1311467" y="4637869"/>
            <a:ext cx="5433242" cy="1053885"/>
          </a:xfrm>
          <a:prstGeom prst="roundRect">
            <a:avLst>
              <a:gd name="adj" fmla="val 650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0727730E-B440-6E13-5BD1-8DED5A29840D}"/>
              </a:ext>
            </a:extLst>
          </p:cNvPr>
          <p:cNvSpPr/>
          <p:nvPr/>
        </p:nvSpPr>
        <p:spPr>
          <a:xfrm>
            <a:off x="1397112" y="472349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완료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8782C328-787E-46AB-4C5F-145A3D4339B2}"/>
              </a:ext>
            </a:extLst>
          </p:cNvPr>
          <p:cNvSpPr/>
          <p:nvPr/>
        </p:nvSpPr>
        <p:spPr>
          <a:xfrm>
            <a:off x="1498722" y="5255425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완료 시 완료▼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37306A43-EAAA-9430-DB75-937B6AA206DB}"/>
              </a:ext>
            </a:extLst>
          </p:cNvPr>
          <p:cNvSpPr/>
          <p:nvPr/>
        </p:nvSpPr>
        <p:spPr>
          <a:xfrm>
            <a:off x="1498722" y="5015061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B9EA0CF2-4668-E4AB-B45F-B3DFAAC26CBB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A8223D95-773E-A8A2-02C5-FA26E4A0FA0D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1415E182-AF8B-2AF2-129C-D0BD2ACE8F32}"/>
              </a:ext>
            </a:extLst>
          </p:cNvPr>
          <p:cNvSpPr/>
          <p:nvPr/>
        </p:nvSpPr>
        <p:spPr>
          <a:xfrm>
            <a:off x="5075696" y="6420858"/>
            <a:ext cx="82141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검사 미리보기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CCCD17F7-CD81-00BC-721E-B2E55FAAB302}"/>
              </a:ext>
            </a:extLst>
          </p:cNvPr>
          <p:cNvSpPr/>
          <p:nvPr/>
        </p:nvSpPr>
        <p:spPr>
          <a:xfrm>
            <a:off x="1402944" y="407514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6" name="타원 95">
            <a:extLst>
              <a:ext uri="{FF2B5EF4-FFF2-40B4-BE49-F238E27FC236}">
                <a16:creationId xmlns:a16="http://schemas.microsoft.com/office/drawing/2014/main" id="{2D3AC53A-6709-295A-6356-49C27C6214C2}"/>
              </a:ext>
            </a:extLst>
          </p:cNvPr>
          <p:cNvSpPr/>
          <p:nvPr/>
        </p:nvSpPr>
        <p:spPr>
          <a:xfrm>
            <a:off x="1402944" y="529860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AD71BE9E-378C-7C74-4DD6-36C66759E138}"/>
              </a:ext>
            </a:extLst>
          </p:cNvPr>
          <p:cNvSpPr/>
          <p:nvPr/>
        </p:nvSpPr>
        <p:spPr>
          <a:xfrm>
            <a:off x="1402944" y="29206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4E4CD98B-4793-30C7-4F2F-081290687FAA}"/>
              </a:ext>
            </a:extLst>
          </p:cNvPr>
          <p:cNvSpPr/>
          <p:nvPr/>
        </p:nvSpPr>
        <p:spPr>
          <a:xfrm>
            <a:off x="2714333" y="407514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0B346CBF-0241-8DB5-3682-F37BDC991D8A}"/>
              </a:ext>
            </a:extLst>
          </p:cNvPr>
          <p:cNvSpPr/>
          <p:nvPr/>
        </p:nvSpPr>
        <p:spPr>
          <a:xfrm>
            <a:off x="4228093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검사 설정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4B8C4ACE-1B1F-E7BC-AA1B-B77416EB8ADA}"/>
              </a:ext>
            </a:extLst>
          </p:cNvPr>
          <p:cNvSpPr/>
          <p:nvPr/>
        </p:nvSpPr>
        <p:spPr>
          <a:xfrm>
            <a:off x="3355105" y="6420858"/>
            <a:ext cx="82141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FE8CA60F-C04F-F418-30B3-DE8EF2D5427B}"/>
              </a:ext>
            </a:extLst>
          </p:cNvPr>
          <p:cNvSpPr/>
          <p:nvPr/>
        </p:nvSpPr>
        <p:spPr>
          <a:xfrm>
            <a:off x="4253078" y="628765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D1925B8A-02C4-FEA8-C3F5-C147AAC4399D}"/>
              </a:ext>
            </a:extLst>
          </p:cNvPr>
          <p:cNvSpPr/>
          <p:nvPr/>
        </p:nvSpPr>
        <p:spPr>
          <a:xfrm>
            <a:off x="5116755" y="628765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3772940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88E5DA-ECCF-A980-07D5-27DA3E556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8E25997-D35A-FCBE-721A-189184C3061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961889371"/>
              </p:ext>
            </p:extLst>
          </p:nvPr>
        </p:nvGraphicFramePr>
        <p:xfrm>
          <a:off x="7086600" y="501650"/>
          <a:ext cx="2057400" cy="19004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도해 및 기준서 이미지 등록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해당 중간검사성적서에 공통으로 적용되는 이미지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중간검사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88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포인트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포인트 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포인트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1~10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1173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방법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양자택일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양자택일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372085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4802223-58B1-138D-0BD1-D0BBE878A00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9410334A-D0F0-787A-CE7F-1E96137999A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공정관리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공정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단계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중간검사 설정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648180C-E7D9-C73E-BAA6-86E7CD5D0F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중간검사 설정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CA73C92-1131-EA9B-9B98-366F4A90C35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94A79406-8773-32D7-3558-6DD16183AAF9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CEBFBB01-CDD0-1222-6CED-08FBEC28F754}"/>
              </a:ext>
            </a:extLst>
          </p:cNvPr>
          <p:cNvSpPr/>
          <p:nvPr/>
        </p:nvSpPr>
        <p:spPr>
          <a:xfrm>
            <a:off x="3723103" y="900647"/>
            <a:ext cx="2357841" cy="457412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059DB7A-5DB5-2ECB-6014-B2B3BC31BB4D}"/>
              </a:ext>
            </a:extLst>
          </p:cNvPr>
          <p:cNvSpPr/>
          <p:nvPr/>
        </p:nvSpPr>
        <p:spPr>
          <a:xfrm>
            <a:off x="3723104" y="896644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중간검사 설정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7A2F47B3-2304-A2C3-E0B6-0C792291AAFD}"/>
              </a:ext>
            </a:extLst>
          </p:cNvPr>
          <p:cNvSpPr txBox="1"/>
          <p:nvPr/>
        </p:nvSpPr>
        <p:spPr>
          <a:xfrm>
            <a:off x="5943589" y="94980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2131E76-A01A-1A92-1478-602DC058B915}"/>
              </a:ext>
            </a:extLst>
          </p:cNvPr>
          <p:cNvSpPr/>
          <p:nvPr/>
        </p:nvSpPr>
        <p:spPr>
          <a:xfrm>
            <a:off x="5027449" y="5029262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8FD35965-6986-ABFF-B09F-F04CD374E34B}"/>
              </a:ext>
            </a:extLst>
          </p:cNvPr>
          <p:cNvSpPr/>
          <p:nvPr/>
        </p:nvSpPr>
        <p:spPr>
          <a:xfrm>
            <a:off x="3973837" y="5029262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E4259E0A-B60A-B99C-1552-D6DDF67C5365}"/>
              </a:ext>
            </a:extLst>
          </p:cNvPr>
          <p:cNvGrpSpPr/>
          <p:nvPr/>
        </p:nvGrpSpPr>
        <p:grpSpPr>
          <a:xfrm>
            <a:off x="3973838" y="1524339"/>
            <a:ext cx="1863906" cy="234950"/>
            <a:chOff x="4565918" y="1524339"/>
            <a:chExt cx="1471090" cy="234950"/>
          </a:xfrm>
        </p:grpSpPr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7324B8E8-D80C-67DE-AD6E-DCFE807A9859}"/>
                </a:ext>
              </a:extLst>
            </p:cNvPr>
            <p:cNvSpPr/>
            <p:nvPr/>
          </p:nvSpPr>
          <p:spPr>
            <a:xfrm>
              <a:off x="4565918" y="1524339"/>
              <a:ext cx="710914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포인트 없음 </a:t>
              </a:r>
              <a:r>
                <a:rPr lang="en-US" altLang="ko-KR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▼</a:t>
              </a:r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3274FD93-E4C0-A60A-DD6D-C38D8FAC6C85}"/>
                </a:ext>
              </a:extLst>
            </p:cNvPr>
            <p:cNvSpPr/>
            <p:nvPr/>
          </p:nvSpPr>
          <p:spPr>
            <a:xfrm>
              <a:off x="5326094" y="1524339"/>
              <a:ext cx="710914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숫자 ▼</a:t>
              </a:r>
            </a:p>
          </p:txBody>
        </p: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D528985-622B-11D3-38CC-0F04B086CA52}"/>
              </a:ext>
            </a:extLst>
          </p:cNvPr>
          <p:cNvSpPr/>
          <p:nvPr/>
        </p:nvSpPr>
        <p:spPr>
          <a:xfrm>
            <a:off x="885080" y="900646"/>
            <a:ext cx="2357841" cy="55421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A17F6B7A-2B05-7D33-D875-FD6AE22B8D34}"/>
              </a:ext>
            </a:extLst>
          </p:cNvPr>
          <p:cNvSpPr/>
          <p:nvPr/>
        </p:nvSpPr>
        <p:spPr>
          <a:xfrm>
            <a:off x="885081" y="896644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중간검사 설정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D65359E-DA72-90FD-01B5-81CE0E57E2EC}"/>
              </a:ext>
            </a:extLst>
          </p:cNvPr>
          <p:cNvSpPr txBox="1"/>
          <p:nvPr/>
        </p:nvSpPr>
        <p:spPr>
          <a:xfrm>
            <a:off x="3105566" y="94980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ED0020E4-C7FC-98E3-0CBC-C0F98EFB8F06}"/>
              </a:ext>
            </a:extLst>
          </p:cNvPr>
          <p:cNvSpPr/>
          <p:nvPr/>
        </p:nvSpPr>
        <p:spPr>
          <a:xfrm>
            <a:off x="1116981" y="2004990"/>
            <a:ext cx="1884390" cy="1362939"/>
          </a:xfrm>
          <a:prstGeom prst="roundRect">
            <a:avLst>
              <a:gd name="adj" fmla="val 55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클릭하여 파일을 찾거나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마우스로 파일을 끌어오세요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3F42F36-AA39-41CB-F530-CB643ED748D6}"/>
              </a:ext>
            </a:extLst>
          </p:cNvPr>
          <p:cNvSpPr/>
          <p:nvPr/>
        </p:nvSpPr>
        <p:spPr>
          <a:xfrm>
            <a:off x="1042048" y="1796192"/>
            <a:ext cx="974773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기준서 도해 이미지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1CE377A-341E-092B-1D12-12228D1AB9F4}"/>
              </a:ext>
            </a:extLst>
          </p:cNvPr>
          <p:cNvSpPr/>
          <p:nvPr/>
        </p:nvSpPr>
        <p:spPr>
          <a:xfrm>
            <a:off x="1333992" y="143657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525D618-3BA5-1A72-453D-25DB1D685AD8}"/>
              </a:ext>
            </a:extLst>
          </p:cNvPr>
          <p:cNvSpPr/>
          <p:nvPr/>
        </p:nvSpPr>
        <p:spPr>
          <a:xfrm>
            <a:off x="1040782" y="1253175"/>
            <a:ext cx="861537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DF5D3EC-E1A4-F0B0-5E3F-051B6E140874}"/>
              </a:ext>
            </a:extLst>
          </p:cNvPr>
          <p:cNvSpPr/>
          <p:nvPr/>
        </p:nvSpPr>
        <p:spPr>
          <a:xfrm>
            <a:off x="1116981" y="1462539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KDPS-20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4861D8BD-6040-1692-D531-1BE260BD6414}"/>
              </a:ext>
            </a:extLst>
          </p:cNvPr>
          <p:cNvSpPr/>
          <p:nvPr/>
        </p:nvSpPr>
        <p:spPr>
          <a:xfrm>
            <a:off x="1116981" y="3666323"/>
            <a:ext cx="1884390" cy="1362939"/>
          </a:xfrm>
          <a:prstGeom prst="roundRect">
            <a:avLst>
              <a:gd name="adj" fmla="val 55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클릭하여 파일을 찾거나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마우스로 파일을 끌어오세요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79B7023-F59D-5AC1-E2D6-AA6A6C268478}"/>
              </a:ext>
            </a:extLst>
          </p:cNvPr>
          <p:cNvSpPr/>
          <p:nvPr/>
        </p:nvSpPr>
        <p:spPr>
          <a:xfrm>
            <a:off x="1042048" y="3457525"/>
            <a:ext cx="974773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검사기준 이미지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CE3CFC5-DFA5-2F2A-41B6-34642403D731}"/>
              </a:ext>
            </a:extLst>
          </p:cNvPr>
          <p:cNvSpPr/>
          <p:nvPr/>
        </p:nvSpPr>
        <p:spPr>
          <a:xfrm>
            <a:off x="1040781" y="5173461"/>
            <a:ext cx="11077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절곡상태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" name="그룹 183">
            <a:extLst>
              <a:ext uri="{FF2B5EF4-FFF2-40B4-BE49-F238E27FC236}">
                <a16:creationId xmlns:a16="http://schemas.microsoft.com/office/drawing/2014/main" id="{D24FFB13-D95D-6C60-699F-AB6BA7164D5D}"/>
              </a:ext>
            </a:extLst>
          </p:cNvPr>
          <p:cNvGrpSpPr/>
          <p:nvPr/>
        </p:nvGrpSpPr>
        <p:grpSpPr>
          <a:xfrm>
            <a:off x="2650880" y="5186684"/>
            <a:ext cx="350491" cy="184666"/>
            <a:chOff x="5599459" y="2060554"/>
            <a:chExt cx="350491" cy="184666"/>
          </a:xfrm>
        </p:grpSpPr>
        <p:grpSp>
          <p:nvGrpSpPr>
            <p:cNvPr id="3" name="그룹 169">
              <a:extLst>
                <a:ext uri="{FF2B5EF4-FFF2-40B4-BE49-F238E27FC236}">
                  <a16:creationId xmlns:a16="http://schemas.microsoft.com/office/drawing/2014/main" id="{FC3DE905-031A-9E5F-48B7-500FC5EE3D1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" name="모서리가 둥근 직사각형 107">
                <a:extLst>
                  <a:ext uri="{FF2B5EF4-FFF2-40B4-BE49-F238E27FC236}">
                    <a16:creationId xmlns:a16="http://schemas.microsoft.com/office/drawing/2014/main" id="{B04B6D23-B36C-4A5D-BD8C-5EA1EC23F3A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" name="타원 7">
                <a:extLst>
                  <a:ext uri="{FF2B5EF4-FFF2-40B4-BE49-F238E27FC236}">
                    <a16:creationId xmlns:a16="http://schemas.microsoft.com/office/drawing/2014/main" id="{2BE41200-0A18-1431-6460-DDF0365C9DC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FB4AD300-13E0-CAE1-D370-17DB630F9F2F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" name="직사각형 8">
            <a:extLst>
              <a:ext uri="{FF2B5EF4-FFF2-40B4-BE49-F238E27FC236}">
                <a16:creationId xmlns:a16="http://schemas.microsoft.com/office/drawing/2014/main" id="{11CFDE94-F0B2-24BD-872B-4AACF0C33E07}"/>
              </a:ext>
            </a:extLst>
          </p:cNvPr>
          <p:cNvSpPr/>
          <p:nvPr/>
        </p:nvSpPr>
        <p:spPr>
          <a:xfrm>
            <a:off x="1040781" y="5421423"/>
            <a:ext cx="11077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가공상태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" name="그룹 183">
            <a:extLst>
              <a:ext uri="{FF2B5EF4-FFF2-40B4-BE49-F238E27FC236}">
                <a16:creationId xmlns:a16="http://schemas.microsoft.com/office/drawing/2014/main" id="{ABDE4844-54D6-79D2-C8C5-B9551E56CC93}"/>
              </a:ext>
            </a:extLst>
          </p:cNvPr>
          <p:cNvGrpSpPr/>
          <p:nvPr/>
        </p:nvGrpSpPr>
        <p:grpSpPr>
          <a:xfrm>
            <a:off x="2650880" y="5434646"/>
            <a:ext cx="350491" cy="184666"/>
            <a:chOff x="5599459" y="2060554"/>
            <a:chExt cx="350491" cy="184666"/>
          </a:xfrm>
        </p:grpSpPr>
        <p:grpSp>
          <p:nvGrpSpPr>
            <p:cNvPr id="11" name="그룹 169">
              <a:extLst>
                <a:ext uri="{FF2B5EF4-FFF2-40B4-BE49-F238E27FC236}">
                  <a16:creationId xmlns:a16="http://schemas.microsoft.com/office/drawing/2014/main" id="{593F127D-B32A-C85F-1A71-C506237B975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" name="모서리가 둥근 직사각형 107">
                <a:extLst>
                  <a:ext uri="{FF2B5EF4-FFF2-40B4-BE49-F238E27FC236}">
                    <a16:creationId xmlns:a16="http://schemas.microsoft.com/office/drawing/2014/main" id="{6C634A02-A9C8-D20B-7B0A-6A20FEAAC8A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" name="타원 13">
                <a:extLst>
                  <a:ext uri="{FF2B5EF4-FFF2-40B4-BE49-F238E27FC236}">
                    <a16:creationId xmlns:a16="http://schemas.microsoft.com/office/drawing/2014/main" id="{6314FEFE-6308-8180-670A-D8B95F096A8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EACC9B7-F0D4-1BB4-6D64-3BD50B190B3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36BBC49-A4BF-F4E0-C556-D5E74CFF6161}"/>
              </a:ext>
            </a:extLst>
          </p:cNvPr>
          <p:cNvSpPr/>
          <p:nvPr/>
        </p:nvSpPr>
        <p:spPr>
          <a:xfrm>
            <a:off x="1040781" y="5669385"/>
            <a:ext cx="11077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재봉상태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6" name="그룹 183">
            <a:extLst>
              <a:ext uri="{FF2B5EF4-FFF2-40B4-BE49-F238E27FC236}">
                <a16:creationId xmlns:a16="http://schemas.microsoft.com/office/drawing/2014/main" id="{E775307C-73A7-976B-EF86-55386E0450AE}"/>
              </a:ext>
            </a:extLst>
          </p:cNvPr>
          <p:cNvGrpSpPr/>
          <p:nvPr/>
        </p:nvGrpSpPr>
        <p:grpSpPr>
          <a:xfrm>
            <a:off x="2650880" y="5682608"/>
            <a:ext cx="350491" cy="184666"/>
            <a:chOff x="5599459" y="2060554"/>
            <a:chExt cx="350491" cy="184666"/>
          </a:xfrm>
        </p:grpSpPr>
        <p:grpSp>
          <p:nvGrpSpPr>
            <p:cNvPr id="17" name="그룹 169">
              <a:extLst>
                <a:ext uri="{FF2B5EF4-FFF2-40B4-BE49-F238E27FC236}">
                  <a16:creationId xmlns:a16="http://schemas.microsoft.com/office/drawing/2014/main" id="{7CF00EF7-9793-3500-9A48-32BDCA54593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9" name="모서리가 둥근 직사각형 107">
                <a:extLst>
                  <a:ext uri="{FF2B5EF4-FFF2-40B4-BE49-F238E27FC236}">
                    <a16:creationId xmlns:a16="http://schemas.microsoft.com/office/drawing/2014/main" id="{CBA26E27-BE15-BBD1-1555-C1D73FC39CE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" name="타원 19">
                <a:extLst>
                  <a:ext uri="{FF2B5EF4-FFF2-40B4-BE49-F238E27FC236}">
                    <a16:creationId xmlns:a16="http://schemas.microsoft.com/office/drawing/2014/main" id="{BC1C1747-C9B0-80D3-67F9-AE5003FECC0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15A91F1-925F-3D3E-E22B-052B4251071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F5CBC6C-1525-63FA-1B80-F58A0ACE7597}"/>
              </a:ext>
            </a:extLst>
          </p:cNvPr>
          <p:cNvSpPr/>
          <p:nvPr/>
        </p:nvSpPr>
        <p:spPr>
          <a:xfrm>
            <a:off x="1040781" y="5921202"/>
            <a:ext cx="11077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겉모양 조립상태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2" name="그룹 183">
            <a:extLst>
              <a:ext uri="{FF2B5EF4-FFF2-40B4-BE49-F238E27FC236}">
                <a16:creationId xmlns:a16="http://schemas.microsoft.com/office/drawing/2014/main" id="{EBA31AD6-66A0-FA0D-A5C8-CFE665F3FB52}"/>
              </a:ext>
            </a:extLst>
          </p:cNvPr>
          <p:cNvGrpSpPr/>
          <p:nvPr/>
        </p:nvGrpSpPr>
        <p:grpSpPr>
          <a:xfrm>
            <a:off x="2650880" y="5934425"/>
            <a:ext cx="350491" cy="184666"/>
            <a:chOff x="5599459" y="2060554"/>
            <a:chExt cx="350491" cy="184666"/>
          </a:xfrm>
        </p:grpSpPr>
        <p:grpSp>
          <p:nvGrpSpPr>
            <p:cNvPr id="23" name="그룹 169">
              <a:extLst>
                <a:ext uri="{FF2B5EF4-FFF2-40B4-BE49-F238E27FC236}">
                  <a16:creationId xmlns:a16="http://schemas.microsoft.com/office/drawing/2014/main" id="{D5985C8D-714F-5127-D34A-D84F3FD93B3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5" name="모서리가 둥근 직사각형 107">
                <a:extLst>
                  <a:ext uri="{FF2B5EF4-FFF2-40B4-BE49-F238E27FC236}">
                    <a16:creationId xmlns:a16="http://schemas.microsoft.com/office/drawing/2014/main" id="{2DBDB7FA-8FEF-6B4A-74C9-D0E0578C40D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" name="타원 25">
                <a:extLst>
                  <a:ext uri="{FF2B5EF4-FFF2-40B4-BE49-F238E27FC236}">
                    <a16:creationId xmlns:a16="http://schemas.microsoft.com/office/drawing/2014/main" id="{8316B0A9-6A66-E7A2-993D-DE81DFAB064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F290FA7-761B-C24B-5C92-A99F584548B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37B9E64-671C-7207-8E63-DF7134992630}"/>
              </a:ext>
            </a:extLst>
          </p:cNvPr>
          <p:cNvSpPr/>
          <p:nvPr/>
        </p:nvSpPr>
        <p:spPr>
          <a:xfrm>
            <a:off x="3877153" y="1257166"/>
            <a:ext cx="11077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길이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36" name="그룹 183">
            <a:extLst>
              <a:ext uri="{FF2B5EF4-FFF2-40B4-BE49-F238E27FC236}">
                <a16:creationId xmlns:a16="http://schemas.microsoft.com/office/drawing/2014/main" id="{AF2B73FE-A44C-D2B9-2926-FE1775C87ABF}"/>
              </a:ext>
            </a:extLst>
          </p:cNvPr>
          <p:cNvGrpSpPr/>
          <p:nvPr/>
        </p:nvGrpSpPr>
        <p:grpSpPr>
          <a:xfrm>
            <a:off x="5487252" y="1270389"/>
            <a:ext cx="350491" cy="184666"/>
            <a:chOff x="5599459" y="2060554"/>
            <a:chExt cx="350491" cy="184666"/>
          </a:xfrm>
        </p:grpSpPr>
        <p:grpSp>
          <p:nvGrpSpPr>
            <p:cNvPr id="59" name="그룹 169">
              <a:extLst>
                <a:ext uri="{FF2B5EF4-FFF2-40B4-BE49-F238E27FC236}">
                  <a16:creationId xmlns:a16="http://schemas.microsoft.com/office/drawing/2014/main" id="{4D1DDBD1-F862-2517-81D3-FCD81A19158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1" name="모서리가 둥근 직사각형 107">
                <a:extLst>
                  <a:ext uri="{FF2B5EF4-FFF2-40B4-BE49-F238E27FC236}">
                    <a16:creationId xmlns:a16="http://schemas.microsoft.com/office/drawing/2014/main" id="{5A12EB3C-1769-37AD-947C-488418A2A8A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3" name="타원 62">
                <a:extLst>
                  <a:ext uri="{FF2B5EF4-FFF2-40B4-BE49-F238E27FC236}">
                    <a16:creationId xmlns:a16="http://schemas.microsoft.com/office/drawing/2014/main" id="{808D3795-2F5B-8612-8047-4FD1DAB8216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174C7252-303F-DE16-A07C-61D56F07DC1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D5F9ECE1-3EE3-F4D3-A274-AC9637736210}"/>
              </a:ext>
            </a:extLst>
          </p:cNvPr>
          <p:cNvGrpSpPr/>
          <p:nvPr/>
        </p:nvGrpSpPr>
        <p:grpSpPr>
          <a:xfrm>
            <a:off x="3973838" y="2121690"/>
            <a:ext cx="1863906" cy="234950"/>
            <a:chOff x="4565918" y="1524339"/>
            <a:chExt cx="1471090" cy="234950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A874FB05-0B54-D0ED-28A5-68B4C414E8CE}"/>
                </a:ext>
              </a:extLst>
            </p:cNvPr>
            <p:cNvSpPr/>
            <p:nvPr/>
          </p:nvSpPr>
          <p:spPr>
            <a:xfrm>
              <a:off x="4565918" y="1524339"/>
              <a:ext cx="710914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포인트 없음 </a:t>
              </a:r>
              <a:r>
                <a:rPr lang="en-US" altLang="ko-KR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▼</a:t>
              </a: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94573920-F049-633C-31F8-EF663EBEDDC5}"/>
                </a:ext>
              </a:extLst>
            </p:cNvPr>
            <p:cNvSpPr/>
            <p:nvPr/>
          </p:nvSpPr>
          <p:spPr>
            <a:xfrm>
              <a:off x="5326094" y="1524339"/>
              <a:ext cx="710914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숫자 ▼</a:t>
              </a: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C220A56-BB99-3B2B-F5A0-C6644A465F47}"/>
              </a:ext>
            </a:extLst>
          </p:cNvPr>
          <p:cNvSpPr/>
          <p:nvPr/>
        </p:nvSpPr>
        <p:spPr>
          <a:xfrm>
            <a:off x="3877153" y="1854517"/>
            <a:ext cx="11077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너비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9" name="그룹 183">
            <a:extLst>
              <a:ext uri="{FF2B5EF4-FFF2-40B4-BE49-F238E27FC236}">
                <a16:creationId xmlns:a16="http://schemas.microsoft.com/office/drawing/2014/main" id="{67079EC4-A3A3-2CCE-A32D-E08F149FF633}"/>
              </a:ext>
            </a:extLst>
          </p:cNvPr>
          <p:cNvGrpSpPr/>
          <p:nvPr/>
        </p:nvGrpSpPr>
        <p:grpSpPr>
          <a:xfrm>
            <a:off x="5487252" y="1867740"/>
            <a:ext cx="350491" cy="184666"/>
            <a:chOff x="5599459" y="2060554"/>
            <a:chExt cx="350491" cy="184666"/>
          </a:xfrm>
        </p:grpSpPr>
        <p:grpSp>
          <p:nvGrpSpPr>
            <p:cNvPr id="70" name="그룹 169">
              <a:extLst>
                <a:ext uri="{FF2B5EF4-FFF2-40B4-BE49-F238E27FC236}">
                  <a16:creationId xmlns:a16="http://schemas.microsoft.com/office/drawing/2014/main" id="{D3972105-A04D-EF84-507B-C257FB2D1D3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2" name="모서리가 둥근 직사각형 107">
                <a:extLst>
                  <a:ext uri="{FF2B5EF4-FFF2-40B4-BE49-F238E27FC236}">
                    <a16:creationId xmlns:a16="http://schemas.microsoft.com/office/drawing/2014/main" id="{3A0A08DE-9E27-6057-8558-5CEA3F39F6AC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917F8621-E476-3113-29AD-189135BCC3C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D7E08568-4A23-1891-8612-5863F8A711B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20A139CE-068E-2D8F-1B32-3424C736FC6E}"/>
              </a:ext>
            </a:extLst>
          </p:cNvPr>
          <p:cNvGrpSpPr/>
          <p:nvPr/>
        </p:nvGrpSpPr>
        <p:grpSpPr>
          <a:xfrm>
            <a:off x="3973838" y="3972779"/>
            <a:ext cx="1863906" cy="234950"/>
            <a:chOff x="4565918" y="1524339"/>
            <a:chExt cx="1471090" cy="234950"/>
          </a:xfrm>
        </p:grpSpPr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A4C729B9-F50F-7932-8C51-8A826592CC64}"/>
                </a:ext>
              </a:extLst>
            </p:cNvPr>
            <p:cNvSpPr/>
            <p:nvPr/>
          </p:nvSpPr>
          <p:spPr>
            <a:xfrm>
              <a:off x="4565918" y="1524339"/>
              <a:ext cx="710914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포인트 </a:t>
              </a:r>
              <a:r>
                <a:rPr lang="en-US" altLang="ko-KR" sz="700" dirty="0">
                  <a:solidFill>
                    <a:schemeClr val="tx1"/>
                  </a:solidFill>
                  <a:latin typeface="+mn-ea"/>
                </a:rPr>
                <a:t>5</a:t>
              </a:r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en-US" altLang="ko-KR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▼</a:t>
              </a:r>
            </a:p>
          </p:txBody>
        </p:sp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A7475B92-F976-563E-6FE9-D75CF2DB1947}"/>
                </a:ext>
              </a:extLst>
            </p:cNvPr>
            <p:cNvSpPr/>
            <p:nvPr/>
          </p:nvSpPr>
          <p:spPr>
            <a:xfrm>
              <a:off x="5326094" y="1524339"/>
              <a:ext cx="710914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숫자 ▼</a:t>
              </a:r>
            </a:p>
          </p:txBody>
        </p:sp>
      </p:grp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A386F28B-88BC-A061-8EC1-718DDDC9C302}"/>
              </a:ext>
            </a:extLst>
          </p:cNvPr>
          <p:cNvSpPr/>
          <p:nvPr/>
        </p:nvSpPr>
        <p:spPr>
          <a:xfrm>
            <a:off x="3877153" y="3705606"/>
            <a:ext cx="11077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간격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8" name="그룹 183">
            <a:extLst>
              <a:ext uri="{FF2B5EF4-FFF2-40B4-BE49-F238E27FC236}">
                <a16:creationId xmlns:a16="http://schemas.microsoft.com/office/drawing/2014/main" id="{24A68D5E-6395-04BD-7283-247CA3BC4FB1}"/>
              </a:ext>
            </a:extLst>
          </p:cNvPr>
          <p:cNvGrpSpPr/>
          <p:nvPr/>
        </p:nvGrpSpPr>
        <p:grpSpPr>
          <a:xfrm>
            <a:off x="5487252" y="3718829"/>
            <a:ext cx="350491" cy="184666"/>
            <a:chOff x="5599459" y="2060554"/>
            <a:chExt cx="350491" cy="184666"/>
          </a:xfrm>
        </p:grpSpPr>
        <p:grpSp>
          <p:nvGrpSpPr>
            <p:cNvPr id="79" name="그룹 169">
              <a:extLst>
                <a:ext uri="{FF2B5EF4-FFF2-40B4-BE49-F238E27FC236}">
                  <a16:creationId xmlns:a16="http://schemas.microsoft.com/office/drawing/2014/main" id="{533F858A-28BB-0EAA-33CA-29FBED835D6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1" name="모서리가 둥근 직사각형 107">
                <a:extLst>
                  <a:ext uri="{FF2B5EF4-FFF2-40B4-BE49-F238E27FC236}">
                    <a16:creationId xmlns:a16="http://schemas.microsoft.com/office/drawing/2014/main" id="{9D532466-1E60-FD3C-C0D9-2E76E82A5D4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2" name="타원 81">
                <a:extLst>
                  <a:ext uri="{FF2B5EF4-FFF2-40B4-BE49-F238E27FC236}">
                    <a16:creationId xmlns:a16="http://schemas.microsoft.com/office/drawing/2014/main" id="{EBB2C8F7-5080-5F1C-80F4-D5C036214E2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97E149ED-5E02-46A1-E0EC-C464263465D2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8503B65-ACBE-41A1-324C-BFD1EEC9D014}"/>
              </a:ext>
            </a:extLst>
          </p:cNvPr>
          <p:cNvSpPr/>
          <p:nvPr/>
        </p:nvSpPr>
        <p:spPr>
          <a:xfrm>
            <a:off x="3877153" y="4299765"/>
            <a:ext cx="11077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판정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84" name="그룹 183">
            <a:extLst>
              <a:ext uri="{FF2B5EF4-FFF2-40B4-BE49-F238E27FC236}">
                <a16:creationId xmlns:a16="http://schemas.microsoft.com/office/drawing/2014/main" id="{1BD276E6-E31A-34EE-4451-2D154D236A6C}"/>
              </a:ext>
            </a:extLst>
          </p:cNvPr>
          <p:cNvGrpSpPr/>
          <p:nvPr/>
        </p:nvGrpSpPr>
        <p:grpSpPr>
          <a:xfrm>
            <a:off x="5487252" y="4312988"/>
            <a:ext cx="350491" cy="184666"/>
            <a:chOff x="5599459" y="2060554"/>
            <a:chExt cx="350491" cy="184666"/>
          </a:xfrm>
        </p:grpSpPr>
        <p:grpSp>
          <p:nvGrpSpPr>
            <p:cNvPr id="85" name="그룹 169">
              <a:extLst>
                <a:ext uri="{FF2B5EF4-FFF2-40B4-BE49-F238E27FC236}">
                  <a16:creationId xmlns:a16="http://schemas.microsoft.com/office/drawing/2014/main" id="{D0F7293E-F341-54FC-7D12-1E06C10F8AF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7" name="모서리가 둥근 직사각형 107">
                <a:extLst>
                  <a:ext uri="{FF2B5EF4-FFF2-40B4-BE49-F238E27FC236}">
                    <a16:creationId xmlns:a16="http://schemas.microsoft.com/office/drawing/2014/main" id="{11CCF121-FC32-6EC6-66A7-8683EABE986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8" name="타원 87">
                <a:extLst>
                  <a:ext uri="{FF2B5EF4-FFF2-40B4-BE49-F238E27FC236}">
                    <a16:creationId xmlns:a16="http://schemas.microsoft.com/office/drawing/2014/main" id="{5F26B9CA-201C-8A2C-12E4-09F47972D10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24C661B9-6D0E-4741-E166-9649309F4BE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0223D2B5-0D75-43AD-CCD1-254BE30C95AD}"/>
              </a:ext>
            </a:extLst>
          </p:cNvPr>
          <p:cNvGrpSpPr/>
          <p:nvPr/>
        </p:nvGrpSpPr>
        <p:grpSpPr>
          <a:xfrm>
            <a:off x="3973838" y="2725718"/>
            <a:ext cx="1863906" cy="234950"/>
            <a:chOff x="4565918" y="1524339"/>
            <a:chExt cx="1471090" cy="234950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9A443581-A23C-6ADB-C28A-C0454217BE45}"/>
                </a:ext>
              </a:extLst>
            </p:cNvPr>
            <p:cNvSpPr/>
            <p:nvPr/>
          </p:nvSpPr>
          <p:spPr>
            <a:xfrm>
              <a:off x="4565918" y="1524339"/>
              <a:ext cx="710914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포인트 없음 </a:t>
              </a:r>
              <a:r>
                <a:rPr lang="en-US" altLang="ko-KR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▼</a:t>
              </a:r>
            </a:p>
          </p:txBody>
        </p:sp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B649FE95-C194-04E1-5AA9-7BD6C5C92284}"/>
                </a:ext>
              </a:extLst>
            </p:cNvPr>
            <p:cNvSpPr/>
            <p:nvPr/>
          </p:nvSpPr>
          <p:spPr>
            <a:xfrm>
              <a:off x="5326094" y="1524339"/>
              <a:ext cx="710914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양자택일 ▼</a:t>
              </a:r>
            </a:p>
          </p:txBody>
        </p:sp>
      </p:grp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ABBB30EA-C718-D3A4-87C5-A533F8E7219D}"/>
              </a:ext>
            </a:extLst>
          </p:cNvPr>
          <p:cNvSpPr/>
          <p:nvPr/>
        </p:nvSpPr>
        <p:spPr>
          <a:xfrm>
            <a:off x="3877153" y="2458545"/>
            <a:ext cx="11077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높이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3" name="그룹 183">
            <a:extLst>
              <a:ext uri="{FF2B5EF4-FFF2-40B4-BE49-F238E27FC236}">
                <a16:creationId xmlns:a16="http://schemas.microsoft.com/office/drawing/2014/main" id="{3BFFE46B-AE61-AF6C-7CB4-7674C8233E27}"/>
              </a:ext>
            </a:extLst>
          </p:cNvPr>
          <p:cNvGrpSpPr/>
          <p:nvPr/>
        </p:nvGrpSpPr>
        <p:grpSpPr>
          <a:xfrm>
            <a:off x="5487252" y="2471768"/>
            <a:ext cx="350491" cy="184666"/>
            <a:chOff x="5599459" y="2060554"/>
            <a:chExt cx="350491" cy="184666"/>
          </a:xfrm>
        </p:grpSpPr>
        <p:grpSp>
          <p:nvGrpSpPr>
            <p:cNvPr id="94" name="그룹 169">
              <a:extLst>
                <a:ext uri="{FF2B5EF4-FFF2-40B4-BE49-F238E27FC236}">
                  <a16:creationId xmlns:a16="http://schemas.microsoft.com/office/drawing/2014/main" id="{2163CC49-9F07-0E47-7929-F34CE29BDAB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7" name="모서리가 둥근 직사각형 107">
                <a:extLst>
                  <a:ext uri="{FF2B5EF4-FFF2-40B4-BE49-F238E27FC236}">
                    <a16:creationId xmlns:a16="http://schemas.microsoft.com/office/drawing/2014/main" id="{CCC57CD1-D118-D612-4494-A2FB7956156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8" name="타원 97">
                <a:extLst>
                  <a:ext uri="{FF2B5EF4-FFF2-40B4-BE49-F238E27FC236}">
                    <a16:creationId xmlns:a16="http://schemas.microsoft.com/office/drawing/2014/main" id="{7F9DF4BA-FB5E-239F-8CD4-106F548EA28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234B5718-5EB9-86E3-704B-60B58F378F8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9EE662D5-A6FC-454A-25AB-30D16D20C866}"/>
              </a:ext>
            </a:extLst>
          </p:cNvPr>
          <p:cNvSpPr/>
          <p:nvPr/>
        </p:nvSpPr>
        <p:spPr>
          <a:xfrm>
            <a:off x="3877153" y="4557215"/>
            <a:ext cx="11077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부적합 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40" name="그룹 183">
            <a:extLst>
              <a:ext uri="{FF2B5EF4-FFF2-40B4-BE49-F238E27FC236}">
                <a16:creationId xmlns:a16="http://schemas.microsoft.com/office/drawing/2014/main" id="{967FA1F1-9DC3-5D85-F67D-37C0B6505F81}"/>
              </a:ext>
            </a:extLst>
          </p:cNvPr>
          <p:cNvGrpSpPr/>
          <p:nvPr/>
        </p:nvGrpSpPr>
        <p:grpSpPr>
          <a:xfrm>
            <a:off x="5487252" y="4570438"/>
            <a:ext cx="350491" cy="184666"/>
            <a:chOff x="5599459" y="2060554"/>
            <a:chExt cx="350491" cy="184666"/>
          </a:xfrm>
        </p:grpSpPr>
        <p:grpSp>
          <p:nvGrpSpPr>
            <p:cNvPr id="141" name="그룹 169">
              <a:extLst>
                <a:ext uri="{FF2B5EF4-FFF2-40B4-BE49-F238E27FC236}">
                  <a16:creationId xmlns:a16="http://schemas.microsoft.com/office/drawing/2014/main" id="{02723781-305C-9D12-F50E-B3F7959017A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3" name="모서리가 둥근 직사각형 107">
                <a:extLst>
                  <a:ext uri="{FF2B5EF4-FFF2-40B4-BE49-F238E27FC236}">
                    <a16:creationId xmlns:a16="http://schemas.microsoft.com/office/drawing/2014/main" id="{FBCD8267-8009-D7C9-F983-28296CF59A2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4" name="타원 143">
                <a:extLst>
                  <a:ext uri="{FF2B5EF4-FFF2-40B4-BE49-F238E27FC236}">
                    <a16:creationId xmlns:a16="http://schemas.microsoft.com/office/drawing/2014/main" id="{BC244551-BDC8-3E76-26FB-4BA9BF1651D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3ABCAEF1-D8B8-43B5-7279-6AD55E5C9B5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AA667A97-5243-0DE3-8380-F16F64384696}"/>
              </a:ext>
            </a:extLst>
          </p:cNvPr>
          <p:cNvSpPr/>
          <p:nvPr/>
        </p:nvSpPr>
        <p:spPr>
          <a:xfrm>
            <a:off x="2510370" y="6446086"/>
            <a:ext cx="7302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rgbClr val="FF0000"/>
                </a:solidFill>
                <a:latin typeface="+mn-ea"/>
              </a:rPr>
              <a:t>이어서 계속</a:t>
            </a:r>
            <a:r>
              <a:rPr kumimoji="0" lang="ko-KR" altLang="en-US" sz="700" b="1" spc="-300" dirty="0">
                <a:solidFill>
                  <a:srgbClr val="FF0000"/>
                </a:solidFill>
                <a:latin typeface="+mn-ea"/>
              </a:rPr>
              <a:t>↓↓</a:t>
            </a:r>
          </a:p>
        </p:txBody>
      </p:sp>
      <p:sp>
        <p:nvSpPr>
          <p:cNvPr id="147" name="오른쪽 중괄호 146">
            <a:extLst>
              <a:ext uri="{FF2B5EF4-FFF2-40B4-BE49-F238E27FC236}">
                <a16:creationId xmlns:a16="http://schemas.microsoft.com/office/drawing/2014/main" id="{8606ACD5-5902-7E32-8A10-3FD673B24513}"/>
              </a:ext>
            </a:extLst>
          </p:cNvPr>
          <p:cNvSpPr/>
          <p:nvPr/>
        </p:nvSpPr>
        <p:spPr>
          <a:xfrm flipH="1">
            <a:off x="932123" y="1292319"/>
            <a:ext cx="95958" cy="3802749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C01F8B0B-E54B-D9CD-3D40-4A1D9B2AE425}"/>
              </a:ext>
            </a:extLst>
          </p:cNvPr>
          <p:cNvSpPr/>
          <p:nvPr/>
        </p:nvSpPr>
        <p:spPr>
          <a:xfrm>
            <a:off x="802592" y="31229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9659E121-76E5-48A1-C873-E4CC6D6A32D3}"/>
              </a:ext>
            </a:extLst>
          </p:cNvPr>
          <p:cNvSpPr/>
          <p:nvPr/>
        </p:nvSpPr>
        <p:spPr>
          <a:xfrm>
            <a:off x="879484" y="51712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C3822E83-06AB-7161-1FC4-B8FD591DB7CD}"/>
              </a:ext>
            </a:extLst>
          </p:cNvPr>
          <p:cNvGrpSpPr/>
          <p:nvPr/>
        </p:nvGrpSpPr>
        <p:grpSpPr>
          <a:xfrm>
            <a:off x="3973838" y="3340050"/>
            <a:ext cx="1863906" cy="234950"/>
            <a:chOff x="4565918" y="1524339"/>
            <a:chExt cx="1471090" cy="234950"/>
          </a:xfrm>
        </p:grpSpPr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576E50C2-3E37-7931-CF1D-0F33FEB1D0C6}"/>
                </a:ext>
              </a:extLst>
            </p:cNvPr>
            <p:cNvSpPr/>
            <p:nvPr/>
          </p:nvSpPr>
          <p:spPr>
            <a:xfrm>
              <a:off x="4565918" y="1524339"/>
              <a:ext cx="710914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포인트 없음 </a:t>
              </a:r>
              <a:r>
                <a:rPr lang="en-US" altLang="ko-KR" sz="700" dirty="0">
                  <a:solidFill>
                    <a:schemeClr val="tx1"/>
                  </a:solidFill>
                  <a:latin typeface="+mn-ea"/>
                </a:rPr>
                <a:t> </a:t>
              </a:r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▼</a:t>
              </a:r>
            </a:p>
          </p:txBody>
        </p:sp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B1A1AC65-743D-EB4D-AC0C-7BC21CEFE8B3}"/>
                </a:ext>
              </a:extLst>
            </p:cNvPr>
            <p:cNvSpPr/>
            <p:nvPr/>
          </p:nvSpPr>
          <p:spPr>
            <a:xfrm>
              <a:off x="5326094" y="1524339"/>
              <a:ext cx="710914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36000" rIns="36000" rtlCol="0" anchor="ctr"/>
            <a:lstStyle/>
            <a:p>
              <a:pPr algn="ctr"/>
              <a:r>
                <a:rPr lang="ko-KR" altLang="en-US" sz="700" dirty="0">
                  <a:solidFill>
                    <a:schemeClr val="tx1"/>
                  </a:solidFill>
                  <a:latin typeface="+mn-ea"/>
                </a:rPr>
                <a:t>양자택일 ▼</a:t>
              </a:r>
            </a:p>
          </p:txBody>
        </p:sp>
      </p:grp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C866AE31-EC0E-5CE1-7C87-82BAC38E326C}"/>
              </a:ext>
            </a:extLst>
          </p:cNvPr>
          <p:cNvSpPr/>
          <p:nvPr/>
        </p:nvSpPr>
        <p:spPr>
          <a:xfrm>
            <a:off x="3877153" y="3072877"/>
            <a:ext cx="11077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높이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4" name="그룹 183">
            <a:extLst>
              <a:ext uri="{FF2B5EF4-FFF2-40B4-BE49-F238E27FC236}">
                <a16:creationId xmlns:a16="http://schemas.microsoft.com/office/drawing/2014/main" id="{FFA33347-9DC3-9BD7-EB6B-5151C8044496}"/>
              </a:ext>
            </a:extLst>
          </p:cNvPr>
          <p:cNvGrpSpPr/>
          <p:nvPr/>
        </p:nvGrpSpPr>
        <p:grpSpPr>
          <a:xfrm>
            <a:off x="5487252" y="3086100"/>
            <a:ext cx="350491" cy="184666"/>
            <a:chOff x="5599459" y="2060554"/>
            <a:chExt cx="350491" cy="184666"/>
          </a:xfrm>
        </p:grpSpPr>
        <p:grpSp>
          <p:nvGrpSpPr>
            <p:cNvPr id="155" name="그룹 169">
              <a:extLst>
                <a:ext uri="{FF2B5EF4-FFF2-40B4-BE49-F238E27FC236}">
                  <a16:creationId xmlns:a16="http://schemas.microsoft.com/office/drawing/2014/main" id="{B66B7612-EDBB-A3BB-4B80-BBBB55F2DDE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57" name="모서리가 둥근 직사각형 107">
                <a:extLst>
                  <a:ext uri="{FF2B5EF4-FFF2-40B4-BE49-F238E27FC236}">
                    <a16:creationId xmlns:a16="http://schemas.microsoft.com/office/drawing/2014/main" id="{BBAB1DC4-5E60-EDCE-2529-4DE3804D09D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8" name="타원 157">
                <a:extLst>
                  <a:ext uri="{FF2B5EF4-FFF2-40B4-BE49-F238E27FC236}">
                    <a16:creationId xmlns:a16="http://schemas.microsoft.com/office/drawing/2014/main" id="{3499C315-29FA-B578-39FB-A52E104EFF0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A7053C1B-5429-88B4-558E-228F59DC502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62" name="타원 161">
            <a:extLst>
              <a:ext uri="{FF2B5EF4-FFF2-40B4-BE49-F238E27FC236}">
                <a16:creationId xmlns:a16="http://schemas.microsoft.com/office/drawing/2014/main" id="{67C5ACD1-8FED-5E26-6E34-24F6A77CD98B}"/>
              </a:ext>
            </a:extLst>
          </p:cNvPr>
          <p:cNvSpPr/>
          <p:nvPr/>
        </p:nvSpPr>
        <p:spPr>
          <a:xfrm>
            <a:off x="3855804" y="15725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E9F93A06-7D7A-4399-E48B-6853F6502CC1}"/>
              </a:ext>
            </a:extLst>
          </p:cNvPr>
          <p:cNvSpPr/>
          <p:nvPr/>
        </p:nvSpPr>
        <p:spPr>
          <a:xfrm>
            <a:off x="5794992" y="15725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638072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05D0D2-A5AA-A58B-192B-59E0B61293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446D2A6-A4FC-499E-5C05-9FF815153C8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점검표</a:t>
            </a:r>
            <a:r>
              <a:rPr lang="ko-KR" altLang="en-US" sz="800" dirty="0">
                <a:solidFill>
                  <a:schemeClr val="tx1"/>
                </a:solidFill>
              </a:rPr>
              <a:t>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7B8798D-4A8C-5844-44AA-8BDF1932BF0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점검표</a:t>
            </a:r>
            <a:r>
              <a:rPr lang="ko-KR" altLang="en-US" sz="800" dirty="0">
                <a:solidFill>
                  <a:schemeClr val="tx1"/>
                </a:solidFill>
              </a:rPr>
              <a:t> 목록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4E5E9F2-755B-BA63-C9B7-B31ED8560F7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10422089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점검표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94195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미사용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19712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E69857C-2B0A-B902-535D-D56838C5C49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F3DB5ED-BC29-ACB4-9B7E-703F8EE78B3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AAA5862-FC59-07CA-8DCC-62CAB9CE1E9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98C41BB-B9A4-0EDD-901E-4334DB1722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4319206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5053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공정관리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55651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점검표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87202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AD6832C-153F-E9EA-FE06-83A967759F1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0122E12-A909-1B09-BFC6-2287435A798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 err="1">
                <a:solidFill>
                  <a:schemeClr val="tx1"/>
                </a:solidFill>
                <a:latin typeface="+mn-ea"/>
              </a:rPr>
              <a:t>점검표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 목록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9A3C965-F182-2DED-E6B7-D7D235D9E4C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점검표를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FFAE50F-B043-55D1-95C3-9B90D80C1BF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35038397-62BD-F791-1846-A3C3C7E4EF62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CB401A8-5926-F279-BF2A-784F6BF1A78D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33FC9E98-EE14-ADD0-0980-925A1C7283F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7F6FA21C-0D2E-757E-40B4-8CCA25D46F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D8E0BB95-FE79-3951-2940-12A194A748F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02F44373-0062-6717-9068-D349D858358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3D8C6FD-B4F4-C706-FF23-6ED9EEAA0D6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00C9CDF4-FD29-60C9-39EA-9F014018F25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746F65D-8665-C6A5-463F-735F6786A9E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E9F73448-A670-B6B0-5124-A42301DE0B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11352DB1-EC4D-8D32-96F8-6A1983EF4500}"/>
              </a:ext>
            </a:extLst>
          </p:cNvPr>
          <p:cNvSpPr/>
          <p:nvPr/>
        </p:nvSpPr>
        <p:spPr>
          <a:xfrm>
            <a:off x="4824590" y="1636647"/>
            <a:ext cx="1920118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7" name="그래픽 36" descr="돋보기">
            <a:extLst>
              <a:ext uri="{FF2B5EF4-FFF2-40B4-BE49-F238E27FC236}">
                <a16:creationId xmlns:a16="http://schemas.microsoft.com/office/drawing/2014/main" id="{F6D5911E-3955-BACA-6D36-BCF980DB3B3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85656" y="1662337"/>
            <a:ext cx="150640" cy="150640"/>
          </a:xfrm>
          <a:prstGeom prst="rect">
            <a:avLst/>
          </a:prstGeom>
        </p:spPr>
      </p:pic>
      <p:sp>
        <p:nvSpPr>
          <p:cNvPr id="38" name="직사각형 37">
            <a:extLst>
              <a:ext uri="{FF2B5EF4-FFF2-40B4-BE49-F238E27FC236}">
                <a16:creationId xmlns:a16="http://schemas.microsoft.com/office/drawing/2014/main" id="{D078060F-A054-B800-BA28-2649889BF977}"/>
              </a:ext>
            </a:extLst>
          </p:cNvPr>
          <p:cNvSpPr/>
          <p:nvPr/>
        </p:nvSpPr>
        <p:spPr>
          <a:xfrm>
            <a:off x="1308713" y="1652722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t-dantay\Documents\First24\calendar1.png">
            <a:extLst>
              <a:ext uri="{FF2B5EF4-FFF2-40B4-BE49-F238E27FC236}">
                <a16:creationId xmlns:a16="http://schemas.microsoft.com/office/drawing/2014/main" id="{57E6C4B2-97C1-0E9C-535F-FC99A47D662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8998" y="1684472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E03763E2-16E7-8BB4-F24F-B23B4C22477C}"/>
              </a:ext>
            </a:extLst>
          </p:cNvPr>
          <p:cNvSpPr/>
          <p:nvPr/>
        </p:nvSpPr>
        <p:spPr>
          <a:xfrm>
            <a:off x="3059345" y="1618860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EF2B3EFF-94DF-206D-2E7F-0024BDE57A42}"/>
              </a:ext>
            </a:extLst>
          </p:cNvPr>
          <p:cNvSpPr/>
          <p:nvPr/>
        </p:nvSpPr>
        <p:spPr>
          <a:xfrm>
            <a:off x="4116593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B300C1D7-8263-FD6C-8B71-A27BE38ECC40}"/>
              </a:ext>
            </a:extLst>
          </p:cNvPr>
          <p:cNvSpPr/>
          <p:nvPr/>
        </p:nvSpPr>
        <p:spPr>
          <a:xfrm>
            <a:off x="4459979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8025267-9911-9A48-E378-868DFFED0687}"/>
              </a:ext>
            </a:extLst>
          </p:cNvPr>
          <p:cNvSpPr/>
          <p:nvPr/>
        </p:nvSpPr>
        <p:spPr>
          <a:xfrm>
            <a:off x="3433656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3EA2AC00-AC63-B92F-3E03-F12579B92A97}"/>
              </a:ext>
            </a:extLst>
          </p:cNvPr>
          <p:cNvSpPr/>
          <p:nvPr/>
        </p:nvSpPr>
        <p:spPr>
          <a:xfrm>
            <a:off x="3777042" y="1618860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F4F6391-EFB4-7446-961C-5CFED3552680}"/>
              </a:ext>
            </a:extLst>
          </p:cNvPr>
          <p:cNvSpPr/>
          <p:nvPr/>
        </p:nvSpPr>
        <p:spPr>
          <a:xfrm>
            <a:off x="2618315" y="1618860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48444F75-5C97-9889-157C-0CD92C041965}"/>
              </a:ext>
            </a:extLst>
          </p:cNvPr>
          <p:cNvSpPr/>
          <p:nvPr/>
        </p:nvSpPr>
        <p:spPr>
          <a:xfrm>
            <a:off x="5975350" y="1967657"/>
            <a:ext cx="76936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점검표</a:t>
            </a:r>
            <a:r>
              <a:rPr lang="ko-KR" altLang="en-US" sz="700" b="1" dirty="0">
                <a:solidFill>
                  <a:schemeClr val="bg1"/>
                </a:solidFill>
              </a:rPr>
              <a:t>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418E95F4-63D3-44D0-D060-0AD1935F5115}"/>
              </a:ext>
            </a:extLst>
          </p:cNvPr>
          <p:cNvSpPr/>
          <p:nvPr/>
        </p:nvSpPr>
        <p:spPr>
          <a:xfrm>
            <a:off x="1308713" y="2268159"/>
            <a:ext cx="5435994" cy="2726194"/>
          </a:xfrm>
          <a:prstGeom prst="roundRect">
            <a:avLst>
              <a:gd name="adj" fmla="val 22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C5655FF-AAAF-041C-6FB6-F507C3FBE588}"/>
              </a:ext>
            </a:extLst>
          </p:cNvPr>
          <p:cNvSpPr/>
          <p:nvPr/>
        </p:nvSpPr>
        <p:spPr>
          <a:xfrm>
            <a:off x="1425913" y="2346945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BA2D1F4B-5764-D313-EC9F-025E744FBA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6706644"/>
              </p:ext>
            </p:extLst>
          </p:nvPr>
        </p:nvGraphicFramePr>
        <p:xfrm>
          <a:off x="1392836" y="2603974"/>
          <a:ext cx="5245514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2042">
                  <a:extLst>
                    <a:ext uri="{9D8B030D-6E8A-4147-A177-3AD203B41FA5}">
                      <a16:colId xmlns:a16="http://schemas.microsoft.com/office/drawing/2014/main" val="4264227589"/>
                    </a:ext>
                  </a:extLst>
                </a:gridCol>
                <a:gridCol w="31204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924286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924286">
                  <a:extLst>
                    <a:ext uri="{9D8B030D-6E8A-4147-A177-3AD203B41FA5}">
                      <a16:colId xmlns:a16="http://schemas.microsoft.com/office/drawing/2014/main" val="2427936145"/>
                    </a:ext>
                  </a:extLst>
                </a:gridCol>
                <a:gridCol w="924286">
                  <a:extLst>
                    <a:ext uri="{9D8B030D-6E8A-4147-A177-3AD203B41FA5}">
                      <a16:colId xmlns:a16="http://schemas.microsoft.com/office/drawing/2014/main" val="4168746161"/>
                    </a:ext>
                  </a:extLst>
                </a:gridCol>
                <a:gridCol w="924286">
                  <a:extLst>
                    <a:ext uri="{9D8B030D-6E8A-4147-A177-3AD203B41FA5}">
                      <a16:colId xmlns:a16="http://schemas.microsoft.com/office/drawing/2014/main" val="371537304"/>
                    </a:ext>
                  </a:extLst>
                </a:gridCol>
                <a:gridCol w="924286">
                  <a:extLst>
                    <a:ext uri="{9D8B030D-6E8A-4147-A177-3AD203B41FA5}">
                      <a16:colId xmlns:a16="http://schemas.microsoft.com/office/drawing/2014/main" val="327983462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점검표</a:t>
                      </a:r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점검표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점검표명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점검표명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점검표명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점검표명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점검표명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점검표명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번호명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점검표명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F46A2811-16BC-DBF2-911D-703B852A1B0E}"/>
              </a:ext>
            </a:extLst>
          </p:cNvPr>
          <p:cNvSpPr/>
          <p:nvPr/>
        </p:nvSpPr>
        <p:spPr>
          <a:xfrm>
            <a:off x="6055041" y="234501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E4276976-7054-65ED-DC16-BBF24935F848}"/>
              </a:ext>
            </a:extLst>
          </p:cNvPr>
          <p:cNvSpPr/>
          <p:nvPr/>
        </p:nvSpPr>
        <p:spPr>
          <a:xfrm>
            <a:off x="6648309" y="20108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A2DDA0E5-9B5B-C0B8-7A4F-F360DB015B18}"/>
              </a:ext>
            </a:extLst>
          </p:cNvPr>
          <p:cNvSpPr/>
          <p:nvPr/>
        </p:nvSpPr>
        <p:spPr>
          <a:xfrm>
            <a:off x="6587431" y="235924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0CE84E2-2F63-7414-BB96-31632034C22F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3965AA04-548B-17A8-0F27-403A0735BC30}"/>
              </a:ext>
            </a:extLst>
          </p:cNvPr>
          <p:cNvGrpSpPr/>
          <p:nvPr/>
        </p:nvGrpSpPr>
        <p:grpSpPr>
          <a:xfrm>
            <a:off x="1498339" y="3008526"/>
            <a:ext cx="103125" cy="73025"/>
            <a:chOff x="2160650" y="2927362"/>
            <a:chExt cx="103125" cy="73025"/>
          </a:xfrm>
        </p:grpSpPr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D5E84D4D-89AF-778A-0F2F-4DB55FB3191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08DD8F2C-7C33-0E3F-B7B0-EBF61819095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264E2350-AC38-6BC1-6E8D-18B636AE766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3075BC31-9697-6D4E-BDD1-F2F9BC912F29}"/>
              </a:ext>
            </a:extLst>
          </p:cNvPr>
          <p:cNvGrpSpPr/>
          <p:nvPr/>
        </p:nvGrpSpPr>
        <p:grpSpPr>
          <a:xfrm>
            <a:off x="1498339" y="3280103"/>
            <a:ext cx="103125" cy="73025"/>
            <a:chOff x="2160650" y="2927362"/>
            <a:chExt cx="103125" cy="73025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03E084C6-5FC8-7686-01F5-7B9C814314B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E844C5AA-8120-6FA0-9FC7-70EA48A2960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0C2CBC8F-5D0A-9C08-310C-330F540B4CE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CCFD8B77-A83C-2D1F-149A-F7F3325DAF24}"/>
              </a:ext>
            </a:extLst>
          </p:cNvPr>
          <p:cNvGrpSpPr/>
          <p:nvPr/>
        </p:nvGrpSpPr>
        <p:grpSpPr>
          <a:xfrm>
            <a:off x="1498339" y="3574571"/>
            <a:ext cx="103125" cy="73025"/>
            <a:chOff x="2160650" y="2927362"/>
            <a:chExt cx="103125" cy="73025"/>
          </a:xfrm>
        </p:grpSpPr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E1B95659-797C-1738-3080-F648DA0912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F9D3CED8-61BB-AB36-46D5-B72A6E0A0F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AA9E8EA4-1D5C-D425-C177-902B168D70A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85B3333C-67CF-6A49-BEC9-2D87D3F7EF76}"/>
              </a:ext>
            </a:extLst>
          </p:cNvPr>
          <p:cNvGrpSpPr/>
          <p:nvPr/>
        </p:nvGrpSpPr>
        <p:grpSpPr>
          <a:xfrm>
            <a:off x="1498339" y="3833480"/>
            <a:ext cx="103125" cy="73025"/>
            <a:chOff x="2160650" y="2927362"/>
            <a:chExt cx="103125" cy="73025"/>
          </a:xfrm>
        </p:grpSpPr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C9913485-171C-79FA-D577-5578FABD025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E99BFC39-00CA-A848-E5F4-F8FB646A910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62A5F17B-1614-EE69-E133-BE4BCBEB965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6B84785B-3769-F3DA-6086-EB79F21D564A}"/>
              </a:ext>
            </a:extLst>
          </p:cNvPr>
          <p:cNvGrpSpPr/>
          <p:nvPr/>
        </p:nvGrpSpPr>
        <p:grpSpPr>
          <a:xfrm>
            <a:off x="1498339" y="4117068"/>
            <a:ext cx="103125" cy="73025"/>
            <a:chOff x="2160650" y="2927362"/>
            <a:chExt cx="103125" cy="73025"/>
          </a:xfrm>
        </p:grpSpPr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17007C53-F568-676C-F9B4-CBAD6B991C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BBB89E08-B9AC-353D-8999-6259AD58BD7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3BC55D30-83AF-A904-E987-B7D8345C45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926E43C0-7640-E117-C971-7EE2F8AE64CE}"/>
              </a:ext>
            </a:extLst>
          </p:cNvPr>
          <p:cNvGrpSpPr/>
          <p:nvPr/>
        </p:nvGrpSpPr>
        <p:grpSpPr>
          <a:xfrm>
            <a:off x="1498339" y="4411536"/>
            <a:ext cx="103125" cy="73025"/>
            <a:chOff x="2160650" y="2927362"/>
            <a:chExt cx="103125" cy="73025"/>
          </a:xfrm>
        </p:grpSpPr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D81A04C5-7AAF-A9E6-F46A-D3CDB844713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282C5FB7-9697-8A87-283C-1F61EE11559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BB674C86-BEAC-8AA1-95FC-84017ABCFEE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906255FA-9ECF-A4D9-3585-3A70AD69E966}"/>
              </a:ext>
            </a:extLst>
          </p:cNvPr>
          <p:cNvGrpSpPr/>
          <p:nvPr/>
        </p:nvGrpSpPr>
        <p:grpSpPr>
          <a:xfrm>
            <a:off x="1498339" y="4670445"/>
            <a:ext cx="103125" cy="73025"/>
            <a:chOff x="2160650" y="2927362"/>
            <a:chExt cx="103125" cy="73025"/>
          </a:xfrm>
        </p:grpSpPr>
        <p:cxnSp>
          <p:nvCxnSpPr>
            <p:cNvPr id="93" name="직선 연결선 92">
              <a:extLst>
                <a:ext uri="{FF2B5EF4-FFF2-40B4-BE49-F238E27FC236}">
                  <a16:creationId xmlns:a16="http://schemas.microsoft.com/office/drawing/2014/main" id="{7A6CD601-4755-4F3A-1096-A721E42931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직선 연결선 93">
              <a:extLst>
                <a:ext uri="{FF2B5EF4-FFF2-40B4-BE49-F238E27FC236}">
                  <a16:creationId xmlns:a16="http://schemas.microsoft.com/office/drawing/2014/main" id="{B23ED410-2AB0-6D85-D676-0E75F626CA5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88B33242-78A2-08A7-E20C-C5E052424C3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FFDFDF16-A1CF-76E9-A759-D19143B768E3}"/>
              </a:ext>
            </a:extLst>
          </p:cNvPr>
          <p:cNvSpPr/>
          <p:nvPr/>
        </p:nvSpPr>
        <p:spPr>
          <a:xfrm>
            <a:off x="5076783" y="1967657"/>
            <a:ext cx="846371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순서 변경 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291837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3E64BD-ABF1-5F49-6C9B-13C8B31996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2F593F3-1E8E-C7DB-1C53-B391DEB77DD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점검표</a:t>
            </a:r>
            <a:r>
              <a:rPr lang="ko-KR" altLang="en-US" sz="800" dirty="0">
                <a:solidFill>
                  <a:schemeClr val="tx1"/>
                </a:solidFill>
              </a:rPr>
              <a:t>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점검표</a:t>
            </a:r>
            <a:r>
              <a:rPr lang="ko-KR" altLang="en-US" sz="800" dirty="0">
                <a:solidFill>
                  <a:schemeClr val="tx1"/>
                </a:solidFill>
              </a:rPr>
              <a:t>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A9F6308-0F7F-8706-2117-586E67268B8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점검표</a:t>
            </a:r>
            <a:r>
              <a:rPr lang="ko-KR" altLang="en-US" sz="800" dirty="0">
                <a:solidFill>
                  <a:schemeClr val="tx1"/>
                </a:solidFill>
              </a:rPr>
              <a:t>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B06B05B-5D00-9ED0-9CB2-9AB433712AA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02933858"/>
              </p:ext>
            </p:extLst>
          </p:nvPr>
        </p:nvGraphicFramePr>
        <p:xfrm>
          <a:off x="7086601" y="501650"/>
          <a:ext cx="2057400" cy="13690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점검표명 인풋박스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94195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30557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42111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5C5B573-4537-771E-4D3A-B419C156AA4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7809EBE-ECF6-7F5B-40A3-EF19C77B1344}"/>
              </a:ext>
            </a:extLst>
          </p:cNvPr>
          <p:cNvSpPr/>
          <p:nvPr/>
        </p:nvSpPr>
        <p:spPr>
          <a:xfrm>
            <a:off x="84138" y="609955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E55ECE6-8284-BFA4-8AF1-C7D7D5C0931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7D48C84-AF40-1E89-B204-816B12B220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4334463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5053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공정관리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55651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점검표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198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7703E07-007E-3219-A0ED-80276C19455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82F1384-ED57-3D44-8B26-1F54B758C46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CBB4400-6515-8945-3EDD-91EF901D9E8D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5A7EA133-99C5-B973-BEBC-7CA779DCA82B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DC75CAFA-8F8A-1521-25B6-D4E19E726BE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63767E8D-6A4E-CA07-D872-626008089A6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7EF6AB51-AD30-D749-56AE-45F9C700AE1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8D4FF04A-2803-27FA-8F45-8A14F54E3DB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642CD33-A8A8-134E-6D6D-737369BBD8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087ED7BF-1AA7-48BC-7B98-9BD37D247E3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F95C32B8-3917-2236-BA8E-C8E6CA6BB61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FFAC759F-0AEC-EF01-4566-910E4C59AB6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727F303D-6AD8-C274-E1EB-26A7072BD1AE}"/>
              </a:ext>
            </a:extLst>
          </p:cNvPr>
          <p:cNvSpPr/>
          <p:nvPr/>
        </p:nvSpPr>
        <p:spPr>
          <a:xfrm>
            <a:off x="1311467" y="1652182"/>
            <a:ext cx="5433242" cy="1060022"/>
          </a:xfrm>
          <a:prstGeom prst="roundRect">
            <a:avLst>
              <a:gd name="adj" fmla="val 650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3F8C8BC-C07C-7327-3727-3C1A27B69EDF}"/>
              </a:ext>
            </a:extLst>
          </p:cNvPr>
          <p:cNvSpPr/>
          <p:nvPr/>
        </p:nvSpPr>
        <p:spPr>
          <a:xfrm>
            <a:off x="1397112" y="173780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08856DB-7A38-EB8E-C12E-A415855EE38F}"/>
              </a:ext>
            </a:extLst>
          </p:cNvPr>
          <p:cNvSpPr/>
          <p:nvPr/>
        </p:nvSpPr>
        <p:spPr>
          <a:xfrm>
            <a:off x="1498722" y="226973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8935989-BAEA-6680-836E-989C3FC2244D}"/>
              </a:ext>
            </a:extLst>
          </p:cNvPr>
          <p:cNvSpPr/>
          <p:nvPr/>
        </p:nvSpPr>
        <p:spPr>
          <a:xfrm>
            <a:off x="1498722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점검표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번호</a:t>
            </a:r>
          </a:p>
        </p:txBody>
      </p:sp>
      <p:sp>
        <p:nvSpPr>
          <p:cNvPr id="190" name="사각형: 둥근 모서리 189">
            <a:extLst>
              <a:ext uri="{FF2B5EF4-FFF2-40B4-BE49-F238E27FC236}">
                <a16:creationId xmlns:a16="http://schemas.microsoft.com/office/drawing/2014/main" id="{020EE2FF-CF92-1870-5720-1139538FAEF0}"/>
              </a:ext>
            </a:extLst>
          </p:cNvPr>
          <p:cNvSpPr/>
          <p:nvPr/>
        </p:nvSpPr>
        <p:spPr>
          <a:xfrm>
            <a:off x="1308713" y="2854684"/>
            <a:ext cx="5435994" cy="1647134"/>
          </a:xfrm>
          <a:prstGeom prst="roundRect">
            <a:avLst>
              <a:gd name="adj" fmla="val 465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FE420FF6-6057-9521-0F6C-DCDEE78F50D0}"/>
              </a:ext>
            </a:extLst>
          </p:cNvPr>
          <p:cNvSpPr/>
          <p:nvPr/>
        </p:nvSpPr>
        <p:spPr>
          <a:xfrm>
            <a:off x="1425913" y="293346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92" name="표 191">
            <a:extLst>
              <a:ext uri="{FF2B5EF4-FFF2-40B4-BE49-F238E27FC236}">
                <a16:creationId xmlns:a16="http://schemas.microsoft.com/office/drawing/2014/main" id="{E89D0558-E8C2-F31B-1A39-BAEFFF398C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7396170"/>
              </p:ext>
            </p:extLst>
          </p:nvPr>
        </p:nvGraphicFramePr>
        <p:xfrm>
          <a:off x="1392836" y="3190498"/>
          <a:ext cx="5242636" cy="11383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0996">
                  <a:extLst>
                    <a:ext uri="{9D8B030D-6E8A-4147-A177-3AD203B41FA5}">
                      <a16:colId xmlns:a16="http://schemas.microsoft.com/office/drawing/2014/main" val="1660049170"/>
                    </a:ext>
                  </a:extLst>
                </a:gridCol>
                <a:gridCol w="290996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0326">
                  <a:extLst>
                    <a:ext uri="{9D8B030D-6E8A-4147-A177-3AD203B41FA5}">
                      <a16:colId xmlns:a16="http://schemas.microsoft.com/office/drawing/2014/main" val="2496291586"/>
                    </a:ext>
                  </a:extLst>
                </a:gridCol>
                <a:gridCol w="730326">
                  <a:extLst>
                    <a:ext uri="{9D8B030D-6E8A-4147-A177-3AD203B41FA5}">
                      <a16:colId xmlns:a16="http://schemas.microsoft.com/office/drawing/2014/main" val="3774793593"/>
                    </a:ext>
                  </a:extLst>
                </a:gridCol>
                <a:gridCol w="1774130">
                  <a:extLst>
                    <a:ext uri="{9D8B030D-6E8A-4147-A177-3AD203B41FA5}">
                      <a16:colId xmlns:a16="http://schemas.microsoft.com/office/drawing/2014/main" val="354046751"/>
                    </a:ext>
                  </a:extLst>
                </a:gridCol>
                <a:gridCol w="712931">
                  <a:extLst>
                    <a:ext uri="{9D8B030D-6E8A-4147-A177-3AD203B41FA5}">
                      <a16:colId xmlns:a16="http://schemas.microsoft.com/office/drawing/2014/main" val="576219688"/>
                    </a:ext>
                  </a:extLst>
                </a:gridCol>
                <a:gridCol w="712931">
                  <a:extLst>
                    <a:ext uri="{9D8B030D-6E8A-4147-A177-3AD203B41FA5}">
                      <a16:colId xmlns:a16="http://schemas.microsoft.com/office/drawing/2014/main" val="716916710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1.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수입검사 기준 확인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199656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항목명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58C622A7-6EC4-B541-A460-5DC15522FB2D}"/>
              </a:ext>
            </a:extLst>
          </p:cNvPr>
          <p:cNvSpPr/>
          <p:nvPr/>
        </p:nvSpPr>
        <p:spPr>
          <a:xfrm>
            <a:off x="5839447" y="290511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항목 등록</a:t>
            </a:r>
          </a:p>
        </p:txBody>
      </p:sp>
      <p:sp>
        <p:nvSpPr>
          <p:cNvPr id="210" name="타원 209">
            <a:extLst>
              <a:ext uri="{FF2B5EF4-FFF2-40B4-BE49-F238E27FC236}">
                <a16:creationId xmlns:a16="http://schemas.microsoft.com/office/drawing/2014/main" id="{086324CB-E708-1FF7-C96F-A72339DC443B}"/>
              </a:ext>
            </a:extLst>
          </p:cNvPr>
          <p:cNvSpPr/>
          <p:nvPr/>
        </p:nvSpPr>
        <p:spPr>
          <a:xfrm>
            <a:off x="6561173" y="29482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CDC90F1-12B7-EDFC-085C-BB7B9C80157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 err="1">
                <a:solidFill>
                  <a:schemeClr val="tx1"/>
                </a:solidFill>
                <a:latin typeface="+mn-ea"/>
              </a:rPr>
              <a:t>점검표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9048DFE-EF4F-CE48-7D68-864519D568E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점검표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상세를 관리합니다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9962D0A-43CE-C3D6-6128-3FBDA9CDB285}"/>
              </a:ext>
            </a:extLst>
          </p:cNvPr>
          <p:cNvSpPr/>
          <p:nvPr/>
        </p:nvSpPr>
        <p:spPr>
          <a:xfrm>
            <a:off x="2787992" y="226973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1.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원재료 품질관리 기준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50D8C1E-A09C-04C6-FC01-BFFB8687DA53}"/>
              </a:ext>
            </a:extLst>
          </p:cNvPr>
          <p:cNvSpPr/>
          <p:nvPr/>
        </p:nvSpPr>
        <p:spPr>
          <a:xfrm>
            <a:off x="2787992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점검표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D0C7169-BF45-AB64-D206-070E2CF3638D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FD2AD11-4486-728D-D4AF-8C4EB1DAA0A5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DD95F5CA-B780-3C8D-8774-6FAA4C0555D7}"/>
              </a:ext>
            </a:extLst>
          </p:cNvPr>
          <p:cNvSpPr/>
          <p:nvPr/>
        </p:nvSpPr>
        <p:spPr>
          <a:xfrm>
            <a:off x="5075696" y="6420858"/>
            <a:ext cx="82141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7E2B6B0-27E0-7869-8D64-DDBDFE5F6525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2FD1065-641F-6CB9-7410-4A9508491A53}"/>
              </a:ext>
            </a:extLst>
          </p:cNvPr>
          <p:cNvSpPr/>
          <p:nvPr/>
        </p:nvSpPr>
        <p:spPr>
          <a:xfrm>
            <a:off x="4077744" y="226973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D7948B4-7FB2-C281-2659-C9662A2A2C1F}"/>
              </a:ext>
            </a:extLst>
          </p:cNvPr>
          <p:cNvSpPr/>
          <p:nvPr/>
        </p:nvSpPr>
        <p:spPr>
          <a:xfrm>
            <a:off x="4077744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13379C66-6245-80A8-53FC-5D8464D41CD9}"/>
              </a:ext>
            </a:extLst>
          </p:cNvPr>
          <p:cNvSpPr/>
          <p:nvPr/>
        </p:nvSpPr>
        <p:spPr>
          <a:xfrm>
            <a:off x="3914545" y="231249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91008171-D40D-5852-D50D-8C735DF5B036}"/>
              </a:ext>
            </a:extLst>
          </p:cNvPr>
          <p:cNvGrpSpPr/>
          <p:nvPr/>
        </p:nvGrpSpPr>
        <p:grpSpPr>
          <a:xfrm>
            <a:off x="1487097" y="3579190"/>
            <a:ext cx="103125" cy="73025"/>
            <a:chOff x="2160650" y="2927362"/>
            <a:chExt cx="103125" cy="73025"/>
          </a:xfrm>
        </p:grpSpPr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D898BF5F-FB5B-4908-650B-A23E69FFAE7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94284E83-3225-E867-FCD5-C2A7E5BD8A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771D6257-FFAC-45D8-BE57-883F882B67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EC661CB8-78D6-F828-6CB3-8A2D36AC7B96}"/>
              </a:ext>
            </a:extLst>
          </p:cNvPr>
          <p:cNvGrpSpPr/>
          <p:nvPr/>
        </p:nvGrpSpPr>
        <p:grpSpPr>
          <a:xfrm>
            <a:off x="1487097" y="3873658"/>
            <a:ext cx="103125" cy="73025"/>
            <a:chOff x="2160650" y="2927362"/>
            <a:chExt cx="103125" cy="73025"/>
          </a:xfrm>
        </p:grpSpPr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6EB110AA-FD40-C45E-003F-0BAFD1E2BE4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69BBB03A-11C4-8E49-6011-89F6E940B4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F7D5CBEB-9798-FA39-C9C8-2E58B8B629E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A25A07A4-D704-AE9F-8475-90DAE6D483A1}"/>
              </a:ext>
            </a:extLst>
          </p:cNvPr>
          <p:cNvGrpSpPr/>
          <p:nvPr/>
        </p:nvGrpSpPr>
        <p:grpSpPr>
          <a:xfrm>
            <a:off x="1487097" y="4132567"/>
            <a:ext cx="103125" cy="73025"/>
            <a:chOff x="2160650" y="2927362"/>
            <a:chExt cx="103125" cy="73025"/>
          </a:xfrm>
        </p:grpSpPr>
        <p:cxnSp>
          <p:nvCxnSpPr>
            <p:cNvPr id="60" name="직선 연결선 59">
              <a:extLst>
                <a:ext uri="{FF2B5EF4-FFF2-40B4-BE49-F238E27FC236}">
                  <a16:creationId xmlns:a16="http://schemas.microsoft.com/office/drawing/2014/main" id="{B2D24A97-D74A-0C92-1B8C-53119C804A7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85BD0D99-F87E-65EE-EEBC-29F334EB122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3FC84E63-6D87-9673-4B9F-83A511943CC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타원 62">
            <a:extLst>
              <a:ext uri="{FF2B5EF4-FFF2-40B4-BE49-F238E27FC236}">
                <a16:creationId xmlns:a16="http://schemas.microsoft.com/office/drawing/2014/main" id="{6716AF77-8288-607C-529B-78C385CACA6F}"/>
              </a:ext>
            </a:extLst>
          </p:cNvPr>
          <p:cNvSpPr/>
          <p:nvPr/>
        </p:nvSpPr>
        <p:spPr>
          <a:xfrm>
            <a:off x="1894014" y="343567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18595856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2A3B16-E103-4369-2926-EBB0E4674F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18BB950-CF45-A271-26A8-F9036DB16B8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매뉴얼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기준</a:t>
            </a:r>
            <a:r>
              <a:rPr lang="en-US" altLang="ko-KR" sz="800" dirty="0">
                <a:solidFill>
                  <a:schemeClr val="tx1"/>
                </a:solidFill>
              </a:rPr>
              <a:t>/</a:t>
            </a:r>
            <a:r>
              <a:rPr lang="ko-KR" altLang="en-US" sz="800" dirty="0">
                <a:solidFill>
                  <a:schemeClr val="tx1"/>
                </a:solidFill>
              </a:rPr>
              <a:t>매뉴얼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B072014-5B89-001E-5395-B13D2742373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1ECA2E-0BDE-2CF2-E496-BC24E8123E9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68667730"/>
              </p:ext>
            </p:extLst>
          </p:nvPr>
        </p:nvGraphicFramePr>
        <p:xfrm>
          <a:off x="7086601" y="501650"/>
          <a:ext cx="2057400" cy="11576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 인풋박스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94195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파일탐색기 팝업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305576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896E545-3F41-384F-86CF-4D9B3CB9BF7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B40D577-804E-3281-A559-9164A0FCD89D}"/>
              </a:ext>
            </a:extLst>
          </p:cNvPr>
          <p:cNvSpPr/>
          <p:nvPr/>
        </p:nvSpPr>
        <p:spPr>
          <a:xfrm>
            <a:off x="84138" y="609955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2553F3E-5BAF-FF5E-7E11-72A57C6AD99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0627F24-50C4-55A8-78A4-A76830AE30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0299694"/>
              </p:ext>
            </p:extLst>
          </p:nvPr>
        </p:nvGraphicFramePr>
        <p:xfrm>
          <a:off x="182390" y="1483843"/>
          <a:ext cx="872399" cy="25398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77522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21951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5053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9765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공정관리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55651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점검표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198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D158E9-D38D-A8A6-17BC-9DCC426FD48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15773EE-5811-2254-EA9B-F3B47E2E807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154DC8FE-5A76-3BDF-D7C8-1FE91D96EB91}"/>
              </a:ext>
            </a:extLst>
          </p:cNvPr>
          <p:cNvSpPr/>
          <p:nvPr/>
        </p:nvSpPr>
        <p:spPr>
          <a:xfrm>
            <a:off x="441967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94A4004D-4083-B167-4224-80F5168344CE}"/>
              </a:ext>
            </a:extLst>
          </p:cNvPr>
          <p:cNvGrpSpPr/>
          <p:nvPr/>
        </p:nvGrpSpPr>
        <p:grpSpPr>
          <a:xfrm>
            <a:off x="182390" y="790201"/>
            <a:ext cx="103125" cy="73025"/>
            <a:chOff x="2160650" y="2927362"/>
            <a:chExt cx="103125" cy="73025"/>
          </a:xfrm>
        </p:grpSpPr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50D6DFA6-60E8-050F-8EE0-46E49371A4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B93E3D3E-9181-BDA4-23FE-02A89D9A6E6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4A9588D6-F7E4-69E2-5A40-7D4C6603079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366F02C5-2A2A-7E8B-2402-6C10E45E286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FEDEF45-C5AD-0B76-0DF1-6B29B0B955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8" name="그룹 17">
            <a:extLst>
              <a:ext uri="{FF2B5EF4-FFF2-40B4-BE49-F238E27FC236}">
                <a16:creationId xmlns:a16="http://schemas.microsoft.com/office/drawing/2014/main" id="{BAECCEDE-3CF2-6923-5CA0-EB855B7DB39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AE928719-29B9-7B51-F3FF-DCF5DC26A01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AC3BD461-C545-675C-59F2-B2C9296E26F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9BC1647-C0C6-18E0-52F7-935CF3AB92F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항목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3ABF4D1-297D-2A96-B8D1-1B5D2D66CC6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항목 상세를 관리합니다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7D185FC6-C6CE-2414-C1BD-D79369B89AB5}"/>
              </a:ext>
            </a:extLst>
          </p:cNvPr>
          <p:cNvSpPr/>
          <p:nvPr/>
        </p:nvSpPr>
        <p:spPr>
          <a:xfrm>
            <a:off x="1311467" y="1652181"/>
            <a:ext cx="5433242" cy="1053885"/>
          </a:xfrm>
          <a:prstGeom prst="roundRect">
            <a:avLst>
              <a:gd name="adj" fmla="val 650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23EB8C99-9B73-7A56-68F4-3C926BC0966F}"/>
              </a:ext>
            </a:extLst>
          </p:cNvPr>
          <p:cNvSpPr/>
          <p:nvPr/>
        </p:nvSpPr>
        <p:spPr>
          <a:xfrm>
            <a:off x="1397112" y="173780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0CF0F97-68DF-EAE1-348F-92876C70B1E7}"/>
              </a:ext>
            </a:extLst>
          </p:cNvPr>
          <p:cNvSpPr/>
          <p:nvPr/>
        </p:nvSpPr>
        <p:spPr>
          <a:xfrm>
            <a:off x="2791203" y="226973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1.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수입검사 기준 확인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D56A5641-1862-9225-5EB6-868B6D7DE26E}"/>
              </a:ext>
            </a:extLst>
          </p:cNvPr>
          <p:cNvSpPr/>
          <p:nvPr/>
        </p:nvSpPr>
        <p:spPr>
          <a:xfrm>
            <a:off x="2791203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항목명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5582B29-CAFC-E3AE-8DEF-0295DC9ED810}"/>
              </a:ext>
            </a:extLst>
          </p:cNvPr>
          <p:cNvSpPr/>
          <p:nvPr/>
        </p:nvSpPr>
        <p:spPr>
          <a:xfrm>
            <a:off x="1498722" y="2269737"/>
            <a:ext cx="126827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16BF95CF-EE26-2E2D-C02C-4BDEF204DD54}"/>
              </a:ext>
            </a:extLst>
          </p:cNvPr>
          <p:cNvSpPr/>
          <p:nvPr/>
        </p:nvSpPr>
        <p:spPr>
          <a:xfrm>
            <a:off x="1498722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 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049C174D-E7B8-B0D6-36B6-B035423708CA}"/>
              </a:ext>
            </a:extLst>
          </p:cNvPr>
          <p:cNvSpPr/>
          <p:nvPr/>
        </p:nvSpPr>
        <p:spPr>
          <a:xfrm>
            <a:off x="5370960" y="226973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BEDDFFA-D5D2-7876-E794-5C1270E195CE}"/>
              </a:ext>
            </a:extLst>
          </p:cNvPr>
          <p:cNvSpPr/>
          <p:nvPr/>
        </p:nvSpPr>
        <p:spPr>
          <a:xfrm>
            <a:off x="5370960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C952F757-0AEB-E810-F282-C4CCBA503090}"/>
              </a:ext>
            </a:extLst>
          </p:cNvPr>
          <p:cNvSpPr/>
          <p:nvPr/>
        </p:nvSpPr>
        <p:spPr>
          <a:xfrm>
            <a:off x="5948684" y="642085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6B5EC5A-A8AD-723F-D28B-38D8B7190E2E}"/>
              </a:ext>
            </a:extLst>
          </p:cNvPr>
          <p:cNvSpPr/>
          <p:nvPr/>
        </p:nvSpPr>
        <p:spPr>
          <a:xfrm>
            <a:off x="1150163" y="6325383"/>
            <a:ext cx="5847537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F4026B67-314E-4F28-C85C-0C58A7210495}"/>
              </a:ext>
            </a:extLst>
          </p:cNvPr>
          <p:cNvSpPr/>
          <p:nvPr/>
        </p:nvSpPr>
        <p:spPr>
          <a:xfrm>
            <a:off x="5075696" y="6420858"/>
            <a:ext cx="82141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198A48EF-0FB5-7A69-BEAD-68BEA10F750E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59ED6330-FDB5-A27D-7DBB-3C9A6277C942}"/>
              </a:ext>
            </a:extLst>
          </p:cNvPr>
          <p:cNvSpPr/>
          <p:nvPr/>
        </p:nvSpPr>
        <p:spPr>
          <a:xfrm>
            <a:off x="1311467" y="2840856"/>
            <a:ext cx="5433246" cy="1280111"/>
          </a:xfrm>
          <a:prstGeom prst="roundRect">
            <a:avLst>
              <a:gd name="adj" fmla="val 578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6EA94AEA-01C9-F666-2DD4-D3BE02CD54A4}"/>
              </a:ext>
            </a:extLst>
          </p:cNvPr>
          <p:cNvSpPr/>
          <p:nvPr/>
        </p:nvSpPr>
        <p:spPr>
          <a:xfrm>
            <a:off x="1397112" y="293829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문서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E4610EA2-9BEC-54CF-6A9B-DDB708D2847B}"/>
              </a:ext>
            </a:extLst>
          </p:cNvPr>
          <p:cNvGrpSpPr/>
          <p:nvPr/>
        </p:nvGrpSpPr>
        <p:grpSpPr>
          <a:xfrm rot="2700000">
            <a:off x="6312701" y="3439864"/>
            <a:ext cx="182172" cy="178473"/>
            <a:chOff x="6543991" y="4024834"/>
            <a:chExt cx="314961" cy="308569"/>
          </a:xfrm>
        </p:grpSpPr>
        <p:sp>
          <p:nvSpPr>
            <p:cNvPr id="70" name="타원 108">
              <a:extLst>
                <a:ext uri="{FF2B5EF4-FFF2-40B4-BE49-F238E27FC236}">
                  <a16:creationId xmlns:a16="http://schemas.microsoft.com/office/drawing/2014/main" id="{F324056C-D950-D7A1-2CF8-335D19798610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71" name="그래픽 70" descr="닫기">
              <a:extLst>
                <a:ext uri="{FF2B5EF4-FFF2-40B4-BE49-F238E27FC236}">
                  <a16:creationId xmlns:a16="http://schemas.microsoft.com/office/drawing/2014/main" id="{B15A07A3-9AAE-A570-BDC1-1DAEFF24471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4F19D03B-884B-CA66-F034-B9A7010F2E08}"/>
              </a:ext>
            </a:extLst>
          </p:cNvPr>
          <p:cNvSpPr/>
          <p:nvPr/>
        </p:nvSpPr>
        <p:spPr>
          <a:xfrm>
            <a:off x="6164104" y="32018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CC47FFB7-43B7-0A79-C0EC-A8D489DC5F5E}"/>
              </a:ext>
            </a:extLst>
          </p:cNvPr>
          <p:cNvSpPr/>
          <p:nvPr/>
        </p:nvSpPr>
        <p:spPr>
          <a:xfrm>
            <a:off x="1498340" y="3412249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A9C22EF1-B436-FF0F-6142-89197D2925F6}"/>
              </a:ext>
            </a:extLst>
          </p:cNvPr>
          <p:cNvGrpSpPr/>
          <p:nvPr/>
        </p:nvGrpSpPr>
        <p:grpSpPr>
          <a:xfrm rot="2700000">
            <a:off x="6312701" y="3746978"/>
            <a:ext cx="182172" cy="178473"/>
            <a:chOff x="6543991" y="4024834"/>
            <a:chExt cx="314961" cy="308569"/>
          </a:xfrm>
        </p:grpSpPr>
        <p:sp>
          <p:nvSpPr>
            <p:cNvPr id="79" name="타원 108">
              <a:extLst>
                <a:ext uri="{FF2B5EF4-FFF2-40B4-BE49-F238E27FC236}">
                  <a16:creationId xmlns:a16="http://schemas.microsoft.com/office/drawing/2014/main" id="{5969F483-33C0-FBA4-175B-AE440312F671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80" name="그래픽 79" descr="닫기">
              <a:extLst>
                <a:ext uri="{FF2B5EF4-FFF2-40B4-BE49-F238E27FC236}">
                  <a16:creationId xmlns:a16="http://schemas.microsoft.com/office/drawing/2014/main" id="{31F2B6D8-6CD4-5A0D-291C-DB2418098CE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E1B71AA6-E44D-8224-88AD-F601E37BE36A}"/>
              </a:ext>
            </a:extLst>
          </p:cNvPr>
          <p:cNvSpPr/>
          <p:nvPr/>
        </p:nvSpPr>
        <p:spPr>
          <a:xfrm>
            <a:off x="1498340" y="37193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C1522980-6EE0-90AA-5B8A-42EBBE9ACC09}"/>
              </a:ext>
            </a:extLst>
          </p:cNvPr>
          <p:cNvSpPr/>
          <p:nvPr/>
        </p:nvSpPr>
        <p:spPr>
          <a:xfrm>
            <a:off x="1835128" y="3171263"/>
            <a:ext cx="7680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 번호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37406E61-8E4B-C900-DDAB-8E11BFAE9C73}"/>
              </a:ext>
            </a:extLst>
          </p:cNvPr>
          <p:cNvSpPr/>
          <p:nvPr/>
        </p:nvSpPr>
        <p:spPr>
          <a:xfrm>
            <a:off x="1839035" y="3411627"/>
            <a:ext cx="107752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QM-std-1-1-1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939D3A6F-E3CC-D15D-2C82-A82DA0C0113D}"/>
              </a:ext>
            </a:extLst>
          </p:cNvPr>
          <p:cNvSpPr/>
          <p:nvPr/>
        </p:nvSpPr>
        <p:spPr>
          <a:xfrm>
            <a:off x="1839035" y="3718741"/>
            <a:ext cx="107752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QM-std-1-1-1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89D14C8-7A65-7B25-D45E-518C6F454EF5}"/>
              </a:ext>
            </a:extLst>
          </p:cNvPr>
          <p:cNvSpPr/>
          <p:nvPr/>
        </p:nvSpPr>
        <p:spPr>
          <a:xfrm>
            <a:off x="2931856" y="3171263"/>
            <a:ext cx="7680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586CFD1-6D70-94D0-D6CD-7C8F642D43C5}"/>
              </a:ext>
            </a:extLst>
          </p:cNvPr>
          <p:cNvSpPr/>
          <p:nvPr/>
        </p:nvSpPr>
        <p:spPr>
          <a:xfrm>
            <a:off x="2935763" y="3411627"/>
            <a:ext cx="107752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u="sng" dirty="0" err="1">
                <a:solidFill>
                  <a:schemeClr val="tx1"/>
                </a:solidFill>
                <a:latin typeface="+mn-ea"/>
              </a:rPr>
              <a:t>문서명</a:t>
            </a:r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5DDE958D-ACE6-2F3E-60E0-3970BE02426D}"/>
              </a:ext>
            </a:extLst>
          </p:cNvPr>
          <p:cNvSpPr/>
          <p:nvPr/>
        </p:nvSpPr>
        <p:spPr>
          <a:xfrm>
            <a:off x="2935763" y="3718741"/>
            <a:ext cx="107752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u="sng" dirty="0" err="1">
                <a:solidFill>
                  <a:schemeClr val="tx1"/>
                </a:solidFill>
                <a:latin typeface="+mn-ea"/>
              </a:rPr>
              <a:t>문서명</a:t>
            </a:r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EF90760E-5537-C3A9-3AF8-A8999371A581}"/>
              </a:ext>
            </a:extLst>
          </p:cNvPr>
          <p:cNvSpPr/>
          <p:nvPr/>
        </p:nvSpPr>
        <p:spPr>
          <a:xfrm>
            <a:off x="4035737" y="3171263"/>
            <a:ext cx="7680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개정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1994801F-8956-83B8-DB76-1A470A56732B}"/>
              </a:ext>
            </a:extLst>
          </p:cNvPr>
          <p:cNvSpPr/>
          <p:nvPr/>
        </p:nvSpPr>
        <p:spPr>
          <a:xfrm>
            <a:off x="4039643" y="3411627"/>
            <a:ext cx="107752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REV12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9D36C62E-8F0A-139D-C44E-AC004A040D48}"/>
              </a:ext>
            </a:extLst>
          </p:cNvPr>
          <p:cNvSpPr/>
          <p:nvPr/>
        </p:nvSpPr>
        <p:spPr>
          <a:xfrm>
            <a:off x="4039643" y="3718741"/>
            <a:ext cx="107752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REV12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A5C25FDA-92C9-DDF5-9B43-752DA3317A64}"/>
              </a:ext>
            </a:extLst>
          </p:cNvPr>
          <p:cNvSpPr/>
          <p:nvPr/>
        </p:nvSpPr>
        <p:spPr>
          <a:xfrm>
            <a:off x="5142369" y="3171263"/>
            <a:ext cx="7680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시행일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630887C-D4CF-2B3B-1C43-90AA50DE036D}"/>
              </a:ext>
            </a:extLst>
          </p:cNvPr>
          <p:cNvSpPr/>
          <p:nvPr/>
        </p:nvSpPr>
        <p:spPr>
          <a:xfrm>
            <a:off x="5146275" y="3411627"/>
            <a:ext cx="107752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3933E982-EB77-1042-2136-998121EDFBE4}"/>
              </a:ext>
            </a:extLst>
          </p:cNvPr>
          <p:cNvSpPr/>
          <p:nvPr/>
        </p:nvSpPr>
        <p:spPr>
          <a:xfrm>
            <a:off x="5146275" y="3718741"/>
            <a:ext cx="107752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2026-01-06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531DE132-98D8-BAA4-4DE3-E7D5B9E49959}"/>
              </a:ext>
            </a:extLst>
          </p:cNvPr>
          <p:cNvSpPr/>
          <p:nvPr/>
        </p:nvSpPr>
        <p:spPr>
          <a:xfrm>
            <a:off x="1493369" y="3171263"/>
            <a:ext cx="3896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순서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4C620F68-E2C3-2970-DC6A-71F4EC0ADEEA}"/>
              </a:ext>
            </a:extLst>
          </p:cNvPr>
          <p:cNvGrpSpPr/>
          <p:nvPr/>
        </p:nvGrpSpPr>
        <p:grpSpPr>
          <a:xfrm>
            <a:off x="1586048" y="3507504"/>
            <a:ext cx="103125" cy="73025"/>
            <a:chOff x="2160650" y="2927362"/>
            <a:chExt cx="103125" cy="73025"/>
          </a:xfrm>
        </p:grpSpPr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AB5C0C2C-2B5B-DAA9-1731-162DE2F949A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DE5B7216-7507-F993-EA8D-E8E92E79DE1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직선 연결선 111">
              <a:extLst>
                <a:ext uri="{FF2B5EF4-FFF2-40B4-BE49-F238E27FC236}">
                  <a16:creationId xmlns:a16="http://schemas.microsoft.com/office/drawing/2014/main" id="{EA6CF532-A953-B61A-4CEF-76EED8162C4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FB1B7C8A-A01E-EE7B-1922-1EC1C6D41C12}"/>
              </a:ext>
            </a:extLst>
          </p:cNvPr>
          <p:cNvGrpSpPr/>
          <p:nvPr/>
        </p:nvGrpSpPr>
        <p:grpSpPr>
          <a:xfrm>
            <a:off x="1586048" y="3801972"/>
            <a:ext cx="103125" cy="73025"/>
            <a:chOff x="2160650" y="2927362"/>
            <a:chExt cx="103125" cy="73025"/>
          </a:xfrm>
        </p:grpSpPr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B7141452-A7EA-3AED-2A5F-1735443D26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3B1EE9B9-BD18-C844-01D2-87DF0F1DE97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DE68B5A2-7835-123E-7814-9CEE83138AE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1" name="타원 120">
            <a:extLst>
              <a:ext uri="{FF2B5EF4-FFF2-40B4-BE49-F238E27FC236}">
                <a16:creationId xmlns:a16="http://schemas.microsoft.com/office/drawing/2014/main" id="{D886ACDD-D996-1639-45C3-3B1143777A3D}"/>
              </a:ext>
            </a:extLst>
          </p:cNvPr>
          <p:cNvSpPr/>
          <p:nvPr/>
        </p:nvSpPr>
        <p:spPr>
          <a:xfrm>
            <a:off x="3914545" y="231249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236E54C8-CAFA-30AA-04F9-AF05953D3440}"/>
              </a:ext>
            </a:extLst>
          </p:cNvPr>
          <p:cNvSpPr/>
          <p:nvPr/>
        </p:nvSpPr>
        <p:spPr>
          <a:xfrm>
            <a:off x="3796042" y="34499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1D1D5907-9D63-44C3-EDDF-B8AC287DFC5B}"/>
              </a:ext>
            </a:extLst>
          </p:cNvPr>
          <p:cNvSpPr/>
          <p:nvPr/>
        </p:nvSpPr>
        <p:spPr>
          <a:xfrm>
            <a:off x="4078479" y="2269737"/>
            <a:ext cx="12682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소개 문구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AB6B0789-1E94-B132-8134-2D849F8223D3}"/>
              </a:ext>
            </a:extLst>
          </p:cNvPr>
          <p:cNvSpPr/>
          <p:nvPr/>
        </p:nvSpPr>
        <p:spPr>
          <a:xfrm>
            <a:off x="4078479" y="2029373"/>
            <a:ext cx="12307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소개</a:t>
            </a:r>
          </a:p>
        </p:txBody>
      </p:sp>
    </p:spTree>
    <p:extLst>
      <p:ext uri="{BB962C8B-B14F-4D97-AF65-F5344CB8AC3E}">
        <p14:creationId xmlns:p14="http://schemas.microsoft.com/office/powerpoint/2010/main" val="985692021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46CFB7-5265-E1BD-A147-C5153416ED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5762A0D-D364-594B-93D1-E0E7B399B7BF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13998D5-E14B-2E3F-A77C-42F4F1B121B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930E9FFB-7775-EDD8-6417-684F48ECC4F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80EAF60-D5A6-EBD8-72E5-10E82201A12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LOT </a:t>
            </a:r>
            <a:r>
              <a:rPr lang="ko-KR" altLang="en-US" sz="800" dirty="0">
                <a:solidFill>
                  <a:schemeClr val="tx1"/>
                </a:solidFill>
              </a:rPr>
              <a:t>구분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E1BB387-EFDB-8A85-CA23-0BBF341A0DF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31539B2A-8FE5-536A-7350-B11B8D4705CB}"/>
              </a:ext>
            </a:extLst>
          </p:cNvPr>
          <p:cNvSpPr/>
          <p:nvPr/>
        </p:nvSpPr>
        <p:spPr>
          <a:xfrm>
            <a:off x="303468" y="789081"/>
            <a:ext cx="1296732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로트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구분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9AFE2EF-13E1-498A-764F-CE2DAF637FE2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F29C15CC-3F47-27D3-EDC4-2EB0AEB4B3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2038967"/>
              </p:ext>
            </p:extLst>
          </p:nvPr>
        </p:nvGraphicFramePr>
        <p:xfrm>
          <a:off x="303468" y="1107024"/>
          <a:ext cx="5679635" cy="1219700"/>
        </p:xfrm>
        <a:graphic>
          <a:graphicData uri="http://schemas.openxmlformats.org/drawingml/2006/table">
            <a:tbl>
              <a:tblPr/>
              <a:tblGrid>
                <a:gridCol w="1135927">
                  <a:extLst>
                    <a:ext uri="{9D8B030D-6E8A-4147-A177-3AD203B41FA5}">
                      <a16:colId xmlns:a16="http://schemas.microsoft.com/office/drawing/2014/main" val="2659073880"/>
                    </a:ext>
                  </a:extLst>
                </a:gridCol>
                <a:gridCol w="1135927">
                  <a:extLst>
                    <a:ext uri="{9D8B030D-6E8A-4147-A177-3AD203B41FA5}">
                      <a16:colId xmlns:a16="http://schemas.microsoft.com/office/drawing/2014/main" val="2497051792"/>
                    </a:ext>
                  </a:extLst>
                </a:gridCol>
                <a:gridCol w="1135927">
                  <a:extLst>
                    <a:ext uri="{9D8B030D-6E8A-4147-A177-3AD203B41FA5}">
                      <a16:colId xmlns:a16="http://schemas.microsoft.com/office/drawing/2014/main" val="313580735"/>
                    </a:ext>
                  </a:extLst>
                </a:gridCol>
                <a:gridCol w="1135927">
                  <a:extLst>
                    <a:ext uri="{9D8B030D-6E8A-4147-A177-3AD203B41FA5}">
                      <a16:colId xmlns:a16="http://schemas.microsoft.com/office/drawing/2014/main" val="874939727"/>
                    </a:ext>
                  </a:extLst>
                </a:gridCol>
                <a:gridCol w="1135927">
                  <a:extLst>
                    <a:ext uri="{9D8B030D-6E8A-4147-A177-3AD203B41FA5}">
                      <a16:colId xmlns:a16="http://schemas.microsoft.com/office/drawing/2014/main" val="3628135230"/>
                    </a:ext>
                  </a:extLst>
                </a:gridCol>
              </a:tblGrid>
              <a:tr h="304925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600" b="1" dirty="0">
                          <a:latin typeface="+mn-ea"/>
                          <a:ea typeface="+mn-ea"/>
                        </a:rPr>
                        <a:t>LOT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발행문서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생성 규칙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예시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130192"/>
                  </a:ext>
                </a:extLst>
              </a:tr>
              <a:tr h="304925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원자재</a:t>
                      </a:r>
                      <a:r>
                        <a:rPr lang="en-US" sz="600" b="1" dirty="0">
                          <a:latin typeface="+mn-ea"/>
                          <a:ea typeface="+mn-ea"/>
                        </a:rPr>
                        <a:t>LOT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>
                          <a:latin typeface="+mn-ea"/>
                          <a:ea typeface="+mn-ea"/>
                        </a:rPr>
                        <a:t>수입검사성적서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>
                          <a:latin typeface="+mn-ea"/>
                          <a:ea typeface="+mn-ea"/>
                        </a:rPr>
                        <a:t>자재 입고시 부여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아래 내용 참조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240927-06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6083844"/>
                  </a:ext>
                </a:extLst>
              </a:tr>
              <a:tr h="304925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재고생산</a:t>
                      </a:r>
                      <a:r>
                        <a:rPr lang="en-US" sz="600" b="1" dirty="0">
                          <a:latin typeface="+mn-ea"/>
                          <a:ea typeface="+mn-ea"/>
                        </a:rPr>
                        <a:t>LOT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>
                          <a:latin typeface="+mn-ea"/>
                          <a:ea typeface="+mn-ea"/>
                        </a:rPr>
                        <a:t>재고생산 작업일지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>
                          <a:latin typeface="+mn-ea"/>
                          <a:ea typeface="+mn-ea"/>
                        </a:rPr>
                        <a:t>재고 생산 시 부여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아래 내용 참조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600" dirty="0">
                          <a:latin typeface="+mn-ea"/>
                          <a:ea typeface="+mn-ea"/>
                        </a:rPr>
                        <a:t>TS4B19-40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951384"/>
                  </a:ext>
                </a:extLst>
              </a:tr>
              <a:tr h="304925"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수주</a:t>
                      </a:r>
                      <a:r>
                        <a:rPr lang="en-US" sz="600" b="1" dirty="0">
                          <a:latin typeface="+mn-ea"/>
                          <a:ea typeface="+mn-ea"/>
                        </a:rPr>
                        <a:t>LOT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수주서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수주 등록 시 부여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아래 내용 참조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buNone/>
                      </a:pPr>
                      <a:r>
                        <a:rPr lang="en-US" sz="600" dirty="0">
                          <a:latin typeface="+mn-ea"/>
                          <a:ea typeface="+mn-ea"/>
                        </a:rPr>
                        <a:t>KD-TS-250717-02</a:t>
                      </a:r>
                    </a:p>
                  </a:txBody>
                  <a:tcPr marL="65845" marR="65845" marT="32923" marB="32923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29439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774952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0E0DD9-8349-7B92-886F-D79D693888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ED39115-4656-066F-0A74-CBF60414AC2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F53A1BA-8AFA-2749-2A28-11867F10D87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44863343-1661-B8EA-AC81-1A0F4BC821D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4296809-9E1D-A0FC-3886-42F02F1DE54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LOT </a:t>
            </a:r>
            <a:r>
              <a:rPr lang="ko-KR" altLang="en-US" sz="800" dirty="0">
                <a:solidFill>
                  <a:schemeClr val="tx1"/>
                </a:solidFill>
              </a:rPr>
              <a:t>부여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7848989-6E38-3995-929D-6DA4C1E1514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47A27B1-46CB-77BA-1CEA-5AD7F0854219}"/>
              </a:ext>
            </a:extLst>
          </p:cNvPr>
          <p:cNvSpPr/>
          <p:nvPr/>
        </p:nvSpPr>
        <p:spPr>
          <a:xfrm>
            <a:off x="303468" y="789081"/>
            <a:ext cx="1296732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Lot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부여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DD45BBC-5411-0A04-6D87-6DD7F1D700F0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2F549B25-AC27-58AA-81C4-B5B51F60F0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2876934"/>
              </p:ext>
            </p:extLst>
          </p:nvPr>
        </p:nvGraphicFramePr>
        <p:xfrm>
          <a:off x="303468" y="1407560"/>
          <a:ext cx="6360803" cy="5035604"/>
        </p:xfrm>
        <a:graphic>
          <a:graphicData uri="http://schemas.openxmlformats.org/drawingml/2006/table">
            <a:tbl>
              <a:tblPr/>
              <a:tblGrid>
                <a:gridCol w="6360803">
                  <a:extLst>
                    <a:ext uri="{9D8B030D-6E8A-4147-A177-3AD203B41FA5}">
                      <a16:colId xmlns:a16="http://schemas.microsoft.com/office/drawing/2014/main" val="795231307"/>
                    </a:ext>
                  </a:extLst>
                </a:gridCol>
              </a:tblGrid>
              <a:tr h="179843"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1. </a:t>
                      </a:r>
                      <a:r>
                        <a:rPr lang="ko-KR" altLang="en-US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원자재 </a:t>
                      </a:r>
                      <a:r>
                        <a:rPr lang="en-US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 </a:t>
                      </a:r>
                      <a:r>
                        <a:rPr lang="ko-KR" altLang="en-US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부여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2054579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1)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원자재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부여 대상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9431598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    1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일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1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회 입고분을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1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개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로 선정하며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,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모든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에 대해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를 부여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2598693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    Lot 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는 원자재 </a:t>
                      </a:r>
                      <a:r>
                        <a:rPr lang="ko-KR" altLang="en-US" sz="700" b="0" dirty="0" err="1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입고시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부여하며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,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입고검사 후 </a:t>
                      </a:r>
                      <a:r>
                        <a:rPr lang="ko-KR" altLang="en-US" sz="700" b="0" dirty="0" err="1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합격시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를 부착하고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,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불합격시 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3697741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    원자재는 검사업무프로세스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(KDQP-01)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에 따라 처리 하고 부여되었던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는 폐기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6827411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2)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무검사품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는 부여 하지 않는다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0537848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   단 무검사품 선정 기준은 검사업무 프로세스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(KDQP-01)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에 따라 선정하며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,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선정된 무검사품은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918917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   검사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(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수입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/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공정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/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출하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)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지침서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(KDQS-01)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에서 등록하여 관리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01368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3)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원자재 </a:t>
                      </a:r>
                      <a:r>
                        <a:rPr lang="ko-KR" altLang="en-US" sz="700" b="0" dirty="0" err="1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입고시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,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공인기관성적서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/</a:t>
                      </a:r>
                      <a:r>
                        <a:rPr lang="ko-KR" altLang="en-US" sz="700" b="0" dirty="0" err="1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밀시트등을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반드시 접수 받고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,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제조업체의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등이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1016455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ctr">
                        <a:buNone/>
                      </a:pP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   식별되어 언제든지 확인 및 추적이 가능 하여야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135759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4)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원자재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부여 방법은 검사업무 프로세스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(KDQP-01)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의 기준에 따라 부여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63169003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endParaRPr lang="ko-KR" altLang="en-US" sz="700" dirty="0">
                        <a:effectLst/>
                      </a:endParaRPr>
                    </a:p>
                  </a:txBody>
                  <a:tcPr marL="890" marR="89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6136106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r>
                        <a:rPr lang="en-US" altLang="ko-KR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2. </a:t>
                      </a:r>
                      <a:r>
                        <a:rPr lang="ko-KR" altLang="en-US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재고 생산품 </a:t>
                      </a:r>
                      <a:r>
                        <a:rPr lang="en-US" altLang="ko-KR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 </a:t>
                      </a:r>
                      <a:r>
                        <a:rPr lang="ko-KR" altLang="en-US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부여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2821559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1)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재고생산품은 별도의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를 부여 하며 제품으로 출하시 추적이 가능 하여야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321433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2)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재고 생산품의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단위는 </a:t>
                      </a:r>
                      <a:r>
                        <a:rPr lang="ko-KR" altLang="en-US" sz="700" b="0" dirty="0" err="1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한품목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생산에서 종료 까지를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1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개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로 규정하며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,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생산 시작일을 기준으로 부여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71095444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3)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재고생산품 </a:t>
                      </a:r>
                      <a:r>
                        <a:rPr lang="ko-KR" altLang="en-US" sz="700" b="0" dirty="0" err="1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생산시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원자재의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추적이 가능하도록 </a:t>
                      </a:r>
                      <a:r>
                        <a:rPr lang="ko-KR" altLang="en-US" sz="700" b="0" dirty="0" err="1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작업일지등에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원자재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를 </a:t>
                      </a:r>
                      <a:r>
                        <a:rPr lang="ko-KR" altLang="en-US" sz="700" b="0" dirty="0" err="1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기록관리하여야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588443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4)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재고생산품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부여 방법은 생산관리 프로세스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(KDPP-01)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의 기준에 따라 부여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4139422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endParaRPr lang="ko-KR" altLang="en-US" sz="700" dirty="0">
                        <a:effectLst/>
                      </a:endParaRPr>
                    </a:p>
                  </a:txBody>
                  <a:tcPr marL="890" marR="89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9493466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r>
                        <a:rPr lang="en-US" altLang="ko-KR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3. </a:t>
                      </a:r>
                      <a:r>
                        <a:rPr lang="ko-KR" altLang="en-US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제품 </a:t>
                      </a:r>
                      <a:r>
                        <a:rPr lang="en-US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 </a:t>
                      </a:r>
                      <a:r>
                        <a:rPr lang="ko-KR" altLang="en-US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부여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5219643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1)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제품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는 고객으로 부터 수주가 접수되는 일자를 기준으로 부여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5718455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2)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제품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단위는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1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회 발주를 기준으로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1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개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로 구분한다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5623039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3)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제품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는 셔터 </a:t>
                      </a:r>
                      <a:r>
                        <a:rPr lang="ko-KR" altLang="en-US" sz="700" b="0" dirty="0" err="1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틀수에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따라 일련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를 추가로 부여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2782530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4)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제품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는 생산관리 프로세스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(KDPP-01)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의 기준에 따라 부여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7430103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endParaRPr lang="ko-KR" altLang="en-US" sz="700" dirty="0">
                        <a:effectLst/>
                      </a:endParaRPr>
                    </a:p>
                  </a:txBody>
                  <a:tcPr marL="890" marR="89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8799609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r>
                        <a:rPr lang="en-US" altLang="ko-KR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4. </a:t>
                      </a:r>
                      <a:r>
                        <a:rPr lang="ko-KR" altLang="en-US" sz="700" b="1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제품 추적관리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131496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1)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모든 공정에서는 작업일지에 원자재 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Lot No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를 기록하여야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5109140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2)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작업일지는 추적관리를 위해 전자문서 혹은 종이문서 등으로 보관되어야 하며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,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언제든지 열람이 가능 하도록 보관 되어야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  <a:endParaRPr lang="ko-KR" altLang="en-US" sz="700" b="0" dirty="0">
                        <a:effectLst/>
                        <a:latin typeface="Malgun Gothic" panose="020B0503020000020004" pitchFamily="50" charset="-127"/>
                        <a:ea typeface="Malgun Gothic" panose="020B0503020000020004" pitchFamily="50" charset="-127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1081817"/>
                  </a:ext>
                </a:extLst>
              </a:tr>
              <a:tr h="179843">
                <a:tc>
                  <a:txBody>
                    <a:bodyPr/>
                    <a:lstStyle/>
                    <a:p>
                      <a:pPr rtl="0" fontAlgn="b">
                        <a:buNone/>
                      </a:pP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  3) 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모든 문서의 </a:t>
                      </a:r>
                      <a:r>
                        <a:rPr lang="ko-KR" altLang="en-US" sz="700" b="0" dirty="0" err="1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보전년한은</a:t>
                      </a:r>
                      <a:r>
                        <a:rPr lang="ko-KR" altLang="en-US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 관련 프로세스 기록 및 보관 규정에 따라 보관 하여야 한다</a:t>
                      </a:r>
                      <a:r>
                        <a:rPr lang="en-US" altLang="ko-KR" sz="700" b="0" dirty="0">
                          <a:effectLst/>
                          <a:latin typeface="Malgun Gothic" panose="020B0503020000020004" pitchFamily="50" charset="-127"/>
                          <a:ea typeface="Malgun Gothic" panose="020B0503020000020004" pitchFamily="50" charset="-127"/>
                        </a:rPr>
                        <a:t>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2178718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6C1E0383-1FCB-C027-1837-F8D84EAA2C91}"/>
              </a:ext>
            </a:extLst>
          </p:cNvPr>
          <p:cNvSpPr/>
          <p:nvPr/>
        </p:nvSpPr>
        <p:spPr>
          <a:xfrm>
            <a:off x="341759" y="1021227"/>
            <a:ext cx="5146540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구글 드라이브 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31. ISO Process&gt; 07.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품질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(QP)Process&gt;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제품식별 및 추적프로세스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(KDQP-06)_REv00</a:t>
            </a:r>
            <a:endParaRPr lang="ko-KR" altLang="en-US" sz="800" dirty="0">
              <a:solidFill>
                <a:schemeClr val="accent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75013199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0CBD7F-5782-4965-19A0-798AD33454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F16FF65-72B2-F03A-C0F6-AFD9D0D932CD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BE8B900-7B13-B2A2-968B-A266630713C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4515C82-643E-0B52-A03B-30EBDA930EF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A10E0BD-FDDE-869D-9204-43B89FFED9B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원자재 </a:t>
            </a:r>
            <a:r>
              <a:rPr lang="en-US" altLang="ko-KR" sz="800" dirty="0">
                <a:solidFill>
                  <a:schemeClr val="tx1"/>
                </a:solidFill>
              </a:rPr>
              <a:t>LOT No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338D3CB-DEB7-FE7A-BBF3-074C4293512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5D6AD80-7D3C-1F76-D3F1-D884F40F3566}"/>
              </a:ext>
            </a:extLst>
          </p:cNvPr>
          <p:cNvSpPr/>
          <p:nvPr/>
        </p:nvSpPr>
        <p:spPr>
          <a:xfrm>
            <a:off x="303467" y="789081"/>
            <a:ext cx="1653193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원자재 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Lot No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부여법</a:t>
            </a:r>
            <a:endParaRPr lang="ko-KR" altLang="en-US" sz="1000" b="1" u="sng" dirty="0">
              <a:solidFill>
                <a:schemeClr val="accent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A2EA2B0-2C59-DAAB-8A81-1DD05648BD8C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82DC3753-FEA3-0C52-ABDD-D2D072DBC6F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1759" y="1516749"/>
            <a:ext cx="3609081" cy="1795333"/>
          </a:xfrm>
          <a:prstGeom prst="rect">
            <a:avLst/>
          </a:prstGeom>
        </p:spPr>
      </p:pic>
      <p:sp>
        <p:nvSpPr>
          <p:cNvPr id="8" name="직사각형 7">
            <a:extLst>
              <a:ext uri="{FF2B5EF4-FFF2-40B4-BE49-F238E27FC236}">
                <a16:creationId xmlns:a16="http://schemas.microsoft.com/office/drawing/2014/main" id="{5439C9C0-24E1-6CCB-3B19-DC6F5D38F7C6}"/>
              </a:ext>
            </a:extLst>
          </p:cNvPr>
          <p:cNvSpPr/>
          <p:nvPr/>
        </p:nvSpPr>
        <p:spPr>
          <a:xfrm>
            <a:off x="341759" y="1021227"/>
            <a:ext cx="5146540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구글 드라이브 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31. ISO Process&gt; 07.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품질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(QP)Process&gt;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검사업무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(KDQP-01)_REv03</a:t>
            </a:r>
            <a:endParaRPr lang="ko-KR" altLang="en-US" sz="800" dirty="0">
              <a:solidFill>
                <a:schemeClr val="accent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62708158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D66546-830A-4838-A5A4-F0A86EA5D3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6C96CA9-A3FF-2384-149A-7E9AC2FD9E61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5C8E8F9-B91F-10C2-7A40-FA78DE943ED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60C1A98-F9C1-1E6A-A96B-E9D716A3587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4C946D5-B02F-AD59-1B61-B9F387FDB0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재고생산 </a:t>
            </a:r>
            <a:r>
              <a:rPr lang="en-US" altLang="ko-KR" sz="800" dirty="0">
                <a:solidFill>
                  <a:schemeClr val="tx1"/>
                </a:solidFill>
              </a:rPr>
              <a:t>LOT No Code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02AF6DCC-372C-9228-EAA7-190E4A13D48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F7CAA06-6850-F3BE-F202-6001CA9AED39}"/>
              </a:ext>
            </a:extLst>
          </p:cNvPr>
          <p:cNvSpPr/>
          <p:nvPr/>
        </p:nvSpPr>
        <p:spPr>
          <a:xfrm>
            <a:off x="303467" y="789081"/>
            <a:ext cx="169193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재고생산 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Lot No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부여법</a:t>
            </a:r>
            <a:endParaRPr lang="ko-KR" altLang="en-US" sz="1000" b="1" u="sng" dirty="0">
              <a:solidFill>
                <a:schemeClr val="accent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8E9A9BC-C21C-2BF9-74CE-30376FF755B2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86E6E189-C5E3-6FDD-97D9-58E3C6823F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53723" y="2922176"/>
            <a:ext cx="2794702" cy="13206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그림 9">
            <a:extLst>
              <a:ext uri="{FF2B5EF4-FFF2-40B4-BE49-F238E27FC236}">
                <a16:creationId xmlns:a16="http://schemas.microsoft.com/office/drawing/2014/main" id="{E8A22AF9-644B-7953-D652-93F46B25FE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005" y="1336429"/>
            <a:ext cx="2626175" cy="979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FC557704-5BDC-F359-603D-EE41FD35DA57}"/>
              </a:ext>
            </a:extLst>
          </p:cNvPr>
          <p:cNvSpPr/>
          <p:nvPr/>
        </p:nvSpPr>
        <p:spPr>
          <a:xfrm>
            <a:off x="4153723" y="2583013"/>
            <a:ext cx="1296732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날짜 코드</a:t>
            </a: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69326375-E42C-E606-E1B7-7E8550E13F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005" y="2920830"/>
            <a:ext cx="3801444" cy="364230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AAE9C099-4A1A-0B16-3A22-86BAACB36E51}"/>
              </a:ext>
            </a:extLst>
          </p:cNvPr>
          <p:cNvSpPr/>
          <p:nvPr/>
        </p:nvSpPr>
        <p:spPr>
          <a:xfrm>
            <a:off x="303468" y="2602887"/>
            <a:ext cx="1296732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Lot No Code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표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58B5318-741E-6016-CEA1-62963B11A037}"/>
              </a:ext>
            </a:extLst>
          </p:cNvPr>
          <p:cNvSpPr/>
          <p:nvPr/>
        </p:nvSpPr>
        <p:spPr>
          <a:xfrm>
            <a:off x="341759" y="1021227"/>
            <a:ext cx="5146540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구글 드라이브 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31. ISO Process&gt; 07.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품질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(QP)Process&gt;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생산관리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(KDPP-01)_REV07</a:t>
            </a:r>
            <a:endParaRPr lang="ko-KR" altLang="en-US" sz="800" dirty="0">
              <a:solidFill>
                <a:schemeClr val="accent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48287911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A0595F-1608-B3BC-4720-ECC6499A38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6B2AEF1-9AC4-6F3C-BA76-3E77135CD12A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4AA6297-E180-4962-A7C8-6F2225D883B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04BF5802-0CAD-D297-D8DE-3C091B0242E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21CDFD0-E5F4-2950-73D1-EDB042D46B2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수주 </a:t>
            </a:r>
            <a:r>
              <a:rPr lang="en-US" altLang="ko-KR" sz="800" dirty="0">
                <a:solidFill>
                  <a:schemeClr val="tx1"/>
                </a:solidFill>
              </a:rPr>
              <a:t>LOT No Code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ABC1E96-B8FC-CA2B-C9F4-6CF01B9ABAA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7E4B3FA-C2B4-8A66-0FF6-25D2E7456270}"/>
              </a:ext>
            </a:extLst>
          </p:cNvPr>
          <p:cNvSpPr/>
          <p:nvPr/>
        </p:nvSpPr>
        <p:spPr>
          <a:xfrm>
            <a:off x="303467" y="789081"/>
            <a:ext cx="2052275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수주 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Lot No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부여법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A7ACA6E-7621-9B2C-0A99-307E423751F7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6ADF538-88E7-43FC-5B07-51FD7C908280}"/>
              </a:ext>
            </a:extLst>
          </p:cNvPr>
          <p:cNvSpPr/>
          <p:nvPr/>
        </p:nvSpPr>
        <p:spPr>
          <a:xfrm>
            <a:off x="303468" y="2602887"/>
            <a:ext cx="1296732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제품 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Code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표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515E319-4407-7EC3-529A-ADB8FC2EDD6F}"/>
              </a:ext>
            </a:extLst>
          </p:cNvPr>
          <p:cNvSpPr/>
          <p:nvPr/>
        </p:nvSpPr>
        <p:spPr>
          <a:xfrm>
            <a:off x="341759" y="1021227"/>
            <a:ext cx="5146540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구글 드라이브 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31. ISO Process&gt; 07.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품질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(QP)Process&gt;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생산관리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(KDPP-01)_REV07</a:t>
            </a:r>
            <a:endParaRPr lang="ko-KR" altLang="en-US" sz="800" dirty="0">
              <a:solidFill>
                <a:schemeClr val="accent1"/>
              </a:solidFill>
              <a:latin typeface="+mn-ea"/>
            </a:endParaRP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DFCF2B42-6A60-E753-FE64-FAA3805B5C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1759" y="1315547"/>
            <a:ext cx="2977024" cy="1034353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C6D641B5-AED3-90A0-2B02-9D7B01E3C67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3467" y="2866873"/>
            <a:ext cx="3466496" cy="12475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846432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 w="9525"/>
      </a:spPr>
      <a:bodyPr rtlCol="0" anchor="ctr"/>
      <a:lstStyle>
        <a:defPPr algn="ctr">
          <a:defRPr/>
        </a:defPPr>
      </a:lstStyle>
      <a:style>
        <a:lnRef idx="2">
          <a:schemeClr val="dk1"/>
        </a:lnRef>
        <a:fillRef idx="1">
          <a:schemeClr val="lt1"/>
        </a:fillRef>
        <a:effectRef idx="0">
          <a:schemeClr val="dk1"/>
        </a:effectRef>
        <a:fontRef idx="minor">
          <a:schemeClr val="dk1"/>
        </a:fontRef>
      </a:style>
    </a:spDef>
    <a:lnDef>
      <a:spPr>
        <a:ln>
          <a:solidFill>
            <a:schemeClr val="tx1"/>
          </a:solidFill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_rels/item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.xml"/></Relationships>
</file>

<file path=customXml/_rels/item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.xml"/></Relationships>
</file>

<file path=customXml/_rels/item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.xml"/></Relationships>
</file>

<file path=customXml/_rels/item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.xml"/></Relationships>
</file>

<file path=customXml/_rels/item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.xml"/></Relationships>
</file>

<file path=customXml/_rels/item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.xml"/></Relationships>
</file>

<file path=customXml/_rels/item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.xml"/></Relationships>
</file>

<file path=customXml/_rels/item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.xml"/></Relationships>
</file>

<file path=customXml/_rels/item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.xml"/></Relationships>
</file>

<file path=customXml/_rels/item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.xml"/></Relationships>
</file>

<file path=customXml/_rels/item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.xml"/></Relationships>
</file>

<file path=customXml/_rels/item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.xml"/></Relationships>
</file>

<file path=customXml/_rels/item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.xml"/></Relationships>
</file>

<file path=customXml/_rels/item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.xml"/></Relationships>
</file>

<file path=customXml/_rels/item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.xml"/></Relationships>
</file>

<file path=customXml/_rels/item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.xml"/></Relationships>
</file>

<file path=customXml/_rels/item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.xml"/></Relationships>
</file>

<file path=customXml/_rels/item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.xml"/></Relationships>
</file>

<file path=customXml/_rels/item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.xml"/></Relationships>
</file>

<file path=customXml/_rels/item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.xml"/></Relationships>
</file>

<file path=customXml/_rels/item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.xml"/></Relationships>
</file>

<file path=customXml/_rels/item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.xml"/></Relationships>
</file>

<file path=customXml/_rels/item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.xml"/></Relationships>
</file>

<file path=customXml/_rels/item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.xml"/></Relationships>
</file>

<file path=customXml/_rels/item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.xml"/></Relationships>
</file>

<file path=customXml/_rels/item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.xml"/></Relationships>
</file>

<file path=customXml/_rels/item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.xml"/></Relationships>
</file>

<file path=customXml/_rels/item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.xml"/></Relationships>
</file>

<file path=customXml/_rels/item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.xml"/></Relationships>
</file>

<file path=customXml/_rels/item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.xml"/></Relationships>
</file>

<file path=customXml/_rels/item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.xml"/></Relationships>
</file>

<file path=customXml/_rels/item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.xml"/></Relationships>
</file>

<file path=customXml/_rels/item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.xml"/></Relationships>
</file>

<file path=customXml/_rels/item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.xml"/></Relationships>
</file>

<file path=customXml/_rels/item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.xml"/></Relationships>
</file>

<file path=customXml/_rels/item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.xml"/></Relationships>
</file>

<file path=customXml/_rels/item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.xml"/></Relationships>
</file>

<file path=customXml/_rels/item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.xml"/></Relationships>
</file>

<file path=customXml/_rels/item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.xml"/></Relationships>
</file>

<file path=customXml/_rels/item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.xml"/></Relationships>
</file>

<file path=customXml/_rels/item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.xml"/></Relationships>
</file>

<file path=customXml/_rels/item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.xml"/></Relationships>
</file>

<file path=customXml/_rels/item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.xml"/></Relationships>
</file>

<file path=customXml/_rels/item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.xml"/></Relationships>
</file>

<file path=customXml/_rels/item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.xml"/></Relationships>
</file>

<file path=customXml/_rels/item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.xml"/></Relationships>
</file>

<file path=customXml/_rels/item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.xml"/></Relationships>
</file>

<file path=customXml/_rels/item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.xml"/></Relationships>
</file>

<file path=customXml/_rels/item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.xml"/></Relationships>
</file>

<file path=customXml/_rels/item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.xml"/></Relationships>
</file>

<file path=customXml/_rels/item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.xml"/></Relationships>
</file>

<file path=customXml/_rels/item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.xml"/></Relationships>
</file>

<file path=customXml/_rels/item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.xml"/></Relationships>
</file>

<file path=customXml/_rels/item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.xml"/></Relationships>
</file>

<file path=customXml/_rels/item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.xml"/></Relationships>
</file>

<file path=customXml/_rels/item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.xml"/></Relationships>
</file>

<file path=customXml/_rels/item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.xml"/></Relationships>
</file>

<file path=customXml/_rels/item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.xml"/></Relationships>
</file>

<file path=customXml/_rels/item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.xml"/></Relationships>
</file>

<file path=customXml/_rels/item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.xml"/></Relationships>
</file>

<file path=customXml/_rels/item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.xml"/></Relationships>
</file>

<file path=customXml/_rels/item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.xml"/></Relationships>
</file>

<file path=customXml/_rels/item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.xml"/></Relationships>
</file>

<file path=customXml/_rels/item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.xml"/></Relationships>
</file>

<file path=customXml/_rels/item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.xml"/></Relationships>
</file>

<file path=customXml/_rels/item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.xml"/></Relationships>
</file>

<file path=customXml/_rels/item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.xml"/></Relationships>
</file>

<file path=customXml/_rels/item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.xml"/></Relationships>
</file>

<file path=customXml/_rels/item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.xml"/></Relationships>
</file>

<file path=customXml/_rels/item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.xml"/></Relationships>
</file>

<file path=customXml/_rels/item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.xml"/></Relationships>
</file>

<file path=customXml/_rels/item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.xml"/></Relationships>
</file>

<file path=customXml/_rels/item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.xml"/></Relationships>
</file>

<file path=customXml/_rels/item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.xml"/></Relationships>
</file>

<file path=customXml/_rels/item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.xml"/></Relationships>
</file>

<file path=customXml/_rels/item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.xml"/></Relationships>
</file>

<file path=customXml/_rels/item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.xml"/></Relationships>
</file>

<file path=customXml/_rels/item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.xml"/></Relationships>
</file>

<file path=customXml/_rels/item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.xml"/></Relationships>
</file>

<file path=customXml/_rels/item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.xml"/></Relationships>
</file>

<file path=customXml/_rels/item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.xml"/></Relationships>
</file>

<file path=customXml/_rels/item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.xml"/></Relationships>
</file>

<file path=customXml/_rels/item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.xml"/></Relationships>
</file>

<file path=customXml/_rels/item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.xml"/></Relationships>
</file>

<file path=customXml/_rels/item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.xml"/></Relationships>
</file>

<file path=customXml/_rels/item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.xml"/></Relationships>
</file>

<file path=customXml/_rels/item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.xml"/></Relationships>
</file>

<file path=customXml/_rels/item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.xml"/></Relationships>
</file>

<file path=customXml/_rels/item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.xml"/></Relationships>
</file>

<file path=customXml/_rels/item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.xml"/></Relationships>
</file>

<file path=customXml/_rels/item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.xml"/></Relationships>
</file>

<file path=customXml/_rels/item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.xml"/></Relationships>
</file>

<file path=customXml/_rels/item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.xml"/></Relationships>
</file>

<file path=customXml/_rels/item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.xml"/></Relationships>
</file>

<file path=customXml/_rels/item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.xml"/></Relationships>
</file>

<file path=customXml/_rels/item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.xml"/></Relationships>
</file>

<file path=customXml/_rels/item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.xml"/></Relationships>
</file>

<file path=customXml/_rels/item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.xml"/></Relationships>
</file>

<file path=customXml/_rels/item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.xml"/></Relationships>
</file>

<file path=customXml/_rels/item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.xml"/></Relationships>
</file>

<file path=customXml/_rels/item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.xml"/></Relationships>
</file>

<file path=customXml/_rels/item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.xml"/></Relationships>
</file>

<file path=customXml/_rels/item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.xml"/></Relationships>
</file>

<file path=customXml/_rels/item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.xml"/></Relationships>
</file>

<file path=customXml/_rels/item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.xml"/></Relationships>
</file>

<file path=customXml/_rels/item1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.xml"/></Relationships>
</file>

<file path=customXml/_rels/item1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.xml"/></Relationships>
</file>

<file path=customXml/_rels/item1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.xml"/></Relationships>
</file>

<file path=customXml/_rels/item1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.xml"/></Relationships>
</file>

<file path=customXml/_rels/item1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.xml"/></Relationships>
</file>

<file path=customXml/_rels/item1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.xml"/></Relationships>
</file>

<file path=customXml/_rels/item1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.xml"/></Relationships>
</file>

<file path=customXml/_rels/item1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.xml"/></Relationships>
</file>

<file path=customXml/_rels/item1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.xml"/></Relationships>
</file>

<file path=customXml/_rels/item1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.xml"/></Relationships>
</file>

<file path=customXml/_rels/item1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.xml"/></Relationships>
</file>

<file path=customXml/_rels/item1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.xml"/></Relationships>
</file>

<file path=customXml/_rels/item1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.xml"/></Relationships>
</file>

<file path=customXml/_rels/item1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.xml"/></Relationships>
</file>

<file path=customXml/_rels/item1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.xml"/></Relationships>
</file>

<file path=customXml/_rels/item1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.xml"/></Relationships>
</file>

<file path=customXml/_rels/item1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.xml"/></Relationships>
</file>

<file path=customXml/_rels/item1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.xml"/></Relationships>
</file>

<file path=customXml/_rels/item1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.xml"/></Relationships>
</file>

<file path=customXml/_rels/item1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.xml"/></Relationships>
</file>

<file path=customXml/_rels/item1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.xml"/></Relationships>
</file>

<file path=customXml/_rels/item1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.xml"/></Relationships>
</file>

<file path=customXml/_rels/item1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.xml"/></Relationships>
</file>

<file path=customXml/_rels/item1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.xml"/></Relationships>
</file>

<file path=customXml/_rels/item1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.xml"/></Relationships>
</file>

<file path=customXml/_rels/item1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.xml"/></Relationships>
</file>

<file path=customXml/_rels/item1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.xml"/></Relationships>
</file>

<file path=customXml/_rels/item1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.xml"/></Relationships>
</file>

<file path=customXml/_rels/item1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.xml"/></Relationships>
</file>

<file path=customXml/_rels/item1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.xml"/></Relationships>
</file>

<file path=customXml/_rels/item1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.xml"/></Relationships>
</file>

<file path=customXml/_rels/item1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.xml"/></Relationships>
</file>

<file path=customXml/_rels/item1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.xml"/></Relationships>
</file>

<file path=customXml/_rels/item1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.xml"/></Relationships>
</file>

<file path=customXml/_rels/item1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.xml"/></Relationships>
</file>

<file path=customXml/_rels/item1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.xml"/></Relationships>
</file>

<file path=customXml/_rels/item1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.xml"/></Relationships>
</file>

<file path=customXml/_rels/item1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.xml"/></Relationships>
</file>

<file path=customXml/_rels/item1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.xml"/></Relationships>
</file>

<file path=customXml/_rels/item1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.xml"/></Relationships>
</file>

<file path=customXml/_rels/item1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.xml"/></Relationships>
</file>

<file path=customXml/_rels/item1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.xml"/></Relationships>
</file>

<file path=customXml/_rels/item1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.xml"/></Relationships>
</file>

<file path=customXml/_rels/item1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.xml"/></Relationships>
</file>

<file path=customXml/_rels/item1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.xml"/></Relationships>
</file>

<file path=customXml/_rels/item1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.xml"/></Relationships>
</file>

<file path=customXml/_rels/item1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.xml"/></Relationships>
</file>

<file path=customXml/_rels/item1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.xml"/></Relationships>
</file>

<file path=customXml/_rels/item1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.xml"/></Relationships>
</file>

<file path=customXml/_rels/item1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.xml"/></Relationships>
</file>

<file path=customXml/_rels/item1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.xml"/></Relationships>
</file>

<file path=customXml/_rels/item1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.xml"/></Relationships>
</file>

<file path=customXml/_rels/item1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.xml"/></Relationships>
</file>

<file path=customXml/_rels/item1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.xml"/></Relationships>
</file>

<file path=customXml/_rels/item1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.xml"/></Relationships>
</file>

<file path=customXml/_rels/item1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.xml"/></Relationships>
</file>

<file path=customXml/_rels/item1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.xml"/></Relationships>
</file>

<file path=customXml/_rels/item1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.xml"/></Relationships>
</file>

<file path=customXml/_rels/item1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.xml"/></Relationships>
</file>

<file path=customXml/_rels/item1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.xml"/></Relationships>
</file>

<file path=customXml/_rels/item1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.xml"/></Relationships>
</file>

<file path=customXml/_rels/item1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.xml"/></Relationships>
</file>

<file path=customXml/_rels/item1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.xml"/></Relationships>
</file>

<file path=customXml/_rels/item1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.xml"/></Relationships>
</file>

<file path=customXml/_rels/item1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.xml"/></Relationships>
</file>

<file path=customXml/_rels/item1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.xml"/></Relationships>
</file>

<file path=customXml/_rels/item1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.xml"/></Relationships>
</file>

<file path=customXml/_rels/item1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.xml"/></Relationships>
</file>

<file path=customXml/_rels/item1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.xml"/></Relationships>
</file>

<file path=customXml/_rels/item1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.xml"/></Relationships>
</file>

<file path=customXml/_rels/item1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.xml"/></Relationships>
</file>

<file path=customXml/_rels/item1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.xml"/></Relationships>
</file>

<file path=customXml/_rels/item1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.xml"/></Relationships>
</file>

<file path=customXml/_rels/item1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.xml"/></Relationships>
</file>

<file path=customXml/_rels/item1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.xml"/></Relationships>
</file>

<file path=customXml/_rels/item1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.xml"/></Relationships>
</file>

<file path=customXml/_rels/item1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.xml"/></Relationships>
</file>

<file path=customXml/_rels/item1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.xml"/></Relationships>
</file>

<file path=customXml/_rels/item1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.xml"/></Relationships>
</file>

<file path=customXml/_rels/item1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.xml"/></Relationships>
</file>

<file path=customXml/_rels/item1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.xml"/></Relationships>
</file>

<file path=customXml/_rels/item1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.xml"/></Relationships>
</file>

<file path=customXml/_rels/item1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.xml"/></Relationships>
</file>

<file path=customXml/_rels/item1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.xml"/></Relationships>
</file>

<file path=customXml/_rels/item1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.xml"/></Relationships>
</file>

<file path=customXml/_rels/item1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.xml"/></Relationships>
</file>

<file path=customXml/_rels/item1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.xml"/></Relationships>
</file>

<file path=customXml/_rels/item1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.xml"/></Relationships>
</file>

<file path=customXml/_rels/item1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.xml"/></Relationships>
</file>

<file path=customXml/_rels/item2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.xml"/></Relationships>
</file>

<file path=customXml/_rels/item2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.xml"/></Relationships>
</file>

<file path=customXml/_rels/item2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.xml"/></Relationships>
</file>

<file path=customXml/_rels/item2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.xml"/></Relationships>
</file>

<file path=customXml/_rels/item2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.xml"/></Relationships>
</file>

<file path=customXml/_rels/item2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.xml"/></Relationships>
</file>

<file path=customXml/_rels/item2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.xml"/></Relationships>
</file>

<file path=customXml/_rels/item2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.xml"/></Relationships>
</file>

<file path=customXml/_rels/item2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.xml"/></Relationships>
</file>

<file path=customXml/_rels/item2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.xml"/></Relationships>
</file>

<file path=customXml/_rels/item2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.xml"/></Relationships>
</file>

<file path=customXml/_rels/item2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.xml"/></Relationships>
</file>

<file path=customXml/_rels/item2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.xml"/></Relationships>
</file>

<file path=customXml/_rels/item2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.xml"/></Relationships>
</file>

<file path=customXml/_rels/item2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.xml"/></Relationships>
</file>

<file path=customXml/_rels/item2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.xml"/></Relationships>
</file>

<file path=customXml/_rels/item2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.xml"/></Relationships>
</file>

<file path=customXml/_rels/item2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.xml"/></Relationships>
</file>

<file path=customXml/_rels/item2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.xml"/></Relationships>
</file>

<file path=customXml/_rels/item2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.xml"/></Relationships>
</file>

<file path=customXml/_rels/item2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.xml"/></Relationships>
</file>

<file path=customXml/_rels/item2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.xml"/></Relationships>
</file>

<file path=customXml/_rels/item2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.xml"/></Relationships>
</file>

<file path=customXml/_rels/item2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.xml"/></Relationships>
</file>

<file path=customXml/_rels/item2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.xml"/></Relationships>
</file>

<file path=customXml/_rels/item2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.xml"/></Relationships>
</file>

<file path=customXml/_rels/item2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.xml"/></Relationships>
</file>

<file path=customXml/_rels/item2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.xml"/></Relationships>
</file>

<file path=customXml/_rels/item2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.xml"/></Relationships>
</file>

<file path=customXml/_rels/item2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.xml"/></Relationships>
</file>

<file path=customXml/_rels/item2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.xml"/></Relationships>
</file>

<file path=customXml/_rels/item2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.xml"/></Relationships>
</file>

<file path=customXml/_rels/item2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.xml"/></Relationships>
</file>

<file path=customXml/_rels/item2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.xml"/></Relationships>
</file>

<file path=customXml/_rels/item2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.xml"/></Relationships>
</file>

<file path=customXml/_rels/item2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.xml"/></Relationships>
</file>

<file path=customXml/_rels/item2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.xml"/></Relationships>
</file>

<file path=customXml/_rels/item2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.xml"/></Relationships>
</file>

<file path=customXml/_rels/item2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.xml"/></Relationships>
</file>

<file path=customXml/_rels/item2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.xml"/></Relationships>
</file>

<file path=customXml/_rels/item2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.xml"/></Relationships>
</file>

<file path=customXml/_rels/item2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.xml"/></Relationships>
</file>

<file path=customXml/_rels/item2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.xml"/></Relationships>
</file>

<file path=customXml/_rels/item2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.xml"/></Relationships>
</file>

<file path=customXml/_rels/item2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.xml"/></Relationships>
</file>

<file path=customXml/_rels/item2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.xml"/></Relationships>
</file>

<file path=customXml/_rels/item2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.xml"/></Relationships>
</file>

<file path=customXml/_rels/item2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.xml"/></Relationships>
</file>

<file path=customXml/_rels/item2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.xml"/></Relationships>
</file>

<file path=customXml/_rels/item2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.xml"/></Relationships>
</file>

<file path=customXml/_rels/item2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.xml"/></Relationships>
</file>

<file path=customXml/_rels/item2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.xml"/></Relationships>
</file>

<file path=customXml/_rels/item2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.xml"/></Relationships>
</file>

<file path=customXml/_rels/item2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.xml"/></Relationships>
</file>

<file path=customXml/_rels/item2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.xml"/></Relationships>
</file>

<file path=customXml/_rels/item2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.xml"/></Relationships>
</file>

<file path=customXml/_rels/item2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.xml"/></Relationships>
</file>

<file path=customXml/_rels/item2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.xml"/></Relationships>
</file>

<file path=customXml/_rels/item2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.xml"/></Relationships>
</file>

<file path=customXml/_rels/item2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.xml"/></Relationships>
</file>

<file path=customXml/_rels/item2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.xml"/></Relationships>
</file>

<file path=customXml/_rels/item2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.xml"/></Relationships>
</file>

<file path=customXml/_rels/item2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.xml"/></Relationships>
</file>

<file path=customXml/_rels/item2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.xml"/></Relationships>
</file>

<file path=customXml/_rels/item2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.xml"/></Relationships>
</file>

<file path=customXml/_rels/item2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.xml"/></Relationships>
</file>

<file path=customXml/_rels/item2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.xml"/></Relationships>
</file>

<file path=customXml/_rels/item2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.xml"/></Relationships>
</file>

<file path=customXml/_rels/item2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.xml"/></Relationships>
</file>

<file path=customXml/_rels/item2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.xml"/></Relationships>
</file>

<file path=customXml/_rels/item2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.xml"/></Relationships>
</file>

<file path=customXml/_rels/item2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.xml"/></Relationships>
</file>

<file path=customXml/_rels/item2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.xml"/></Relationships>
</file>

<file path=customXml/_rels/item2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.xml"/></Relationships>
</file>

<file path=customXml/_rels/item2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.xml"/></Relationships>
</file>

<file path=customXml/_rels/item2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.xml"/></Relationships>
</file>

<file path=customXml/_rels/item2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.xml"/></Relationships>
</file>

<file path=customXml/_rels/item2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.xml"/></Relationships>
</file>

<file path=customXml/_rels/item2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.xml"/></Relationships>
</file>

<file path=customXml/_rels/item2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.xml"/></Relationships>
</file>

<file path=customXml/_rels/item2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.xml"/></Relationships>
</file>

<file path=customXml/_rels/item2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.xml"/></Relationships>
</file>

<file path=customXml/_rels/item2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.xml"/></Relationships>
</file>

<file path=customXml/_rels/item2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.xml"/></Relationships>
</file>

<file path=customXml/item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3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2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6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2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3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3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3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7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3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3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4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4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4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6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4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4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50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5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5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5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5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5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5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6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6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9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7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7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7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7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77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7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9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8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81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8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86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8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8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9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6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9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9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0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0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0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11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1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2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2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2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2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0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3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5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3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8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39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4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4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3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4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4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4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5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5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5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5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6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6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7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68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6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7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79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8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2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18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8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91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19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9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5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19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9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0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0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0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08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20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0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1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1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6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21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8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21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4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2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2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2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8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22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3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3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6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23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9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4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2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4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4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50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25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5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5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59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6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6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6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4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6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6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71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7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7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6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77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7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8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8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Props1.xml><?xml version="1.0" encoding="utf-8"?>
<ds:datastoreItem xmlns:ds="http://schemas.openxmlformats.org/officeDocument/2006/customXml" ds:itemID="{6D686E8C-4F4F-42AD-A842-25BA5F12902F}">
  <ds:schemaRefs>
    <ds:schemaRef ds:uri="http://schemas.microsoft.com/VisualStudio/2011/storyboarding/control"/>
  </ds:schemaRefs>
</ds:datastoreItem>
</file>

<file path=customXml/itemProps2.xml><?xml version="1.0" encoding="utf-8"?>
<ds:datastoreItem xmlns:ds="http://schemas.openxmlformats.org/officeDocument/2006/customXml" ds:itemID="{3AC40D5D-6207-407F-BEC4-BFCC1D0E7F64}">
  <ds:schemaRefs>
    <ds:schemaRef ds:uri="http://schemas.microsoft.com/VisualStudio/2011/storyboarding/control"/>
  </ds:schemaRefs>
</ds:datastoreItem>
</file>

<file path=customXml/itemProps3.xml><?xml version="1.0" encoding="utf-8"?>
<ds:datastoreItem xmlns:ds="http://schemas.openxmlformats.org/officeDocument/2006/customXml" ds:itemID="{851D09EB-633C-4B52-975F-0A1B1E5DD258}">
  <ds:schemaRefs>
    <ds:schemaRef ds:uri="http://schemas.microsoft.com/VisualStudio/2011/storyboarding/control"/>
  </ds:schemaRefs>
</ds:datastoreItem>
</file>

<file path=customXml/itemProps4.xml><?xml version="1.0" encoding="utf-8"?>
<ds:datastoreItem xmlns:ds="http://schemas.openxmlformats.org/officeDocument/2006/customXml" ds:itemID="{5CDC14B9-AB72-4529-AFF5-F317FD1E9311}">
  <ds:schemaRefs>
    <ds:schemaRef ds:uri="http://schemas.microsoft.com/VisualStudio/2011/storyboarding/control"/>
  </ds:schemaRefs>
</ds:datastoreItem>
</file>

<file path=customXml/itemProps5.xml><?xml version="1.0" encoding="utf-8"?>
<ds:datastoreItem xmlns:ds="http://schemas.openxmlformats.org/officeDocument/2006/customXml" ds:itemID="{FF44A34E-35CC-4275-8AA7-428EFB83D67F}">
  <ds:schemaRefs>
    <ds:schemaRef ds:uri="http://schemas.microsoft.com/VisualStudio/2011/storyboarding/control"/>
  </ds:schemaRefs>
</ds:datastoreItem>
</file>

<file path=customXml/itemProps6.xml><?xml version="1.0" encoding="utf-8"?>
<ds:datastoreItem xmlns:ds="http://schemas.openxmlformats.org/officeDocument/2006/customXml" ds:itemID="{26AD07C8-1BAA-4D5A-9E58-0C893737DD60}">
  <ds:schemaRefs>
    <ds:schemaRef ds:uri="http://schemas.microsoft.com/VisualStudio/2011/storyboarding/control"/>
  </ds:schemaRefs>
</ds:datastoreItem>
</file>

<file path=customXml/itemProps7.xml><?xml version="1.0" encoding="utf-8"?>
<ds:datastoreItem xmlns:ds="http://schemas.openxmlformats.org/officeDocument/2006/customXml" ds:itemID="{DC5F1B15-F598-4C9B-97DB-AE7EB3048CAF}">
  <ds:schemaRefs>
    <ds:schemaRef ds:uri="http://schemas.microsoft.com/VisualStudio/2011/storyboarding/control"/>
  </ds:schemaRefs>
</ds:datastoreItem>
</file>

<file path=customXml/itemProps8.xml><?xml version="1.0" encoding="utf-8"?>
<ds:datastoreItem xmlns:ds="http://schemas.openxmlformats.org/officeDocument/2006/customXml" ds:itemID="{47F09065-831A-4FF9-9025-F297A8ACD6CF}">
  <ds:schemaRefs>
    <ds:schemaRef ds:uri="http://schemas.microsoft.com/VisualStudio/2011/storyboarding/control"/>
  </ds:schemaRefs>
</ds:datastoreItem>
</file>

<file path=customXml/itemProps9.xml><?xml version="1.0" encoding="utf-8"?>
<ds:datastoreItem xmlns:ds="http://schemas.openxmlformats.org/officeDocument/2006/customXml" ds:itemID="{1B5E1CA2-BBC1-48A4-B544-215C059857C2}">
  <ds:schemaRefs>
    <ds:schemaRef ds:uri="http://schemas.microsoft.com/VisualStudio/2011/storyboarding/control"/>
  </ds:schemaRefs>
</ds:datastoreItem>
</file>

<file path=customXml/itemProps10.xml><?xml version="1.0" encoding="utf-8"?>
<ds:datastoreItem xmlns:ds="http://schemas.openxmlformats.org/officeDocument/2006/customXml" ds:itemID="{271D019B-67A1-42CC-A37A-91ED9F57E3C0}">
  <ds:schemaRefs>
    <ds:schemaRef ds:uri="http://schemas.microsoft.com/VisualStudio/2011/storyboarding/control"/>
  </ds:schemaRefs>
</ds:datastoreItem>
</file>

<file path=customXml/itemProps11.xml><?xml version="1.0" encoding="utf-8"?>
<ds:datastoreItem xmlns:ds="http://schemas.openxmlformats.org/officeDocument/2006/customXml" ds:itemID="{2016E710-0D22-4D63-9BC6-E3A09EE9DF6F}">
  <ds:schemaRefs>
    <ds:schemaRef ds:uri="http://schemas.microsoft.com/VisualStudio/2011/storyboarding/control"/>
  </ds:schemaRefs>
</ds:datastoreItem>
</file>

<file path=customXml/itemProps12.xml><?xml version="1.0" encoding="utf-8"?>
<ds:datastoreItem xmlns:ds="http://schemas.openxmlformats.org/officeDocument/2006/customXml" ds:itemID="{48C24147-451D-4C45-8E02-EF7AE335C14A}">
  <ds:schemaRefs>
    <ds:schemaRef ds:uri="http://schemas.microsoft.com/VisualStudio/2011/storyboarding/control"/>
  </ds:schemaRefs>
</ds:datastoreItem>
</file>

<file path=customXml/itemProps13.xml><?xml version="1.0" encoding="utf-8"?>
<ds:datastoreItem xmlns:ds="http://schemas.openxmlformats.org/officeDocument/2006/customXml" ds:itemID="{0426662B-4AD2-47E0-A6A6-AF2659AF7D92}">
  <ds:schemaRefs>
    <ds:schemaRef ds:uri="http://schemas.microsoft.com/VisualStudio/2011/storyboarding/control"/>
  </ds:schemaRefs>
</ds:datastoreItem>
</file>

<file path=customXml/itemProps14.xml><?xml version="1.0" encoding="utf-8"?>
<ds:datastoreItem xmlns:ds="http://schemas.openxmlformats.org/officeDocument/2006/customXml" ds:itemID="{2881E672-B4E1-4806-9B5A-C10EBA089B91}">
  <ds:schemaRefs>
    <ds:schemaRef ds:uri="http://schemas.microsoft.com/VisualStudio/2011/storyboarding/control"/>
  </ds:schemaRefs>
</ds:datastoreItem>
</file>

<file path=customXml/itemProps15.xml><?xml version="1.0" encoding="utf-8"?>
<ds:datastoreItem xmlns:ds="http://schemas.openxmlformats.org/officeDocument/2006/customXml" ds:itemID="{539AE5A5-7221-4022-A3D5-200B5FC4FD91}">
  <ds:schemaRefs>
    <ds:schemaRef ds:uri="http://schemas.microsoft.com/VisualStudio/2011/storyboarding/control"/>
  </ds:schemaRefs>
</ds:datastoreItem>
</file>

<file path=customXml/itemProps16.xml><?xml version="1.0" encoding="utf-8"?>
<ds:datastoreItem xmlns:ds="http://schemas.openxmlformats.org/officeDocument/2006/customXml" ds:itemID="{ED1C67D1-3D7D-4F1F-B839-02B002775CA9}">
  <ds:schemaRefs>
    <ds:schemaRef ds:uri="http://schemas.microsoft.com/VisualStudio/2011/storyboarding/control"/>
  </ds:schemaRefs>
</ds:datastoreItem>
</file>

<file path=customXml/itemProps17.xml><?xml version="1.0" encoding="utf-8"?>
<ds:datastoreItem xmlns:ds="http://schemas.openxmlformats.org/officeDocument/2006/customXml" ds:itemID="{EE6CA9E3-152D-4783-8179-5F928BA2DAAA}">
  <ds:schemaRefs>
    <ds:schemaRef ds:uri="http://schemas.microsoft.com/VisualStudio/2011/storyboarding/control"/>
  </ds:schemaRefs>
</ds:datastoreItem>
</file>

<file path=customXml/itemProps18.xml><?xml version="1.0" encoding="utf-8"?>
<ds:datastoreItem xmlns:ds="http://schemas.openxmlformats.org/officeDocument/2006/customXml" ds:itemID="{6114D27E-26A3-40AD-BD8F-8B59CC4AF69C}">
  <ds:schemaRefs>
    <ds:schemaRef ds:uri="http://schemas.microsoft.com/VisualStudio/2011/storyboarding/control"/>
  </ds:schemaRefs>
</ds:datastoreItem>
</file>

<file path=customXml/itemProps19.xml><?xml version="1.0" encoding="utf-8"?>
<ds:datastoreItem xmlns:ds="http://schemas.openxmlformats.org/officeDocument/2006/customXml" ds:itemID="{400A51D8-7B95-4B86-A623-500B8D8F4C77}">
  <ds:schemaRefs>
    <ds:schemaRef ds:uri="http://schemas.microsoft.com/VisualStudio/2011/storyboarding/control"/>
  </ds:schemaRefs>
</ds:datastoreItem>
</file>

<file path=customXml/itemProps20.xml><?xml version="1.0" encoding="utf-8"?>
<ds:datastoreItem xmlns:ds="http://schemas.openxmlformats.org/officeDocument/2006/customXml" ds:itemID="{67E155D9-AB1C-4FB1-B80F-D314E755DE78}">
  <ds:schemaRefs>
    <ds:schemaRef ds:uri="http://schemas.microsoft.com/VisualStudio/2011/storyboarding/control"/>
  </ds:schemaRefs>
</ds:datastoreItem>
</file>

<file path=customXml/itemProps21.xml><?xml version="1.0" encoding="utf-8"?>
<ds:datastoreItem xmlns:ds="http://schemas.openxmlformats.org/officeDocument/2006/customXml" ds:itemID="{CFB51F37-B509-46F6-9CCC-CDFF0A42AC99}">
  <ds:schemaRefs>
    <ds:schemaRef ds:uri="http://schemas.microsoft.com/VisualStudio/2011/storyboarding/control"/>
  </ds:schemaRefs>
</ds:datastoreItem>
</file>

<file path=customXml/itemProps22.xml><?xml version="1.0" encoding="utf-8"?>
<ds:datastoreItem xmlns:ds="http://schemas.openxmlformats.org/officeDocument/2006/customXml" ds:itemID="{B153DF50-F70E-43AB-BE0D-2C3DE0F5D03D}">
  <ds:schemaRefs>
    <ds:schemaRef ds:uri="http://schemas.microsoft.com/VisualStudio/2011/storyboarding/control"/>
  </ds:schemaRefs>
</ds:datastoreItem>
</file>

<file path=customXml/itemProps23.xml><?xml version="1.0" encoding="utf-8"?>
<ds:datastoreItem xmlns:ds="http://schemas.openxmlformats.org/officeDocument/2006/customXml" ds:itemID="{92481BD6-157F-4685-99BD-1ACB0D28E262}">
  <ds:schemaRefs>
    <ds:schemaRef ds:uri="http://schemas.microsoft.com/VisualStudio/2011/storyboarding/control"/>
  </ds:schemaRefs>
</ds:datastoreItem>
</file>

<file path=customXml/itemProps24.xml><?xml version="1.0" encoding="utf-8"?>
<ds:datastoreItem xmlns:ds="http://schemas.openxmlformats.org/officeDocument/2006/customXml" ds:itemID="{4A6EAC70-F3CE-4221-98E6-688508644EF6}">
  <ds:schemaRefs>
    <ds:schemaRef ds:uri="http://schemas.microsoft.com/VisualStudio/2011/storyboarding/control"/>
  </ds:schemaRefs>
</ds:datastoreItem>
</file>

<file path=customXml/itemProps25.xml><?xml version="1.0" encoding="utf-8"?>
<ds:datastoreItem xmlns:ds="http://schemas.openxmlformats.org/officeDocument/2006/customXml" ds:itemID="{C941624F-0A9B-4FBE-8572-CE1C13F29BFD}">
  <ds:schemaRefs>
    <ds:schemaRef ds:uri="http://schemas.microsoft.com/VisualStudio/2011/storyboarding/control"/>
  </ds:schemaRefs>
</ds:datastoreItem>
</file>

<file path=customXml/itemProps26.xml><?xml version="1.0" encoding="utf-8"?>
<ds:datastoreItem xmlns:ds="http://schemas.openxmlformats.org/officeDocument/2006/customXml" ds:itemID="{1D58A925-AF96-4580-90CB-558573051E15}">
  <ds:schemaRefs>
    <ds:schemaRef ds:uri="http://schemas.microsoft.com/VisualStudio/2011/storyboarding/control"/>
  </ds:schemaRefs>
</ds:datastoreItem>
</file>

<file path=customXml/itemProps27.xml><?xml version="1.0" encoding="utf-8"?>
<ds:datastoreItem xmlns:ds="http://schemas.openxmlformats.org/officeDocument/2006/customXml" ds:itemID="{D6B447FE-4311-4ABD-B9EE-29604A266E1E}">
  <ds:schemaRefs>
    <ds:schemaRef ds:uri="http://schemas.microsoft.com/VisualStudio/2011/storyboarding/control"/>
  </ds:schemaRefs>
</ds:datastoreItem>
</file>

<file path=customXml/itemProps28.xml><?xml version="1.0" encoding="utf-8"?>
<ds:datastoreItem xmlns:ds="http://schemas.openxmlformats.org/officeDocument/2006/customXml" ds:itemID="{34AD7499-D20A-44D4-A553-CAF9C76A91DD}">
  <ds:schemaRefs>
    <ds:schemaRef ds:uri="http://schemas.microsoft.com/VisualStudio/2011/storyboarding/control"/>
  </ds:schemaRefs>
</ds:datastoreItem>
</file>

<file path=customXml/itemProps29.xml><?xml version="1.0" encoding="utf-8"?>
<ds:datastoreItem xmlns:ds="http://schemas.openxmlformats.org/officeDocument/2006/customXml" ds:itemID="{685D1EE6-7508-4950-B280-7B50F9FA1BE3}">
  <ds:schemaRefs>
    <ds:schemaRef ds:uri="http://schemas.microsoft.com/VisualStudio/2011/storyboarding/control"/>
  </ds:schemaRefs>
</ds:datastoreItem>
</file>

<file path=customXml/itemProps30.xml><?xml version="1.0" encoding="utf-8"?>
<ds:datastoreItem xmlns:ds="http://schemas.openxmlformats.org/officeDocument/2006/customXml" ds:itemID="{4D97E8BC-30F8-4A41-8877-4B376DBB09B0}">
  <ds:schemaRefs>
    <ds:schemaRef ds:uri="http://schemas.microsoft.com/VisualStudio/2011/storyboarding/control"/>
  </ds:schemaRefs>
</ds:datastoreItem>
</file>

<file path=customXml/itemProps31.xml><?xml version="1.0" encoding="utf-8"?>
<ds:datastoreItem xmlns:ds="http://schemas.openxmlformats.org/officeDocument/2006/customXml" ds:itemID="{E373DEAA-6230-4673-BBAF-A1C9349C2860}">
  <ds:schemaRefs>
    <ds:schemaRef ds:uri="http://schemas.microsoft.com/VisualStudio/2011/storyboarding/control"/>
  </ds:schemaRefs>
</ds:datastoreItem>
</file>

<file path=customXml/itemProps32.xml><?xml version="1.0" encoding="utf-8"?>
<ds:datastoreItem xmlns:ds="http://schemas.openxmlformats.org/officeDocument/2006/customXml" ds:itemID="{76726597-D030-45E7-8CB7-D60DADD7139A}">
  <ds:schemaRefs>
    <ds:schemaRef ds:uri="http://schemas.microsoft.com/VisualStudio/2011/storyboarding/control"/>
  </ds:schemaRefs>
</ds:datastoreItem>
</file>

<file path=customXml/itemProps33.xml><?xml version="1.0" encoding="utf-8"?>
<ds:datastoreItem xmlns:ds="http://schemas.openxmlformats.org/officeDocument/2006/customXml" ds:itemID="{3A05B888-EC1D-4F26-9D09-5BD4936962AB}">
  <ds:schemaRefs>
    <ds:schemaRef ds:uri="http://schemas.microsoft.com/VisualStudio/2011/storyboarding/control"/>
  </ds:schemaRefs>
</ds:datastoreItem>
</file>

<file path=customXml/itemProps34.xml><?xml version="1.0" encoding="utf-8"?>
<ds:datastoreItem xmlns:ds="http://schemas.openxmlformats.org/officeDocument/2006/customXml" ds:itemID="{E71C2A1D-292B-4FAC-8D6F-DE243708DE7D}">
  <ds:schemaRefs>
    <ds:schemaRef ds:uri="http://schemas.microsoft.com/VisualStudio/2011/storyboarding/control"/>
  </ds:schemaRefs>
</ds:datastoreItem>
</file>

<file path=customXml/itemProps35.xml><?xml version="1.0" encoding="utf-8"?>
<ds:datastoreItem xmlns:ds="http://schemas.openxmlformats.org/officeDocument/2006/customXml" ds:itemID="{6ED78F55-3B41-45FC-968F-2C8B91B4555F}">
  <ds:schemaRefs>
    <ds:schemaRef ds:uri="http://schemas.microsoft.com/VisualStudio/2011/storyboarding/control"/>
  </ds:schemaRefs>
</ds:datastoreItem>
</file>

<file path=customXml/itemProps36.xml><?xml version="1.0" encoding="utf-8"?>
<ds:datastoreItem xmlns:ds="http://schemas.openxmlformats.org/officeDocument/2006/customXml" ds:itemID="{779435A3-706F-49B5-86B9-6284E8697137}">
  <ds:schemaRefs>
    <ds:schemaRef ds:uri="http://schemas.microsoft.com/VisualStudio/2011/storyboarding/control"/>
  </ds:schemaRefs>
</ds:datastoreItem>
</file>

<file path=customXml/itemProps37.xml><?xml version="1.0" encoding="utf-8"?>
<ds:datastoreItem xmlns:ds="http://schemas.openxmlformats.org/officeDocument/2006/customXml" ds:itemID="{30879A96-4272-49D6-AB5E-1D4099A6E924}">
  <ds:schemaRefs>
    <ds:schemaRef ds:uri="http://schemas.microsoft.com/VisualStudio/2011/storyboarding/control"/>
  </ds:schemaRefs>
</ds:datastoreItem>
</file>

<file path=customXml/itemProps38.xml><?xml version="1.0" encoding="utf-8"?>
<ds:datastoreItem xmlns:ds="http://schemas.openxmlformats.org/officeDocument/2006/customXml" ds:itemID="{A8F446CF-15DB-4EC7-8F41-5682258DCC07}">
  <ds:schemaRefs>
    <ds:schemaRef ds:uri="http://schemas.microsoft.com/VisualStudio/2011/storyboarding/control"/>
  </ds:schemaRefs>
</ds:datastoreItem>
</file>

<file path=customXml/itemProps39.xml><?xml version="1.0" encoding="utf-8"?>
<ds:datastoreItem xmlns:ds="http://schemas.openxmlformats.org/officeDocument/2006/customXml" ds:itemID="{495914DB-F7C6-4FBA-9775-CA7E06F460F2}">
  <ds:schemaRefs>
    <ds:schemaRef ds:uri="http://schemas.microsoft.com/VisualStudio/2011/storyboarding/control"/>
  </ds:schemaRefs>
</ds:datastoreItem>
</file>

<file path=customXml/itemProps40.xml><?xml version="1.0" encoding="utf-8"?>
<ds:datastoreItem xmlns:ds="http://schemas.openxmlformats.org/officeDocument/2006/customXml" ds:itemID="{0A122186-48EE-48D8-B272-96769E1EBDCC}">
  <ds:schemaRefs>
    <ds:schemaRef ds:uri="http://schemas.microsoft.com/VisualStudio/2011/storyboarding/control"/>
  </ds:schemaRefs>
</ds:datastoreItem>
</file>

<file path=customXml/itemProps41.xml><?xml version="1.0" encoding="utf-8"?>
<ds:datastoreItem xmlns:ds="http://schemas.openxmlformats.org/officeDocument/2006/customXml" ds:itemID="{383B772C-9765-4745-B5B6-D7D2CC13DA6F}">
  <ds:schemaRefs>
    <ds:schemaRef ds:uri="http://schemas.microsoft.com/VisualStudio/2011/storyboarding/control"/>
  </ds:schemaRefs>
</ds:datastoreItem>
</file>

<file path=customXml/itemProps42.xml><?xml version="1.0" encoding="utf-8"?>
<ds:datastoreItem xmlns:ds="http://schemas.openxmlformats.org/officeDocument/2006/customXml" ds:itemID="{16271825-4F3A-465C-809A-4BD964F203DE}">
  <ds:schemaRefs>
    <ds:schemaRef ds:uri="http://schemas.microsoft.com/VisualStudio/2011/storyboarding/control"/>
  </ds:schemaRefs>
</ds:datastoreItem>
</file>

<file path=customXml/itemProps43.xml><?xml version="1.0" encoding="utf-8"?>
<ds:datastoreItem xmlns:ds="http://schemas.openxmlformats.org/officeDocument/2006/customXml" ds:itemID="{9BD15950-53FE-480F-BBC4-CCF85758158B}">
  <ds:schemaRefs>
    <ds:schemaRef ds:uri="http://schemas.microsoft.com/VisualStudio/2011/storyboarding/control"/>
  </ds:schemaRefs>
</ds:datastoreItem>
</file>

<file path=customXml/itemProps44.xml><?xml version="1.0" encoding="utf-8"?>
<ds:datastoreItem xmlns:ds="http://schemas.openxmlformats.org/officeDocument/2006/customXml" ds:itemID="{C85F97B2-48F1-4659-A448-AF35431EC29A}">
  <ds:schemaRefs>
    <ds:schemaRef ds:uri="http://schemas.microsoft.com/VisualStudio/2011/storyboarding/control"/>
  </ds:schemaRefs>
</ds:datastoreItem>
</file>

<file path=customXml/itemProps45.xml><?xml version="1.0" encoding="utf-8"?>
<ds:datastoreItem xmlns:ds="http://schemas.openxmlformats.org/officeDocument/2006/customXml" ds:itemID="{2EA6BA89-BBBF-4AFB-A9FC-0E0C14DDDBB5}">
  <ds:schemaRefs>
    <ds:schemaRef ds:uri="http://schemas.microsoft.com/VisualStudio/2011/storyboarding/control"/>
  </ds:schemaRefs>
</ds:datastoreItem>
</file>

<file path=customXml/itemProps46.xml><?xml version="1.0" encoding="utf-8"?>
<ds:datastoreItem xmlns:ds="http://schemas.openxmlformats.org/officeDocument/2006/customXml" ds:itemID="{60A8A928-13C9-4532-A9A4-AD8460623B71}">
  <ds:schemaRefs>
    <ds:schemaRef ds:uri="http://schemas.microsoft.com/VisualStudio/2011/storyboarding/control"/>
  </ds:schemaRefs>
</ds:datastoreItem>
</file>

<file path=customXml/itemProps47.xml><?xml version="1.0" encoding="utf-8"?>
<ds:datastoreItem xmlns:ds="http://schemas.openxmlformats.org/officeDocument/2006/customXml" ds:itemID="{A1BDDB89-A6EF-45F7-AB13-587CA3BCBCD7}">
  <ds:schemaRefs>
    <ds:schemaRef ds:uri="http://schemas.microsoft.com/VisualStudio/2011/storyboarding/control"/>
  </ds:schemaRefs>
</ds:datastoreItem>
</file>

<file path=customXml/itemProps48.xml><?xml version="1.0" encoding="utf-8"?>
<ds:datastoreItem xmlns:ds="http://schemas.openxmlformats.org/officeDocument/2006/customXml" ds:itemID="{FADC41E5-420E-43A4-A2D2-CD7615A413E1}">
  <ds:schemaRefs>
    <ds:schemaRef ds:uri="http://schemas.microsoft.com/VisualStudio/2011/storyboarding/control"/>
  </ds:schemaRefs>
</ds:datastoreItem>
</file>

<file path=customXml/itemProps49.xml><?xml version="1.0" encoding="utf-8"?>
<ds:datastoreItem xmlns:ds="http://schemas.openxmlformats.org/officeDocument/2006/customXml" ds:itemID="{282A0468-1CD5-4648-97DC-AF48CC1050BB}">
  <ds:schemaRefs>
    <ds:schemaRef ds:uri="http://schemas.microsoft.com/VisualStudio/2011/storyboarding/control"/>
  </ds:schemaRefs>
</ds:datastoreItem>
</file>

<file path=customXml/itemProps50.xml><?xml version="1.0" encoding="utf-8"?>
<ds:datastoreItem xmlns:ds="http://schemas.openxmlformats.org/officeDocument/2006/customXml" ds:itemID="{AC87C521-E387-43AC-B7DA-20A61814AF9E}">
  <ds:schemaRefs>
    <ds:schemaRef ds:uri="http://schemas.microsoft.com/VisualStudio/2011/storyboarding/control"/>
  </ds:schemaRefs>
</ds:datastoreItem>
</file>

<file path=customXml/itemProps51.xml><?xml version="1.0" encoding="utf-8"?>
<ds:datastoreItem xmlns:ds="http://schemas.openxmlformats.org/officeDocument/2006/customXml" ds:itemID="{C0179BC9-0105-4BBB-9770-479CAE0D8F04}">
  <ds:schemaRefs>
    <ds:schemaRef ds:uri="http://schemas.microsoft.com/VisualStudio/2011/storyboarding/control"/>
  </ds:schemaRefs>
</ds:datastoreItem>
</file>

<file path=customXml/itemProps52.xml><?xml version="1.0" encoding="utf-8"?>
<ds:datastoreItem xmlns:ds="http://schemas.openxmlformats.org/officeDocument/2006/customXml" ds:itemID="{0C51AEE4-ED1B-426C-B8D1-76C9B6F1D5D9}">
  <ds:schemaRefs>
    <ds:schemaRef ds:uri="http://schemas.microsoft.com/VisualStudio/2011/storyboarding/control"/>
  </ds:schemaRefs>
</ds:datastoreItem>
</file>

<file path=customXml/itemProps53.xml><?xml version="1.0" encoding="utf-8"?>
<ds:datastoreItem xmlns:ds="http://schemas.openxmlformats.org/officeDocument/2006/customXml" ds:itemID="{674A3F1B-3922-496B-9354-C1167EF505F1}">
  <ds:schemaRefs>
    <ds:schemaRef ds:uri="http://schemas.microsoft.com/VisualStudio/2011/storyboarding/control"/>
  </ds:schemaRefs>
</ds:datastoreItem>
</file>

<file path=customXml/itemProps54.xml><?xml version="1.0" encoding="utf-8"?>
<ds:datastoreItem xmlns:ds="http://schemas.openxmlformats.org/officeDocument/2006/customXml" ds:itemID="{25D6F8EC-565D-4D0B-99E5-DBDB9AC67B5E}">
  <ds:schemaRefs>
    <ds:schemaRef ds:uri="http://schemas.microsoft.com/VisualStudio/2011/storyboarding/control"/>
  </ds:schemaRefs>
</ds:datastoreItem>
</file>

<file path=customXml/itemProps55.xml><?xml version="1.0" encoding="utf-8"?>
<ds:datastoreItem xmlns:ds="http://schemas.openxmlformats.org/officeDocument/2006/customXml" ds:itemID="{9D6C87B0-035B-4CE4-88D3-6CDA972DDEE2}">
  <ds:schemaRefs>
    <ds:schemaRef ds:uri="http://schemas.microsoft.com/VisualStudio/2011/storyboarding/control"/>
  </ds:schemaRefs>
</ds:datastoreItem>
</file>

<file path=customXml/itemProps56.xml><?xml version="1.0" encoding="utf-8"?>
<ds:datastoreItem xmlns:ds="http://schemas.openxmlformats.org/officeDocument/2006/customXml" ds:itemID="{9905EAE9-091C-4154-9CD7-051FA44ABC08}">
  <ds:schemaRefs>
    <ds:schemaRef ds:uri="http://schemas.microsoft.com/VisualStudio/2011/storyboarding/control"/>
  </ds:schemaRefs>
</ds:datastoreItem>
</file>

<file path=customXml/itemProps57.xml><?xml version="1.0" encoding="utf-8"?>
<ds:datastoreItem xmlns:ds="http://schemas.openxmlformats.org/officeDocument/2006/customXml" ds:itemID="{5D0F3FE0-F948-4169-ABBA-A7A1BB5FD88E}">
  <ds:schemaRefs>
    <ds:schemaRef ds:uri="http://schemas.microsoft.com/VisualStudio/2011/storyboarding/control"/>
  </ds:schemaRefs>
</ds:datastoreItem>
</file>

<file path=customXml/itemProps58.xml><?xml version="1.0" encoding="utf-8"?>
<ds:datastoreItem xmlns:ds="http://schemas.openxmlformats.org/officeDocument/2006/customXml" ds:itemID="{7CA67790-A44F-4AA0-BAA1-790A7329CA33}">
  <ds:schemaRefs>
    <ds:schemaRef ds:uri="http://schemas.microsoft.com/VisualStudio/2011/storyboarding/control"/>
  </ds:schemaRefs>
</ds:datastoreItem>
</file>

<file path=customXml/itemProps59.xml><?xml version="1.0" encoding="utf-8"?>
<ds:datastoreItem xmlns:ds="http://schemas.openxmlformats.org/officeDocument/2006/customXml" ds:itemID="{7C4258AB-9C3C-4F4B-A177-E3002115FB81}">
  <ds:schemaRefs>
    <ds:schemaRef ds:uri="http://schemas.microsoft.com/VisualStudio/2011/storyboarding/control"/>
  </ds:schemaRefs>
</ds:datastoreItem>
</file>

<file path=customXml/itemProps60.xml><?xml version="1.0" encoding="utf-8"?>
<ds:datastoreItem xmlns:ds="http://schemas.openxmlformats.org/officeDocument/2006/customXml" ds:itemID="{F41A05CE-CD13-4105-A248-0D56AE9B39BD}">
  <ds:schemaRefs>
    <ds:schemaRef ds:uri="http://schemas.microsoft.com/VisualStudio/2011/storyboarding/control"/>
  </ds:schemaRefs>
</ds:datastoreItem>
</file>

<file path=customXml/itemProps61.xml><?xml version="1.0" encoding="utf-8"?>
<ds:datastoreItem xmlns:ds="http://schemas.openxmlformats.org/officeDocument/2006/customXml" ds:itemID="{1B1C3DC7-E7CE-4245-9803-AFBCC0A0C3BA}">
  <ds:schemaRefs>
    <ds:schemaRef ds:uri="http://schemas.microsoft.com/VisualStudio/2011/storyboarding/control"/>
  </ds:schemaRefs>
</ds:datastoreItem>
</file>

<file path=customXml/itemProps62.xml><?xml version="1.0" encoding="utf-8"?>
<ds:datastoreItem xmlns:ds="http://schemas.openxmlformats.org/officeDocument/2006/customXml" ds:itemID="{F9C06D28-3149-42EC-ABA7-914FB8E4052E}">
  <ds:schemaRefs>
    <ds:schemaRef ds:uri="http://schemas.microsoft.com/VisualStudio/2011/storyboarding/control"/>
  </ds:schemaRefs>
</ds:datastoreItem>
</file>

<file path=customXml/itemProps63.xml><?xml version="1.0" encoding="utf-8"?>
<ds:datastoreItem xmlns:ds="http://schemas.openxmlformats.org/officeDocument/2006/customXml" ds:itemID="{E4556DA2-336C-427A-9093-AC1F923A4BC3}">
  <ds:schemaRefs>
    <ds:schemaRef ds:uri="http://schemas.microsoft.com/VisualStudio/2011/storyboarding/control"/>
  </ds:schemaRefs>
</ds:datastoreItem>
</file>

<file path=customXml/itemProps64.xml><?xml version="1.0" encoding="utf-8"?>
<ds:datastoreItem xmlns:ds="http://schemas.openxmlformats.org/officeDocument/2006/customXml" ds:itemID="{1311227F-E992-42DD-B1DE-4733EB76BD50}">
  <ds:schemaRefs>
    <ds:schemaRef ds:uri="http://schemas.microsoft.com/VisualStudio/2011/storyboarding/control"/>
  </ds:schemaRefs>
</ds:datastoreItem>
</file>

<file path=customXml/itemProps65.xml><?xml version="1.0" encoding="utf-8"?>
<ds:datastoreItem xmlns:ds="http://schemas.openxmlformats.org/officeDocument/2006/customXml" ds:itemID="{67C4BF3F-F5B6-4F8C-86CD-642786A583FE}">
  <ds:schemaRefs>
    <ds:schemaRef ds:uri="http://schemas.microsoft.com/VisualStudio/2011/storyboarding/control"/>
  </ds:schemaRefs>
</ds:datastoreItem>
</file>

<file path=customXml/itemProps66.xml><?xml version="1.0" encoding="utf-8"?>
<ds:datastoreItem xmlns:ds="http://schemas.openxmlformats.org/officeDocument/2006/customXml" ds:itemID="{B7FE04FB-851B-49CF-8725-057378AE7FDB}">
  <ds:schemaRefs>
    <ds:schemaRef ds:uri="http://schemas.microsoft.com/VisualStudio/2011/storyboarding/control"/>
  </ds:schemaRefs>
</ds:datastoreItem>
</file>

<file path=customXml/itemProps67.xml><?xml version="1.0" encoding="utf-8"?>
<ds:datastoreItem xmlns:ds="http://schemas.openxmlformats.org/officeDocument/2006/customXml" ds:itemID="{18B29788-8761-462B-B998-3046DFF9B7B0}">
  <ds:schemaRefs>
    <ds:schemaRef ds:uri="http://schemas.microsoft.com/VisualStudio/2011/storyboarding/control"/>
  </ds:schemaRefs>
</ds:datastoreItem>
</file>

<file path=customXml/itemProps68.xml><?xml version="1.0" encoding="utf-8"?>
<ds:datastoreItem xmlns:ds="http://schemas.openxmlformats.org/officeDocument/2006/customXml" ds:itemID="{313A82DD-6071-4BDB-AA14-2D1609931A08}">
  <ds:schemaRefs>
    <ds:schemaRef ds:uri="http://schemas.microsoft.com/VisualStudio/2011/storyboarding/control"/>
  </ds:schemaRefs>
</ds:datastoreItem>
</file>

<file path=customXml/itemProps69.xml><?xml version="1.0" encoding="utf-8"?>
<ds:datastoreItem xmlns:ds="http://schemas.openxmlformats.org/officeDocument/2006/customXml" ds:itemID="{9847BBDD-24AA-4490-A675-FDD7B2473234}">
  <ds:schemaRefs>
    <ds:schemaRef ds:uri="http://schemas.microsoft.com/VisualStudio/2011/storyboarding/control"/>
  </ds:schemaRefs>
</ds:datastoreItem>
</file>

<file path=customXml/itemProps70.xml><?xml version="1.0" encoding="utf-8"?>
<ds:datastoreItem xmlns:ds="http://schemas.openxmlformats.org/officeDocument/2006/customXml" ds:itemID="{93ECB658-E6A8-4D30-B5AD-B2AFFE7D5E49}">
  <ds:schemaRefs>
    <ds:schemaRef ds:uri="http://schemas.microsoft.com/VisualStudio/2011/storyboarding/control"/>
  </ds:schemaRefs>
</ds:datastoreItem>
</file>

<file path=customXml/itemProps71.xml><?xml version="1.0" encoding="utf-8"?>
<ds:datastoreItem xmlns:ds="http://schemas.openxmlformats.org/officeDocument/2006/customXml" ds:itemID="{22F90A8F-58F3-4FD5-AD8B-D9DB3255176D}">
  <ds:schemaRefs>
    <ds:schemaRef ds:uri="http://schemas.microsoft.com/VisualStudio/2011/storyboarding/control"/>
  </ds:schemaRefs>
</ds:datastoreItem>
</file>

<file path=customXml/itemProps72.xml><?xml version="1.0" encoding="utf-8"?>
<ds:datastoreItem xmlns:ds="http://schemas.openxmlformats.org/officeDocument/2006/customXml" ds:itemID="{E641A1B4-59F0-4D44-BBFE-558C210B28CB}">
  <ds:schemaRefs>
    <ds:schemaRef ds:uri="http://schemas.microsoft.com/VisualStudio/2011/storyboarding/control"/>
  </ds:schemaRefs>
</ds:datastoreItem>
</file>

<file path=customXml/itemProps73.xml><?xml version="1.0" encoding="utf-8"?>
<ds:datastoreItem xmlns:ds="http://schemas.openxmlformats.org/officeDocument/2006/customXml" ds:itemID="{EAD714B4-A7F3-416D-A760-918D660A60A3}">
  <ds:schemaRefs>
    <ds:schemaRef ds:uri="http://schemas.microsoft.com/VisualStudio/2011/storyboarding/control"/>
  </ds:schemaRefs>
</ds:datastoreItem>
</file>

<file path=customXml/itemProps74.xml><?xml version="1.0" encoding="utf-8"?>
<ds:datastoreItem xmlns:ds="http://schemas.openxmlformats.org/officeDocument/2006/customXml" ds:itemID="{368BB4C6-4654-4707-98CD-5CF85E290AD4}">
  <ds:schemaRefs>
    <ds:schemaRef ds:uri="http://schemas.microsoft.com/VisualStudio/2011/storyboarding/control"/>
  </ds:schemaRefs>
</ds:datastoreItem>
</file>

<file path=customXml/itemProps75.xml><?xml version="1.0" encoding="utf-8"?>
<ds:datastoreItem xmlns:ds="http://schemas.openxmlformats.org/officeDocument/2006/customXml" ds:itemID="{ED64E05B-CA96-4C52-AACE-277EBC0543BD}">
  <ds:schemaRefs>
    <ds:schemaRef ds:uri="http://schemas.microsoft.com/VisualStudio/2011/storyboarding/control"/>
  </ds:schemaRefs>
</ds:datastoreItem>
</file>

<file path=customXml/itemProps76.xml><?xml version="1.0" encoding="utf-8"?>
<ds:datastoreItem xmlns:ds="http://schemas.openxmlformats.org/officeDocument/2006/customXml" ds:itemID="{3A69EB6A-C7B3-4084-AF7B-D3934503D002}">
  <ds:schemaRefs>
    <ds:schemaRef ds:uri="http://schemas.microsoft.com/VisualStudio/2011/storyboarding/control"/>
  </ds:schemaRefs>
</ds:datastoreItem>
</file>

<file path=customXml/itemProps77.xml><?xml version="1.0" encoding="utf-8"?>
<ds:datastoreItem xmlns:ds="http://schemas.openxmlformats.org/officeDocument/2006/customXml" ds:itemID="{03D893CE-F26A-49B5-8A45-D2C4161061D7}">
  <ds:schemaRefs>
    <ds:schemaRef ds:uri="http://schemas.microsoft.com/VisualStudio/2011/storyboarding/control"/>
  </ds:schemaRefs>
</ds:datastoreItem>
</file>

<file path=customXml/itemProps78.xml><?xml version="1.0" encoding="utf-8"?>
<ds:datastoreItem xmlns:ds="http://schemas.openxmlformats.org/officeDocument/2006/customXml" ds:itemID="{8BD2A78D-8465-4369-B67F-0C916F49F106}">
  <ds:schemaRefs>
    <ds:schemaRef ds:uri="http://schemas.microsoft.com/VisualStudio/2011/storyboarding/control"/>
  </ds:schemaRefs>
</ds:datastoreItem>
</file>

<file path=customXml/itemProps79.xml><?xml version="1.0" encoding="utf-8"?>
<ds:datastoreItem xmlns:ds="http://schemas.openxmlformats.org/officeDocument/2006/customXml" ds:itemID="{26782A86-15FC-40CF-9C6C-7F9A07A54990}">
  <ds:schemaRefs>
    <ds:schemaRef ds:uri="http://schemas.microsoft.com/VisualStudio/2011/storyboarding/control"/>
  </ds:schemaRefs>
</ds:datastoreItem>
</file>

<file path=customXml/itemProps80.xml><?xml version="1.0" encoding="utf-8"?>
<ds:datastoreItem xmlns:ds="http://schemas.openxmlformats.org/officeDocument/2006/customXml" ds:itemID="{FCC17FD1-6B38-44EF-9DFE-403B8405893E}">
  <ds:schemaRefs>
    <ds:schemaRef ds:uri="http://schemas.microsoft.com/VisualStudio/2011/storyboarding/control"/>
  </ds:schemaRefs>
</ds:datastoreItem>
</file>

<file path=customXml/itemProps81.xml><?xml version="1.0" encoding="utf-8"?>
<ds:datastoreItem xmlns:ds="http://schemas.openxmlformats.org/officeDocument/2006/customXml" ds:itemID="{52765E9A-7B8E-49B2-926F-B4BFBC07D8A4}">
  <ds:schemaRefs>
    <ds:schemaRef ds:uri="http://schemas.microsoft.com/VisualStudio/2011/storyboarding/control"/>
  </ds:schemaRefs>
</ds:datastoreItem>
</file>

<file path=customXml/itemProps82.xml><?xml version="1.0" encoding="utf-8"?>
<ds:datastoreItem xmlns:ds="http://schemas.openxmlformats.org/officeDocument/2006/customXml" ds:itemID="{DC7AFE1B-60A4-4C4A-810D-47B221E7701C}">
  <ds:schemaRefs>
    <ds:schemaRef ds:uri="http://schemas.microsoft.com/VisualStudio/2011/storyboarding/control"/>
  </ds:schemaRefs>
</ds:datastoreItem>
</file>

<file path=customXml/itemProps83.xml><?xml version="1.0" encoding="utf-8"?>
<ds:datastoreItem xmlns:ds="http://schemas.openxmlformats.org/officeDocument/2006/customXml" ds:itemID="{ED00D9CC-5473-4313-B99E-F36B818F47E3}">
  <ds:schemaRefs>
    <ds:schemaRef ds:uri="http://schemas.microsoft.com/VisualStudio/2011/storyboarding/control"/>
  </ds:schemaRefs>
</ds:datastoreItem>
</file>

<file path=customXml/itemProps84.xml><?xml version="1.0" encoding="utf-8"?>
<ds:datastoreItem xmlns:ds="http://schemas.openxmlformats.org/officeDocument/2006/customXml" ds:itemID="{A689270D-AD32-471D-97EB-F63E6E395933}">
  <ds:schemaRefs>
    <ds:schemaRef ds:uri="http://schemas.microsoft.com/VisualStudio/2011/storyboarding/control"/>
  </ds:schemaRefs>
</ds:datastoreItem>
</file>

<file path=customXml/itemProps85.xml><?xml version="1.0" encoding="utf-8"?>
<ds:datastoreItem xmlns:ds="http://schemas.openxmlformats.org/officeDocument/2006/customXml" ds:itemID="{F1450249-E894-444C-8E92-4B7FC55CF915}">
  <ds:schemaRefs>
    <ds:schemaRef ds:uri="http://schemas.microsoft.com/VisualStudio/2011/storyboarding/control"/>
  </ds:schemaRefs>
</ds:datastoreItem>
</file>

<file path=customXml/itemProps86.xml><?xml version="1.0" encoding="utf-8"?>
<ds:datastoreItem xmlns:ds="http://schemas.openxmlformats.org/officeDocument/2006/customXml" ds:itemID="{8CB7DE9D-1BF0-4A71-9A9A-7A2447FFC81E}">
  <ds:schemaRefs>
    <ds:schemaRef ds:uri="http://schemas.microsoft.com/VisualStudio/2011/storyboarding/control"/>
  </ds:schemaRefs>
</ds:datastoreItem>
</file>

<file path=customXml/itemProps87.xml><?xml version="1.0" encoding="utf-8"?>
<ds:datastoreItem xmlns:ds="http://schemas.openxmlformats.org/officeDocument/2006/customXml" ds:itemID="{415C4DC4-5FB8-407D-B789-A9B6F6D1444D}">
  <ds:schemaRefs>
    <ds:schemaRef ds:uri="http://schemas.microsoft.com/VisualStudio/2011/storyboarding/control"/>
  </ds:schemaRefs>
</ds:datastoreItem>
</file>

<file path=customXml/itemProps88.xml><?xml version="1.0" encoding="utf-8"?>
<ds:datastoreItem xmlns:ds="http://schemas.openxmlformats.org/officeDocument/2006/customXml" ds:itemID="{E314EA4F-4F09-4573-8539-F53EC16D0156}">
  <ds:schemaRefs>
    <ds:schemaRef ds:uri="http://schemas.microsoft.com/VisualStudio/2011/storyboarding/control"/>
  </ds:schemaRefs>
</ds:datastoreItem>
</file>

<file path=customXml/itemProps89.xml><?xml version="1.0" encoding="utf-8"?>
<ds:datastoreItem xmlns:ds="http://schemas.openxmlformats.org/officeDocument/2006/customXml" ds:itemID="{39B271D5-6D5E-4B18-9EBF-99444F8408F9}">
  <ds:schemaRefs>
    <ds:schemaRef ds:uri="http://schemas.microsoft.com/VisualStudio/2011/storyboarding/control"/>
  </ds:schemaRefs>
</ds:datastoreItem>
</file>

<file path=customXml/itemProps90.xml><?xml version="1.0" encoding="utf-8"?>
<ds:datastoreItem xmlns:ds="http://schemas.openxmlformats.org/officeDocument/2006/customXml" ds:itemID="{DA3D13E8-12D0-4856-813B-52B3BD20AE64}">
  <ds:schemaRefs>
    <ds:schemaRef ds:uri="http://schemas.microsoft.com/VisualStudio/2011/storyboarding/control"/>
  </ds:schemaRefs>
</ds:datastoreItem>
</file>

<file path=customXml/itemProps91.xml><?xml version="1.0" encoding="utf-8"?>
<ds:datastoreItem xmlns:ds="http://schemas.openxmlformats.org/officeDocument/2006/customXml" ds:itemID="{A9A5DDAA-E191-43A0-8944-F38EBC67E0BD}">
  <ds:schemaRefs>
    <ds:schemaRef ds:uri="http://schemas.microsoft.com/VisualStudio/2011/storyboarding/control"/>
  </ds:schemaRefs>
</ds:datastoreItem>
</file>

<file path=customXml/itemProps92.xml><?xml version="1.0" encoding="utf-8"?>
<ds:datastoreItem xmlns:ds="http://schemas.openxmlformats.org/officeDocument/2006/customXml" ds:itemID="{E876E03E-9298-4B76-A447-5B5F29594BCA}">
  <ds:schemaRefs>
    <ds:schemaRef ds:uri="http://schemas.microsoft.com/VisualStudio/2011/storyboarding/control"/>
  </ds:schemaRefs>
</ds:datastoreItem>
</file>

<file path=customXml/itemProps93.xml><?xml version="1.0" encoding="utf-8"?>
<ds:datastoreItem xmlns:ds="http://schemas.openxmlformats.org/officeDocument/2006/customXml" ds:itemID="{032A928E-857F-4CDA-8B5F-BC628601F8FE}">
  <ds:schemaRefs>
    <ds:schemaRef ds:uri="http://schemas.microsoft.com/VisualStudio/2011/storyboarding/control"/>
  </ds:schemaRefs>
</ds:datastoreItem>
</file>

<file path=customXml/itemProps94.xml><?xml version="1.0" encoding="utf-8"?>
<ds:datastoreItem xmlns:ds="http://schemas.openxmlformats.org/officeDocument/2006/customXml" ds:itemID="{87717041-C190-4953-A2E8-A1815DD0F4FF}">
  <ds:schemaRefs>
    <ds:schemaRef ds:uri="http://schemas.microsoft.com/VisualStudio/2011/storyboarding/control"/>
  </ds:schemaRefs>
</ds:datastoreItem>
</file>

<file path=customXml/itemProps95.xml><?xml version="1.0" encoding="utf-8"?>
<ds:datastoreItem xmlns:ds="http://schemas.openxmlformats.org/officeDocument/2006/customXml" ds:itemID="{DF5BAC89-7B90-40B1-9191-D5451F88F9D7}">
  <ds:schemaRefs>
    <ds:schemaRef ds:uri="http://schemas.microsoft.com/VisualStudio/2011/storyboarding/control"/>
  </ds:schemaRefs>
</ds:datastoreItem>
</file>

<file path=customXml/itemProps96.xml><?xml version="1.0" encoding="utf-8"?>
<ds:datastoreItem xmlns:ds="http://schemas.openxmlformats.org/officeDocument/2006/customXml" ds:itemID="{EF8510FD-72C5-4692-A1F3-25E42A901682}">
  <ds:schemaRefs>
    <ds:schemaRef ds:uri="http://schemas.microsoft.com/VisualStudio/2011/storyboarding/control"/>
  </ds:schemaRefs>
</ds:datastoreItem>
</file>

<file path=customXml/itemProps97.xml><?xml version="1.0" encoding="utf-8"?>
<ds:datastoreItem xmlns:ds="http://schemas.openxmlformats.org/officeDocument/2006/customXml" ds:itemID="{EA8ECAE2-9BE5-496E-AD2A-9AA33360559F}">
  <ds:schemaRefs>
    <ds:schemaRef ds:uri="http://schemas.microsoft.com/VisualStudio/2011/storyboarding/control"/>
  </ds:schemaRefs>
</ds:datastoreItem>
</file>

<file path=customXml/itemProps98.xml><?xml version="1.0" encoding="utf-8"?>
<ds:datastoreItem xmlns:ds="http://schemas.openxmlformats.org/officeDocument/2006/customXml" ds:itemID="{28B01EC7-C8A6-49B3-A830-2560B5919F04}">
  <ds:schemaRefs>
    <ds:schemaRef ds:uri="http://schemas.microsoft.com/VisualStudio/2011/storyboarding/control"/>
  </ds:schemaRefs>
</ds:datastoreItem>
</file>

<file path=customXml/itemProps99.xml><?xml version="1.0" encoding="utf-8"?>
<ds:datastoreItem xmlns:ds="http://schemas.openxmlformats.org/officeDocument/2006/customXml" ds:itemID="{EFFD75E6-E90A-4C20-BEBD-D865CFAC3B05}">
  <ds:schemaRefs>
    <ds:schemaRef ds:uri="http://schemas.microsoft.com/VisualStudio/2011/storyboarding/control"/>
  </ds:schemaRefs>
</ds:datastoreItem>
</file>

<file path=customXml/itemProps100.xml><?xml version="1.0" encoding="utf-8"?>
<ds:datastoreItem xmlns:ds="http://schemas.openxmlformats.org/officeDocument/2006/customXml" ds:itemID="{A1417F14-CCCF-4B8C-91E7-1BF70D71BFB1}">
  <ds:schemaRefs>
    <ds:schemaRef ds:uri="http://schemas.microsoft.com/VisualStudio/2011/storyboarding/control"/>
  </ds:schemaRefs>
</ds:datastoreItem>
</file>

<file path=customXml/itemProps101.xml><?xml version="1.0" encoding="utf-8"?>
<ds:datastoreItem xmlns:ds="http://schemas.openxmlformats.org/officeDocument/2006/customXml" ds:itemID="{DA76551E-6D80-479A-B629-4F3A5EA52919}">
  <ds:schemaRefs>
    <ds:schemaRef ds:uri="http://schemas.microsoft.com/VisualStudio/2011/storyboarding/control"/>
  </ds:schemaRefs>
</ds:datastoreItem>
</file>

<file path=customXml/itemProps102.xml><?xml version="1.0" encoding="utf-8"?>
<ds:datastoreItem xmlns:ds="http://schemas.openxmlformats.org/officeDocument/2006/customXml" ds:itemID="{63C03D22-E3C6-4CE7-8BA0-B12F74E0CB63}">
  <ds:schemaRefs>
    <ds:schemaRef ds:uri="http://schemas.microsoft.com/VisualStudio/2011/storyboarding/control"/>
  </ds:schemaRefs>
</ds:datastoreItem>
</file>

<file path=customXml/itemProps103.xml><?xml version="1.0" encoding="utf-8"?>
<ds:datastoreItem xmlns:ds="http://schemas.openxmlformats.org/officeDocument/2006/customXml" ds:itemID="{656D102D-A574-4286-BE71-71380AC54382}">
  <ds:schemaRefs>
    <ds:schemaRef ds:uri="http://schemas.microsoft.com/VisualStudio/2011/storyboarding/control"/>
  </ds:schemaRefs>
</ds:datastoreItem>
</file>

<file path=customXml/itemProps104.xml><?xml version="1.0" encoding="utf-8"?>
<ds:datastoreItem xmlns:ds="http://schemas.openxmlformats.org/officeDocument/2006/customXml" ds:itemID="{6C0BD9E9-72A7-43BF-B5C7-1D31DA29FCCC}">
  <ds:schemaRefs>
    <ds:schemaRef ds:uri="http://schemas.microsoft.com/VisualStudio/2011/storyboarding/control"/>
  </ds:schemaRefs>
</ds:datastoreItem>
</file>

<file path=customXml/itemProps105.xml><?xml version="1.0" encoding="utf-8"?>
<ds:datastoreItem xmlns:ds="http://schemas.openxmlformats.org/officeDocument/2006/customXml" ds:itemID="{740BEBC6-3966-4F03-BFA7-4A2E9E8BCAC5}">
  <ds:schemaRefs>
    <ds:schemaRef ds:uri="http://schemas.microsoft.com/VisualStudio/2011/storyboarding/control"/>
  </ds:schemaRefs>
</ds:datastoreItem>
</file>

<file path=customXml/itemProps106.xml><?xml version="1.0" encoding="utf-8"?>
<ds:datastoreItem xmlns:ds="http://schemas.openxmlformats.org/officeDocument/2006/customXml" ds:itemID="{41D2B550-6B4F-430A-991E-AE4E93403B70}">
  <ds:schemaRefs>
    <ds:schemaRef ds:uri="http://schemas.microsoft.com/VisualStudio/2011/storyboarding/control"/>
  </ds:schemaRefs>
</ds:datastoreItem>
</file>

<file path=customXml/itemProps107.xml><?xml version="1.0" encoding="utf-8"?>
<ds:datastoreItem xmlns:ds="http://schemas.openxmlformats.org/officeDocument/2006/customXml" ds:itemID="{69D0A6D9-7AAD-408C-A0C9-13A05ADD5438}">
  <ds:schemaRefs>
    <ds:schemaRef ds:uri="http://schemas.microsoft.com/VisualStudio/2011/storyboarding/control"/>
  </ds:schemaRefs>
</ds:datastoreItem>
</file>

<file path=customXml/itemProps108.xml><?xml version="1.0" encoding="utf-8"?>
<ds:datastoreItem xmlns:ds="http://schemas.openxmlformats.org/officeDocument/2006/customXml" ds:itemID="{B1425E5B-8982-4DC5-BED4-168E0ABD6010}">
  <ds:schemaRefs>
    <ds:schemaRef ds:uri="http://schemas.microsoft.com/VisualStudio/2011/storyboarding/control"/>
  </ds:schemaRefs>
</ds:datastoreItem>
</file>

<file path=customXml/itemProps109.xml><?xml version="1.0" encoding="utf-8"?>
<ds:datastoreItem xmlns:ds="http://schemas.openxmlformats.org/officeDocument/2006/customXml" ds:itemID="{15BA4E37-FF70-4073-8DE3-EE779D000DC4}">
  <ds:schemaRefs>
    <ds:schemaRef ds:uri="http://schemas.microsoft.com/VisualStudio/2011/storyboarding/control"/>
  </ds:schemaRefs>
</ds:datastoreItem>
</file>

<file path=customXml/itemProps110.xml><?xml version="1.0" encoding="utf-8"?>
<ds:datastoreItem xmlns:ds="http://schemas.openxmlformats.org/officeDocument/2006/customXml" ds:itemID="{26ECB092-E4B9-421D-89EC-D05DFE0CEDD9}">
  <ds:schemaRefs>
    <ds:schemaRef ds:uri="http://schemas.microsoft.com/VisualStudio/2011/storyboarding/control"/>
  </ds:schemaRefs>
</ds:datastoreItem>
</file>

<file path=customXml/itemProps111.xml><?xml version="1.0" encoding="utf-8"?>
<ds:datastoreItem xmlns:ds="http://schemas.openxmlformats.org/officeDocument/2006/customXml" ds:itemID="{77DF42D6-C6B0-42DF-9E1C-FBA9D9256DA8}">
  <ds:schemaRefs>
    <ds:schemaRef ds:uri="http://schemas.microsoft.com/VisualStudio/2011/storyboarding/control"/>
  </ds:schemaRefs>
</ds:datastoreItem>
</file>

<file path=customXml/itemProps112.xml><?xml version="1.0" encoding="utf-8"?>
<ds:datastoreItem xmlns:ds="http://schemas.openxmlformats.org/officeDocument/2006/customXml" ds:itemID="{D2124846-F3C9-4F01-BAA8-A28B1682A75B}">
  <ds:schemaRefs>
    <ds:schemaRef ds:uri="http://schemas.microsoft.com/VisualStudio/2011/storyboarding/control"/>
  </ds:schemaRefs>
</ds:datastoreItem>
</file>

<file path=customXml/itemProps113.xml><?xml version="1.0" encoding="utf-8"?>
<ds:datastoreItem xmlns:ds="http://schemas.openxmlformats.org/officeDocument/2006/customXml" ds:itemID="{43684A9E-4587-4113-A192-D26D40A854DB}">
  <ds:schemaRefs>
    <ds:schemaRef ds:uri="http://schemas.microsoft.com/VisualStudio/2011/storyboarding/control"/>
  </ds:schemaRefs>
</ds:datastoreItem>
</file>

<file path=customXml/itemProps114.xml><?xml version="1.0" encoding="utf-8"?>
<ds:datastoreItem xmlns:ds="http://schemas.openxmlformats.org/officeDocument/2006/customXml" ds:itemID="{A9DEE704-F216-4A71-BBF6-AAEB8963C904}">
  <ds:schemaRefs>
    <ds:schemaRef ds:uri="http://schemas.microsoft.com/VisualStudio/2011/storyboarding/control"/>
  </ds:schemaRefs>
</ds:datastoreItem>
</file>

<file path=customXml/itemProps115.xml><?xml version="1.0" encoding="utf-8"?>
<ds:datastoreItem xmlns:ds="http://schemas.openxmlformats.org/officeDocument/2006/customXml" ds:itemID="{BB26BFAA-160B-4CE8-8E81-A79C93DAFEFA}">
  <ds:schemaRefs>
    <ds:schemaRef ds:uri="http://schemas.microsoft.com/VisualStudio/2011/storyboarding/control"/>
  </ds:schemaRefs>
</ds:datastoreItem>
</file>

<file path=customXml/itemProps116.xml><?xml version="1.0" encoding="utf-8"?>
<ds:datastoreItem xmlns:ds="http://schemas.openxmlformats.org/officeDocument/2006/customXml" ds:itemID="{C76E02A3-B7A1-451F-B603-D3003C38C6E5}">
  <ds:schemaRefs>
    <ds:schemaRef ds:uri="http://schemas.microsoft.com/VisualStudio/2011/storyboarding/control"/>
  </ds:schemaRefs>
</ds:datastoreItem>
</file>

<file path=customXml/itemProps117.xml><?xml version="1.0" encoding="utf-8"?>
<ds:datastoreItem xmlns:ds="http://schemas.openxmlformats.org/officeDocument/2006/customXml" ds:itemID="{448088D9-4C16-4FF1-9A0E-71EB38FA8758}">
  <ds:schemaRefs>
    <ds:schemaRef ds:uri="http://schemas.microsoft.com/VisualStudio/2011/storyboarding/control"/>
  </ds:schemaRefs>
</ds:datastoreItem>
</file>

<file path=customXml/itemProps118.xml><?xml version="1.0" encoding="utf-8"?>
<ds:datastoreItem xmlns:ds="http://schemas.openxmlformats.org/officeDocument/2006/customXml" ds:itemID="{9203DCD2-5D2A-4F35-847D-FBE9DB4FFCEB}">
  <ds:schemaRefs>
    <ds:schemaRef ds:uri="http://schemas.microsoft.com/VisualStudio/2011/storyboarding/control"/>
  </ds:schemaRefs>
</ds:datastoreItem>
</file>

<file path=customXml/itemProps119.xml><?xml version="1.0" encoding="utf-8"?>
<ds:datastoreItem xmlns:ds="http://schemas.openxmlformats.org/officeDocument/2006/customXml" ds:itemID="{4CFB9787-E58A-4479-84AC-D8FD7130148E}">
  <ds:schemaRefs>
    <ds:schemaRef ds:uri="http://schemas.microsoft.com/VisualStudio/2011/storyboarding/control"/>
  </ds:schemaRefs>
</ds:datastoreItem>
</file>

<file path=customXml/itemProps120.xml><?xml version="1.0" encoding="utf-8"?>
<ds:datastoreItem xmlns:ds="http://schemas.openxmlformats.org/officeDocument/2006/customXml" ds:itemID="{079ABBB1-CF31-4790-87A7-EA36663E674A}">
  <ds:schemaRefs>
    <ds:schemaRef ds:uri="http://schemas.microsoft.com/VisualStudio/2011/storyboarding/control"/>
  </ds:schemaRefs>
</ds:datastoreItem>
</file>

<file path=customXml/itemProps121.xml><?xml version="1.0" encoding="utf-8"?>
<ds:datastoreItem xmlns:ds="http://schemas.openxmlformats.org/officeDocument/2006/customXml" ds:itemID="{27FE5EA4-D6A0-4C27-BEE9-1307BF62D8AB}">
  <ds:schemaRefs>
    <ds:schemaRef ds:uri="http://schemas.microsoft.com/VisualStudio/2011/storyboarding/control"/>
  </ds:schemaRefs>
</ds:datastoreItem>
</file>

<file path=customXml/itemProps122.xml><?xml version="1.0" encoding="utf-8"?>
<ds:datastoreItem xmlns:ds="http://schemas.openxmlformats.org/officeDocument/2006/customXml" ds:itemID="{23367644-21E6-4C9B-B1FD-24052CB55B6A}">
  <ds:schemaRefs>
    <ds:schemaRef ds:uri="http://schemas.microsoft.com/VisualStudio/2011/storyboarding/control"/>
  </ds:schemaRefs>
</ds:datastoreItem>
</file>

<file path=customXml/itemProps123.xml><?xml version="1.0" encoding="utf-8"?>
<ds:datastoreItem xmlns:ds="http://schemas.openxmlformats.org/officeDocument/2006/customXml" ds:itemID="{2BB9C073-BB17-46C0-B888-8CB7D6E84891}">
  <ds:schemaRefs>
    <ds:schemaRef ds:uri="http://schemas.microsoft.com/VisualStudio/2011/storyboarding/control"/>
  </ds:schemaRefs>
</ds:datastoreItem>
</file>

<file path=customXml/itemProps124.xml><?xml version="1.0" encoding="utf-8"?>
<ds:datastoreItem xmlns:ds="http://schemas.openxmlformats.org/officeDocument/2006/customXml" ds:itemID="{339DFB9C-EBEE-45E0-9AF6-A99073C4D62E}">
  <ds:schemaRefs>
    <ds:schemaRef ds:uri="http://schemas.microsoft.com/VisualStudio/2011/storyboarding/control"/>
  </ds:schemaRefs>
</ds:datastoreItem>
</file>

<file path=customXml/itemProps125.xml><?xml version="1.0" encoding="utf-8"?>
<ds:datastoreItem xmlns:ds="http://schemas.openxmlformats.org/officeDocument/2006/customXml" ds:itemID="{CDA7A4E9-7DA6-4CE0-92A4-BFD9BF3EC586}">
  <ds:schemaRefs>
    <ds:schemaRef ds:uri="http://schemas.microsoft.com/VisualStudio/2011/storyboarding/control"/>
  </ds:schemaRefs>
</ds:datastoreItem>
</file>

<file path=customXml/itemProps126.xml><?xml version="1.0" encoding="utf-8"?>
<ds:datastoreItem xmlns:ds="http://schemas.openxmlformats.org/officeDocument/2006/customXml" ds:itemID="{46D72756-E050-4684-AF0D-DA5618D766AB}">
  <ds:schemaRefs>
    <ds:schemaRef ds:uri="http://schemas.microsoft.com/VisualStudio/2011/storyboarding/control"/>
  </ds:schemaRefs>
</ds:datastoreItem>
</file>

<file path=customXml/itemProps127.xml><?xml version="1.0" encoding="utf-8"?>
<ds:datastoreItem xmlns:ds="http://schemas.openxmlformats.org/officeDocument/2006/customXml" ds:itemID="{EF7E592F-7DB7-4B50-AC58-4F1757B4DDF1}">
  <ds:schemaRefs>
    <ds:schemaRef ds:uri="http://schemas.microsoft.com/VisualStudio/2011/storyboarding/control"/>
  </ds:schemaRefs>
</ds:datastoreItem>
</file>

<file path=customXml/itemProps128.xml><?xml version="1.0" encoding="utf-8"?>
<ds:datastoreItem xmlns:ds="http://schemas.openxmlformats.org/officeDocument/2006/customXml" ds:itemID="{630F0BB9-738A-4F2A-A15C-6D46A76985A4}">
  <ds:schemaRefs>
    <ds:schemaRef ds:uri="http://schemas.microsoft.com/VisualStudio/2011/storyboarding/control"/>
  </ds:schemaRefs>
</ds:datastoreItem>
</file>

<file path=customXml/itemProps129.xml><?xml version="1.0" encoding="utf-8"?>
<ds:datastoreItem xmlns:ds="http://schemas.openxmlformats.org/officeDocument/2006/customXml" ds:itemID="{89B7E667-18C5-4436-A6A6-F8E750CA70C6}">
  <ds:schemaRefs>
    <ds:schemaRef ds:uri="http://schemas.microsoft.com/VisualStudio/2011/storyboarding/control"/>
  </ds:schemaRefs>
</ds:datastoreItem>
</file>

<file path=customXml/itemProps130.xml><?xml version="1.0" encoding="utf-8"?>
<ds:datastoreItem xmlns:ds="http://schemas.openxmlformats.org/officeDocument/2006/customXml" ds:itemID="{89D3D6C8-0010-4A6B-86D3-78657AD47ECC}">
  <ds:schemaRefs>
    <ds:schemaRef ds:uri="http://schemas.microsoft.com/VisualStudio/2011/storyboarding/control"/>
  </ds:schemaRefs>
</ds:datastoreItem>
</file>

<file path=customXml/itemProps131.xml><?xml version="1.0" encoding="utf-8"?>
<ds:datastoreItem xmlns:ds="http://schemas.openxmlformats.org/officeDocument/2006/customXml" ds:itemID="{88421F3E-996B-4ECC-A66E-3D6DE71F49AA}">
  <ds:schemaRefs>
    <ds:schemaRef ds:uri="http://schemas.microsoft.com/VisualStudio/2011/storyboarding/control"/>
  </ds:schemaRefs>
</ds:datastoreItem>
</file>

<file path=customXml/itemProps132.xml><?xml version="1.0" encoding="utf-8"?>
<ds:datastoreItem xmlns:ds="http://schemas.openxmlformats.org/officeDocument/2006/customXml" ds:itemID="{08C9BFB5-39A1-4888-825E-E5B232E6F1C8}">
  <ds:schemaRefs>
    <ds:schemaRef ds:uri="http://schemas.microsoft.com/VisualStudio/2011/storyboarding/control"/>
  </ds:schemaRefs>
</ds:datastoreItem>
</file>

<file path=customXml/itemProps133.xml><?xml version="1.0" encoding="utf-8"?>
<ds:datastoreItem xmlns:ds="http://schemas.openxmlformats.org/officeDocument/2006/customXml" ds:itemID="{BC6EE3CE-8A6C-4CEC-BED9-0AAF28159ED4}">
  <ds:schemaRefs>
    <ds:schemaRef ds:uri="http://schemas.microsoft.com/VisualStudio/2011/storyboarding/control"/>
  </ds:schemaRefs>
</ds:datastoreItem>
</file>

<file path=customXml/itemProps134.xml><?xml version="1.0" encoding="utf-8"?>
<ds:datastoreItem xmlns:ds="http://schemas.openxmlformats.org/officeDocument/2006/customXml" ds:itemID="{2552091E-649F-4B8A-883A-48D5C90DF076}">
  <ds:schemaRefs>
    <ds:schemaRef ds:uri="http://schemas.microsoft.com/VisualStudio/2011/storyboarding/control"/>
  </ds:schemaRefs>
</ds:datastoreItem>
</file>

<file path=customXml/itemProps135.xml><?xml version="1.0" encoding="utf-8"?>
<ds:datastoreItem xmlns:ds="http://schemas.openxmlformats.org/officeDocument/2006/customXml" ds:itemID="{0C34D746-A681-4F74-9DCC-EEFFF8ACE8DD}">
  <ds:schemaRefs>
    <ds:schemaRef ds:uri="http://schemas.microsoft.com/VisualStudio/2011/storyboarding/control"/>
  </ds:schemaRefs>
</ds:datastoreItem>
</file>

<file path=customXml/itemProps136.xml><?xml version="1.0" encoding="utf-8"?>
<ds:datastoreItem xmlns:ds="http://schemas.openxmlformats.org/officeDocument/2006/customXml" ds:itemID="{EE091471-F3FE-43F7-A990-61A2201D4247}">
  <ds:schemaRefs>
    <ds:schemaRef ds:uri="http://schemas.microsoft.com/VisualStudio/2011/storyboarding/control"/>
  </ds:schemaRefs>
</ds:datastoreItem>
</file>

<file path=customXml/itemProps137.xml><?xml version="1.0" encoding="utf-8"?>
<ds:datastoreItem xmlns:ds="http://schemas.openxmlformats.org/officeDocument/2006/customXml" ds:itemID="{EC8E627C-CFEA-41AC-AF13-79B0567D147C}">
  <ds:schemaRefs>
    <ds:schemaRef ds:uri="http://schemas.microsoft.com/VisualStudio/2011/storyboarding/control"/>
  </ds:schemaRefs>
</ds:datastoreItem>
</file>

<file path=customXml/itemProps138.xml><?xml version="1.0" encoding="utf-8"?>
<ds:datastoreItem xmlns:ds="http://schemas.openxmlformats.org/officeDocument/2006/customXml" ds:itemID="{DB2218F6-355F-44FC-8BD4-70B7A97701AD}">
  <ds:schemaRefs>
    <ds:schemaRef ds:uri="http://schemas.microsoft.com/VisualStudio/2011/storyboarding/control"/>
  </ds:schemaRefs>
</ds:datastoreItem>
</file>

<file path=customXml/itemProps139.xml><?xml version="1.0" encoding="utf-8"?>
<ds:datastoreItem xmlns:ds="http://schemas.openxmlformats.org/officeDocument/2006/customXml" ds:itemID="{B2D578A6-20DB-4AE1-BA1D-512B3791077D}">
  <ds:schemaRefs>
    <ds:schemaRef ds:uri="http://schemas.microsoft.com/VisualStudio/2011/storyboarding/control"/>
  </ds:schemaRefs>
</ds:datastoreItem>
</file>

<file path=customXml/itemProps140.xml><?xml version="1.0" encoding="utf-8"?>
<ds:datastoreItem xmlns:ds="http://schemas.openxmlformats.org/officeDocument/2006/customXml" ds:itemID="{9863EC03-D0FC-4DFE-9984-428B97DE0166}">
  <ds:schemaRefs>
    <ds:schemaRef ds:uri="http://schemas.microsoft.com/VisualStudio/2011/storyboarding/control"/>
  </ds:schemaRefs>
</ds:datastoreItem>
</file>

<file path=customXml/itemProps141.xml><?xml version="1.0" encoding="utf-8"?>
<ds:datastoreItem xmlns:ds="http://schemas.openxmlformats.org/officeDocument/2006/customXml" ds:itemID="{F94799F6-CB6F-43D7-84A7-3A7FB99CE485}">
  <ds:schemaRefs>
    <ds:schemaRef ds:uri="http://schemas.microsoft.com/VisualStudio/2011/storyboarding/control"/>
  </ds:schemaRefs>
</ds:datastoreItem>
</file>

<file path=customXml/itemProps142.xml><?xml version="1.0" encoding="utf-8"?>
<ds:datastoreItem xmlns:ds="http://schemas.openxmlformats.org/officeDocument/2006/customXml" ds:itemID="{7B5836CE-EB65-4BDF-ADFC-84864BB5F7D9}">
  <ds:schemaRefs>
    <ds:schemaRef ds:uri="http://schemas.microsoft.com/VisualStudio/2011/storyboarding/control"/>
  </ds:schemaRefs>
</ds:datastoreItem>
</file>

<file path=customXml/itemProps143.xml><?xml version="1.0" encoding="utf-8"?>
<ds:datastoreItem xmlns:ds="http://schemas.openxmlformats.org/officeDocument/2006/customXml" ds:itemID="{226C54D7-38D1-4FDC-B0FC-F164D9F0CCBB}">
  <ds:schemaRefs>
    <ds:schemaRef ds:uri="http://schemas.microsoft.com/VisualStudio/2011/storyboarding/control"/>
  </ds:schemaRefs>
</ds:datastoreItem>
</file>

<file path=customXml/itemProps144.xml><?xml version="1.0" encoding="utf-8"?>
<ds:datastoreItem xmlns:ds="http://schemas.openxmlformats.org/officeDocument/2006/customXml" ds:itemID="{FD55EE14-BBA5-40EF-A9BF-387D6BE139CA}">
  <ds:schemaRefs>
    <ds:schemaRef ds:uri="http://schemas.microsoft.com/VisualStudio/2011/storyboarding/control"/>
  </ds:schemaRefs>
</ds:datastoreItem>
</file>

<file path=customXml/itemProps145.xml><?xml version="1.0" encoding="utf-8"?>
<ds:datastoreItem xmlns:ds="http://schemas.openxmlformats.org/officeDocument/2006/customXml" ds:itemID="{05D71B5C-3D7D-4679-BD06-F3603D9B0D16}">
  <ds:schemaRefs>
    <ds:schemaRef ds:uri="http://schemas.microsoft.com/VisualStudio/2011/storyboarding/control"/>
  </ds:schemaRefs>
</ds:datastoreItem>
</file>

<file path=customXml/itemProps146.xml><?xml version="1.0" encoding="utf-8"?>
<ds:datastoreItem xmlns:ds="http://schemas.openxmlformats.org/officeDocument/2006/customXml" ds:itemID="{1F971F24-34AD-4E67-B19A-7CEC715987AF}">
  <ds:schemaRefs>
    <ds:schemaRef ds:uri="http://schemas.microsoft.com/VisualStudio/2011/storyboarding/control"/>
  </ds:schemaRefs>
</ds:datastoreItem>
</file>

<file path=customXml/itemProps147.xml><?xml version="1.0" encoding="utf-8"?>
<ds:datastoreItem xmlns:ds="http://schemas.openxmlformats.org/officeDocument/2006/customXml" ds:itemID="{8C9B6E2B-F0DE-4D24-821B-616E81C4F3B6}">
  <ds:schemaRefs>
    <ds:schemaRef ds:uri="http://schemas.microsoft.com/VisualStudio/2011/storyboarding/control"/>
  </ds:schemaRefs>
</ds:datastoreItem>
</file>

<file path=customXml/itemProps148.xml><?xml version="1.0" encoding="utf-8"?>
<ds:datastoreItem xmlns:ds="http://schemas.openxmlformats.org/officeDocument/2006/customXml" ds:itemID="{023F2C4B-4130-4ABD-993A-877194585AF7}">
  <ds:schemaRefs>
    <ds:schemaRef ds:uri="http://schemas.microsoft.com/VisualStudio/2011/storyboarding/control"/>
  </ds:schemaRefs>
</ds:datastoreItem>
</file>

<file path=customXml/itemProps149.xml><?xml version="1.0" encoding="utf-8"?>
<ds:datastoreItem xmlns:ds="http://schemas.openxmlformats.org/officeDocument/2006/customXml" ds:itemID="{D8DE3BDA-2C09-4778-A733-794E1F3746BB}">
  <ds:schemaRefs>
    <ds:schemaRef ds:uri="http://schemas.microsoft.com/VisualStudio/2011/storyboarding/control"/>
  </ds:schemaRefs>
</ds:datastoreItem>
</file>

<file path=customXml/itemProps150.xml><?xml version="1.0" encoding="utf-8"?>
<ds:datastoreItem xmlns:ds="http://schemas.openxmlformats.org/officeDocument/2006/customXml" ds:itemID="{605E9031-8423-4B24-A6F7-790C5FF46CAD}">
  <ds:schemaRefs>
    <ds:schemaRef ds:uri="http://schemas.microsoft.com/VisualStudio/2011/storyboarding/control"/>
  </ds:schemaRefs>
</ds:datastoreItem>
</file>

<file path=customXml/itemProps151.xml><?xml version="1.0" encoding="utf-8"?>
<ds:datastoreItem xmlns:ds="http://schemas.openxmlformats.org/officeDocument/2006/customXml" ds:itemID="{AFB63B60-32D9-4DCD-8241-738934572547}">
  <ds:schemaRefs>
    <ds:schemaRef ds:uri="http://schemas.microsoft.com/VisualStudio/2011/storyboarding/control"/>
  </ds:schemaRefs>
</ds:datastoreItem>
</file>

<file path=customXml/itemProps152.xml><?xml version="1.0" encoding="utf-8"?>
<ds:datastoreItem xmlns:ds="http://schemas.openxmlformats.org/officeDocument/2006/customXml" ds:itemID="{67443929-FE55-43BD-96E9-B97441E2F15F}">
  <ds:schemaRefs>
    <ds:schemaRef ds:uri="http://schemas.microsoft.com/VisualStudio/2011/storyboarding/control"/>
  </ds:schemaRefs>
</ds:datastoreItem>
</file>

<file path=customXml/itemProps153.xml><?xml version="1.0" encoding="utf-8"?>
<ds:datastoreItem xmlns:ds="http://schemas.openxmlformats.org/officeDocument/2006/customXml" ds:itemID="{04836F67-7428-49B8-BC71-F34F34C08517}">
  <ds:schemaRefs>
    <ds:schemaRef ds:uri="http://schemas.microsoft.com/VisualStudio/2011/storyboarding/control"/>
  </ds:schemaRefs>
</ds:datastoreItem>
</file>

<file path=customXml/itemProps154.xml><?xml version="1.0" encoding="utf-8"?>
<ds:datastoreItem xmlns:ds="http://schemas.openxmlformats.org/officeDocument/2006/customXml" ds:itemID="{8DBA3A17-CB44-40E3-90CF-B2FFAA329DF4}">
  <ds:schemaRefs>
    <ds:schemaRef ds:uri="http://schemas.microsoft.com/VisualStudio/2011/storyboarding/control"/>
  </ds:schemaRefs>
</ds:datastoreItem>
</file>

<file path=customXml/itemProps155.xml><?xml version="1.0" encoding="utf-8"?>
<ds:datastoreItem xmlns:ds="http://schemas.openxmlformats.org/officeDocument/2006/customXml" ds:itemID="{7D90BF17-A7A1-4478-B498-EE5DBEA75EE2}">
  <ds:schemaRefs>
    <ds:schemaRef ds:uri="http://schemas.microsoft.com/VisualStudio/2011/storyboarding/control"/>
  </ds:schemaRefs>
</ds:datastoreItem>
</file>

<file path=customXml/itemProps156.xml><?xml version="1.0" encoding="utf-8"?>
<ds:datastoreItem xmlns:ds="http://schemas.openxmlformats.org/officeDocument/2006/customXml" ds:itemID="{FE88C9A3-E15D-4503-B0F4-147D8EBDC773}">
  <ds:schemaRefs>
    <ds:schemaRef ds:uri="http://schemas.microsoft.com/VisualStudio/2011/storyboarding/control"/>
  </ds:schemaRefs>
</ds:datastoreItem>
</file>

<file path=customXml/itemProps157.xml><?xml version="1.0" encoding="utf-8"?>
<ds:datastoreItem xmlns:ds="http://schemas.openxmlformats.org/officeDocument/2006/customXml" ds:itemID="{AA8E5B46-C1F4-43DB-8DC7-1E795238BD11}">
  <ds:schemaRefs>
    <ds:schemaRef ds:uri="http://schemas.microsoft.com/VisualStudio/2011/storyboarding/control"/>
  </ds:schemaRefs>
</ds:datastoreItem>
</file>

<file path=customXml/itemProps158.xml><?xml version="1.0" encoding="utf-8"?>
<ds:datastoreItem xmlns:ds="http://schemas.openxmlformats.org/officeDocument/2006/customXml" ds:itemID="{742690AD-A5C0-4EC6-BE86-6089B07C0909}">
  <ds:schemaRefs>
    <ds:schemaRef ds:uri="http://schemas.microsoft.com/VisualStudio/2011/storyboarding/control"/>
  </ds:schemaRefs>
</ds:datastoreItem>
</file>

<file path=customXml/itemProps159.xml><?xml version="1.0" encoding="utf-8"?>
<ds:datastoreItem xmlns:ds="http://schemas.openxmlformats.org/officeDocument/2006/customXml" ds:itemID="{D4FCB342-0FA5-43E2-A957-C0A667085E6F}">
  <ds:schemaRefs>
    <ds:schemaRef ds:uri="http://schemas.microsoft.com/VisualStudio/2011/storyboarding/control"/>
  </ds:schemaRefs>
</ds:datastoreItem>
</file>

<file path=customXml/itemProps160.xml><?xml version="1.0" encoding="utf-8"?>
<ds:datastoreItem xmlns:ds="http://schemas.openxmlformats.org/officeDocument/2006/customXml" ds:itemID="{83BFC4A6-3890-4DEA-9435-819E5C22C96C}">
  <ds:schemaRefs>
    <ds:schemaRef ds:uri="http://schemas.microsoft.com/VisualStudio/2011/storyboarding/control"/>
  </ds:schemaRefs>
</ds:datastoreItem>
</file>

<file path=customXml/itemProps161.xml><?xml version="1.0" encoding="utf-8"?>
<ds:datastoreItem xmlns:ds="http://schemas.openxmlformats.org/officeDocument/2006/customXml" ds:itemID="{C1B470DB-A1BA-41B2-B85D-4EDFE2BC3DB3}">
  <ds:schemaRefs>
    <ds:schemaRef ds:uri="http://schemas.microsoft.com/VisualStudio/2011/storyboarding/control"/>
  </ds:schemaRefs>
</ds:datastoreItem>
</file>

<file path=customXml/itemProps162.xml><?xml version="1.0" encoding="utf-8"?>
<ds:datastoreItem xmlns:ds="http://schemas.openxmlformats.org/officeDocument/2006/customXml" ds:itemID="{FC6A9501-3F9C-455E-AE8D-F670058A3938}">
  <ds:schemaRefs>
    <ds:schemaRef ds:uri="http://schemas.microsoft.com/VisualStudio/2011/storyboarding/control"/>
  </ds:schemaRefs>
</ds:datastoreItem>
</file>

<file path=customXml/itemProps163.xml><?xml version="1.0" encoding="utf-8"?>
<ds:datastoreItem xmlns:ds="http://schemas.openxmlformats.org/officeDocument/2006/customXml" ds:itemID="{F7E6E274-66AD-4234-8137-A4C3EB9FA6B4}">
  <ds:schemaRefs>
    <ds:schemaRef ds:uri="http://schemas.microsoft.com/VisualStudio/2011/storyboarding/control"/>
  </ds:schemaRefs>
</ds:datastoreItem>
</file>

<file path=customXml/itemProps164.xml><?xml version="1.0" encoding="utf-8"?>
<ds:datastoreItem xmlns:ds="http://schemas.openxmlformats.org/officeDocument/2006/customXml" ds:itemID="{B390C3A3-EC1E-49CC-97E1-65BB9FBF1C6C}">
  <ds:schemaRefs>
    <ds:schemaRef ds:uri="http://schemas.microsoft.com/VisualStudio/2011/storyboarding/control"/>
  </ds:schemaRefs>
</ds:datastoreItem>
</file>

<file path=customXml/itemProps165.xml><?xml version="1.0" encoding="utf-8"?>
<ds:datastoreItem xmlns:ds="http://schemas.openxmlformats.org/officeDocument/2006/customXml" ds:itemID="{78B54887-0974-4112-A6C8-A7D4C58DB815}">
  <ds:schemaRefs>
    <ds:schemaRef ds:uri="http://schemas.microsoft.com/VisualStudio/2011/storyboarding/control"/>
  </ds:schemaRefs>
</ds:datastoreItem>
</file>

<file path=customXml/itemProps166.xml><?xml version="1.0" encoding="utf-8"?>
<ds:datastoreItem xmlns:ds="http://schemas.openxmlformats.org/officeDocument/2006/customXml" ds:itemID="{28132755-0DAA-447B-92B4-3174A5CB7B33}">
  <ds:schemaRefs>
    <ds:schemaRef ds:uri="http://schemas.microsoft.com/VisualStudio/2011/storyboarding/control"/>
  </ds:schemaRefs>
</ds:datastoreItem>
</file>

<file path=customXml/itemProps167.xml><?xml version="1.0" encoding="utf-8"?>
<ds:datastoreItem xmlns:ds="http://schemas.openxmlformats.org/officeDocument/2006/customXml" ds:itemID="{5D3E14B7-955B-4561-A96E-1395FE8CA312}">
  <ds:schemaRefs>
    <ds:schemaRef ds:uri="http://schemas.microsoft.com/VisualStudio/2011/storyboarding/control"/>
  </ds:schemaRefs>
</ds:datastoreItem>
</file>

<file path=customXml/itemProps168.xml><?xml version="1.0" encoding="utf-8"?>
<ds:datastoreItem xmlns:ds="http://schemas.openxmlformats.org/officeDocument/2006/customXml" ds:itemID="{1167ADFD-D1F2-4B44-B03D-131E6239AF77}">
  <ds:schemaRefs>
    <ds:schemaRef ds:uri="http://schemas.microsoft.com/VisualStudio/2011/storyboarding/control"/>
  </ds:schemaRefs>
</ds:datastoreItem>
</file>

<file path=customXml/itemProps169.xml><?xml version="1.0" encoding="utf-8"?>
<ds:datastoreItem xmlns:ds="http://schemas.openxmlformats.org/officeDocument/2006/customXml" ds:itemID="{8FA413BA-7FF7-4AB6-A118-820E2E4FE3F6}">
  <ds:schemaRefs>
    <ds:schemaRef ds:uri="http://schemas.microsoft.com/VisualStudio/2011/storyboarding/control"/>
  </ds:schemaRefs>
</ds:datastoreItem>
</file>

<file path=customXml/itemProps170.xml><?xml version="1.0" encoding="utf-8"?>
<ds:datastoreItem xmlns:ds="http://schemas.openxmlformats.org/officeDocument/2006/customXml" ds:itemID="{0A893FAD-20C7-4089-8A71-71C5EB050765}">
  <ds:schemaRefs>
    <ds:schemaRef ds:uri="http://schemas.microsoft.com/VisualStudio/2011/storyboarding/control"/>
  </ds:schemaRefs>
</ds:datastoreItem>
</file>

<file path=customXml/itemProps171.xml><?xml version="1.0" encoding="utf-8"?>
<ds:datastoreItem xmlns:ds="http://schemas.openxmlformats.org/officeDocument/2006/customXml" ds:itemID="{B161C89E-3948-4B75-9D83-CE0A642854E1}">
  <ds:schemaRefs>
    <ds:schemaRef ds:uri="http://schemas.microsoft.com/VisualStudio/2011/storyboarding/control"/>
  </ds:schemaRefs>
</ds:datastoreItem>
</file>

<file path=customXml/itemProps172.xml><?xml version="1.0" encoding="utf-8"?>
<ds:datastoreItem xmlns:ds="http://schemas.openxmlformats.org/officeDocument/2006/customXml" ds:itemID="{94471489-AECC-4451-BD30-CD066EFF9FA8}">
  <ds:schemaRefs>
    <ds:schemaRef ds:uri="http://schemas.microsoft.com/VisualStudio/2011/storyboarding/control"/>
  </ds:schemaRefs>
</ds:datastoreItem>
</file>

<file path=customXml/itemProps173.xml><?xml version="1.0" encoding="utf-8"?>
<ds:datastoreItem xmlns:ds="http://schemas.openxmlformats.org/officeDocument/2006/customXml" ds:itemID="{8C5ED983-60A9-4B0C-8B34-015FEB016D32}">
  <ds:schemaRefs>
    <ds:schemaRef ds:uri="http://schemas.microsoft.com/VisualStudio/2011/storyboarding/control"/>
  </ds:schemaRefs>
</ds:datastoreItem>
</file>

<file path=customXml/itemProps174.xml><?xml version="1.0" encoding="utf-8"?>
<ds:datastoreItem xmlns:ds="http://schemas.openxmlformats.org/officeDocument/2006/customXml" ds:itemID="{87DD2B4B-DBBC-4035-8D31-A2430DD69E4B}">
  <ds:schemaRefs>
    <ds:schemaRef ds:uri="http://schemas.microsoft.com/VisualStudio/2011/storyboarding/control"/>
  </ds:schemaRefs>
</ds:datastoreItem>
</file>

<file path=customXml/itemProps175.xml><?xml version="1.0" encoding="utf-8"?>
<ds:datastoreItem xmlns:ds="http://schemas.openxmlformats.org/officeDocument/2006/customXml" ds:itemID="{71D76346-A65F-4563-A16C-ED61A0C15CDF}">
  <ds:schemaRefs>
    <ds:schemaRef ds:uri="http://schemas.microsoft.com/VisualStudio/2011/storyboarding/control"/>
  </ds:schemaRefs>
</ds:datastoreItem>
</file>

<file path=customXml/itemProps176.xml><?xml version="1.0" encoding="utf-8"?>
<ds:datastoreItem xmlns:ds="http://schemas.openxmlformats.org/officeDocument/2006/customXml" ds:itemID="{F2F3EA19-B581-4197-9A3F-653B5F2A3E8A}">
  <ds:schemaRefs>
    <ds:schemaRef ds:uri="http://schemas.microsoft.com/VisualStudio/2011/storyboarding/control"/>
  </ds:schemaRefs>
</ds:datastoreItem>
</file>

<file path=customXml/itemProps177.xml><?xml version="1.0" encoding="utf-8"?>
<ds:datastoreItem xmlns:ds="http://schemas.openxmlformats.org/officeDocument/2006/customXml" ds:itemID="{F67287A7-D94D-4308-A938-5FFDEF210F52}">
  <ds:schemaRefs>
    <ds:schemaRef ds:uri="http://schemas.microsoft.com/VisualStudio/2011/storyboarding/control"/>
  </ds:schemaRefs>
</ds:datastoreItem>
</file>

<file path=customXml/itemProps178.xml><?xml version="1.0" encoding="utf-8"?>
<ds:datastoreItem xmlns:ds="http://schemas.openxmlformats.org/officeDocument/2006/customXml" ds:itemID="{F785E37E-FBA0-4204-8239-70DB225A4C05}">
  <ds:schemaRefs>
    <ds:schemaRef ds:uri="http://schemas.microsoft.com/VisualStudio/2011/storyboarding/control"/>
  </ds:schemaRefs>
</ds:datastoreItem>
</file>

<file path=customXml/itemProps179.xml><?xml version="1.0" encoding="utf-8"?>
<ds:datastoreItem xmlns:ds="http://schemas.openxmlformats.org/officeDocument/2006/customXml" ds:itemID="{09CFEFBB-CBFB-445D-9D43-592EAEE8C9FB}">
  <ds:schemaRefs>
    <ds:schemaRef ds:uri="http://schemas.microsoft.com/VisualStudio/2011/storyboarding/control"/>
  </ds:schemaRefs>
</ds:datastoreItem>
</file>

<file path=customXml/itemProps180.xml><?xml version="1.0" encoding="utf-8"?>
<ds:datastoreItem xmlns:ds="http://schemas.openxmlformats.org/officeDocument/2006/customXml" ds:itemID="{4F96F60A-116C-4520-9D38-8627A8D54660}">
  <ds:schemaRefs>
    <ds:schemaRef ds:uri="http://schemas.microsoft.com/VisualStudio/2011/storyboarding/control"/>
  </ds:schemaRefs>
</ds:datastoreItem>
</file>

<file path=customXml/itemProps181.xml><?xml version="1.0" encoding="utf-8"?>
<ds:datastoreItem xmlns:ds="http://schemas.openxmlformats.org/officeDocument/2006/customXml" ds:itemID="{84ADEBFA-5BC5-4AD4-94AD-00C9D9A4505E}">
  <ds:schemaRefs>
    <ds:schemaRef ds:uri="http://schemas.microsoft.com/VisualStudio/2011/storyboarding/control"/>
  </ds:schemaRefs>
</ds:datastoreItem>
</file>

<file path=customXml/itemProps182.xml><?xml version="1.0" encoding="utf-8"?>
<ds:datastoreItem xmlns:ds="http://schemas.openxmlformats.org/officeDocument/2006/customXml" ds:itemID="{2C5E3686-871B-4CBE-B0B1-24B3934AEEFB}">
  <ds:schemaRefs>
    <ds:schemaRef ds:uri="http://schemas.microsoft.com/VisualStudio/2011/storyboarding/control"/>
  </ds:schemaRefs>
</ds:datastoreItem>
</file>

<file path=customXml/itemProps183.xml><?xml version="1.0" encoding="utf-8"?>
<ds:datastoreItem xmlns:ds="http://schemas.openxmlformats.org/officeDocument/2006/customXml" ds:itemID="{77F2069D-2AEA-47A6-A26E-2AEE50A73305}">
  <ds:schemaRefs>
    <ds:schemaRef ds:uri="http://schemas.microsoft.com/VisualStudio/2011/storyboarding/control"/>
  </ds:schemaRefs>
</ds:datastoreItem>
</file>

<file path=customXml/itemProps184.xml><?xml version="1.0" encoding="utf-8"?>
<ds:datastoreItem xmlns:ds="http://schemas.openxmlformats.org/officeDocument/2006/customXml" ds:itemID="{3B6FA8B2-D2A0-4C02-A7A3-6C3509B35017}">
  <ds:schemaRefs>
    <ds:schemaRef ds:uri="http://schemas.microsoft.com/VisualStudio/2011/storyboarding/control"/>
  </ds:schemaRefs>
</ds:datastoreItem>
</file>

<file path=customXml/itemProps185.xml><?xml version="1.0" encoding="utf-8"?>
<ds:datastoreItem xmlns:ds="http://schemas.openxmlformats.org/officeDocument/2006/customXml" ds:itemID="{4E0DF3E1-4EB4-4A46-9048-EB28EA16B58E}">
  <ds:schemaRefs>
    <ds:schemaRef ds:uri="http://schemas.microsoft.com/VisualStudio/2011/storyboarding/control"/>
  </ds:schemaRefs>
</ds:datastoreItem>
</file>

<file path=customXml/itemProps186.xml><?xml version="1.0" encoding="utf-8"?>
<ds:datastoreItem xmlns:ds="http://schemas.openxmlformats.org/officeDocument/2006/customXml" ds:itemID="{55479D30-6BD0-496F-89C0-D30BD011C3AB}">
  <ds:schemaRefs>
    <ds:schemaRef ds:uri="http://schemas.microsoft.com/VisualStudio/2011/storyboarding/control"/>
  </ds:schemaRefs>
</ds:datastoreItem>
</file>

<file path=customXml/itemProps187.xml><?xml version="1.0" encoding="utf-8"?>
<ds:datastoreItem xmlns:ds="http://schemas.openxmlformats.org/officeDocument/2006/customXml" ds:itemID="{1D2006C4-ED6F-4F53-BF83-E53BFFD76C20}">
  <ds:schemaRefs>
    <ds:schemaRef ds:uri="http://schemas.microsoft.com/VisualStudio/2011/storyboarding/control"/>
  </ds:schemaRefs>
</ds:datastoreItem>
</file>

<file path=customXml/itemProps188.xml><?xml version="1.0" encoding="utf-8"?>
<ds:datastoreItem xmlns:ds="http://schemas.openxmlformats.org/officeDocument/2006/customXml" ds:itemID="{A683C106-E267-481E-B8E0-50461D6AF2BA}">
  <ds:schemaRefs>
    <ds:schemaRef ds:uri="http://schemas.microsoft.com/VisualStudio/2011/storyboarding/control"/>
  </ds:schemaRefs>
</ds:datastoreItem>
</file>

<file path=customXml/itemProps189.xml><?xml version="1.0" encoding="utf-8"?>
<ds:datastoreItem xmlns:ds="http://schemas.openxmlformats.org/officeDocument/2006/customXml" ds:itemID="{CCE6E260-ABB7-4780-BEE6-E96A20B4C0AB}">
  <ds:schemaRefs>
    <ds:schemaRef ds:uri="http://schemas.microsoft.com/VisualStudio/2011/storyboarding/control"/>
  </ds:schemaRefs>
</ds:datastoreItem>
</file>

<file path=customXml/itemProps190.xml><?xml version="1.0" encoding="utf-8"?>
<ds:datastoreItem xmlns:ds="http://schemas.openxmlformats.org/officeDocument/2006/customXml" ds:itemID="{41C77E77-30AC-4A2E-8486-5A44A36A6E38}">
  <ds:schemaRefs>
    <ds:schemaRef ds:uri="http://schemas.microsoft.com/VisualStudio/2011/storyboarding/control"/>
  </ds:schemaRefs>
</ds:datastoreItem>
</file>

<file path=customXml/itemProps191.xml><?xml version="1.0" encoding="utf-8"?>
<ds:datastoreItem xmlns:ds="http://schemas.openxmlformats.org/officeDocument/2006/customXml" ds:itemID="{4E871D1E-1FF6-4B1E-B9D4-3995758048A6}">
  <ds:schemaRefs>
    <ds:schemaRef ds:uri="http://schemas.microsoft.com/VisualStudio/2011/storyboarding/control"/>
  </ds:schemaRefs>
</ds:datastoreItem>
</file>

<file path=customXml/itemProps192.xml><?xml version="1.0" encoding="utf-8"?>
<ds:datastoreItem xmlns:ds="http://schemas.openxmlformats.org/officeDocument/2006/customXml" ds:itemID="{3DD164C7-404E-4B59-B259-479AFE342997}">
  <ds:schemaRefs>
    <ds:schemaRef ds:uri="http://schemas.microsoft.com/VisualStudio/2011/storyboarding/control"/>
  </ds:schemaRefs>
</ds:datastoreItem>
</file>

<file path=customXml/itemProps193.xml><?xml version="1.0" encoding="utf-8"?>
<ds:datastoreItem xmlns:ds="http://schemas.openxmlformats.org/officeDocument/2006/customXml" ds:itemID="{025C5C81-1C6E-43EF-AD72-BBF3AD437F2C}">
  <ds:schemaRefs>
    <ds:schemaRef ds:uri="http://schemas.microsoft.com/VisualStudio/2011/storyboarding/control"/>
  </ds:schemaRefs>
</ds:datastoreItem>
</file>

<file path=customXml/itemProps194.xml><?xml version="1.0" encoding="utf-8"?>
<ds:datastoreItem xmlns:ds="http://schemas.openxmlformats.org/officeDocument/2006/customXml" ds:itemID="{B26B6AC5-1CE8-47F0-A4EC-BED4EF0082B4}">
  <ds:schemaRefs>
    <ds:schemaRef ds:uri="http://schemas.microsoft.com/VisualStudio/2011/storyboarding/control"/>
  </ds:schemaRefs>
</ds:datastoreItem>
</file>

<file path=customXml/itemProps195.xml><?xml version="1.0" encoding="utf-8"?>
<ds:datastoreItem xmlns:ds="http://schemas.openxmlformats.org/officeDocument/2006/customXml" ds:itemID="{AC9895FD-FD93-4A69-95DC-6E14C44EE175}">
  <ds:schemaRefs>
    <ds:schemaRef ds:uri="http://schemas.microsoft.com/VisualStudio/2011/storyboarding/control"/>
  </ds:schemaRefs>
</ds:datastoreItem>
</file>

<file path=customXml/itemProps196.xml><?xml version="1.0" encoding="utf-8"?>
<ds:datastoreItem xmlns:ds="http://schemas.openxmlformats.org/officeDocument/2006/customXml" ds:itemID="{6DDB5F32-0A30-4668-BFA1-EB1D8D1A4400}">
  <ds:schemaRefs>
    <ds:schemaRef ds:uri="http://schemas.microsoft.com/VisualStudio/2011/storyboarding/control"/>
  </ds:schemaRefs>
</ds:datastoreItem>
</file>

<file path=customXml/itemProps197.xml><?xml version="1.0" encoding="utf-8"?>
<ds:datastoreItem xmlns:ds="http://schemas.openxmlformats.org/officeDocument/2006/customXml" ds:itemID="{D19EBF49-932E-4AD5-B51F-59F938DC5CAB}">
  <ds:schemaRefs>
    <ds:schemaRef ds:uri="http://schemas.microsoft.com/VisualStudio/2011/storyboarding/control"/>
  </ds:schemaRefs>
</ds:datastoreItem>
</file>

<file path=customXml/itemProps198.xml><?xml version="1.0" encoding="utf-8"?>
<ds:datastoreItem xmlns:ds="http://schemas.openxmlformats.org/officeDocument/2006/customXml" ds:itemID="{CB4815BD-5BBA-4DE2-9B3C-F74C038EA986}">
  <ds:schemaRefs>
    <ds:schemaRef ds:uri="http://schemas.microsoft.com/VisualStudio/2011/storyboarding/control"/>
  </ds:schemaRefs>
</ds:datastoreItem>
</file>

<file path=customXml/itemProps199.xml><?xml version="1.0" encoding="utf-8"?>
<ds:datastoreItem xmlns:ds="http://schemas.openxmlformats.org/officeDocument/2006/customXml" ds:itemID="{9A3D507C-B979-4B2D-B794-41F0B4C328F8}">
  <ds:schemaRefs>
    <ds:schemaRef ds:uri="http://schemas.microsoft.com/VisualStudio/2011/storyboarding/control"/>
  </ds:schemaRefs>
</ds:datastoreItem>
</file>

<file path=customXml/itemProps200.xml><?xml version="1.0" encoding="utf-8"?>
<ds:datastoreItem xmlns:ds="http://schemas.openxmlformats.org/officeDocument/2006/customXml" ds:itemID="{4CB3962F-F3C7-4FF1-B5CE-EA662A9DC81C}">
  <ds:schemaRefs>
    <ds:schemaRef ds:uri="http://schemas.microsoft.com/VisualStudio/2011/storyboarding/control"/>
  </ds:schemaRefs>
</ds:datastoreItem>
</file>

<file path=customXml/itemProps201.xml><?xml version="1.0" encoding="utf-8"?>
<ds:datastoreItem xmlns:ds="http://schemas.openxmlformats.org/officeDocument/2006/customXml" ds:itemID="{9FC50D4C-9BD0-4FE3-A058-3B2B082A0D24}">
  <ds:schemaRefs>
    <ds:schemaRef ds:uri="http://schemas.microsoft.com/VisualStudio/2011/storyboarding/control"/>
  </ds:schemaRefs>
</ds:datastoreItem>
</file>

<file path=customXml/itemProps202.xml><?xml version="1.0" encoding="utf-8"?>
<ds:datastoreItem xmlns:ds="http://schemas.openxmlformats.org/officeDocument/2006/customXml" ds:itemID="{3201B08E-2479-412D-A8CA-4489B3FB4B6D}">
  <ds:schemaRefs>
    <ds:schemaRef ds:uri="http://schemas.microsoft.com/VisualStudio/2011/storyboarding/control"/>
  </ds:schemaRefs>
</ds:datastoreItem>
</file>

<file path=customXml/itemProps203.xml><?xml version="1.0" encoding="utf-8"?>
<ds:datastoreItem xmlns:ds="http://schemas.openxmlformats.org/officeDocument/2006/customXml" ds:itemID="{AD89223B-57CC-4BFB-A28F-73D4428CDCF9}">
  <ds:schemaRefs>
    <ds:schemaRef ds:uri="http://schemas.microsoft.com/VisualStudio/2011/storyboarding/control"/>
  </ds:schemaRefs>
</ds:datastoreItem>
</file>

<file path=customXml/itemProps204.xml><?xml version="1.0" encoding="utf-8"?>
<ds:datastoreItem xmlns:ds="http://schemas.openxmlformats.org/officeDocument/2006/customXml" ds:itemID="{DFA90D53-BAF8-4261-AB60-6FE0E1EA6B42}">
  <ds:schemaRefs>
    <ds:schemaRef ds:uri="http://schemas.microsoft.com/VisualStudio/2011/storyboarding/control"/>
  </ds:schemaRefs>
</ds:datastoreItem>
</file>

<file path=customXml/itemProps205.xml><?xml version="1.0" encoding="utf-8"?>
<ds:datastoreItem xmlns:ds="http://schemas.openxmlformats.org/officeDocument/2006/customXml" ds:itemID="{768FE25A-ABF6-4E33-B091-A2B079D8E7A3}">
  <ds:schemaRefs>
    <ds:schemaRef ds:uri="http://schemas.microsoft.com/VisualStudio/2011/storyboarding/control"/>
  </ds:schemaRefs>
</ds:datastoreItem>
</file>

<file path=customXml/itemProps206.xml><?xml version="1.0" encoding="utf-8"?>
<ds:datastoreItem xmlns:ds="http://schemas.openxmlformats.org/officeDocument/2006/customXml" ds:itemID="{3DB06F88-5230-4647-9423-448D4D4A4445}">
  <ds:schemaRefs>
    <ds:schemaRef ds:uri="http://schemas.microsoft.com/VisualStudio/2011/storyboarding/control"/>
  </ds:schemaRefs>
</ds:datastoreItem>
</file>

<file path=customXml/itemProps207.xml><?xml version="1.0" encoding="utf-8"?>
<ds:datastoreItem xmlns:ds="http://schemas.openxmlformats.org/officeDocument/2006/customXml" ds:itemID="{C7C33AFE-38EE-4CA8-8298-FB469C103FEE}">
  <ds:schemaRefs>
    <ds:schemaRef ds:uri="http://schemas.microsoft.com/VisualStudio/2011/storyboarding/control"/>
  </ds:schemaRefs>
</ds:datastoreItem>
</file>

<file path=customXml/itemProps208.xml><?xml version="1.0" encoding="utf-8"?>
<ds:datastoreItem xmlns:ds="http://schemas.openxmlformats.org/officeDocument/2006/customXml" ds:itemID="{6E0C2A54-F2E6-4D51-A5CC-824367FCB440}">
  <ds:schemaRefs>
    <ds:schemaRef ds:uri="http://schemas.microsoft.com/VisualStudio/2011/storyboarding/control"/>
  </ds:schemaRefs>
</ds:datastoreItem>
</file>

<file path=customXml/itemProps209.xml><?xml version="1.0" encoding="utf-8"?>
<ds:datastoreItem xmlns:ds="http://schemas.openxmlformats.org/officeDocument/2006/customXml" ds:itemID="{639C0F36-11BA-4B39-916D-044180789E1B}">
  <ds:schemaRefs>
    <ds:schemaRef ds:uri="http://schemas.microsoft.com/VisualStudio/2011/storyboarding/control"/>
  </ds:schemaRefs>
</ds:datastoreItem>
</file>

<file path=customXml/itemProps210.xml><?xml version="1.0" encoding="utf-8"?>
<ds:datastoreItem xmlns:ds="http://schemas.openxmlformats.org/officeDocument/2006/customXml" ds:itemID="{2DC78349-9D17-43BE-99B6-E49BC51CABB9}">
  <ds:schemaRefs>
    <ds:schemaRef ds:uri="http://schemas.microsoft.com/VisualStudio/2011/storyboarding/control"/>
  </ds:schemaRefs>
</ds:datastoreItem>
</file>

<file path=customXml/itemProps211.xml><?xml version="1.0" encoding="utf-8"?>
<ds:datastoreItem xmlns:ds="http://schemas.openxmlformats.org/officeDocument/2006/customXml" ds:itemID="{136F5C3A-757F-4DBB-9CCC-9C372F1F0E24}">
  <ds:schemaRefs>
    <ds:schemaRef ds:uri="http://schemas.microsoft.com/VisualStudio/2011/storyboarding/control"/>
  </ds:schemaRefs>
</ds:datastoreItem>
</file>

<file path=customXml/itemProps212.xml><?xml version="1.0" encoding="utf-8"?>
<ds:datastoreItem xmlns:ds="http://schemas.openxmlformats.org/officeDocument/2006/customXml" ds:itemID="{76FA8C94-8BC4-4B03-A1A1-64FC8BCCBE12}">
  <ds:schemaRefs>
    <ds:schemaRef ds:uri="http://schemas.microsoft.com/VisualStudio/2011/storyboarding/control"/>
  </ds:schemaRefs>
</ds:datastoreItem>
</file>

<file path=customXml/itemProps213.xml><?xml version="1.0" encoding="utf-8"?>
<ds:datastoreItem xmlns:ds="http://schemas.openxmlformats.org/officeDocument/2006/customXml" ds:itemID="{FCEC4060-CED8-4425-BA37-1F050B158BF8}">
  <ds:schemaRefs>
    <ds:schemaRef ds:uri="http://schemas.microsoft.com/VisualStudio/2011/storyboarding/control"/>
  </ds:schemaRefs>
</ds:datastoreItem>
</file>

<file path=customXml/itemProps214.xml><?xml version="1.0" encoding="utf-8"?>
<ds:datastoreItem xmlns:ds="http://schemas.openxmlformats.org/officeDocument/2006/customXml" ds:itemID="{A4259BE5-700E-49B7-A5D2-A8B6DC18F6B3}">
  <ds:schemaRefs>
    <ds:schemaRef ds:uri="http://schemas.microsoft.com/VisualStudio/2011/storyboarding/control"/>
  </ds:schemaRefs>
</ds:datastoreItem>
</file>

<file path=customXml/itemProps215.xml><?xml version="1.0" encoding="utf-8"?>
<ds:datastoreItem xmlns:ds="http://schemas.openxmlformats.org/officeDocument/2006/customXml" ds:itemID="{7D58E6C9-2DDE-48DD-8C27-1E952B096236}">
  <ds:schemaRefs>
    <ds:schemaRef ds:uri="http://schemas.microsoft.com/VisualStudio/2011/storyboarding/control"/>
  </ds:schemaRefs>
</ds:datastoreItem>
</file>

<file path=customXml/itemProps216.xml><?xml version="1.0" encoding="utf-8"?>
<ds:datastoreItem xmlns:ds="http://schemas.openxmlformats.org/officeDocument/2006/customXml" ds:itemID="{D42A28D8-4D12-42FC-8EA7-7E1E7AD5B970}">
  <ds:schemaRefs>
    <ds:schemaRef ds:uri="http://schemas.microsoft.com/VisualStudio/2011/storyboarding/control"/>
  </ds:schemaRefs>
</ds:datastoreItem>
</file>

<file path=customXml/itemProps217.xml><?xml version="1.0" encoding="utf-8"?>
<ds:datastoreItem xmlns:ds="http://schemas.openxmlformats.org/officeDocument/2006/customXml" ds:itemID="{32CECFDE-AE99-4D6F-BABE-7CA897A45F91}">
  <ds:schemaRefs>
    <ds:schemaRef ds:uri="http://schemas.microsoft.com/VisualStudio/2011/storyboarding/control"/>
  </ds:schemaRefs>
</ds:datastoreItem>
</file>

<file path=customXml/itemProps218.xml><?xml version="1.0" encoding="utf-8"?>
<ds:datastoreItem xmlns:ds="http://schemas.openxmlformats.org/officeDocument/2006/customXml" ds:itemID="{2CAFBB74-DDA7-41D5-AAA9-02D6653EADF9}">
  <ds:schemaRefs>
    <ds:schemaRef ds:uri="http://schemas.microsoft.com/VisualStudio/2011/storyboarding/control"/>
  </ds:schemaRefs>
</ds:datastoreItem>
</file>

<file path=customXml/itemProps219.xml><?xml version="1.0" encoding="utf-8"?>
<ds:datastoreItem xmlns:ds="http://schemas.openxmlformats.org/officeDocument/2006/customXml" ds:itemID="{93DB9885-692D-4274-B978-135FF0858E14}">
  <ds:schemaRefs>
    <ds:schemaRef ds:uri="http://schemas.microsoft.com/VisualStudio/2011/storyboarding/control"/>
  </ds:schemaRefs>
</ds:datastoreItem>
</file>

<file path=customXml/itemProps220.xml><?xml version="1.0" encoding="utf-8"?>
<ds:datastoreItem xmlns:ds="http://schemas.openxmlformats.org/officeDocument/2006/customXml" ds:itemID="{994A0FDB-F4A0-45EB-94AD-A6100196C836}">
  <ds:schemaRefs>
    <ds:schemaRef ds:uri="http://schemas.microsoft.com/VisualStudio/2011/storyboarding/control"/>
  </ds:schemaRefs>
</ds:datastoreItem>
</file>

<file path=customXml/itemProps221.xml><?xml version="1.0" encoding="utf-8"?>
<ds:datastoreItem xmlns:ds="http://schemas.openxmlformats.org/officeDocument/2006/customXml" ds:itemID="{C50A0DB4-7BD7-4ACE-A47A-8F6669FEDA96}">
  <ds:schemaRefs>
    <ds:schemaRef ds:uri="http://schemas.microsoft.com/VisualStudio/2011/storyboarding/control"/>
  </ds:schemaRefs>
</ds:datastoreItem>
</file>

<file path=customXml/itemProps222.xml><?xml version="1.0" encoding="utf-8"?>
<ds:datastoreItem xmlns:ds="http://schemas.openxmlformats.org/officeDocument/2006/customXml" ds:itemID="{866DE324-B85B-4171-A017-6890426034BD}">
  <ds:schemaRefs>
    <ds:schemaRef ds:uri="http://schemas.microsoft.com/VisualStudio/2011/storyboarding/control"/>
  </ds:schemaRefs>
</ds:datastoreItem>
</file>

<file path=customXml/itemProps223.xml><?xml version="1.0" encoding="utf-8"?>
<ds:datastoreItem xmlns:ds="http://schemas.openxmlformats.org/officeDocument/2006/customXml" ds:itemID="{C48F881F-4B75-45DE-A6DB-B60B6369A15C}">
  <ds:schemaRefs>
    <ds:schemaRef ds:uri="http://schemas.microsoft.com/VisualStudio/2011/storyboarding/control"/>
  </ds:schemaRefs>
</ds:datastoreItem>
</file>

<file path=customXml/itemProps224.xml><?xml version="1.0" encoding="utf-8"?>
<ds:datastoreItem xmlns:ds="http://schemas.openxmlformats.org/officeDocument/2006/customXml" ds:itemID="{8B4DAD73-A6D5-420F-B1A5-B5EED5CCFF9E}">
  <ds:schemaRefs>
    <ds:schemaRef ds:uri="http://schemas.microsoft.com/VisualStudio/2011/storyboarding/control"/>
  </ds:schemaRefs>
</ds:datastoreItem>
</file>

<file path=customXml/itemProps225.xml><?xml version="1.0" encoding="utf-8"?>
<ds:datastoreItem xmlns:ds="http://schemas.openxmlformats.org/officeDocument/2006/customXml" ds:itemID="{6D16973E-6AE3-4910-9067-645E1FF10099}">
  <ds:schemaRefs>
    <ds:schemaRef ds:uri="http://schemas.microsoft.com/VisualStudio/2011/storyboarding/control"/>
  </ds:schemaRefs>
</ds:datastoreItem>
</file>

<file path=customXml/itemProps226.xml><?xml version="1.0" encoding="utf-8"?>
<ds:datastoreItem xmlns:ds="http://schemas.openxmlformats.org/officeDocument/2006/customXml" ds:itemID="{C2682513-1D42-44F0-9908-B223EDFED95B}">
  <ds:schemaRefs>
    <ds:schemaRef ds:uri="http://schemas.microsoft.com/VisualStudio/2011/storyboarding/control"/>
  </ds:schemaRefs>
</ds:datastoreItem>
</file>

<file path=customXml/itemProps227.xml><?xml version="1.0" encoding="utf-8"?>
<ds:datastoreItem xmlns:ds="http://schemas.openxmlformats.org/officeDocument/2006/customXml" ds:itemID="{A4ED36D7-66E5-E947-BD73-5DCDEBD6E1CD}">
  <ds:schemaRefs>
    <ds:schemaRef ds:uri="http://schemas.microsoft.com/VisualStudio/2011/storyboarding/control"/>
  </ds:schemaRefs>
</ds:datastoreItem>
</file>

<file path=customXml/itemProps228.xml><?xml version="1.0" encoding="utf-8"?>
<ds:datastoreItem xmlns:ds="http://schemas.openxmlformats.org/officeDocument/2006/customXml" ds:itemID="{C4F4CAA4-D1C6-4C1C-A845-96FD4A1B0D17}">
  <ds:schemaRefs>
    <ds:schemaRef ds:uri="http://schemas.microsoft.com/VisualStudio/2011/storyboarding/control"/>
  </ds:schemaRefs>
</ds:datastoreItem>
</file>

<file path=customXml/itemProps229.xml><?xml version="1.0" encoding="utf-8"?>
<ds:datastoreItem xmlns:ds="http://schemas.openxmlformats.org/officeDocument/2006/customXml" ds:itemID="{ABE63270-3887-42A9-BA8F-E4B76A7BA76C}">
  <ds:schemaRefs>
    <ds:schemaRef ds:uri="http://schemas.microsoft.com/VisualStudio/2011/storyboarding/control"/>
  </ds:schemaRefs>
</ds:datastoreItem>
</file>

<file path=customXml/itemProps230.xml><?xml version="1.0" encoding="utf-8"?>
<ds:datastoreItem xmlns:ds="http://schemas.openxmlformats.org/officeDocument/2006/customXml" ds:itemID="{2BC9D2E6-EE3C-4992-881F-A8BCAF3927CE}">
  <ds:schemaRefs>
    <ds:schemaRef ds:uri="http://schemas.microsoft.com/VisualStudio/2011/storyboarding/control"/>
  </ds:schemaRefs>
</ds:datastoreItem>
</file>

<file path=customXml/itemProps231.xml><?xml version="1.0" encoding="utf-8"?>
<ds:datastoreItem xmlns:ds="http://schemas.openxmlformats.org/officeDocument/2006/customXml" ds:itemID="{7CEE1508-DB35-4614-9EE9-C94ADA3EE327}">
  <ds:schemaRefs>
    <ds:schemaRef ds:uri="http://schemas.microsoft.com/VisualStudio/2011/storyboarding/control"/>
  </ds:schemaRefs>
</ds:datastoreItem>
</file>

<file path=customXml/itemProps232.xml><?xml version="1.0" encoding="utf-8"?>
<ds:datastoreItem xmlns:ds="http://schemas.openxmlformats.org/officeDocument/2006/customXml" ds:itemID="{34AFF9EF-FBFC-42C8-A8FC-0B4FA8EA27D6}">
  <ds:schemaRefs>
    <ds:schemaRef ds:uri="http://schemas.microsoft.com/VisualStudio/2011/storyboarding/control"/>
  </ds:schemaRefs>
</ds:datastoreItem>
</file>

<file path=customXml/itemProps233.xml><?xml version="1.0" encoding="utf-8"?>
<ds:datastoreItem xmlns:ds="http://schemas.openxmlformats.org/officeDocument/2006/customXml" ds:itemID="{C8EF4643-1396-4630-9B54-DB2D97EDE1BC}">
  <ds:schemaRefs>
    <ds:schemaRef ds:uri="http://schemas.microsoft.com/VisualStudio/2011/storyboarding/control"/>
  </ds:schemaRefs>
</ds:datastoreItem>
</file>

<file path=customXml/itemProps234.xml><?xml version="1.0" encoding="utf-8"?>
<ds:datastoreItem xmlns:ds="http://schemas.openxmlformats.org/officeDocument/2006/customXml" ds:itemID="{A907E69C-C3F9-4609-8ED0-3A3F3A0F185E}">
  <ds:schemaRefs>
    <ds:schemaRef ds:uri="http://schemas.microsoft.com/VisualStudio/2011/storyboarding/control"/>
  </ds:schemaRefs>
</ds:datastoreItem>
</file>

<file path=customXml/itemProps235.xml><?xml version="1.0" encoding="utf-8"?>
<ds:datastoreItem xmlns:ds="http://schemas.openxmlformats.org/officeDocument/2006/customXml" ds:itemID="{188DA0A2-F021-4F20-B348-FD5A87540431}">
  <ds:schemaRefs>
    <ds:schemaRef ds:uri="http://schemas.microsoft.com/VisualStudio/2011/storyboarding/control"/>
  </ds:schemaRefs>
</ds:datastoreItem>
</file>

<file path=customXml/itemProps236.xml><?xml version="1.0" encoding="utf-8"?>
<ds:datastoreItem xmlns:ds="http://schemas.openxmlformats.org/officeDocument/2006/customXml" ds:itemID="{AF390348-0DA5-4DD6-A52D-FE662395E447}">
  <ds:schemaRefs>
    <ds:schemaRef ds:uri="http://schemas.microsoft.com/VisualStudio/2011/storyboarding/control"/>
  </ds:schemaRefs>
</ds:datastoreItem>
</file>

<file path=customXml/itemProps237.xml><?xml version="1.0" encoding="utf-8"?>
<ds:datastoreItem xmlns:ds="http://schemas.openxmlformats.org/officeDocument/2006/customXml" ds:itemID="{EB7DD0DD-4328-4383-BEBE-5EC0743A780C}">
  <ds:schemaRefs>
    <ds:schemaRef ds:uri="http://schemas.microsoft.com/VisualStudio/2011/storyboarding/control"/>
  </ds:schemaRefs>
</ds:datastoreItem>
</file>

<file path=customXml/itemProps238.xml><?xml version="1.0" encoding="utf-8"?>
<ds:datastoreItem xmlns:ds="http://schemas.openxmlformats.org/officeDocument/2006/customXml" ds:itemID="{33050646-E984-4E06-BEA1-A5D9BBDEAD03}">
  <ds:schemaRefs>
    <ds:schemaRef ds:uri="http://schemas.microsoft.com/VisualStudio/2011/storyboarding/control"/>
  </ds:schemaRefs>
</ds:datastoreItem>
</file>

<file path=customXml/itemProps239.xml><?xml version="1.0" encoding="utf-8"?>
<ds:datastoreItem xmlns:ds="http://schemas.openxmlformats.org/officeDocument/2006/customXml" ds:itemID="{E5526AA8-68DD-4521-9962-9E2757F41FD5}">
  <ds:schemaRefs>
    <ds:schemaRef ds:uri="http://schemas.microsoft.com/VisualStudio/2011/storyboarding/control"/>
  </ds:schemaRefs>
</ds:datastoreItem>
</file>

<file path=customXml/itemProps240.xml><?xml version="1.0" encoding="utf-8"?>
<ds:datastoreItem xmlns:ds="http://schemas.openxmlformats.org/officeDocument/2006/customXml" ds:itemID="{1A1FAF47-DD0C-47CE-A662-59D12714E5CA}">
  <ds:schemaRefs>
    <ds:schemaRef ds:uri="http://schemas.microsoft.com/VisualStudio/2011/storyboarding/control"/>
  </ds:schemaRefs>
</ds:datastoreItem>
</file>

<file path=customXml/itemProps241.xml><?xml version="1.0" encoding="utf-8"?>
<ds:datastoreItem xmlns:ds="http://schemas.openxmlformats.org/officeDocument/2006/customXml" ds:itemID="{C2A9F8BC-1469-4985-8664-632025141E16}">
  <ds:schemaRefs>
    <ds:schemaRef ds:uri="http://schemas.microsoft.com/VisualStudio/2011/storyboarding/control"/>
  </ds:schemaRefs>
</ds:datastoreItem>
</file>

<file path=customXml/itemProps242.xml><?xml version="1.0" encoding="utf-8"?>
<ds:datastoreItem xmlns:ds="http://schemas.openxmlformats.org/officeDocument/2006/customXml" ds:itemID="{E5CA1E98-760F-4DF0-8521-B5780D8DF841}">
  <ds:schemaRefs>
    <ds:schemaRef ds:uri="http://schemas.microsoft.com/VisualStudio/2011/storyboarding/control"/>
  </ds:schemaRefs>
</ds:datastoreItem>
</file>

<file path=customXml/itemProps243.xml><?xml version="1.0" encoding="utf-8"?>
<ds:datastoreItem xmlns:ds="http://schemas.openxmlformats.org/officeDocument/2006/customXml" ds:itemID="{EBB0FBBE-B8B3-41BC-9ECD-DA552B7518FF}">
  <ds:schemaRefs>
    <ds:schemaRef ds:uri="http://schemas.microsoft.com/VisualStudio/2011/storyboarding/control"/>
  </ds:schemaRefs>
</ds:datastoreItem>
</file>

<file path=customXml/itemProps244.xml><?xml version="1.0" encoding="utf-8"?>
<ds:datastoreItem xmlns:ds="http://schemas.openxmlformats.org/officeDocument/2006/customXml" ds:itemID="{37FBC457-0A39-4275-A732-2A36FC124906}">
  <ds:schemaRefs>
    <ds:schemaRef ds:uri="http://schemas.microsoft.com/VisualStudio/2011/storyboarding/control"/>
  </ds:schemaRefs>
</ds:datastoreItem>
</file>

<file path=customXml/itemProps245.xml><?xml version="1.0" encoding="utf-8"?>
<ds:datastoreItem xmlns:ds="http://schemas.openxmlformats.org/officeDocument/2006/customXml" ds:itemID="{C49FFBD1-7285-4FFB-82C1-42AFE637D2DD}">
  <ds:schemaRefs>
    <ds:schemaRef ds:uri="http://schemas.microsoft.com/VisualStudio/2011/storyboarding/control"/>
  </ds:schemaRefs>
</ds:datastoreItem>
</file>

<file path=customXml/itemProps246.xml><?xml version="1.0" encoding="utf-8"?>
<ds:datastoreItem xmlns:ds="http://schemas.openxmlformats.org/officeDocument/2006/customXml" ds:itemID="{C32896E9-AAA8-45D5-8BA8-E73D1703A349}">
  <ds:schemaRefs>
    <ds:schemaRef ds:uri="http://schemas.microsoft.com/VisualStudio/2011/storyboarding/control"/>
  </ds:schemaRefs>
</ds:datastoreItem>
</file>

<file path=customXml/itemProps247.xml><?xml version="1.0" encoding="utf-8"?>
<ds:datastoreItem xmlns:ds="http://schemas.openxmlformats.org/officeDocument/2006/customXml" ds:itemID="{1865E75B-CF1C-4E01-B44C-F7E868B9B839}">
  <ds:schemaRefs>
    <ds:schemaRef ds:uri="http://schemas.microsoft.com/VisualStudio/2011/storyboarding/control"/>
  </ds:schemaRefs>
</ds:datastoreItem>
</file>

<file path=customXml/itemProps248.xml><?xml version="1.0" encoding="utf-8"?>
<ds:datastoreItem xmlns:ds="http://schemas.openxmlformats.org/officeDocument/2006/customXml" ds:itemID="{7A2C2EE1-CB50-415D-A3A0-4E98755EC98C}">
  <ds:schemaRefs>
    <ds:schemaRef ds:uri="http://schemas.microsoft.com/VisualStudio/2011/storyboarding/control"/>
  </ds:schemaRefs>
</ds:datastoreItem>
</file>

<file path=customXml/itemProps249.xml><?xml version="1.0" encoding="utf-8"?>
<ds:datastoreItem xmlns:ds="http://schemas.openxmlformats.org/officeDocument/2006/customXml" ds:itemID="{AF7D7C32-6FDF-4028-B0FB-F7B780E5663F}">
  <ds:schemaRefs>
    <ds:schemaRef ds:uri="http://schemas.microsoft.com/VisualStudio/2011/storyboarding/control"/>
  </ds:schemaRefs>
</ds:datastoreItem>
</file>

<file path=customXml/itemProps250.xml><?xml version="1.0" encoding="utf-8"?>
<ds:datastoreItem xmlns:ds="http://schemas.openxmlformats.org/officeDocument/2006/customXml" ds:itemID="{AF1EDDD1-5D55-4935-AAAE-6C1A56B7D5FE}">
  <ds:schemaRefs>
    <ds:schemaRef ds:uri="http://schemas.microsoft.com/VisualStudio/2011/storyboarding/control"/>
  </ds:schemaRefs>
</ds:datastoreItem>
</file>

<file path=customXml/itemProps251.xml><?xml version="1.0" encoding="utf-8"?>
<ds:datastoreItem xmlns:ds="http://schemas.openxmlformats.org/officeDocument/2006/customXml" ds:itemID="{D1AAB94C-9084-4C0B-B6AA-9E033E4F03F5}">
  <ds:schemaRefs>
    <ds:schemaRef ds:uri="http://schemas.microsoft.com/VisualStudio/2011/storyboarding/control"/>
  </ds:schemaRefs>
</ds:datastoreItem>
</file>

<file path=customXml/itemProps252.xml><?xml version="1.0" encoding="utf-8"?>
<ds:datastoreItem xmlns:ds="http://schemas.openxmlformats.org/officeDocument/2006/customXml" ds:itemID="{72C4F3B8-074F-4830-BDE5-B339D43F1371}">
  <ds:schemaRefs>
    <ds:schemaRef ds:uri="http://schemas.microsoft.com/VisualStudio/2011/storyboarding/control"/>
  </ds:schemaRefs>
</ds:datastoreItem>
</file>

<file path=customXml/itemProps253.xml><?xml version="1.0" encoding="utf-8"?>
<ds:datastoreItem xmlns:ds="http://schemas.openxmlformats.org/officeDocument/2006/customXml" ds:itemID="{16726AA7-F184-415B-A8D1-F2C380594959}">
  <ds:schemaRefs>
    <ds:schemaRef ds:uri="http://schemas.microsoft.com/VisualStudio/2011/storyboarding/control"/>
  </ds:schemaRefs>
</ds:datastoreItem>
</file>

<file path=customXml/itemProps254.xml><?xml version="1.0" encoding="utf-8"?>
<ds:datastoreItem xmlns:ds="http://schemas.openxmlformats.org/officeDocument/2006/customXml" ds:itemID="{4772B1BC-7C92-4B21-BA26-8A8E07D4DDE5}">
  <ds:schemaRefs>
    <ds:schemaRef ds:uri="http://schemas.microsoft.com/VisualStudio/2011/storyboarding/control"/>
  </ds:schemaRefs>
</ds:datastoreItem>
</file>

<file path=customXml/itemProps255.xml><?xml version="1.0" encoding="utf-8"?>
<ds:datastoreItem xmlns:ds="http://schemas.openxmlformats.org/officeDocument/2006/customXml" ds:itemID="{FB04DFD0-5921-4A60-95A7-502EB1FCBB4A}">
  <ds:schemaRefs>
    <ds:schemaRef ds:uri="http://schemas.microsoft.com/VisualStudio/2011/storyboarding/control"/>
  </ds:schemaRefs>
</ds:datastoreItem>
</file>

<file path=customXml/itemProps256.xml><?xml version="1.0" encoding="utf-8"?>
<ds:datastoreItem xmlns:ds="http://schemas.openxmlformats.org/officeDocument/2006/customXml" ds:itemID="{55671741-5DE6-4F47-8C71-A7639EA7784D}">
  <ds:schemaRefs>
    <ds:schemaRef ds:uri="http://schemas.microsoft.com/VisualStudio/2011/storyboarding/control"/>
  </ds:schemaRefs>
</ds:datastoreItem>
</file>

<file path=customXml/itemProps257.xml><?xml version="1.0" encoding="utf-8"?>
<ds:datastoreItem xmlns:ds="http://schemas.openxmlformats.org/officeDocument/2006/customXml" ds:itemID="{4E806CFB-94ED-4FA4-9F34-6D0ECD4595BE}">
  <ds:schemaRefs>
    <ds:schemaRef ds:uri="http://schemas.microsoft.com/VisualStudio/2011/storyboarding/control"/>
  </ds:schemaRefs>
</ds:datastoreItem>
</file>

<file path=customXml/itemProps258.xml><?xml version="1.0" encoding="utf-8"?>
<ds:datastoreItem xmlns:ds="http://schemas.openxmlformats.org/officeDocument/2006/customXml" ds:itemID="{6AF0D280-649D-4A07-908E-893261A6DE1D}">
  <ds:schemaRefs>
    <ds:schemaRef ds:uri="http://schemas.microsoft.com/VisualStudio/2011/storyboarding/control"/>
  </ds:schemaRefs>
</ds:datastoreItem>
</file>

<file path=customXml/itemProps259.xml><?xml version="1.0" encoding="utf-8"?>
<ds:datastoreItem xmlns:ds="http://schemas.openxmlformats.org/officeDocument/2006/customXml" ds:itemID="{6C8CABB2-C998-4C13-9C65-7B1DE15A3B45}">
  <ds:schemaRefs>
    <ds:schemaRef ds:uri="http://schemas.microsoft.com/VisualStudio/2011/storyboarding/control"/>
  </ds:schemaRefs>
</ds:datastoreItem>
</file>

<file path=customXml/itemProps260.xml><?xml version="1.0" encoding="utf-8"?>
<ds:datastoreItem xmlns:ds="http://schemas.openxmlformats.org/officeDocument/2006/customXml" ds:itemID="{A19F06A9-91F6-43ED-A761-8586EC7A759C}">
  <ds:schemaRefs>
    <ds:schemaRef ds:uri="http://schemas.microsoft.com/VisualStudio/2011/storyboarding/control"/>
  </ds:schemaRefs>
</ds:datastoreItem>
</file>

<file path=customXml/itemProps261.xml><?xml version="1.0" encoding="utf-8"?>
<ds:datastoreItem xmlns:ds="http://schemas.openxmlformats.org/officeDocument/2006/customXml" ds:itemID="{FF95E1AC-9A9F-4947-B7F8-6BD964714D9C}">
  <ds:schemaRefs>
    <ds:schemaRef ds:uri="http://schemas.microsoft.com/VisualStudio/2011/storyboarding/control"/>
  </ds:schemaRefs>
</ds:datastoreItem>
</file>

<file path=customXml/itemProps262.xml><?xml version="1.0" encoding="utf-8"?>
<ds:datastoreItem xmlns:ds="http://schemas.openxmlformats.org/officeDocument/2006/customXml" ds:itemID="{3C17A765-7C77-49A9-9A52-EC6F330A21E7}">
  <ds:schemaRefs>
    <ds:schemaRef ds:uri="http://schemas.microsoft.com/VisualStudio/2011/storyboarding/control"/>
  </ds:schemaRefs>
</ds:datastoreItem>
</file>

<file path=customXml/itemProps263.xml><?xml version="1.0" encoding="utf-8"?>
<ds:datastoreItem xmlns:ds="http://schemas.openxmlformats.org/officeDocument/2006/customXml" ds:itemID="{E8CA507E-6392-49DB-88DF-5DF111DB884B}">
  <ds:schemaRefs>
    <ds:schemaRef ds:uri="http://schemas.microsoft.com/VisualStudio/2011/storyboarding/control"/>
  </ds:schemaRefs>
</ds:datastoreItem>
</file>

<file path=customXml/itemProps264.xml><?xml version="1.0" encoding="utf-8"?>
<ds:datastoreItem xmlns:ds="http://schemas.openxmlformats.org/officeDocument/2006/customXml" ds:itemID="{7C427B04-20E8-4DFD-A1E9-DFA9B67E1B08}">
  <ds:schemaRefs>
    <ds:schemaRef ds:uri="http://schemas.microsoft.com/VisualStudio/2011/storyboarding/control"/>
  </ds:schemaRefs>
</ds:datastoreItem>
</file>

<file path=customXml/itemProps265.xml><?xml version="1.0" encoding="utf-8"?>
<ds:datastoreItem xmlns:ds="http://schemas.openxmlformats.org/officeDocument/2006/customXml" ds:itemID="{7AB6086F-0695-435C-B626-80CD032838D4}">
  <ds:schemaRefs>
    <ds:schemaRef ds:uri="http://schemas.microsoft.com/VisualStudio/2011/storyboarding/control"/>
  </ds:schemaRefs>
</ds:datastoreItem>
</file>

<file path=customXml/itemProps266.xml><?xml version="1.0" encoding="utf-8"?>
<ds:datastoreItem xmlns:ds="http://schemas.openxmlformats.org/officeDocument/2006/customXml" ds:itemID="{0C19BCE1-B824-463F-B4C7-F48BDA379873}">
  <ds:schemaRefs>
    <ds:schemaRef ds:uri="http://schemas.microsoft.com/VisualStudio/2011/storyboarding/control"/>
  </ds:schemaRefs>
</ds:datastoreItem>
</file>

<file path=customXml/itemProps267.xml><?xml version="1.0" encoding="utf-8"?>
<ds:datastoreItem xmlns:ds="http://schemas.openxmlformats.org/officeDocument/2006/customXml" ds:itemID="{F7F2E75E-B915-43BD-99B5-6E79702E29A7}">
  <ds:schemaRefs>
    <ds:schemaRef ds:uri="http://schemas.microsoft.com/VisualStudio/2011/storyboarding/control"/>
  </ds:schemaRefs>
</ds:datastoreItem>
</file>

<file path=customXml/itemProps268.xml><?xml version="1.0" encoding="utf-8"?>
<ds:datastoreItem xmlns:ds="http://schemas.openxmlformats.org/officeDocument/2006/customXml" ds:itemID="{DEFD7A62-B46C-471F-9220-98A47E8D3E94}">
  <ds:schemaRefs>
    <ds:schemaRef ds:uri="http://schemas.microsoft.com/VisualStudio/2011/storyboarding/control"/>
  </ds:schemaRefs>
</ds:datastoreItem>
</file>

<file path=customXml/itemProps269.xml><?xml version="1.0" encoding="utf-8"?>
<ds:datastoreItem xmlns:ds="http://schemas.openxmlformats.org/officeDocument/2006/customXml" ds:itemID="{8D1B6BD2-9980-4502-BCA8-8FEB73E2AE9C}">
  <ds:schemaRefs>
    <ds:schemaRef ds:uri="http://schemas.microsoft.com/VisualStudio/2011/storyboarding/control"/>
  </ds:schemaRefs>
</ds:datastoreItem>
</file>

<file path=customXml/itemProps270.xml><?xml version="1.0" encoding="utf-8"?>
<ds:datastoreItem xmlns:ds="http://schemas.openxmlformats.org/officeDocument/2006/customXml" ds:itemID="{9869113B-9A8A-4A60-BE5A-8C9EDE97FE2B}">
  <ds:schemaRefs>
    <ds:schemaRef ds:uri="http://schemas.microsoft.com/VisualStudio/2011/storyboarding/control"/>
  </ds:schemaRefs>
</ds:datastoreItem>
</file>

<file path=customXml/itemProps271.xml><?xml version="1.0" encoding="utf-8"?>
<ds:datastoreItem xmlns:ds="http://schemas.openxmlformats.org/officeDocument/2006/customXml" ds:itemID="{5466B03A-9AF3-FB43-ABC2-CAE94870B43D}">
  <ds:schemaRefs>
    <ds:schemaRef ds:uri="http://schemas.microsoft.com/VisualStudio/2011/storyboarding/control"/>
  </ds:schemaRefs>
</ds:datastoreItem>
</file>

<file path=customXml/itemProps272.xml><?xml version="1.0" encoding="utf-8"?>
<ds:datastoreItem xmlns:ds="http://schemas.openxmlformats.org/officeDocument/2006/customXml" ds:itemID="{BC098CF1-77C7-42C5-B7FF-46F12F86C57A}">
  <ds:schemaRefs>
    <ds:schemaRef ds:uri="http://schemas.microsoft.com/VisualStudio/2011/storyboarding/control"/>
  </ds:schemaRefs>
</ds:datastoreItem>
</file>

<file path=customXml/itemProps273.xml><?xml version="1.0" encoding="utf-8"?>
<ds:datastoreItem xmlns:ds="http://schemas.openxmlformats.org/officeDocument/2006/customXml" ds:itemID="{7DEF4814-9E79-4784-8D61-67F10EAE7464}">
  <ds:schemaRefs>
    <ds:schemaRef ds:uri="http://schemas.microsoft.com/VisualStudio/2011/storyboarding/control"/>
  </ds:schemaRefs>
</ds:datastoreItem>
</file>

<file path=customXml/itemProps274.xml><?xml version="1.0" encoding="utf-8"?>
<ds:datastoreItem xmlns:ds="http://schemas.openxmlformats.org/officeDocument/2006/customXml" ds:itemID="{553B40BD-2375-4D37-9B35-B38EA195F107}">
  <ds:schemaRefs>
    <ds:schemaRef ds:uri="http://schemas.microsoft.com/VisualStudio/2011/storyboarding/control"/>
  </ds:schemaRefs>
</ds:datastoreItem>
</file>

<file path=customXml/itemProps275.xml><?xml version="1.0" encoding="utf-8"?>
<ds:datastoreItem xmlns:ds="http://schemas.openxmlformats.org/officeDocument/2006/customXml" ds:itemID="{0255A8C6-3C96-455A-B5FD-1390D5DE9931}">
  <ds:schemaRefs>
    <ds:schemaRef ds:uri="http://schemas.microsoft.com/VisualStudio/2011/storyboarding/control"/>
  </ds:schemaRefs>
</ds:datastoreItem>
</file>

<file path=customXml/itemProps276.xml><?xml version="1.0" encoding="utf-8"?>
<ds:datastoreItem xmlns:ds="http://schemas.openxmlformats.org/officeDocument/2006/customXml" ds:itemID="{3B7568FC-922C-44D9-B7B5-76759DACCE01}">
  <ds:schemaRefs>
    <ds:schemaRef ds:uri="http://schemas.microsoft.com/VisualStudio/2011/storyboarding/control"/>
  </ds:schemaRefs>
</ds:datastoreItem>
</file>

<file path=customXml/itemProps277.xml><?xml version="1.0" encoding="utf-8"?>
<ds:datastoreItem xmlns:ds="http://schemas.openxmlformats.org/officeDocument/2006/customXml" ds:itemID="{DCC2CBCB-24D6-4F1C-84DE-69556C4F7E3A}">
  <ds:schemaRefs>
    <ds:schemaRef ds:uri="http://schemas.microsoft.com/VisualStudio/2011/storyboarding/control"/>
  </ds:schemaRefs>
</ds:datastoreItem>
</file>

<file path=customXml/itemProps278.xml><?xml version="1.0" encoding="utf-8"?>
<ds:datastoreItem xmlns:ds="http://schemas.openxmlformats.org/officeDocument/2006/customXml" ds:itemID="{44032815-CA3C-4230-AFD8-2BC3E51B5CF1}">
  <ds:schemaRefs>
    <ds:schemaRef ds:uri="http://schemas.microsoft.com/VisualStudio/2011/storyboarding/control"/>
  </ds:schemaRefs>
</ds:datastoreItem>
</file>

<file path=customXml/itemProps279.xml><?xml version="1.0" encoding="utf-8"?>
<ds:datastoreItem xmlns:ds="http://schemas.openxmlformats.org/officeDocument/2006/customXml" ds:itemID="{595B0DBE-0624-431E-B600-7532780E63A4}">
  <ds:schemaRefs>
    <ds:schemaRef ds:uri="http://schemas.microsoft.com/VisualStudio/2011/storyboarding/control"/>
  </ds:schemaRefs>
</ds:datastoreItem>
</file>

<file path=customXml/itemProps280.xml><?xml version="1.0" encoding="utf-8"?>
<ds:datastoreItem xmlns:ds="http://schemas.openxmlformats.org/officeDocument/2006/customXml" ds:itemID="{39614B97-09DF-4776-89E8-EEB88D87CF04}">
  <ds:schemaRefs>
    <ds:schemaRef ds:uri="http://schemas.microsoft.com/VisualStudio/2011/storyboarding/control"/>
  </ds:schemaRefs>
</ds:datastoreItem>
</file>

<file path=customXml/itemProps281.xml><?xml version="1.0" encoding="utf-8"?>
<ds:datastoreItem xmlns:ds="http://schemas.openxmlformats.org/officeDocument/2006/customXml" ds:itemID="{C6AC25C2-BCCE-4476-B232-B53D45CE06AC}">
  <ds:schemaRefs>
    <ds:schemaRef ds:uri="http://schemas.microsoft.com/VisualStudio/2011/storyboarding/control"/>
  </ds:schemaRefs>
</ds:datastoreItem>
</file>

<file path=customXml/itemProps282.xml><?xml version="1.0" encoding="utf-8"?>
<ds:datastoreItem xmlns:ds="http://schemas.openxmlformats.org/officeDocument/2006/customXml" ds:itemID="{F4DBDD11-8B56-46E3-8991-84CE3200B5A7}">
  <ds:schemaRefs>
    <ds:schemaRef ds:uri="http://schemas.microsoft.com/VisualStudio/2011/storyboarding/control"/>
  </ds:schemaRefs>
</ds:datastoreItem>
</file>

<file path=customXml/itemProps283.xml><?xml version="1.0" encoding="utf-8"?>
<ds:datastoreItem xmlns:ds="http://schemas.openxmlformats.org/officeDocument/2006/customXml" ds:itemID="{11A21A82-CDD3-46C4-9CCC-84F356655B88}">
  <ds:schemaRefs>
    <ds:schemaRef ds:uri="http://schemas.microsoft.com/VisualStudio/2011/storyboarding/control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53512</TotalTime>
  <Words>16381</Words>
  <Application>Microsoft Office PowerPoint</Application>
  <PresentationFormat>화면 슬라이드 쇼(4:3)</PresentationFormat>
  <Paragraphs>8443</Paragraphs>
  <Slides>103</Slides>
  <Notes>95</Notes>
  <HiddenSlides>0</HiddenSlides>
  <MMClips>0</MMClips>
  <ScaleCrop>false</ScaleCrop>
  <HeadingPairs>
    <vt:vector size="6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103</vt:i4>
      </vt:variant>
    </vt:vector>
  </HeadingPairs>
  <TitlesOfParts>
    <vt:vector size="110" baseType="lpstr">
      <vt:lpstr>나눔고딕</vt:lpstr>
      <vt:lpstr>Malgun Gothic</vt:lpstr>
      <vt:lpstr>Malgun Gothic</vt:lpstr>
      <vt:lpstr>Arial</vt:lpstr>
      <vt:lpstr>Calibri</vt:lpstr>
      <vt:lpstr>Office 테마</vt:lpstr>
      <vt:lpstr>디자인 사용자 지정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대표</dc:creator>
  <cp:lastModifiedBy>권혁성</cp:lastModifiedBy>
  <cp:revision>9518</cp:revision>
  <cp:lastPrinted>2019-10-15T08:43:02Z</cp:lastPrinted>
  <dcterms:created xsi:type="dcterms:W3CDTF">2014-12-08T07:49:52Z</dcterms:created>
  <dcterms:modified xsi:type="dcterms:W3CDTF">2026-02-09T06:53:12Z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Tfs.IsStoryboard">
    <vt:bool>true</vt:bool>
  </property>
</Properties>
</file>