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customXml/itemProps284.xml" ContentType="application/vnd.openxmlformats-officedocument.customXmlProperties+xml"/>
  <Override PartName="/customXml/itemProps285.xml" ContentType="application/vnd.openxmlformats-officedocument.customXmlProperties+xml"/>
  <Override PartName="/customXml/itemProps286.xml" ContentType="application/vnd.openxmlformats-officedocument.customXmlProperties+xml"/>
  <Override PartName="/customXml/itemProps287.xml" ContentType="application/vnd.openxmlformats-officedocument.customXmlProperties+xml"/>
  <Override PartName="/customXml/itemProps288.xml" ContentType="application/vnd.openxmlformats-officedocument.customXmlProperties+xml"/>
  <Override PartName="/customXml/itemProps289.xml" ContentType="application/vnd.openxmlformats-officedocument.customXmlProperties+xml"/>
  <Override PartName="/customXml/itemProps290.xml" ContentType="application/vnd.openxmlformats-officedocument.customXmlProperties+xml"/>
  <Override PartName="/customXml/itemProps291.xml" ContentType="application/vnd.openxmlformats-officedocument.customXmlProperties+xml"/>
  <Override PartName="/customXml/itemProps292.xml" ContentType="application/vnd.openxmlformats-officedocument.customXmlProperties+xml"/>
  <Override PartName="/customXml/itemProps293.xml" ContentType="application/vnd.openxmlformats-officedocument.customXmlProperties+xml"/>
  <Override PartName="/customXml/itemProps294.xml" ContentType="application/vnd.openxmlformats-officedocument.customXmlProperties+xml"/>
  <Override PartName="/customXml/itemProps295.xml" ContentType="application/vnd.openxmlformats-officedocument.customXmlProperties+xml"/>
  <Override PartName="/customXml/itemProps296.xml" ContentType="application/vnd.openxmlformats-officedocument.customXmlProperties+xml"/>
  <Override PartName="/customXml/itemProps297.xml" ContentType="application/vnd.openxmlformats-officedocument.customXmlProperties+xml"/>
  <Override PartName="/customXml/itemProps298.xml" ContentType="application/vnd.openxmlformats-officedocument.customXmlProperties+xml"/>
  <Override PartName="/customXml/itemProps299.xml" ContentType="application/vnd.openxmlformats-officedocument.customXmlProperties+xml"/>
  <Override PartName="/customXml/itemProps300.xml" ContentType="application/vnd.openxmlformats-officedocument.customXmlProperties+xml"/>
  <Override PartName="/customXml/itemProps301.xml" ContentType="application/vnd.openxmlformats-officedocument.customXmlProperties+xml"/>
  <Override PartName="/customXml/itemProps302.xml" ContentType="application/vnd.openxmlformats-officedocument.customXmlProperties+xml"/>
  <Override PartName="/customXml/itemProps303.xml" ContentType="application/vnd.openxmlformats-officedocument.customXmlProperties+xml"/>
  <Override PartName="/customXml/itemProps304.xml" ContentType="application/vnd.openxmlformats-officedocument.customXmlProperties+xml"/>
  <Override PartName="/customXml/itemProps305.xml" ContentType="application/vnd.openxmlformats-officedocument.customXmlProperties+xml"/>
  <Override PartName="/customXml/itemProps306.xml" ContentType="application/vnd.openxmlformats-officedocument.customXmlProperties+xml"/>
  <Override PartName="/customXml/itemProps307.xml" ContentType="application/vnd.openxmlformats-officedocument.customXmlProperties+xml"/>
  <Override PartName="/customXml/itemProps308.xml" ContentType="application/vnd.openxmlformats-officedocument.customXmlProperties+xml"/>
  <Override PartName="/customXml/itemProps309.xml" ContentType="application/vnd.openxmlformats-officedocument.customXmlProperties+xml"/>
  <Override PartName="/customXml/itemProps310.xml" ContentType="application/vnd.openxmlformats-officedocument.customXmlProperties+xml"/>
  <Override PartName="/customXml/itemProps311.xml" ContentType="application/vnd.openxmlformats-officedocument.customXmlProperties+xml"/>
  <Override PartName="/customXml/itemProps312.xml" ContentType="application/vnd.openxmlformats-officedocument.customXmlProperties+xml"/>
  <Override PartName="/customXml/itemProps313.xml" ContentType="application/vnd.openxmlformats-officedocument.customXmlProperties+xml"/>
  <Override PartName="/customXml/itemProps314.xml" ContentType="application/vnd.openxmlformats-officedocument.customXmlProperties+xml"/>
  <Override PartName="/customXml/itemProps315.xml" ContentType="application/vnd.openxmlformats-officedocument.customXmlProperties+xml"/>
  <Override PartName="/customXml/itemProps316.xml" ContentType="application/vnd.openxmlformats-officedocument.customXmlProperties+xml"/>
  <Override PartName="/customXml/itemProps317.xml" ContentType="application/vnd.openxmlformats-officedocument.customXmlProperties+xml"/>
  <Override PartName="/customXml/itemProps318.xml" ContentType="application/vnd.openxmlformats-officedocument.customXmlProperties+xml"/>
  <Override PartName="/customXml/itemProps319.xml" ContentType="application/vnd.openxmlformats-officedocument.customXmlProperties+xml"/>
  <Override PartName="/customXml/itemProps320.xml" ContentType="application/vnd.openxmlformats-officedocument.customXmlProperties+xml"/>
  <Override PartName="/customXml/itemProps321.xml" ContentType="application/vnd.openxmlformats-officedocument.customXmlProperties+xml"/>
  <Override PartName="/customXml/itemProps322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323"/>
    <p:sldMasterId id="2147483672" r:id="rId324"/>
  </p:sldMasterIdLst>
  <p:notesMasterIdLst>
    <p:notesMasterId r:id="rId418"/>
  </p:notesMasterIdLst>
  <p:handoutMasterIdLst>
    <p:handoutMasterId r:id="rId419"/>
  </p:handoutMasterIdLst>
  <p:sldIdLst>
    <p:sldId id="258" r:id="rId325"/>
    <p:sldId id="609" r:id="rId326"/>
    <p:sldId id="1038" r:id="rId327"/>
    <p:sldId id="652" r:id="rId328"/>
    <p:sldId id="1498" r:id="rId329"/>
    <p:sldId id="1839" r:id="rId330"/>
    <p:sldId id="1497" r:id="rId331"/>
    <p:sldId id="1953" r:id="rId332"/>
    <p:sldId id="1542" r:id="rId333"/>
    <p:sldId id="1407" r:id="rId334"/>
    <p:sldId id="2239" r:id="rId335"/>
    <p:sldId id="2186" r:id="rId336"/>
    <p:sldId id="2268" r:id="rId337"/>
    <p:sldId id="2270" r:id="rId338"/>
    <p:sldId id="2269" r:id="rId339"/>
    <p:sldId id="2276" r:id="rId340"/>
    <p:sldId id="2275" r:id="rId341"/>
    <p:sldId id="2200" r:id="rId342"/>
    <p:sldId id="2213" r:id="rId343"/>
    <p:sldId id="2201" r:id="rId344"/>
    <p:sldId id="2202" r:id="rId345"/>
    <p:sldId id="2203" r:id="rId346"/>
    <p:sldId id="2188" r:id="rId347"/>
    <p:sldId id="2204" r:id="rId348"/>
    <p:sldId id="2205" r:id="rId349"/>
    <p:sldId id="2193" r:id="rId350"/>
    <p:sldId id="2206" r:id="rId351"/>
    <p:sldId id="2207" r:id="rId352"/>
    <p:sldId id="2209" r:id="rId353"/>
    <p:sldId id="2251" r:id="rId354"/>
    <p:sldId id="2245" r:id="rId355"/>
    <p:sldId id="2246" r:id="rId356"/>
    <p:sldId id="2194" r:id="rId357"/>
    <p:sldId id="2217" r:id="rId358"/>
    <p:sldId id="2230" r:id="rId359"/>
    <p:sldId id="2189" r:id="rId360"/>
    <p:sldId id="2190" r:id="rId361"/>
    <p:sldId id="2218" r:id="rId362"/>
    <p:sldId id="2248" r:id="rId363"/>
    <p:sldId id="2247" r:id="rId364"/>
    <p:sldId id="2220" r:id="rId365"/>
    <p:sldId id="2221" r:id="rId366"/>
    <p:sldId id="2222" r:id="rId367"/>
    <p:sldId id="2249" r:id="rId368"/>
    <p:sldId id="2197" r:id="rId369"/>
    <p:sldId id="2198" r:id="rId370"/>
    <p:sldId id="2223" r:id="rId371"/>
    <p:sldId id="2224" r:id="rId372"/>
    <p:sldId id="2225" r:id="rId373"/>
    <p:sldId id="2192" r:id="rId374"/>
    <p:sldId id="2226" r:id="rId375"/>
    <p:sldId id="2227" r:id="rId376"/>
    <p:sldId id="2191" r:id="rId377"/>
    <p:sldId id="2228" r:id="rId378"/>
    <p:sldId id="2199" r:id="rId379"/>
    <p:sldId id="2272" r:id="rId380"/>
    <p:sldId id="2229" r:id="rId381"/>
    <p:sldId id="2232" r:id="rId382"/>
    <p:sldId id="2250" r:id="rId383"/>
    <p:sldId id="2233" r:id="rId384"/>
    <p:sldId id="2271" r:id="rId385"/>
    <p:sldId id="2243" r:id="rId386"/>
    <p:sldId id="2273" r:id="rId387"/>
    <p:sldId id="2274" r:id="rId388"/>
    <p:sldId id="2253" r:id="rId389"/>
    <p:sldId id="2257" r:id="rId390"/>
    <p:sldId id="2256" r:id="rId391"/>
    <p:sldId id="2258" r:id="rId392"/>
    <p:sldId id="2260" r:id="rId393"/>
    <p:sldId id="2261" r:id="rId394"/>
    <p:sldId id="2262" r:id="rId395"/>
    <p:sldId id="2277" r:id="rId396"/>
    <p:sldId id="2278" r:id="rId397"/>
    <p:sldId id="2279" r:id="rId398"/>
    <p:sldId id="2252" r:id="rId399"/>
    <p:sldId id="2263" r:id="rId400"/>
    <p:sldId id="2237" r:id="rId401"/>
    <p:sldId id="2259" r:id="rId402"/>
    <p:sldId id="2235" r:id="rId403"/>
    <p:sldId id="2236" r:id="rId404"/>
    <p:sldId id="2264" r:id="rId405"/>
    <p:sldId id="2265" r:id="rId406"/>
    <p:sldId id="2254" r:id="rId407"/>
    <p:sldId id="2266" r:id="rId408"/>
    <p:sldId id="2255" r:id="rId409"/>
    <p:sldId id="2195" r:id="rId410"/>
    <p:sldId id="2196" r:id="rId411"/>
    <p:sldId id="2244" r:id="rId412"/>
    <p:sldId id="2212" r:id="rId413"/>
    <p:sldId id="2210" r:id="rId414"/>
    <p:sldId id="2214" r:id="rId415"/>
    <p:sldId id="2211" r:id="rId416"/>
    <p:sldId id="2215" r:id="rId417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389" autoAdjust="0"/>
    <p:restoredTop sz="97461" autoAdjust="0"/>
  </p:normalViewPr>
  <p:slideViewPr>
    <p:cSldViewPr snapToGrid="0">
      <p:cViewPr varScale="1">
        <p:scale>
          <a:sx n="164" d="100"/>
          <a:sy n="164" d="100"/>
        </p:scale>
        <p:origin x="1948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customXml" Target="../customXml/item299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Master" Target="slideMasters/slideMaster2.xml"/><Relationship Id="rId366" Type="http://schemas.openxmlformats.org/officeDocument/2006/relationships/slide" Target="slides/slide42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11.xml"/><Relationship Id="rId377" Type="http://schemas.openxmlformats.org/officeDocument/2006/relationships/slide" Target="slides/slide53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402" Type="http://schemas.openxmlformats.org/officeDocument/2006/relationships/slide" Target="slides/slide78.xml"/><Relationship Id="rId279" Type="http://schemas.openxmlformats.org/officeDocument/2006/relationships/customXml" Target="../customXml/item279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customXml" Target="../customXml/item290.xml"/><Relationship Id="rId304" Type="http://schemas.openxmlformats.org/officeDocument/2006/relationships/customXml" Target="../customXml/item304.xml"/><Relationship Id="rId346" Type="http://schemas.openxmlformats.org/officeDocument/2006/relationships/slide" Target="slides/slide22.xml"/><Relationship Id="rId388" Type="http://schemas.openxmlformats.org/officeDocument/2006/relationships/slide" Target="slides/slide64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413" Type="http://schemas.openxmlformats.org/officeDocument/2006/relationships/slide" Target="slides/slide89.xml"/><Relationship Id="rId248" Type="http://schemas.openxmlformats.org/officeDocument/2006/relationships/customXml" Target="../customXml/item248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customXml" Target="../customXml/item315.xml"/><Relationship Id="rId357" Type="http://schemas.openxmlformats.org/officeDocument/2006/relationships/slide" Target="slides/slide33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399" Type="http://schemas.openxmlformats.org/officeDocument/2006/relationships/slide" Target="slides/slide75.xml"/><Relationship Id="rId259" Type="http://schemas.openxmlformats.org/officeDocument/2006/relationships/customXml" Target="../customXml/item259.xml"/><Relationship Id="rId424" Type="http://schemas.openxmlformats.org/officeDocument/2006/relationships/tableStyles" Target="tableStyles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customXml" Target="../customXml/item270.xml"/><Relationship Id="rId326" Type="http://schemas.openxmlformats.org/officeDocument/2006/relationships/slide" Target="slides/slide2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44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281" Type="http://schemas.openxmlformats.org/officeDocument/2006/relationships/customXml" Target="../customXml/item281.xml"/><Relationship Id="rId337" Type="http://schemas.openxmlformats.org/officeDocument/2006/relationships/slide" Target="slides/slide13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55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slide" Target="slides/slide66.xml"/><Relationship Id="rId404" Type="http://schemas.openxmlformats.org/officeDocument/2006/relationships/slide" Target="slides/slide80.xml"/><Relationship Id="rId250" Type="http://schemas.openxmlformats.org/officeDocument/2006/relationships/customXml" Target="../customXml/item250.xml"/><Relationship Id="rId292" Type="http://schemas.openxmlformats.org/officeDocument/2006/relationships/customXml" Target="../customXml/item292.xml"/><Relationship Id="rId306" Type="http://schemas.openxmlformats.org/officeDocument/2006/relationships/customXml" Target="../customXml/item306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24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415" Type="http://schemas.openxmlformats.org/officeDocument/2006/relationships/slide" Target="slides/slide91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customXml" Target="../customXml/item317.xml"/><Relationship Id="rId359" Type="http://schemas.openxmlformats.org/officeDocument/2006/relationships/slide" Target="slides/slide35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46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customXml" Target="../customXml/item272.xml"/><Relationship Id="rId328" Type="http://schemas.openxmlformats.org/officeDocument/2006/relationships/slide" Target="slides/slide4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57.xml"/><Relationship Id="rId241" Type="http://schemas.openxmlformats.org/officeDocument/2006/relationships/customXml" Target="../customXml/item241.xml"/><Relationship Id="rId36" Type="http://schemas.openxmlformats.org/officeDocument/2006/relationships/customXml" Target="../customXml/item36.xml"/><Relationship Id="rId283" Type="http://schemas.openxmlformats.org/officeDocument/2006/relationships/customXml" Target="../customXml/item283.xml"/><Relationship Id="rId339" Type="http://schemas.openxmlformats.org/officeDocument/2006/relationships/slide" Target="slides/slide15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26.xml"/><Relationship Id="rId406" Type="http://schemas.openxmlformats.org/officeDocument/2006/relationships/slide" Target="slides/slide82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392" Type="http://schemas.openxmlformats.org/officeDocument/2006/relationships/slide" Target="slides/slide68.xml"/><Relationship Id="rId252" Type="http://schemas.openxmlformats.org/officeDocument/2006/relationships/customXml" Target="../customXml/item252.xml"/><Relationship Id="rId294" Type="http://schemas.openxmlformats.org/officeDocument/2006/relationships/customXml" Target="../customXml/item294.xml"/><Relationship Id="rId308" Type="http://schemas.openxmlformats.org/officeDocument/2006/relationships/customXml" Target="../customXml/item308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37.xml"/><Relationship Id="rId196" Type="http://schemas.openxmlformats.org/officeDocument/2006/relationships/customXml" Target="../customXml/item196.xml"/><Relationship Id="rId417" Type="http://schemas.openxmlformats.org/officeDocument/2006/relationships/slide" Target="slides/slide93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63" Type="http://schemas.openxmlformats.org/officeDocument/2006/relationships/customXml" Target="../customXml/item263.xml"/><Relationship Id="rId319" Type="http://schemas.openxmlformats.org/officeDocument/2006/relationships/customXml" Target="../customXml/item319.xml"/><Relationship Id="rId58" Type="http://schemas.openxmlformats.org/officeDocument/2006/relationships/customXml" Target="../customXml/item58.xml"/><Relationship Id="rId123" Type="http://schemas.openxmlformats.org/officeDocument/2006/relationships/customXml" Target="../customXml/item123.xml"/><Relationship Id="rId330" Type="http://schemas.openxmlformats.org/officeDocument/2006/relationships/slide" Target="slides/slide6.xml"/><Relationship Id="rId165" Type="http://schemas.openxmlformats.org/officeDocument/2006/relationships/customXml" Target="../customXml/item165.xml"/><Relationship Id="rId372" Type="http://schemas.openxmlformats.org/officeDocument/2006/relationships/slide" Target="slides/slide48.xml"/><Relationship Id="rId232" Type="http://schemas.openxmlformats.org/officeDocument/2006/relationships/customXml" Target="../customXml/item232.xml"/><Relationship Id="rId274" Type="http://schemas.openxmlformats.org/officeDocument/2006/relationships/customXml" Target="../customXml/item274.xml"/><Relationship Id="rId27" Type="http://schemas.openxmlformats.org/officeDocument/2006/relationships/customXml" Target="../customXml/item27.xml"/><Relationship Id="rId69" Type="http://schemas.openxmlformats.org/officeDocument/2006/relationships/customXml" Target="../customXml/item69.xml"/><Relationship Id="rId134" Type="http://schemas.openxmlformats.org/officeDocument/2006/relationships/customXml" Target="../customXml/item134.xml"/><Relationship Id="rId80" Type="http://schemas.openxmlformats.org/officeDocument/2006/relationships/customXml" Target="../customXml/item80.xml"/><Relationship Id="rId176" Type="http://schemas.openxmlformats.org/officeDocument/2006/relationships/customXml" Target="../customXml/item176.xml"/><Relationship Id="rId341" Type="http://schemas.openxmlformats.org/officeDocument/2006/relationships/slide" Target="slides/slide17.xml"/><Relationship Id="rId383" Type="http://schemas.openxmlformats.org/officeDocument/2006/relationships/slide" Target="slides/slide59.xml"/><Relationship Id="rId201" Type="http://schemas.openxmlformats.org/officeDocument/2006/relationships/customXml" Target="../customXml/item201.xml"/><Relationship Id="rId243" Type="http://schemas.openxmlformats.org/officeDocument/2006/relationships/customXml" Target="../customXml/item243.xml"/><Relationship Id="rId285" Type="http://schemas.openxmlformats.org/officeDocument/2006/relationships/customXml" Target="../customXml/item285.xml"/><Relationship Id="rId17" Type="http://schemas.openxmlformats.org/officeDocument/2006/relationships/customXml" Target="../customXml/item17.xml"/><Relationship Id="rId38" Type="http://schemas.openxmlformats.org/officeDocument/2006/relationships/customXml" Target="../customXml/item38.xml"/><Relationship Id="rId59" Type="http://schemas.openxmlformats.org/officeDocument/2006/relationships/customXml" Target="../customXml/item59.xml"/><Relationship Id="rId103" Type="http://schemas.openxmlformats.org/officeDocument/2006/relationships/customXml" Target="../customXml/item103.xml"/><Relationship Id="rId124" Type="http://schemas.openxmlformats.org/officeDocument/2006/relationships/customXml" Target="../customXml/item124.xml"/><Relationship Id="rId310" Type="http://schemas.openxmlformats.org/officeDocument/2006/relationships/customXml" Target="../customXml/item310.xml"/><Relationship Id="rId70" Type="http://schemas.openxmlformats.org/officeDocument/2006/relationships/customXml" Target="../customXml/item70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66" Type="http://schemas.openxmlformats.org/officeDocument/2006/relationships/customXml" Target="../customXml/item166.xml"/><Relationship Id="rId187" Type="http://schemas.openxmlformats.org/officeDocument/2006/relationships/customXml" Target="../customXml/item187.xml"/><Relationship Id="rId331" Type="http://schemas.openxmlformats.org/officeDocument/2006/relationships/slide" Target="slides/slide7.xml"/><Relationship Id="rId352" Type="http://schemas.openxmlformats.org/officeDocument/2006/relationships/slide" Target="slides/slide28.xml"/><Relationship Id="rId373" Type="http://schemas.openxmlformats.org/officeDocument/2006/relationships/slide" Target="slides/slide49.xml"/><Relationship Id="rId394" Type="http://schemas.openxmlformats.org/officeDocument/2006/relationships/slide" Target="slides/slide70.xml"/><Relationship Id="rId408" Type="http://schemas.openxmlformats.org/officeDocument/2006/relationships/slide" Target="slides/slide84.xml"/><Relationship Id="rId1" Type="http://schemas.openxmlformats.org/officeDocument/2006/relationships/customXml" Target="../customXml/item1.xml"/><Relationship Id="rId212" Type="http://schemas.openxmlformats.org/officeDocument/2006/relationships/customXml" Target="../customXml/item212.xml"/><Relationship Id="rId233" Type="http://schemas.openxmlformats.org/officeDocument/2006/relationships/customXml" Target="../customXml/item233.xml"/><Relationship Id="rId254" Type="http://schemas.openxmlformats.org/officeDocument/2006/relationships/customXml" Target="../customXml/item254.xml"/><Relationship Id="rId28" Type="http://schemas.openxmlformats.org/officeDocument/2006/relationships/customXml" Target="../customXml/item28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75" Type="http://schemas.openxmlformats.org/officeDocument/2006/relationships/customXml" Target="../customXml/item275.xml"/><Relationship Id="rId296" Type="http://schemas.openxmlformats.org/officeDocument/2006/relationships/customXml" Target="../customXml/item296.xml"/><Relationship Id="rId300" Type="http://schemas.openxmlformats.org/officeDocument/2006/relationships/customXml" Target="../customXml/item300.xml"/><Relationship Id="rId60" Type="http://schemas.openxmlformats.org/officeDocument/2006/relationships/customXml" Target="../customXml/item60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56" Type="http://schemas.openxmlformats.org/officeDocument/2006/relationships/customXml" Target="../customXml/item156.xml"/><Relationship Id="rId177" Type="http://schemas.openxmlformats.org/officeDocument/2006/relationships/customXml" Target="../customXml/item177.xml"/><Relationship Id="rId198" Type="http://schemas.openxmlformats.org/officeDocument/2006/relationships/customXml" Target="../customXml/item198.xml"/><Relationship Id="rId321" Type="http://schemas.openxmlformats.org/officeDocument/2006/relationships/customXml" Target="../customXml/item321.xml"/><Relationship Id="rId342" Type="http://schemas.openxmlformats.org/officeDocument/2006/relationships/slide" Target="slides/slide18.xml"/><Relationship Id="rId363" Type="http://schemas.openxmlformats.org/officeDocument/2006/relationships/slide" Target="slides/slide39.xml"/><Relationship Id="rId384" Type="http://schemas.openxmlformats.org/officeDocument/2006/relationships/slide" Target="slides/slide60.xml"/><Relationship Id="rId419" Type="http://schemas.openxmlformats.org/officeDocument/2006/relationships/handoutMaster" Target="handoutMasters/handoutMaster1.xml"/><Relationship Id="rId202" Type="http://schemas.openxmlformats.org/officeDocument/2006/relationships/customXml" Target="../customXml/item202.xml"/><Relationship Id="rId223" Type="http://schemas.openxmlformats.org/officeDocument/2006/relationships/customXml" Target="../customXml/item223.xml"/><Relationship Id="rId244" Type="http://schemas.openxmlformats.org/officeDocument/2006/relationships/customXml" Target="../customXml/item244.xml"/><Relationship Id="rId18" Type="http://schemas.openxmlformats.org/officeDocument/2006/relationships/customXml" Target="../customXml/item18.xml"/><Relationship Id="rId39" Type="http://schemas.openxmlformats.org/officeDocument/2006/relationships/customXml" Target="../customXml/item39.xml"/><Relationship Id="rId265" Type="http://schemas.openxmlformats.org/officeDocument/2006/relationships/customXml" Target="../customXml/item265.xml"/><Relationship Id="rId286" Type="http://schemas.openxmlformats.org/officeDocument/2006/relationships/customXml" Target="../customXml/item286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25" Type="http://schemas.openxmlformats.org/officeDocument/2006/relationships/customXml" Target="../customXml/item125.xml"/><Relationship Id="rId146" Type="http://schemas.openxmlformats.org/officeDocument/2006/relationships/customXml" Target="../customXml/item146.xml"/><Relationship Id="rId167" Type="http://schemas.openxmlformats.org/officeDocument/2006/relationships/customXml" Target="../customXml/item167.xml"/><Relationship Id="rId188" Type="http://schemas.openxmlformats.org/officeDocument/2006/relationships/customXml" Target="../customXml/item188.xml"/><Relationship Id="rId311" Type="http://schemas.openxmlformats.org/officeDocument/2006/relationships/customXml" Target="../customXml/item311.xml"/><Relationship Id="rId332" Type="http://schemas.openxmlformats.org/officeDocument/2006/relationships/slide" Target="slides/slide8.xml"/><Relationship Id="rId353" Type="http://schemas.openxmlformats.org/officeDocument/2006/relationships/slide" Target="slides/slide29.xml"/><Relationship Id="rId374" Type="http://schemas.openxmlformats.org/officeDocument/2006/relationships/slide" Target="slides/slide50.xml"/><Relationship Id="rId395" Type="http://schemas.openxmlformats.org/officeDocument/2006/relationships/slide" Target="slides/slide71.xml"/><Relationship Id="rId409" Type="http://schemas.openxmlformats.org/officeDocument/2006/relationships/slide" Target="slides/slide85.xml"/><Relationship Id="rId71" Type="http://schemas.openxmlformats.org/officeDocument/2006/relationships/customXml" Target="../customXml/item71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234" Type="http://schemas.openxmlformats.org/officeDocument/2006/relationships/customXml" Target="../customXml/item234.xml"/><Relationship Id="rId420" Type="http://schemas.openxmlformats.org/officeDocument/2006/relationships/commentAuthors" Target="commentAuthors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customXml" Target="../customXml/item276.xml"/><Relationship Id="rId297" Type="http://schemas.openxmlformats.org/officeDocument/2006/relationships/customXml" Target="../customXml/item297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customXml" Target="../customXml/item301.xml"/><Relationship Id="rId322" Type="http://schemas.openxmlformats.org/officeDocument/2006/relationships/customXml" Target="../customXml/item322.xml"/><Relationship Id="rId343" Type="http://schemas.openxmlformats.org/officeDocument/2006/relationships/slide" Target="slides/slide19.xml"/><Relationship Id="rId364" Type="http://schemas.openxmlformats.org/officeDocument/2006/relationships/slide" Target="slides/slide40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slide" Target="slides/slide61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customXml" Target="../customXml/item287.xml"/><Relationship Id="rId410" Type="http://schemas.openxmlformats.org/officeDocument/2006/relationships/slide" Target="slides/slide86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customXml" Target="../customXml/item312.xml"/><Relationship Id="rId333" Type="http://schemas.openxmlformats.org/officeDocument/2006/relationships/slide" Target="slides/slide9.xml"/><Relationship Id="rId354" Type="http://schemas.openxmlformats.org/officeDocument/2006/relationships/slide" Target="slides/slide30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51.xml"/><Relationship Id="rId396" Type="http://schemas.openxmlformats.org/officeDocument/2006/relationships/slide" Target="slides/slide72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customXml" Target="../customXml/item277.xml"/><Relationship Id="rId298" Type="http://schemas.openxmlformats.org/officeDocument/2006/relationships/customXml" Target="../customXml/item298.xml"/><Relationship Id="rId400" Type="http://schemas.openxmlformats.org/officeDocument/2006/relationships/slide" Target="slides/slide76.xml"/><Relationship Id="rId421" Type="http://schemas.openxmlformats.org/officeDocument/2006/relationships/presProps" Target="presProps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customXml" Target="../customXml/item302.xml"/><Relationship Id="rId323" Type="http://schemas.openxmlformats.org/officeDocument/2006/relationships/slideMaster" Target="slideMasters/slideMaster1.xml"/><Relationship Id="rId344" Type="http://schemas.openxmlformats.org/officeDocument/2006/relationships/slide" Target="slides/slide20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41.xml"/><Relationship Id="rId386" Type="http://schemas.openxmlformats.org/officeDocument/2006/relationships/slide" Target="slides/slide62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customXml" Target="../customXml/item288.xml"/><Relationship Id="rId411" Type="http://schemas.openxmlformats.org/officeDocument/2006/relationships/slide" Target="slides/slide87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customXml" Target="../customXml/item313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10.xml"/><Relationship Id="rId355" Type="http://schemas.openxmlformats.org/officeDocument/2006/relationships/slide" Target="slides/slide31.xml"/><Relationship Id="rId376" Type="http://schemas.openxmlformats.org/officeDocument/2006/relationships/slide" Target="slides/slide52.xml"/><Relationship Id="rId397" Type="http://schemas.openxmlformats.org/officeDocument/2006/relationships/slide" Target="slides/slide73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customXml" Target="../customXml/item278.xml"/><Relationship Id="rId401" Type="http://schemas.openxmlformats.org/officeDocument/2006/relationships/slide" Target="slides/slide77.xml"/><Relationship Id="rId422" Type="http://schemas.openxmlformats.org/officeDocument/2006/relationships/viewProps" Target="viewProps.xml"/><Relationship Id="rId303" Type="http://schemas.openxmlformats.org/officeDocument/2006/relationships/customXml" Target="../customXml/item303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21.xml"/><Relationship Id="rId387" Type="http://schemas.openxmlformats.org/officeDocument/2006/relationships/slide" Target="slides/slide63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412" Type="http://schemas.openxmlformats.org/officeDocument/2006/relationships/slide" Target="slides/slide88.xml"/><Relationship Id="rId107" Type="http://schemas.openxmlformats.org/officeDocument/2006/relationships/customXml" Target="../customXml/item107.xml"/><Relationship Id="rId289" Type="http://schemas.openxmlformats.org/officeDocument/2006/relationships/customXml" Target="../customXml/item289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customXml" Target="../customXml/item314.xml"/><Relationship Id="rId356" Type="http://schemas.openxmlformats.org/officeDocument/2006/relationships/slide" Target="slides/slide32.xml"/><Relationship Id="rId398" Type="http://schemas.openxmlformats.org/officeDocument/2006/relationships/slide" Target="slides/slide74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423" Type="http://schemas.openxmlformats.org/officeDocument/2006/relationships/theme" Target="theme/theme1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1.xml"/><Relationship Id="rId367" Type="http://schemas.openxmlformats.org/officeDocument/2006/relationships/slide" Target="slides/slide43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customXml" Target="../customXml/item280.xml"/><Relationship Id="rId336" Type="http://schemas.openxmlformats.org/officeDocument/2006/relationships/slide" Target="slides/slide12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54.xml"/><Relationship Id="rId403" Type="http://schemas.openxmlformats.org/officeDocument/2006/relationships/slide" Target="slides/slide79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291" Type="http://schemas.openxmlformats.org/officeDocument/2006/relationships/customXml" Target="../customXml/item291.xml"/><Relationship Id="rId305" Type="http://schemas.openxmlformats.org/officeDocument/2006/relationships/customXml" Target="../customXml/item305.xml"/><Relationship Id="rId347" Type="http://schemas.openxmlformats.org/officeDocument/2006/relationships/slide" Target="slides/slide23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slide" Target="slides/slide65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414" Type="http://schemas.openxmlformats.org/officeDocument/2006/relationships/slide" Target="slides/slide90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customXml" Target="../customXml/item316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34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271" Type="http://schemas.openxmlformats.org/officeDocument/2006/relationships/customXml" Target="../customXml/item271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3.xml"/><Relationship Id="rId369" Type="http://schemas.openxmlformats.org/officeDocument/2006/relationships/slide" Target="slides/slide45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56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customXml" Target="../customXml/item282.xml"/><Relationship Id="rId338" Type="http://schemas.openxmlformats.org/officeDocument/2006/relationships/slide" Target="slides/slide14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slide" Target="slides/slide67.xml"/><Relationship Id="rId405" Type="http://schemas.openxmlformats.org/officeDocument/2006/relationships/slide" Target="slides/slide81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customXml" Target="../customXml/item293.xml"/><Relationship Id="rId307" Type="http://schemas.openxmlformats.org/officeDocument/2006/relationships/customXml" Target="../customXml/item307.xml"/><Relationship Id="rId349" Type="http://schemas.openxmlformats.org/officeDocument/2006/relationships/slide" Target="slides/slide25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36.xml"/><Relationship Id="rId416" Type="http://schemas.openxmlformats.org/officeDocument/2006/relationships/slide" Target="slides/slide92.xml"/><Relationship Id="rId220" Type="http://schemas.openxmlformats.org/officeDocument/2006/relationships/customXml" Target="../customXml/item220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customXml" Target="../customXml/item318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47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customXml" Target="../customXml/item273.xml"/><Relationship Id="rId329" Type="http://schemas.openxmlformats.org/officeDocument/2006/relationships/slide" Target="slides/slide5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16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58.xml"/><Relationship Id="rId242" Type="http://schemas.openxmlformats.org/officeDocument/2006/relationships/customXml" Target="../customXml/item242.xml"/><Relationship Id="rId284" Type="http://schemas.openxmlformats.org/officeDocument/2006/relationships/customXml" Target="../customXml/item284.xml"/><Relationship Id="rId37" Type="http://schemas.openxmlformats.org/officeDocument/2006/relationships/customXml" Target="../customXml/item37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44" Type="http://schemas.openxmlformats.org/officeDocument/2006/relationships/customXml" Target="../customXml/item144.xml"/><Relationship Id="rId90" Type="http://schemas.openxmlformats.org/officeDocument/2006/relationships/customXml" Target="../customXml/item90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27.xml"/><Relationship Id="rId393" Type="http://schemas.openxmlformats.org/officeDocument/2006/relationships/slide" Target="slides/slide69.xml"/><Relationship Id="rId407" Type="http://schemas.openxmlformats.org/officeDocument/2006/relationships/slide" Target="slides/slide83.xml"/><Relationship Id="rId211" Type="http://schemas.openxmlformats.org/officeDocument/2006/relationships/customXml" Target="../customXml/item211.xml"/><Relationship Id="rId253" Type="http://schemas.openxmlformats.org/officeDocument/2006/relationships/customXml" Target="../customXml/item253.xml"/><Relationship Id="rId295" Type="http://schemas.openxmlformats.org/officeDocument/2006/relationships/customXml" Target="../customXml/item295.xml"/><Relationship Id="rId309" Type="http://schemas.openxmlformats.org/officeDocument/2006/relationships/customXml" Target="../customXml/item309.xml"/><Relationship Id="rId48" Type="http://schemas.openxmlformats.org/officeDocument/2006/relationships/customXml" Target="../customXml/item48.xml"/><Relationship Id="rId113" Type="http://schemas.openxmlformats.org/officeDocument/2006/relationships/customXml" Target="../customXml/item113.xml"/><Relationship Id="rId320" Type="http://schemas.openxmlformats.org/officeDocument/2006/relationships/customXml" Target="../customXml/item320.xml"/><Relationship Id="rId155" Type="http://schemas.openxmlformats.org/officeDocument/2006/relationships/customXml" Target="../customXml/item155.xml"/><Relationship Id="rId197" Type="http://schemas.openxmlformats.org/officeDocument/2006/relationships/customXml" Target="../customXml/item197.xml"/><Relationship Id="rId362" Type="http://schemas.openxmlformats.org/officeDocument/2006/relationships/slide" Target="slides/slide38.xml"/><Relationship Id="rId418" Type="http://schemas.openxmlformats.org/officeDocument/2006/relationships/notesMaster" Target="notesMasters/notesMaster1.xml"/><Relationship Id="rId222" Type="http://schemas.openxmlformats.org/officeDocument/2006/relationships/customXml" Target="../customXml/item222.xml"/><Relationship Id="rId264" Type="http://schemas.openxmlformats.org/officeDocument/2006/relationships/customXml" Target="../customXml/item26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2026-01-12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2026-01-12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98250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9559185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7030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27014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BC73D-2BA3-D9B9-34F9-B2EB79AE8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A9B6BA-4142-54C1-09F1-3B57DA5AC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5DEB85-F97F-9F16-6095-E5587A079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1B4B8B-2D96-7D7B-CC03-A818692753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35574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23489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B784EE-F69B-DA1F-D6C6-C3BBB6CA63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073E951-D3D5-44F7-DFE3-90AD72461E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73A14E-7FD9-06C6-58A2-E3786E937B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43FF941-64FF-B093-1312-319AD52AFE7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606597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9E9124-18D1-7A2E-7539-AA29C3DCC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8D79CF3-B200-6F18-37E6-3B5DEAB40B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77FAE7-3C2F-BC9E-21D2-85C852422C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012CB5-7220-35D8-F58A-6D01E59B199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92641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4977DA-6BD5-041D-21E3-BEE16E8B0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A02B6D0-5117-3393-EA27-99DE03100C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C5ED193-73F5-1923-6C6F-29154DAF3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415F55B-FBAF-E1D7-89A4-04C006F362A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694613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7484D8-1A5F-0728-E379-3C16F877BA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75434B7-864C-616B-1BBB-EDA098F410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545627F-622E-4FC6-1C28-7107374678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4D94699-DA6B-12C6-F233-5B3030AD43F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28919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ADA5E-880F-34BE-007C-BCC2C87C8F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5208CD7-B8B1-4A43-56F9-77E2E7BFEC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44E6226-998B-2159-E59C-701758C4F9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EC3A19-0AAE-007C-714C-68EB865579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174847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5D3221-CF63-420A-7C2E-543630462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919D6B5-17EB-0251-E76B-8510FCD4A81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9BD96C2-088D-CFA0-B4C0-16A03F330D7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417D9C-45BE-5B6B-FE85-2EA8C27F95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257323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8BE7C4-950C-926B-4320-57B8E8C4EB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347541-6EF2-C8FC-0806-8713C0B752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84DC815-07AA-EEFC-AB23-3AFA7953F5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AF8F89B-B251-018A-3AED-FE4426A346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235047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0D5D0-4AC6-DF01-70C0-B2C32B7CC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2987AFE-C633-D351-493B-64229FEF05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5D2E5D7-7ABA-743A-66DD-0FA0493467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9BFA32-7262-D579-9E83-B1558EC517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097660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3295-14DB-2067-AB22-EE559AF428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648C14E-B200-5D72-6988-90AC32F65A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A3766F8-2959-97E6-2E9A-CB859129E5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6243C02-6FD1-F830-7C7D-22ADD556B75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023801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99E460-3CC4-8479-9CFE-D1123E1952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2565757-EF91-B0F7-9FC1-AF92EA1AC9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7172BEC-F038-117C-D118-CF2B77D68D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B08D2D3-4847-4387-5310-FED0F821DD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398180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E23FC7-610D-62A5-9916-8B9E078769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532E720-4115-2C93-8D1B-FA240CF0A9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936BEEA-CA6A-6567-075B-28D08F2AF3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9DF1E9-9990-244B-E49F-2133BBB55A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549192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D94BB-2361-E3D1-5AD5-95072F0B1A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0A609B-CCDC-0549-BCEC-CA979F3EA7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C09CDF-5916-3EFC-F08C-01C98D80309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4638E8-5327-6F69-A4C2-20B14426C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9884074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AC227-FBCD-D774-FC41-AD672572B7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F34BE82-82F2-3AE1-7F89-43C47D3663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D72E063-4C1C-5061-AE39-3C7284D13D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0D4CF95-D619-7EF7-347D-580F774DD3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609300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E3DFB4-7F4D-E257-96BE-AD34063D96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4B75127-BDEB-3CEB-DF10-FE46193B91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A346A1D-9390-6C25-C6D0-5EFB156AD9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242A8B7-C863-0586-2B81-C7C9E1CC09E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427104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DA282F-C368-4EB0-6C11-7C104BD9C2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7338D8-0D64-BDD4-74B4-DC190B2EE9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B95E47-8833-9130-C82F-F01E6CDF72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86616C4-2E45-ABDF-37A7-AFF3D7BDDFB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0330945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364E54-9123-C835-4E81-A8BC21BDCE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5B540FE-1BC8-4148-1955-6B41A73418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7CDB17-991D-8E5D-77CB-9E9069F49C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ECD214-63CA-23BB-C1CC-1C6B5C50871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514634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705C0D-386D-114F-3E36-58E3A1FAB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F49AB3-0707-945B-2BFF-971B93235E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F237E9B-1435-8AF3-3EC3-0BED12EF5D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E13229-F166-A669-6892-8D7F46A918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218670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3F304D-ED8A-7276-E94A-87869520F8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38F5E62-E8AA-E206-B84B-79BE621294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4729D7-828B-A366-86CC-5146F2621C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FC343E-8F74-CB3B-FED7-67B78110766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165246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F46857-47FF-41CA-58A3-24EC50C79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2B3542B-6D90-4570-E236-E0B2481728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C9A8166-2A76-36C2-5FE5-78177CE90CD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8E63F9F-A249-C74D-8E79-838961607E8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698585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958C5-96D7-500E-1D9C-CED2A4BF2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F35CCE2-AF89-8846-6323-D55C390357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61FCEB-A1F9-7BDF-D8E5-BF04783BF6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BE028F-3B07-1764-D50A-97640BA6DCA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313702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DC5768-0313-AEFE-641C-E37E4987BB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1AD359-F47C-778D-F512-9986B64CA3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E5BD6D2-A3A5-6EF1-1D11-578AEB7326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57D89C-887D-EA7D-DE6C-6CAFB13D25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2109209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043ECF-A691-D541-E382-9C1149C52D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7559AA-92ED-C050-79C0-D632AB3BE7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138C35D-D020-0A65-CAC6-B3AF953229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309FB2B-46B1-42B0-1DED-6CAAD2511DF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934174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DF109F-27DF-5B90-D490-FF26CC8E25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372ACE-C937-3BBD-9C36-B5714793A9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3B201D-4C13-BEB9-3163-A841672AC72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CFC1616-728B-AE89-5582-CF23975EC1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3306675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2714D0-5757-CBF0-69EF-927A0F3E2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A1AD94-51F6-41D9-06B4-5B2EA44282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3E13E6-FFC9-5ACB-4016-2853053578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6326C3-3430-19C0-1219-0FB73BC50A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033614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1ED22-DAFB-7908-406E-46540AC95F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8BDCEAA-9254-FCFB-ACEE-7506E6F8119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3BD6F8D-128E-5180-F7B0-99B62D2041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02FA234-F114-9570-60A9-233EC39E26E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489536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99911F-F55F-7362-9FF7-BF237BA07C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FDC025-0F9A-AE62-7437-D4639ABF94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1DFE48B-B48D-9E28-4C22-B4A20B6FE5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C8EE9C5-4657-8F41-F7E0-5A7D0779942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555523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D279E8-CA57-58AD-32AA-C67D41C622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F9812DF-35D0-0968-3B49-6926E7B949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D382AC8-7D73-7D2F-4DD1-B00551E7F4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F1CAA0C-2644-F293-BDD2-73680A213BE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7008185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4EBB9-57A5-C274-E009-79D2CD9220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6C1B41E-360A-A866-49FF-6440A70E28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40CD1A-27E0-262A-AB13-C038BE3395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E8FAF2A-2818-6C61-A079-B04C48D76F8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9252895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2BDE82-B7E7-8695-1267-061B682B17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FAF0283-4EDD-8047-8DDD-7FFEDF81CE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0D0298-120B-B9BD-8267-8C8E3E2376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2EDA5D-5CCA-9C05-0BAF-2F7E6DFF9DD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4014305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D63A78-9697-6A92-AA8A-283CB3ED1B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29BF34-1D57-44E1-C502-C74B23A708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060EB33-13BC-D554-5C4E-432DDC0FAB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7815CDA-F6F5-751D-066D-E88DFDBB23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660721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36B68B-C330-E459-2533-AEEAE25527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A435475-9FA3-F95F-6D3C-646C9BA05E4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F5C92C-430B-DAB2-883F-71F2CB5C0C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142995A-428E-5ACE-3002-DFB4CB42E0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119822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BA652D-8A79-3C2B-E97D-5F7A984E2E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1B3468-C8F4-28A0-2283-BCE8F1A425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6AAB9A8-B91A-C6D9-0CA7-202E24ACBA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D2C37A9-A06E-04F2-2D05-844136BBF68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6241004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2340A-F7C2-1C11-EF6A-A5A6BF7588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7087EF0-A78B-F3F3-83F9-53CA2F5F19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892115-DA52-3984-B86F-F984702986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D46696E-182C-72F6-E58E-A0AAA6BE67D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7190235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FF3A4B-C20A-5FC2-4D69-5A27E2CFFB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4B379EB-61ED-EECE-B9BA-B76122BDBC3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ABD682-D2E5-ABBB-B1CB-3A276A7E4E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EFFA52-C37D-E0CA-87BF-BFC83FC7766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992929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A3A777-0855-8EEC-EAD8-ED6E8C2ECD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8B0C37E-EB25-927F-250D-77D390A008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C8C1065-5EF2-E949-5E83-E71AC0F7FD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78CFBA1-68C2-B01D-B1ED-82C95AE7E05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718889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025E04-4535-221B-0198-22F4D84883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C87E332-AF80-71FF-E05F-D8DE650E6C9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9617B0-DD59-F3A4-DB13-F364F14FDB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CE77243-66F5-59B2-7D09-19E0B8AE73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517229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EB5ECE-1357-CBC8-8643-96BB413DB2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F520B2-5F7A-944D-AD08-6381A5B7F6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B0B25E-1282-BBEA-A3DE-8079094E88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4A51DA-BCEA-647F-ECD9-760088C5B1F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99951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C7468-83D8-770C-B707-375624637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FC8BF80-6A6A-CAFE-A1AC-822D1CAD2A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850A024-3D3D-87A2-108A-C4688F2AA5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FA9DE81-58AA-0812-BB6D-A540DA93793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0571167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FBE2AA-A267-12B8-18A1-D4B0FC6D13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1521955-62AB-2286-B2D0-357AF04063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B327538-19BE-1F68-CB9A-1D7712A4C8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B247934-0800-FFA4-548C-7F8D1F76DAC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031857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6C79D-2355-3802-2EBC-80EBD6221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97356B-337E-C160-AA7B-744CFD4333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A07C3B-C11D-FFEE-8F7F-B232B54452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A0F8095-DB4A-48F7-0BE7-861B6FD8B4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8751566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2FDDD-8E94-544A-F054-9E88A9962D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330774A-3FCE-206D-A059-0C3D33E83A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B3EDF4-46B0-375A-CED3-FFAC99D364D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2F5D4A0-6B30-9879-C4B5-13A482A9475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621788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A9922E-35B5-C30D-7085-FBE937FF4B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ED9F741-2E3E-6A70-C6BA-F5AFAED4215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3010DE4-9742-8C20-DB07-43D027686A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3D26D5-758A-928B-C37E-4740432436B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649105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25026F-F567-147A-4EEA-E4B9AAC7B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70EFEE-9B15-6F50-97B0-6809C29529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4E368AF-03BB-7B26-FEAB-C79BBF2810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9C76A2D-1F1D-E367-5FD7-957BC9743C3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781606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D1DEDB-17C1-1927-DD18-7B4978D938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2F3C4C-C3A6-F0C0-27CF-E8B966AA13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D64BE1C-32F7-BD86-6777-3F4D532FF2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5ADDA30-250E-CD64-EB16-D3B46D3B10F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7737909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4C4B8-7252-B750-7124-F9E201EF5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96F907-7CBE-B58B-F43F-03951E56AD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095EEB1-A7DE-5583-11BE-6352365B22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C1C983D-550F-44D7-9561-9AD46F1F1A9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12553106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5DDB2C-43B6-E114-2399-CA273628D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89E5D40-F6D1-DD40-E75E-EA34D3C2106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145FF75-EDF9-C90E-0352-E782E5EF10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ED62DC-01F6-7E11-89AC-594D3104C41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753872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A65022-2AA7-5FD4-098E-D0AC02520A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33236E-65AE-794C-DA3F-8889EFF5EB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3E63AE-D62D-A2AA-F2FE-D2471B8D74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1840530-5C2C-DA1C-4632-03B1368D601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461949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6A34B-167F-860E-D1B9-8BC77DA735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8210450-8FAD-E150-F6C5-2082839080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4253BAB-D07F-9C8B-91C9-6CE85E82C5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A4CCCD0-E2DF-0CE7-1F76-24228F38DE1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47198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94B342-4163-C8A9-0776-20FD16AEE6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B4338B-0CCB-49F1-9BD0-A760362CCE7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2C64C7-4703-06DD-ED79-308140B208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B372E9B-5A4D-AE19-7585-2EF30A9E4EF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56268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875B98-5989-65C2-DC6B-94DA8D5AAF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5D83A1-94FA-7EE5-A128-54FA9F1ACF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6A20444-DE9E-5CE6-8003-FBEF4DAEF46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B1BBF50-BBCC-2201-EBB9-1CC3B07D1FC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2392238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D971DD-C4FA-34A8-53B5-EC93702360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4FF6C46-4E00-D457-C32A-F9AA33FD86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479FB5C-730F-F6CD-801F-1A7F834879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33F06A-D572-ADAE-203D-6D6DF7FD656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9356836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9BCEB3-12C3-E2EE-FE16-C0BC31E755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8DAA01D-5C56-1995-F85A-8E514D03B9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C16EB99-0881-E7E7-0F28-E880C961AAA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1F47C63-41AC-38F9-CDE6-269B811FFC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4413821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68885-0DC5-93D3-A6A3-FFD377BD4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2C87624-725C-67FF-01B7-71616BC89B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AFD2E2D-67CB-B3C3-733D-972A4C4B4B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8C7FF81-328F-E878-74E7-A2449BF380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5700692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CC29D7-DDAC-457E-EFC5-B7F488B58A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5F1580E-1868-2D24-C47A-DDE90D7277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55A9E5E-AEDF-9987-C761-C0D0BBA3C6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51A5DE-A6E9-4561-ACB1-C2F989CBCA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0399271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59E2B9-D147-3CE9-EA81-CBBE584D29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F2DF869-7CF4-49CE-06E5-4F96180202C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788C96-7B8E-3E91-3BAA-1271EFE322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180C2AF-B056-E4FC-B380-3FA3C563B0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3548986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72D527-13E9-C894-33DD-2E06F1AFF6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94D50D6-ACC8-03CB-2AD0-C555115AF0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2FE847-B49E-E671-9A92-4FE3E85B75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DB1F819-7726-E8A9-6E2C-FDBB5EC9F4B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139179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5DDB2C-43B6-E114-2399-CA273628D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89E5D40-F6D1-DD40-E75E-EA34D3C2106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145FF75-EDF9-C90E-0352-E782E5EF10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ED62DC-01F6-7E11-89AC-594D3104C41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753872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6A34B-167F-860E-D1B9-8BC77DA735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8210450-8FAD-E150-F6C5-2082839080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4253BAB-D07F-9C8B-91C9-6CE85E82C5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A4CCCD0-E2DF-0CE7-1F76-24228F38DE1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471980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94B342-4163-C8A9-0776-20FD16AEE6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B4338B-0CCB-49F1-9BD0-A760362CCE7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2C64C7-4703-06DD-ED79-308140B208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B372E9B-5A4D-AE19-7585-2EF30A9E4EF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56268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362A4C-4021-3354-7985-1D6474A208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D0F0E4D-27B3-0EAB-7666-4F4C47FE39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3DF7979-6682-2803-7A7B-BE7B191857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3F8E047-F12D-A502-2B1C-4A856DF0C58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8021982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427377-E058-F716-5026-6E8DD14DFC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C758C6-6654-4AA9-133F-2DE2D6F2CC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46F837D-410C-725D-0CC0-EAC4A64E91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F4D3D28-78D1-A495-B39E-77BF4C76320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10353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275A8A-D561-18B8-91F7-71EF1AD03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3A99CB-4DFA-E2D0-B361-38476357CC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3E70BB-AA50-6465-2BAA-18E0AD1570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6D8284F-9F31-F521-8903-52D67F8DE9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6594126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2416DB-0E82-1951-12B9-33BDFA197B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179506-3D4B-5075-4751-3D31F2BC6C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37184C-D743-B505-DBD5-48291C01BA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F472EB-F2AB-43AB-41BA-7CD21B2CEF5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26561458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9C149-009E-D8B2-4417-1912DCD39A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CFDEE2-CC8E-6A9C-F93A-97C217894E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1870503-F9C2-627F-5A46-7577015A60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30EBD65-264F-56C4-C0AA-A84F64A599F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210953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655736-B60F-6581-4949-4A056F5210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22933BC-6E21-057D-65CE-437D47C1C2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E14A931-9DCB-A494-162A-6C36CA6F335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F5B82F-05A8-F84A-E2E5-C7DD265D89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23396725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8BDABE-A5B6-E8EE-F597-3E6604DD2D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B37BFD8-8AD0-4D4A-9CD7-148307B04C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676B0CA-787B-C3FF-8B04-D23F7EB44A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8487A90-C352-CEDA-29B2-124A704BDC2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851323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0487C1-BA75-F5F0-AD09-D6ECC12063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415167-41A4-DE27-5E37-0BE5269635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E82BB4E-4F7E-4473-CBC0-814CBD9CAC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8905E-AC7D-1834-0626-A35BE02295A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9608443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322943-E899-51C0-2C2E-3858F26549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F05B7B-09D5-33F6-085F-B5DF0ABFEBE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526D071-6DDD-084F-E686-F31585E49F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656355-44E8-47DA-0F8C-95B6D690819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906455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F05501-3D8C-863C-BC93-3C59527E31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490441-5E78-3343-2785-C677BA8DE2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9D4E2AD-5695-7EF2-9120-81CBC8DD809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480E9E6-3B20-9C0E-BA8C-F7A56C64F28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27286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F8605C-A936-C6D9-F8FC-F340CED9B6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FF97D70-C573-6AD8-E767-7CDBD332D32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68E4EC1-1C0E-3729-2D59-B6DA5A7A70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E028831-E603-4316-4C11-3AED954906D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09384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99B1FA-94C3-FB83-3DF0-418C952C80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68A1471-7DDD-E313-7EB8-3D475FAC26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255A986-E984-F1B0-9504-FD88DE0DE6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5F32BA5-F05D-F8B2-8BA4-FF8C53F74F0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15421089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F01585-4AD0-7C59-2463-D8AFC60693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F0ED51-92B3-B19F-CFF0-9B974FB68E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AF4870-BE62-4562-0F02-4DDA0AE2BE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2B41E51-1A31-41A3-81ED-FC652306B4A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939654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7CAA3B-0FA1-C070-3F35-2843ED7763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0A809A4-AA78-00B5-8ED7-CAA82E9DB40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55715C-E441-EB1A-3683-367583D2B9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6A7AE74-F979-13BE-F9DD-FE9176C45C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36946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8206C5-C7E3-C5D0-DBEC-74C8EC1C77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5F42089-EF57-977E-190F-66B1CEF94E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1C1A2BD-262F-95E0-A0D7-0DF4137E641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69A9BE1-8AD6-DA9B-11D0-42B1A0B949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2714560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D3E250-2F2A-B997-8F5D-8D1E96B988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05F980-F4C5-49C1-9951-88E4030643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463B74B-40F8-CAC3-1CC2-80BA2C461C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E9A2315-B5D7-E6E3-67E3-E1568D061D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9678071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1A82CE-A18F-A4C9-025D-0EE75BE533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82C03E-A8C8-CE9B-68F1-FB9F070A8C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57E6EDB-4058-F06A-5ED9-78227B5859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81BA252-1819-E86E-BB4D-5476E0CE334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9439842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33706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8" r:id="rId12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D1.0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SAM_MES_</a:t>
            </a:r>
            <a:r>
              <a:rPr lang="ko-KR" altLang="en-US" sz="800" b="0" dirty="0">
                <a:solidFill>
                  <a:schemeClr val="tx1"/>
                </a:solidFill>
              </a:rPr>
              <a:t>주일기업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tags" Target="../tags/tag3.xml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3.xml"/><Relationship Id="rId11" Type="http://schemas.openxmlformats.org/officeDocument/2006/relationships/image" Target="../media/image15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9.svg"/><Relationship Id="rId10" Type="http://schemas.openxmlformats.org/officeDocument/2006/relationships/image" Target="../media/image14.png"/><Relationship Id="rId4" Type="http://schemas.openxmlformats.org/officeDocument/2006/relationships/tags" Target="../tags/tag4.xml"/><Relationship Id="rId9" Type="http://schemas.openxmlformats.org/officeDocument/2006/relationships/image" Target="../media/image13.svg"/><Relationship Id="rId14" Type="http://schemas.openxmlformats.org/officeDocument/2006/relationships/image" Target="../media/image18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3.svg"/><Relationship Id="rId5" Type="http://schemas.openxmlformats.org/officeDocument/2006/relationships/image" Target="../media/image22.png"/><Relationship Id="rId4" Type="http://schemas.openxmlformats.org/officeDocument/2006/relationships/image" Target="../media/image21.sv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58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1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69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4.png"/><Relationship Id="rId7" Type="http://schemas.openxmlformats.org/officeDocument/2006/relationships/image" Target="../media/image27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6.png"/><Relationship Id="rId5" Type="http://schemas.openxmlformats.org/officeDocument/2006/relationships/image" Target="../media/image21.svg"/><Relationship Id="rId4" Type="http://schemas.openxmlformats.org/officeDocument/2006/relationships/image" Target="../media/image20.png"/><Relationship Id="rId9" Type="http://schemas.openxmlformats.org/officeDocument/2006/relationships/image" Target="../media/image29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132.xml"/><Relationship Id="rId4" Type="http://schemas.openxmlformats.org/officeDocument/2006/relationships/image" Target="../media/image30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2.sv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notesSlide" Target="../notesSlides/notesSlide18.xml"/><Relationship Id="rId7" Type="http://schemas.openxmlformats.org/officeDocument/2006/relationships/image" Target="../media/image26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12.xml"/><Relationship Id="rId6" Type="http://schemas.openxmlformats.org/officeDocument/2006/relationships/image" Target="../media/image21.svg"/><Relationship Id="rId11" Type="http://schemas.openxmlformats.org/officeDocument/2006/relationships/image" Target="../media/image25.png"/><Relationship Id="rId5" Type="http://schemas.openxmlformats.org/officeDocument/2006/relationships/image" Target="../media/image20.png"/><Relationship Id="rId10" Type="http://schemas.openxmlformats.org/officeDocument/2006/relationships/image" Target="../media/image29.svg"/><Relationship Id="rId4" Type="http://schemas.openxmlformats.org/officeDocument/2006/relationships/image" Target="../media/image24.png"/><Relationship Id="rId9" Type="http://schemas.openxmlformats.org/officeDocument/2006/relationships/image" Target="../media/image2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3.svg"/><Relationship Id="rId5" Type="http://schemas.openxmlformats.org/officeDocument/2006/relationships/image" Target="../media/image22.png"/><Relationship Id="rId4" Type="http://schemas.openxmlformats.org/officeDocument/2006/relationships/image" Target="../media/image32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notesSlide" Target="../notesSlides/notesSlide21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5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Relationship Id="rId9" Type="http://schemas.openxmlformats.org/officeDocument/2006/relationships/image" Target="../media/image27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2.sv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2.sv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5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notesSlide" Target="../notesSlides/notesSlide28.xml"/><Relationship Id="rId7" Type="http://schemas.openxmlformats.org/officeDocument/2006/relationships/image" Target="../media/image26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195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Relationship Id="rId9" Type="http://schemas.openxmlformats.org/officeDocument/2006/relationships/image" Target="../media/image25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notesSlide" Target="../notesSlides/notesSlide31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13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Relationship Id="rId9" Type="http://schemas.openxmlformats.org/officeDocument/2006/relationships/image" Target="../media/image27.sv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5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5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notesSlide" Target="../notesSlides/notesSlide35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97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Relationship Id="rId9" Type="http://schemas.openxmlformats.org/officeDocument/2006/relationships/image" Target="../media/image27.sv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32.svg"/><Relationship Id="rId4" Type="http://schemas.openxmlformats.org/officeDocument/2006/relationships/image" Target="../media/image31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5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4.png"/><Relationship Id="rId7" Type="http://schemas.openxmlformats.org/officeDocument/2006/relationships/image" Target="../media/image27.sv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6.png"/><Relationship Id="rId5" Type="http://schemas.openxmlformats.org/officeDocument/2006/relationships/image" Target="../media/image21.svg"/><Relationship Id="rId4" Type="http://schemas.openxmlformats.org/officeDocument/2006/relationships/image" Target="../media/image20.png"/><Relationship Id="rId9" Type="http://schemas.openxmlformats.org/officeDocument/2006/relationships/image" Target="../media/image29.sv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5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68.xml"/><Relationship Id="rId4" Type="http://schemas.openxmlformats.org/officeDocument/2006/relationships/image" Target="../media/image30.emf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2.sv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notesSlide" Target="../notesSlides/notesSlide43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162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Relationship Id="rId9" Type="http://schemas.openxmlformats.org/officeDocument/2006/relationships/image" Target="../media/image27.sv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5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5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notesSlide" Target="../notesSlides/notesSlide46.xml"/><Relationship Id="rId7" Type="http://schemas.openxmlformats.org/officeDocument/2006/relationships/image" Target="../media/image26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01.xml"/><Relationship Id="rId6" Type="http://schemas.openxmlformats.org/officeDocument/2006/relationships/image" Target="../media/image21.svg"/><Relationship Id="rId11" Type="http://schemas.openxmlformats.org/officeDocument/2006/relationships/image" Target="../media/image25.png"/><Relationship Id="rId5" Type="http://schemas.openxmlformats.org/officeDocument/2006/relationships/image" Target="../media/image20.png"/><Relationship Id="rId10" Type="http://schemas.openxmlformats.org/officeDocument/2006/relationships/image" Target="../media/image29.svg"/><Relationship Id="rId4" Type="http://schemas.openxmlformats.org/officeDocument/2006/relationships/image" Target="../media/image24.png"/><Relationship Id="rId9" Type="http://schemas.openxmlformats.org/officeDocument/2006/relationships/image" Target="../media/image28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40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20.png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1.sv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3.svg"/><Relationship Id="rId5" Type="http://schemas.openxmlformats.org/officeDocument/2006/relationships/image" Target="../media/image22.png"/><Relationship Id="rId4" Type="http://schemas.openxmlformats.org/officeDocument/2006/relationships/image" Target="../media/image29.sv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3.xml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91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1.sv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32.svg"/><Relationship Id="rId4" Type="http://schemas.openxmlformats.org/officeDocument/2006/relationships/image" Target="../media/image31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2.sv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customXml" Target="../../customXml/item16.xml"/><Relationship Id="rId7" Type="http://schemas.openxmlformats.org/officeDocument/2006/relationships/image" Target="../media/image17.svg"/><Relationship Id="rId12" Type="http://schemas.openxmlformats.org/officeDocument/2006/relationships/image" Target="../media/image21.svg"/><Relationship Id="rId2" Type="http://schemas.openxmlformats.org/officeDocument/2006/relationships/customXml" Target="../../customXml/item143.xml"/><Relationship Id="rId1" Type="http://schemas.openxmlformats.org/officeDocument/2006/relationships/customXml" Target="../../customXml/item137.xml"/><Relationship Id="rId6" Type="http://schemas.openxmlformats.org/officeDocument/2006/relationships/image" Target="../media/image16.png"/><Relationship Id="rId11" Type="http://schemas.openxmlformats.org/officeDocument/2006/relationships/image" Target="../media/image20.png"/><Relationship Id="rId5" Type="http://schemas.openxmlformats.org/officeDocument/2006/relationships/notesSlide" Target="../notesSlides/notesSlide57.xml"/><Relationship Id="rId10" Type="http://schemas.openxmlformats.org/officeDocument/2006/relationships/image" Target="../media/image25.png"/><Relationship Id="rId4" Type="http://schemas.openxmlformats.org/officeDocument/2006/relationships/slideLayout" Target="../slideLayouts/slideLayout15.xml"/><Relationship Id="rId9" Type="http://schemas.openxmlformats.org/officeDocument/2006/relationships/image" Target="../media/image33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24.png"/><Relationship Id="rId2" Type="http://schemas.openxmlformats.org/officeDocument/2006/relationships/customXml" Target="../../customXml/item299.xml"/><Relationship Id="rId1" Type="http://schemas.openxmlformats.org/officeDocument/2006/relationships/customXml" Target="../../customXml/item312.xml"/><Relationship Id="rId6" Type="http://schemas.openxmlformats.org/officeDocument/2006/relationships/image" Target="../media/image17.svg"/><Relationship Id="rId5" Type="http://schemas.openxmlformats.org/officeDocument/2006/relationships/image" Target="../media/image16.png"/><Relationship Id="rId4" Type="http://schemas.openxmlformats.org/officeDocument/2006/relationships/notesSlide" Target="../notesSlides/notesSlide58.xml"/><Relationship Id="rId9" Type="http://schemas.openxmlformats.org/officeDocument/2006/relationships/image" Target="../media/image34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24.png"/><Relationship Id="rId2" Type="http://schemas.openxmlformats.org/officeDocument/2006/relationships/customXml" Target="../../customXml/item300.xml"/><Relationship Id="rId1" Type="http://schemas.openxmlformats.org/officeDocument/2006/relationships/customXml" Target="../../customXml/item13.xml"/><Relationship Id="rId6" Type="http://schemas.openxmlformats.org/officeDocument/2006/relationships/image" Target="../media/image17.svg"/><Relationship Id="rId5" Type="http://schemas.openxmlformats.org/officeDocument/2006/relationships/image" Target="../media/image16.png"/><Relationship Id="rId10" Type="http://schemas.openxmlformats.org/officeDocument/2006/relationships/image" Target="../media/image32.svg"/><Relationship Id="rId4" Type="http://schemas.openxmlformats.org/officeDocument/2006/relationships/notesSlide" Target="../notesSlides/notesSlide59.xml"/><Relationship Id="rId9" Type="http://schemas.openxmlformats.org/officeDocument/2006/relationships/image" Target="../media/image31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24.png"/><Relationship Id="rId2" Type="http://schemas.openxmlformats.org/officeDocument/2006/relationships/customXml" Target="../../customXml/item95.xml"/><Relationship Id="rId1" Type="http://schemas.openxmlformats.org/officeDocument/2006/relationships/customXml" Target="../../customXml/item309.xml"/><Relationship Id="rId6" Type="http://schemas.openxmlformats.org/officeDocument/2006/relationships/image" Target="../media/image17.svg"/><Relationship Id="rId11" Type="http://schemas.openxmlformats.org/officeDocument/2006/relationships/image" Target="../media/image23.svg"/><Relationship Id="rId5" Type="http://schemas.openxmlformats.org/officeDocument/2006/relationships/image" Target="../media/image16.png"/><Relationship Id="rId10" Type="http://schemas.openxmlformats.org/officeDocument/2006/relationships/image" Target="../media/image22.png"/><Relationship Id="rId4" Type="http://schemas.openxmlformats.org/officeDocument/2006/relationships/notesSlide" Target="../notesSlides/notesSlide60.xml"/><Relationship Id="rId9" Type="http://schemas.openxmlformats.org/officeDocument/2006/relationships/image" Target="../media/image34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24.png"/><Relationship Id="rId2" Type="http://schemas.openxmlformats.org/officeDocument/2006/relationships/customXml" Target="../../customXml/item142.xml"/><Relationship Id="rId1" Type="http://schemas.openxmlformats.org/officeDocument/2006/relationships/customXml" Target="../../customXml/item85.xml"/><Relationship Id="rId6" Type="http://schemas.openxmlformats.org/officeDocument/2006/relationships/image" Target="../media/image17.svg"/><Relationship Id="rId11" Type="http://schemas.openxmlformats.org/officeDocument/2006/relationships/image" Target="../media/image34.png"/><Relationship Id="rId5" Type="http://schemas.openxmlformats.org/officeDocument/2006/relationships/image" Target="../media/image16.png"/><Relationship Id="rId10" Type="http://schemas.openxmlformats.org/officeDocument/2006/relationships/image" Target="../media/image32.svg"/><Relationship Id="rId4" Type="http://schemas.openxmlformats.org/officeDocument/2006/relationships/notesSlide" Target="../notesSlides/notesSlide61.xml"/><Relationship Id="rId9" Type="http://schemas.openxmlformats.org/officeDocument/2006/relationships/image" Target="../media/image31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2.xml"/><Relationship Id="rId7" Type="http://schemas.openxmlformats.org/officeDocument/2006/relationships/image" Target="../media/image33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39.xml"/><Relationship Id="rId6" Type="http://schemas.openxmlformats.org/officeDocument/2006/relationships/image" Target="../media/image24.png"/><Relationship Id="rId5" Type="http://schemas.openxmlformats.org/officeDocument/2006/relationships/image" Target="../media/image17.svg"/><Relationship Id="rId4" Type="http://schemas.openxmlformats.org/officeDocument/2006/relationships/image" Target="../media/image16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notesSlide" Target="../notesSlides/notesSlide63.xml"/><Relationship Id="rId7" Type="http://schemas.openxmlformats.org/officeDocument/2006/relationships/image" Target="../media/image33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175.xml"/><Relationship Id="rId6" Type="http://schemas.openxmlformats.org/officeDocument/2006/relationships/image" Target="../media/image24.png"/><Relationship Id="rId11" Type="http://schemas.openxmlformats.org/officeDocument/2006/relationships/image" Target="../media/image35.png"/><Relationship Id="rId5" Type="http://schemas.openxmlformats.org/officeDocument/2006/relationships/image" Target="../media/image17.svg"/><Relationship Id="rId10" Type="http://schemas.openxmlformats.org/officeDocument/2006/relationships/image" Target="../media/image34.png"/><Relationship Id="rId4" Type="http://schemas.openxmlformats.org/officeDocument/2006/relationships/image" Target="../media/image16.png"/><Relationship Id="rId9" Type="http://schemas.openxmlformats.org/officeDocument/2006/relationships/image" Target="../media/image32.sv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21.sv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84.xml"/><Relationship Id="rId6" Type="http://schemas.openxmlformats.org/officeDocument/2006/relationships/image" Target="../media/image20.png"/><Relationship Id="rId5" Type="http://schemas.openxmlformats.org/officeDocument/2006/relationships/image" Target="../media/image25.png"/><Relationship Id="rId4" Type="http://schemas.openxmlformats.org/officeDocument/2006/relationships/image" Target="../media/image24.png"/><Relationship Id="rId9" Type="http://schemas.openxmlformats.org/officeDocument/2006/relationships/image" Target="../media/image27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5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5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customXml" Target="../../customXml/item186.xml"/><Relationship Id="rId7" Type="http://schemas.openxmlformats.org/officeDocument/2006/relationships/image" Target="../media/image17.svg"/><Relationship Id="rId12" Type="http://schemas.openxmlformats.org/officeDocument/2006/relationships/image" Target="../media/image21.svg"/><Relationship Id="rId2" Type="http://schemas.openxmlformats.org/officeDocument/2006/relationships/customXml" Target="../../customXml/item70.xml"/><Relationship Id="rId1" Type="http://schemas.openxmlformats.org/officeDocument/2006/relationships/customXml" Target="../../customXml/item145.xml"/><Relationship Id="rId6" Type="http://schemas.openxmlformats.org/officeDocument/2006/relationships/image" Target="../media/image16.png"/><Relationship Id="rId11" Type="http://schemas.openxmlformats.org/officeDocument/2006/relationships/image" Target="../media/image20.png"/><Relationship Id="rId5" Type="http://schemas.openxmlformats.org/officeDocument/2006/relationships/notesSlide" Target="../notesSlides/notesSlide67.xml"/><Relationship Id="rId10" Type="http://schemas.openxmlformats.org/officeDocument/2006/relationships/image" Target="../media/image25.png"/><Relationship Id="rId4" Type="http://schemas.openxmlformats.org/officeDocument/2006/relationships/slideLayout" Target="../slideLayouts/slideLayout15.xml"/><Relationship Id="rId9" Type="http://schemas.openxmlformats.org/officeDocument/2006/relationships/image" Target="../media/image33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slideLayout" Target="../slideLayouts/slideLayout15.xml"/><Relationship Id="rId7" Type="http://schemas.openxmlformats.org/officeDocument/2006/relationships/image" Target="../media/image24.png"/><Relationship Id="rId2" Type="http://schemas.openxmlformats.org/officeDocument/2006/relationships/customXml" Target="../../customXml/item115.xml"/><Relationship Id="rId1" Type="http://schemas.openxmlformats.org/officeDocument/2006/relationships/customXml" Target="../../customXml/item244.xml"/><Relationship Id="rId6" Type="http://schemas.openxmlformats.org/officeDocument/2006/relationships/image" Target="../media/image17.svg"/><Relationship Id="rId5" Type="http://schemas.openxmlformats.org/officeDocument/2006/relationships/image" Target="../media/image16.png"/><Relationship Id="rId4" Type="http://schemas.openxmlformats.org/officeDocument/2006/relationships/notesSlide" Target="../notesSlides/notesSlide68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notesSlide" Target="../notesSlides/notesSlide69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25.xml"/><Relationship Id="rId6" Type="http://schemas.openxmlformats.org/officeDocument/2006/relationships/image" Target="../media/image21.svg"/><Relationship Id="rId11" Type="http://schemas.openxmlformats.org/officeDocument/2006/relationships/image" Target="../media/image29.svg"/><Relationship Id="rId5" Type="http://schemas.openxmlformats.org/officeDocument/2006/relationships/image" Target="../media/image20.png"/><Relationship Id="rId10" Type="http://schemas.openxmlformats.org/officeDocument/2006/relationships/image" Target="../media/image28.png"/><Relationship Id="rId4" Type="http://schemas.openxmlformats.org/officeDocument/2006/relationships/image" Target="../media/image24.png"/><Relationship Id="rId9" Type="http://schemas.openxmlformats.org/officeDocument/2006/relationships/image" Target="../media/image27.sv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notesSlide" Target="../notesSlides/notesSlide70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76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notesSlide" Target="../notesSlides/notesSlide71.xml"/><Relationship Id="rId7" Type="http://schemas.openxmlformats.org/officeDocument/2006/relationships/image" Target="../media/image25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51.xml"/><Relationship Id="rId6" Type="http://schemas.openxmlformats.org/officeDocument/2006/relationships/image" Target="../media/image21.svg"/><Relationship Id="rId5" Type="http://schemas.openxmlformats.org/officeDocument/2006/relationships/image" Target="../media/image20.png"/><Relationship Id="rId4" Type="http://schemas.openxmlformats.org/officeDocument/2006/relationships/image" Target="../media/image24.png"/><Relationship Id="rId9" Type="http://schemas.openxmlformats.org/officeDocument/2006/relationships/image" Target="../media/image27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5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5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5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7" Type="http://schemas.openxmlformats.org/officeDocument/2006/relationships/image" Target="../media/image29.sv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8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26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167.xml"/><Relationship Id="rId6" Type="http://schemas.openxmlformats.org/officeDocument/2006/relationships/image" Target="../media/image21.svg"/><Relationship Id="rId11" Type="http://schemas.openxmlformats.org/officeDocument/2006/relationships/image" Target="../media/image25.png"/><Relationship Id="rId5" Type="http://schemas.openxmlformats.org/officeDocument/2006/relationships/image" Target="../media/image20.png"/><Relationship Id="rId10" Type="http://schemas.openxmlformats.org/officeDocument/2006/relationships/image" Target="../media/image29.svg"/><Relationship Id="rId4" Type="http://schemas.openxmlformats.org/officeDocument/2006/relationships/image" Target="../media/image24.png"/><Relationship Id="rId9" Type="http://schemas.openxmlformats.org/officeDocument/2006/relationships/image" Target="../media/image28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32.svg"/><Relationship Id="rId4" Type="http://schemas.openxmlformats.org/officeDocument/2006/relationships/image" Target="../media/image31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notesSlide" Target="../notesSlides/notesSlide80.xml"/><Relationship Id="rId7" Type="http://schemas.openxmlformats.org/officeDocument/2006/relationships/image" Target="../media/image26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62.xml"/><Relationship Id="rId6" Type="http://schemas.openxmlformats.org/officeDocument/2006/relationships/image" Target="../media/image21.svg"/><Relationship Id="rId11" Type="http://schemas.openxmlformats.org/officeDocument/2006/relationships/image" Target="../media/image25.png"/><Relationship Id="rId5" Type="http://schemas.openxmlformats.org/officeDocument/2006/relationships/image" Target="../media/image20.png"/><Relationship Id="rId10" Type="http://schemas.openxmlformats.org/officeDocument/2006/relationships/image" Target="../media/image29.svg"/><Relationship Id="rId4" Type="http://schemas.openxmlformats.org/officeDocument/2006/relationships/image" Target="../media/image24.png"/><Relationship Id="rId9" Type="http://schemas.openxmlformats.org/officeDocument/2006/relationships/image" Target="../media/image28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5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notesSlide" Target="../notesSlides/notesSlide82.xml"/><Relationship Id="rId7" Type="http://schemas.openxmlformats.org/officeDocument/2006/relationships/image" Target="../media/image26.png"/><Relationship Id="rId2" Type="http://schemas.openxmlformats.org/officeDocument/2006/relationships/slideLayout" Target="../slideLayouts/slideLayout15.xml"/><Relationship Id="rId1" Type="http://schemas.openxmlformats.org/officeDocument/2006/relationships/customXml" Target="../../customXml/item232.xml"/><Relationship Id="rId6" Type="http://schemas.openxmlformats.org/officeDocument/2006/relationships/image" Target="../media/image21.svg"/><Relationship Id="rId11" Type="http://schemas.openxmlformats.org/officeDocument/2006/relationships/image" Target="../media/image25.png"/><Relationship Id="rId5" Type="http://schemas.openxmlformats.org/officeDocument/2006/relationships/image" Target="../media/image20.png"/><Relationship Id="rId10" Type="http://schemas.openxmlformats.org/officeDocument/2006/relationships/image" Target="../media/image29.svg"/><Relationship Id="rId4" Type="http://schemas.openxmlformats.org/officeDocument/2006/relationships/image" Target="../media/image24.png"/><Relationship Id="rId9" Type="http://schemas.openxmlformats.org/officeDocument/2006/relationships/image" Target="../media/image28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2026.01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SAM_MES_</a:t>
            </a:r>
            <a:r>
              <a:rPr lang="ko-KR" altLang="en-US" sz="2400" b="1" dirty="0">
                <a:solidFill>
                  <a:schemeClr val="bg1"/>
                </a:solidFill>
                <a:latin typeface="+mn-ea"/>
              </a:rPr>
              <a:t>주일기업</a:t>
            </a: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261119"/>
              </p:ext>
            </p:extLst>
          </p:nvPr>
        </p:nvGraphicFramePr>
        <p:xfrm>
          <a:off x="242887" y="764705"/>
          <a:ext cx="8645740" cy="382325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2025.12.30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주일기업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입찰관리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계약관리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2026.01.12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MES_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주일기업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프로젝트관리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기성청구관리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12-17p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프로젝트 관리 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27p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견적회사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29p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품목 단가 조정 영역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견적 상세 초기화 버튼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32p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담당자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38p 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변경 계약서 생성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55p 8, 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일자 선택 영역 위치 이동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58p 8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납품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‘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인수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’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명칭 변경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59p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작업반장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연락처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60-85p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공사 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기성청구 관리 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89p 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90p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매입단가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마진율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91p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92p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93p 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95523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603044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공통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531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1" y="740053"/>
          <a:ext cx="8522798" cy="582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82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09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91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843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90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Gesture/Mark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Apply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2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사용자가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14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Touch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Hold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화면을 터치한 후 계속 누르고 있는 상태입니다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해당영역 혹은 개체가 홀드 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2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Double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두 번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두 번 터치 시 액션이 실행됩니다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25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Drop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터치 혹은 홀드 상태에서 오브젝트를 이동하여 원하는 위치에 배치시킵니다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Up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아래에서 위로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Down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위에서 아래로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Left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오른쪽에서 왼쪽으로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 Right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왼쪽에서 오른쪽으로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4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Zoom out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또는 화면을</a:t>
                      </a:r>
                      <a:r>
                        <a:rPr lang="ko-KR" altLang="en-US" sz="900" baseline="0" dirty="0">
                          <a:latin typeface="+mn-ea"/>
                          <a:ea typeface="+mn-ea"/>
                        </a:rPr>
                        <a:t> 축소합니다</a:t>
                      </a:r>
                      <a:r>
                        <a:rPr lang="en-US" altLang="ko-KR" sz="9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25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 Zoom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in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혹은 화면을 확대합니다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39" name="그림 3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046662"/>
            <a:ext cx="273389" cy="407403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552421"/>
            <a:ext cx="323340" cy="416506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2087758"/>
            <a:ext cx="292038" cy="47175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5981" y="3717581"/>
            <a:ext cx="269521" cy="44391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506" y="2675079"/>
            <a:ext cx="336102" cy="425729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1089" y="5393003"/>
            <a:ext cx="354413" cy="429591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9920" y="5994000"/>
            <a:ext cx="375274" cy="45487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4804" y="3186704"/>
            <a:ext cx="281484" cy="4636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0103" y="4287091"/>
            <a:ext cx="327547" cy="414893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7400" y="4833804"/>
            <a:ext cx="278415" cy="414893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35808" y="253343"/>
            <a:ext cx="104317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Interaction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321848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/>
        </p:nvSpPr>
        <p:spPr>
          <a:xfrm>
            <a:off x="235808" y="253343"/>
            <a:ext cx="148643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Responsive Web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CB3E31B-DD1F-E2DF-743C-CBA2749B9D3D}"/>
              </a:ext>
            </a:extLst>
          </p:cNvPr>
          <p:cNvSpPr txBox="1"/>
          <p:nvPr/>
        </p:nvSpPr>
        <p:spPr>
          <a:xfrm>
            <a:off x="2886784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PC Web</a:t>
            </a:r>
            <a:endParaRPr lang="ko-KR" altLang="en-US" sz="100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86AEB5-7A7B-5019-3538-4672EAB85A81}"/>
              </a:ext>
            </a:extLst>
          </p:cNvPr>
          <p:cNvSpPr/>
          <p:nvPr/>
        </p:nvSpPr>
        <p:spPr>
          <a:xfrm>
            <a:off x="6855953" y="2607545"/>
            <a:ext cx="1440000" cy="3600000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437E27C-22E5-DCE2-2BC3-017655F4E091}"/>
              </a:ext>
            </a:extLst>
          </p:cNvPr>
          <p:cNvSpPr/>
          <p:nvPr/>
        </p:nvSpPr>
        <p:spPr>
          <a:xfrm>
            <a:off x="6855953" y="24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1FB2F9-ECDD-D211-D104-4A0895A873D6}"/>
              </a:ext>
            </a:extLst>
          </p:cNvPr>
          <p:cNvSpPr/>
          <p:nvPr/>
        </p:nvSpPr>
        <p:spPr>
          <a:xfrm>
            <a:off x="6855953" y="60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42AE2C-7146-11F0-B7BF-A6FAF40B83D9}"/>
              </a:ext>
            </a:extLst>
          </p:cNvPr>
          <p:cNvSpPr/>
          <p:nvPr/>
        </p:nvSpPr>
        <p:spPr>
          <a:xfrm>
            <a:off x="6945953" y="2743098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C1AFCE9-1102-B8BC-838F-6018727EDC09}"/>
              </a:ext>
            </a:extLst>
          </p:cNvPr>
          <p:cNvSpPr txBox="1"/>
          <p:nvPr/>
        </p:nvSpPr>
        <p:spPr>
          <a:xfrm>
            <a:off x="7101662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Mobile Web</a:t>
            </a:r>
            <a:endParaRPr lang="ko-KR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9306B3E-50C9-712A-32EC-FDFC71D0685C}"/>
              </a:ext>
            </a:extLst>
          </p:cNvPr>
          <p:cNvSpPr/>
          <p:nvPr/>
        </p:nvSpPr>
        <p:spPr>
          <a:xfrm>
            <a:off x="6945953" y="3545952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5" name="왼쪽/오른쪽 화살표 115">
            <a:extLst>
              <a:ext uri="{FF2B5EF4-FFF2-40B4-BE49-F238E27FC236}">
                <a16:creationId xmlns:a16="http://schemas.microsoft.com/office/drawing/2014/main" id="{3DA449A6-324B-26F7-4BBC-7B42533454B5}"/>
              </a:ext>
            </a:extLst>
          </p:cNvPr>
          <p:cNvSpPr/>
          <p:nvPr/>
        </p:nvSpPr>
        <p:spPr>
          <a:xfrm>
            <a:off x="6280150" y="4011132"/>
            <a:ext cx="330200" cy="152400"/>
          </a:xfrm>
          <a:prstGeom prst="left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273277F-36A7-7941-5B4F-C2C01DAFAA2C}"/>
              </a:ext>
            </a:extLst>
          </p:cNvPr>
          <p:cNvSpPr/>
          <p:nvPr/>
        </p:nvSpPr>
        <p:spPr>
          <a:xfrm>
            <a:off x="678487" y="2607545"/>
            <a:ext cx="5325938" cy="36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</a:p>
          <a:p>
            <a:pPr algn="ctr"/>
            <a:endParaRPr lang="en-US" altLang="ko-KR" sz="1400" dirty="0">
              <a:solidFill>
                <a:schemeClr val="tx1"/>
              </a:solidFill>
            </a:endParaRPr>
          </a:p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4BF3B5-DBEA-4206-649A-83BE77DA93F2}"/>
              </a:ext>
            </a:extLst>
          </p:cNvPr>
          <p:cNvSpPr/>
          <p:nvPr/>
        </p:nvSpPr>
        <p:spPr>
          <a:xfrm>
            <a:off x="678487" y="24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B88620-B092-163E-5636-1D0BF1AC43F7}"/>
              </a:ext>
            </a:extLst>
          </p:cNvPr>
          <p:cNvSpPr/>
          <p:nvPr/>
        </p:nvSpPr>
        <p:spPr>
          <a:xfrm>
            <a:off x="678487" y="60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5DD768-AD2F-CEE4-402E-4A16E57C9EAA}"/>
              </a:ext>
            </a:extLst>
          </p:cNvPr>
          <p:cNvSpPr/>
          <p:nvPr/>
        </p:nvSpPr>
        <p:spPr>
          <a:xfrm>
            <a:off x="866716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4B8ED1-4EDA-68C6-306E-1891C74BD047}"/>
              </a:ext>
            </a:extLst>
          </p:cNvPr>
          <p:cNvSpPr/>
          <p:nvPr/>
        </p:nvSpPr>
        <p:spPr>
          <a:xfrm>
            <a:off x="3401795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A8B80C3-3C4A-D674-E85D-58BD17172F89}"/>
              </a:ext>
            </a:extLst>
          </p:cNvPr>
          <p:cNvSpPr txBox="1"/>
          <p:nvPr/>
        </p:nvSpPr>
        <p:spPr>
          <a:xfrm>
            <a:off x="527815" y="706141"/>
            <a:ext cx="14864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l"/>
            </a:pPr>
            <a:r>
              <a:rPr lang="ko-KR" altLang="en-US" sz="1000" b="1" dirty="0"/>
              <a:t>브레이크 포인트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15982-3DFA-5E54-D151-4F26872A3BAF}"/>
              </a:ext>
            </a:extLst>
          </p:cNvPr>
          <p:cNvSpPr txBox="1"/>
          <p:nvPr/>
        </p:nvSpPr>
        <p:spPr>
          <a:xfrm>
            <a:off x="651365" y="911210"/>
            <a:ext cx="2467669" cy="8965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모바일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&lt; 640px (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기본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태블릿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768px ~ 1023px (md)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데스크탑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1024px+ (lg)</a:t>
            </a:r>
          </a:p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대형 모니터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1280px+ (xl)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5857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/>
          <p:cNvSpPr txBox="1"/>
          <p:nvPr/>
        </p:nvSpPr>
        <p:spPr>
          <a:xfrm>
            <a:off x="235808" y="253343"/>
            <a:ext cx="149079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Screen Template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80" name="직선 연결선 179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92EA49-C2D8-0FF8-EE77-ED9D49C5EE3F}"/>
              </a:ext>
            </a:extLst>
          </p:cNvPr>
          <p:cNvSpPr/>
          <p:nvPr/>
        </p:nvSpPr>
        <p:spPr>
          <a:xfrm>
            <a:off x="29989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" name="Wi-Fi">
            <a:extLst>
              <a:ext uri="{FF2B5EF4-FFF2-40B4-BE49-F238E27FC236}">
                <a16:creationId xmlns:a16="http://schemas.microsoft.com/office/drawing/2014/main" id="{35A7679E-2B30-E31E-DAB5-096FBADC4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631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Battery Charge">
            <a:extLst>
              <a:ext uri="{FF2B5EF4-FFF2-40B4-BE49-F238E27FC236}">
                <a16:creationId xmlns:a16="http://schemas.microsoft.com/office/drawing/2014/main" id="{3C44D864-2423-1FE4-F95A-E8A7D71BF6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2796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Signal Strength">
            <a:extLst>
              <a:ext uri="{FF2B5EF4-FFF2-40B4-BE49-F238E27FC236}">
                <a16:creationId xmlns:a16="http://schemas.microsoft.com/office/drawing/2014/main" id="{0089A84F-1923-5FE1-64AB-D8357D4E9F1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86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7C07B9-B977-4C0A-9E77-381B7D59648B}"/>
              </a:ext>
            </a:extLst>
          </p:cNvPr>
          <p:cNvSpPr txBox="1"/>
          <p:nvPr/>
        </p:nvSpPr>
        <p:spPr>
          <a:xfrm>
            <a:off x="216031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 dirty="0"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D2F958-54C3-2567-0B85-539830FB7824}"/>
              </a:ext>
            </a:extLst>
          </p:cNvPr>
          <p:cNvSpPr/>
          <p:nvPr/>
        </p:nvSpPr>
        <p:spPr>
          <a:xfrm>
            <a:off x="299898" y="108061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m.abc.com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7710D268-23ED-5B75-BB6B-B4E9B7CE309D}"/>
              </a:ext>
            </a:extLst>
          </p:cNvPr>
          <p:cNvCxnSpPr>
            <a:cxnSpLocks/>
          </p:cNvCxnSpPr>
          <p:nvPr/>
        </p:nvCxnSpPr>
        <p:spPr>
          <a:xfrm>
            <a:off x="2227632" y="1576250"/>
            <a:ext cx="0" cy="373191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A8DB453-B65C-31B4-98EA-CE3720E8A9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6060877" y="892357"/>
          <a:ext cx="2851894" cy="3358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5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63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Status bar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안테나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통화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배터리 등 시스템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OS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관리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상단에 존재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B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기능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74136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C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Title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 또는 기능 버튼으로 구현됨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텍스트는 기본 가운데 정렬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24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D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Content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 내용 표시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 길이가 길어질 경우 스크롤 제공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61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bar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유틸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바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67057"/>
                  </a:ext>
                </a:extLst>
              </a:tr>
              <a:tr h="6276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F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Keypad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키보드 입력할 때 활성화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위에 덮어쓰기 구현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7DBCE921-32B9-DFCC-5C8E-8B3AB1C99B58}"/>
              </a:ext>
            </a:extLst>
          </p:cNvPr>
          <p:cNvSpPr/>
          <p:nvPr/>
        </p:nvSpPr>
        <p:spPr>
          <a:xfrm>
            <a:off x="2793438" y="923976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A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99CF8765-1AA4-6876-1742-4C117CA49BF2}"/>
              </a:ext>
            </a:extLst>
          </p:cNvPr>
          <p:cNvCxnSpPr/>
          <p:nvPr/>
        </p:nvCxnSpPr>
        <p:spPr>
          <a:xfrm>
            <a:off x="2758453" y="8867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4067453-AF89-C92C-BCEB-815DA988EB05}"/>
              </a:ext>
            </a:extLst>
          </p:cNvPr>
          <p:cNvCxnSpPr/>
          <p:nvPr/>
        </p:nvCxnSpPr>
        <p:spPr>
          <a:xfrm>
            <a:off x="2758453" y="1081018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876B20AA-CE03-A2E5-4526-ED4C09D050FF}"/>
              </a:ext>
            </a:extLst>
          </p:cNvPr>
          <p:cNvSpPr/>
          <p:nvPr/>
        </p:nvSpPr>
        <p:spPr>
          <a:xfrm>
            <a:off x="2793438" y="1119133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B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11796D0-E344-63DC-434C-9740DD8A1B1B}"/>
              </a:ext>
            </a:extLst>
          </p:cNvPr>
          <p:cNvCxnSpPr/>
          <p:nvPr/>
        </p:nvCxnSpPr>
        <p:spPr>
          <a:xfrm>
            <a:off x="2758453" y="1288077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D0EC50AB-6D01-F60F-4E54-F19F383445AD}"/>
              </a:ext>
            </a:extLst>
          </p:cNvPr>
          <p:cNvSpPr/>
          <p:nvPr/>
        </p:nvSpPr>
        <p:spPr>
          <a:xfrm>
            <a:off x="2808077" y="3356000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D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D37C097E-C79F-5C78-F779-E683D52F2E6C}"/>
              </a:ext>
            </a:extLst>
          </p:cNvPr>
          <p:cNvCxnSpPr/>
          <p:nvPr/>
        </p:nvCxnSpPr>
        <p:spPr>
          <a:xfrm>
            <a:off x="5669832" y="408525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FF22BCB1-CC04-92BE-6049-99E3B17D3069}"/>
              </a:ext>
            </a:extLst>
          </p:cNvPr>
          <p:cNvSpPr/>
          <p:nvPr/>
        </p:nvSpPr>
        <p:spPr>
          <a:xfrm>
            <a:off x="5789024" y="472189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F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C6012F4-612E-D4EB-4C7B-311E60C157E3}"/>
              </a:ext>
            </a:extLst>
          </p:cNvPr>
          <p:cNvCxnSpPr/>
          <p:nvPr/>
        </p:nvCxnSpPr>
        <p:spPr>
          <a:xfrm>
            <a:off x="5669832" y="5519861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ABC1E059-3A64-8AD0-178A-AAD7BB63F3E0}"/>
              </a:ext>
            </a:extLst>
          </p:cNvPr>
          <p:cNvCxnSpPr/>
          <p:nvPr/>
        </p:nvCxnSpPr>
        <p:spPr>
          <a:xfrm>
            <a:off x="5741483" y="4085254"/>
            <a:ext cx="0" cy="1434607"/>
          </a:xfrm>
          <a:prstGeom prst="line">
            <a:avLst/>
          </a:prstGeom>
          <a:ln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그림 27">
            <a:extLst>
              <a:ext uri="{FF2B5EF4-FFF2-40B4-BE49-F238E27FC236}">
                <a16:creationId xmlns:a16="http://schemas.microsoft.com/office/drawing/2014/main" id="{3612AEF6-3E6A-D89D-B5B0-DB0B0A55B9C7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72426" y="3078927"/>
            <a:ext cx="533591" cy="697773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85D9F00-7B9D-F029-C497-2E28CCA1DDF8}"/>
              </a:ext>
            </a:extLst>
          </p:cNvPr>
          <p:cNvSpPr/>
          <p:nvPr/>
        </p:nvSpPr>
        <p:spPr>
          <a:xfrm>
            <a:off x="318914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Wi-Fi">
            <a:extLst>
              <a:ext uri="{FF2B5EF4-FFF2-40B4-BE49-F238E27FC236}">
                <a16:creationId xmlns:a16="http://schemas.microsoft.com/office/drawing/2014/main" id="{BC2C2DD1-AA44-0EDD-9E30-69AEAE227C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556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1" name="Battery Charge">
            <a:extLst>
              <a:ext uri="{FF2B5EF4-FFF2-40B4-BE49-F238E27FC236}">
                <a16:creationId xmlns:a16="http://schemas.microsoft.com/office/drawing/2014/main" id="{7606FC78-D572-53F7-2AAF-A2996CCD27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721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" name="Signal Strength">
            <a:extLst>
              <a:ext uri="{FF2B5EF4-FFF2-40B4-BE49-F238E27FC236}">
                <a16:creationId xmlns:a16="http://schemas.microsoft.com/office/drawing/2014/main" id="{01B3403B-DCC2-1B86-3576-14D3081FB8E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5711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8FD69E-DB0D-4FE5-E57C-EB8DA8D320A8}"/>
              </a:ext>
            </a:extLst>
          </p:cNvPr>
          <p:cNvSpPr txBox="1"/>
          <p:nvPr/>
        </p:nvSpPr>
        <p:spPr>
          <a:xfrm>
            <a:off x="504956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5FBBEC1-8AC2-7113-3D03-4DE18D256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14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grpSp>
        <p:nvGrpSpPr>
          <p:cNvPr id="35" name="Onscreen Keyboard">
            <a:extLst>
              <a:ext uri="{FF2B5EF4-FFF2-40B4-BE49-F238E27FC236}">
                <a16:creationId xmlns:a16="http://schemas.microsoft.com/office/drawing/2014/main" id="{3A70974A-CE3C-C95E-7A35-9AB7966C09C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242772" y="4047154"/>
            <a:ext cx="2332528" cy="1445278"/>
            <a:chOff x="4629151" y="5054772"/>
            <a:chExt cx="1984377" cy="1257994"/>
          </a:xfrm>
        </p:grpSpPr>
        <p:sp>
          <p:nvSpPr>
            <p:cNvPr id="36" name="Q">
              <a:extLst>
                <a:ext uri="{FF2B5EF4-FFF2-40B4-BE49-F238E27FC236}">
                  <a16:creationId xmlns:a16="http://schemas.microsoft.com/office/drawing/2014/main" id="{443D0186-826D-6C39-6F29-82D9132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946" y="5054772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Q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W">
              <a:extLst>
                <a:ext uri="{FF2B5EF4-FFF2-40B4-BE49-F238E27FC236}">
                  <a16:creationId xmlns:a16="http://schemas.microsoft.com/office/drawing/2014/main" id="{0363C481-B46A-EC54-179D-537D157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3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W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E">
              <a:extLst>
                <a:ext uri="{FF2B5EF4-FFF2-40B4-BE49-F238E27FC236}">
                  <a16:creationId xmlns:a16="http://schemas.microsoft.com/office/drawing/2014/main" id="{23404B13-7D2A-D370-ED72-1D6F0975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70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E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9" name="R">
              <a:extLst>
                <a:ext uri="{FF2B5EF4-FFF2-40B4-BE49-F238E27FC236}">
                  <a16:creationId xmlns:a16="http://schemas.microsoft.com/office/drawing/2014/main" id="{5B0BAB1A-04E4-CBF1-D066-51D85C3D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7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R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0" name="T">
              <a:extLst>
                <a:ext uri="{FF2B5EF4-FFF2-40B4-BE49-F238E27FC236}">
                  <a16:creationId xmlns:a16="http://schemas.microsoft.com/office/drawing/2014/main" id="{73BFF7F5-54CF-8B3C-CBE5-7C7FB53D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454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T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1" name="Y">
              <a:extLst>
                <a:ext uri="{FF2B5EF4-FFF2-40B4-BE49-F238E27FC236}">
                  <a16:creationId xmlns:a16="http://schemas.microsoft.com/office/drawing/2014/main" id="{E7B6A939-73BC-EA48-1930-69018AC7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331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Y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2" name="U">
              <a:extLst>
                <a:ext uri="{FF2B5EF4-FFF2-40B4-BE49-F238E27FC236}">
                  <a16:creationId xmlns:a16="http://schemas.microsoft.com/office/drawing/2014/main" id="{1F18FE12-2E9B-D28D-0687-0A41D1F7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08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U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3" name="I">
              <a:extLst>
                <a:ext uri="{FF2B5EF4-FFF2-40B4-BE49-F238E27FC236}">
                  <a16:creationId xmlns:a16="http://schemas.microsoft.com/office/drawing/2014/main" id="{D6D7FD57-91FE-3FBA-A202-B8BFA980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085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I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4" name="O">
              <a:extLst>
                <a:ext uri="{FF2B5EF4-FFF2-40B4-BE49-F238E27FC236}">
                  <a16:creationId xmlns:a16="http://schemas.microsoft.com/office/drawing/2014/main" id="{6DD124B1-3FE5-1B72-F2C4-12624898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4962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O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5" name="P">
              <a:extLst>
                <a:ext uri="{FF2B5EF4-FFF2-40B4-BE49-F238E27FC236}">
                  <a16:creationId xmlns:a16="http://schemas.microsoft.com/office/drawing/2014/main" id="{20A12898-7FF4-D610-1607-0A06B13A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4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P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6" name="A">
              <a:extLst>
                <a:ext uri="{FF2B5EF4-FFF2-40B4-BE49-F238E27FC236}">
                  <a16:creationId xmlns:a16="http://schemas.microsoft.com/office/drawing/2014/main" id="{0C3C4888-9017-4F8F-F494-33D3069D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885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A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7" name="S">
              <a:extLst>
                <a:ext uri="{FF2B5EF4-FFF2-40B4-BE49-F238E27FC236}">
                  <a16:creationId xmlns:a16="http://schemas.microsoft.com/office/drawing/2014/main" id="{940B9C4E-4E51-AD05-AE63-87E5683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8" name="D">
              <a:extLst>
                <a:ext uri="{FF2B5EF4-FFF2-40B4-BE49-F238E27FC236}">
                  <a16:creationId xmlns:a16="http://schemas.microsoft.com/office/drawing/2014/main" id="{1C1CB712-6C97-D675-40D7-D52CF090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D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9" name="F">
              <a:extLst>
                <a:ext uri="{FF2B5EF4-FFF2-40B4-BE49-F238E27FC236}">
                  <a16:creationId xmlns:a16="http://schemas.microsoft.com/office/drawing/2014/main" id="{A6A43758-F74B-9091-BC74-4116B731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F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0" name="G">
              <a:extLst>
                <a:ext uri="{FF2B5EF4-FFF2-40B4-BE49-F238E27FC236}">
                  <a16:creationId xmlns:a16="http://schemas.microsoft.com/office/drawing/2014/main" id="{1873F4A3-1900-4932-63AB-1684D874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G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1" name="H">
              <a:extLst>
                <a:ext uri="{FF2B5EF4-FFF2-40B4-BE49-F238E27FC236}">
                  <a16:creationId xmlns:a16="http://schemas.microsoft.com/office/drawing/2014/main" id="{40C238C7-A219-760D-BAE5-070D2066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H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2" name="J">
              <a:extLst>
                <a:ext uri="{FF2B5EF4-FFF2-40B4-BE49-F238E27FC236}">
                  <a16:creationId xmlns:a16="http://schemas.microsoft.com/office/drawing/2014/main" id="{794BE82D-7769-B683-1F47-DC2074B9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J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3" name="K">
              <a:extLst>
                <a:ext uri="{FF2B5EF4-FFF2-40B4-BE49-F238E27FC236}">
                  <a16:creationId xmlns:a16="http://schemas.microsoft.com/office/drawing/2014/main" id="{27C5F48D-CE5E-1998-8923-583509A7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K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4" name="L">
              <a:extLst>
                <a:ext uri="{FF2B5EF4-FFF2-40B4-BE49-F238E27FC236}">
                  <a16:creationId xmlns:a16="http://schemas.microsoft.com/office/drawing/2014/main" id="{4667D350-3F8A-2795-DC43-1438F4E3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901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L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5" name="Z">
              <a:extLst>
                <a:ext uri="{FF2B5EF4-FFF2-40B4-BE49-F238E27FC236}">
                  <a16:creationId xmlns:a16="http://schemas.microsoft.com/office/drawing/2014/main" id="{7469C8D1-8665-52DC-BF87-FC1E818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Z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6" name="X">
              <a:extLst>
                <a:ext uri="{FF2B5EF4-FFF2-40B4-BE49-F238E27FC236}">
                  <a16:creationId xmlns:a16="http://schemas.microsoft.com/office/drawing/2014/main" id="{A9424BD7-D4EF-93B3-8F5B-18254623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X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7" name="C">
              <a:extLst>
                <a:ext uri="{FF2B5EF4-FFF2-40B4-BE49-F238E27FC236}">
                  <a16:creationId xmlns:a16="http://schemas.microsoft.com/office/drawing/2014/main" id="{68E85CD0-7566-CF13-B181-6EF93CE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C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8" name="V">
              <a:extLst>
                <a:ext uri="{FF2B5EF4-FFF2-40B4-BE49-F238E27FC236}">
                  <a16:creationId xmlns:a16="http://schemas.microsoft.com/office/drawing/2014/main" id="{A13F8664-960F-F83D-86BD-A6C943E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V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9" name="B">
              <a:extLst>
                <a:ext uri="{FF2B5EF4-FFF2-40B4-BE49-F238E27FC236}">
                  <a16:creationId xmlns:a16="http://schemas.microsoft.com/office/drawing/2014/main" id="{8B415810-AB93-56D6-B516-43D6D4EA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B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1" name="N">
              <a:extLst>
                <a:ext uri="{FF2B5EF4-FFF2-40B4-BE49-F238E27FC236}">
                  <a16:creationId xmlns:a16="http://schemas.microsoft.com/office/drawing/2014/main" id="{71C4A87B-EFEB-C613-B04F-ADCB5ED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N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2" name="M">
              <a:extLst>
                <a:ext uri="{FF2B5EF4-FFF2-40B4-BE49-F238E27FC236}">
                  <a16:creationId xmlns:a16="http://schemas.microsoft.com/office/drawing/2014/main" id="{82BAED4B-043A-49F0-8B10-3909ACC1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M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3" name="123">
              <a:extLst>
                <a:ext uri="{FF2B5EF4-FFF2-40B4-BE49-F238E27FC236}">
                  <a16:creationId xmlns:a16="http://schemas.microsoft.com/office/drawing/2014/main" id="{2F4038E6-7BD8-F499-B23E-9536B0C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152" y="6074641"/>
              <a:ext cx="223837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123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4" name="Space">
              <a:extLst>
                <a:ext uri="{FF2B5EF4-FFF2-40B4-BE49-F238E27FC236}">
                  <a16:creationId xmlns:a16="http://schemas.microsoft.com/office/drawing/2014/main" id="{8E29BB0D-A090-32D5-5589-89E181D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6074637"/>
              <a:ext cx="974196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space</a:t>
              </a:r>
              <a:endParaRPr lang="en-US" sz="8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5" name="Done">
              <a:extLst>
                <a:ext uri="{FF2B5EF4-FFF2-40B4-BE49-F238E27FC236}">
                  <a16:creationId xmlns:a16="http://schemas.microsoft.com/office/drawing/2014/main" id="{957FD59D-0324-7E75-A0F1-01B30FF3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6074637"/>
              <a:ext cx="469504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Done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grpSp>
          <p:nvGrpSpPr>
            <p:cNvPr id="66" name="Uppercase">
              <a:extLst>
                <a:ext uri="{FF2B5EF4-FFF2-40B4-BE49-F238E27FC236}">
                  <a16:creationId xmlns:a16="http://schemas.microsoft.com/office/drawing/2014/main" id="{5D5C615B-C0C5-384C-6863-308DAFB79163}"/>
                </a:ext>
              </a:extLst>
            </p:cNvPr>
            <p:cNvGrpSpPr/>
            <p:nvPr/>
          </p:nvGrpSpPr>
          <p:grpSpPr>
            <a:xfrm>
              <a:off x="4629151" y="5736605"/>
              <a:ext cx="223837" cy="238125"/>
              <a:chOff x="4629151" y="5736605"/>
              <a:chExt cx="223837" cy="238125"/>
            </a:xfrm>
          </p:grpSpPr>
          <p:sp>
            <p:nvSpPr>
              <p:cNvPr id="88" name="Uppercase Shape">
                <a:extLst>
                  <a:ext uri="{FF2B5EF4-FFF2-40B4-BE49-F238E27FC236}">
                    <a16:creationId xmlns:a16="http://schemas.microsoft.com/office/drawing/2014/main" id="{82234905-C0F3-AFBF-AF14-C53E8312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Uppercase Icon">
                <a:extLst>
                  <a:ext uri="{FF2B5EF4-FFF2-40B4-BE49-F238E27FC236}">
                    <a16:creationId xmlns:a16="http://schemas.microsoft.com/office/drawing/2014/main" id="{2BE781E5-5DA1-1894-6F66-9C176494250A}"/>
                  </a:ext>
                </a:extLst>
              </p:cNvPr>
              <p:cNvSpPr>
                <a:spLocks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4683696" y="5797632"/>
                <a:ext cx="116538" cy="116070"/>
              </a:xfrm>
              <a:custGeom>
                <a:avLst/>
                <a:gdLst>
                  <a:gd name="T0" fmla="*/ 193 w 400"/>
                  <a:gd name="T1" fmla="*/ 3 h 358"/>
                  <a:gd name="T2" fmla="*/ 4 w 400"/>
                  <a:gd name="T3" fmla="*/ 218 h 358"/>
                  <a:gd name="T4" fmla="*/ 11 w 400"/>
                  <a:gd name="T5" fmla="*/ 233 h 358"/>
                  <a:gd name="T6" fmla="*/ 123 w 400"/>
                  <a:gd name="T7" fmla="*/ 233 h 358"/>
                  <a:gd name="T8" fmla="*/ 123 w 400"/>
                  <a:gd name="T9" fmla="*/ 349 h 358"/>
                  <a:gd name="T10" fmla="*/ 132 w 400"/>
                  <a:gd name="T11" fmla="*/ 358 h 358"/>
                  <a:gd name="T12" fmla="*/ 267 w 400"/>
                  <a:gd name="T13" fmla="*/ 358 h 358"/>
                  <a:gd name="T14" fmla="*/ 276 w 400"/>
                  <a:gd name="T15" fmla="*/ 349 h 358"/>
                  <a:gd name="T16" fmla="*/ 276 w 400"/>
                  <a:gd name="T17" fmla="*/ 233 h 358"/>
                  <a:gd name="T18" fmla="*/ 389 w 400"/>
                  <a:gd name="T19" fmla="*/ 233 h 358"/>
                  <a:gd name="T20" fmla="*/ 395 w 400"/>
                  <a:gd name="T21" fmla="*/ 218 h 358"/>
                  <a:gd name="T22" fmla="*/ 207 w 400"/>
                  <a:gd name="T23" fmla="*/ 3 h 358"/>
                  <a:gd name="T24" fmla="*/ 193 w 400"/>
                  <a:gd name="T25" fmla="*/ 3 h 358"/>
                  <a:gd name="T26" fmla="*/ 200 w 400"/>
                  <a:gd name="T27" fmla="*/ 23 h 358"/>
                  <a:gd name="T28" fmla="*/ 369 w 400"/>
                  <a:gd name="T29" fmla="*/ 215 h 358"/>
                  <a:gd name="T30" fmla="*/ 267 w 400"/>
                  <a:gd name="T31" fmla="*/ 215 h 358"/>
                  <a:gd name="T32" fmla="*/ 259 w 400"/>
                  <a:gd name="T33" fmla="*/ 224 h 358"/>
                  <a:gd name="T34" fmla="*/ 259 w 400"/>
                  <a:gd name="T35" fmla="*/ 340 h 358"/>
                  <a:gd name="T36" fmla="*/ 141 w 400"/>
                  <a:gd name="T37" fmla="*/ 340 h 358"/>
                  <a:gd name="T38" fmla="*/ 141 w 400"/>
                  <a:gd name="T39" fmla="*/ 224 h 358"/>
                  <a:gd name="T40" fmla="*/ 132 w 400"/>
                  <a:gd name="T41" fmla="*/ 215 h 358"/>
                  <a:gd name="T42" fmla="*/ 30 w 400"/>
                  <a:gd name="T43" fmla="*/ 215 h 358"/>
                  <a:gd name="T44" fmla="*/ 200 w 400"/>
                  <a:gd name="T45" fmla="*/ 2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58">
                    <a:moveTo>
                      <a:pt x="193" y="3"/>
                    </a:moveTo>
                    <a:lnTo>
                      <a:pt x="4" y="218"/>
                    </a:lnTo>
                    <a:cubicBezTo>
                      <a:pt x="0" y="224"/>
                      <a:pt x="4" y="233"/>
                      <a:pt x="11" y="233"/>
                    </a:cubicBezTo>
                    <a:lnTo>
                      <a:pt x="123" y="233"/>
                    </a:lnTo>
                    <a:lnTo>
                      <a:pt x="123" y="349"/>
                    </a:lnTo>
                    <a:cubicBezTo>
                      <a:pt x="124" y="354"/>
                      <a:pt x="127" y="358"/>
                      <a:pt x="132" y="358"/>
                    </a:cubicBezTo>
                    <a:lnTo>
                      <a:pt x="267" y="358"/>
                    </a:lnTo>
                    <a:cubicBezTo>
                      <a:pt x="273" y="357"/>
                      <a:pt x="276" y="354"/>
                      <a:pt x="276" y="349"/>
                    </a:cubicBezTo>
                    <a:lnTo>
                      <a:pt x="276" y="233"/>
                    </a:lnTo>
                    <a:lnTo>
                      <a:pt x="389" y="233"/>
                    </a:lnTo>
                    <a:cubicBezTo>
                      <a:pt x="396" y="233"/>
                      <a:pt x="400" y="224"/>
                      <a:pt x="395" y="218"/>
                    </a:cubicBezTo>
                    <a:lnTo>
                      <a:pt x="207" y="3"/>
                    </a:lnTo>
                    <a:cubicBezTo>
                      <a:pt x="203" y="0"/>
                      <a:pt x="197" y="0"/>
                      <a:pt x="193" y="3"/>
                    </a:cubicBezTo>
                    <a:close/>
                    <a:moveTo>
                      <a:pt x="200" y="23"/>
                    </a:moveTo>
                    <a:lnTo>
                      <a:pt x="369" y="215"/>
                    </a:lnTo>
                    <a:lnTo>
                      <a:pt x="267" y="215"/>
                    </a:lnTo>
                    <a:cubicBezTo>
                      <a:pt x="262" y="216"/>
                      <a:pt x="259" y="220"/>
                      <a:pt x="259" y="224"/>
                    </a:cubicBezTo>
                    <a:lnTo>
                      <a:pt x="259" y="340"/>
                    </a:lnTo>
                    <a:lnTo>
                      <a:pt x="141" y="340"/>
                    </a:lnTo>
                    <a:lnTo>
                      <a:pt x="141" y="224"/>
                    </a:lnTo>
                    <a:cubicBezTo>
                      <a:pt x="140" y="219"/>
                      <a:pt x="137" y="216"/>
                      <a:pt x="132" y="215"/>
                    </a:cubicBezTo>
                    <a:lnTo>
                      <a:pt x="30" y="215"/>
                    </a:lnTo>
                    <a:lnTo>
                      <a:pt x="200" y="23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7" name="Backspace">
              <a:extLst>
                <a:ext uri="{FF2B5EF4-FFF2-40B4-BE49-F238E27FC236}">
                  <a16:creationId xmlns:a16="http://schemas.microsoft.com/office/drawing/2014/main" id="{82EB10E3-BE3F-287D-9AF9-415B27F2320F}"/>
                </a:ext>
              </a:extLst>
            </p:cNvPr>
            <p:cNvGrpSpPr/>
            <p:nvPr/>
          </p:nvGrpSpPr>
          <p:grpSpPr>
            <a:xfrm>
              <a:off x="6389689" y="5736605"/>
              <a:ext cx="223837" cy="238125"/>
              <a:chOff x="6389689" y="5736605"/>
              <a:chExt cx="223837" cy="238125"/>
            </a:xfrm>
          </p:grpSpPr>
          <p:sp>
            <p:nvSpPr>
              <p:cNvPr id="71" name="Backspace Shape">
                <a:extLst>
                  <a:ext uri="{FF2B5EF4-FFF2-40B4-BE49-F238E27FC236}">
                    <a16:creationId xmlns:a16="http://schemas.microsoft.com/office/drawing/2014/main" id="{CE7567B3-C9BA-145A-AAFA-23DDCD0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9689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Backspace Icon">
                <a:extLst>
                  <a:ext uri="{FF2B5EF4-FFF2-40B4-BE49-F238E27FC236}">
                    <a16:creationId xmlns:a16="http://schemas.microsoft.com/office/drawing/2014/main" id="{C5EAE3AE-2B76-75A0-A596-385F3190BD43}"/>
                  </a:ext>
                </a:extLst>
              </p:cNvPr>
              <p:cNvSpPr>
                <a:spLocks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6443960" y="5810757"/>
                <a:ext cx="115299" cy="89817"/>
              </a:xfrm>
              <a:custGeom>
                <a:avLst/>
                <a:gdLst>
                  <a:gd name="T0" fmla="*/ 121 w 395"/>
                  <a:gd name="T1" fmla="*/ 0 h 272"/>
                  <a:gd name="T2" fmla="*/ 114 w 395"/>
                  <a:gd name="T3" fmla="*/ 3 h 272"/>
                  <a:gd name="T4" fmla="*/ 2 w 395"/>
                  <a:gd name="T5" fmla="*/ 130 h 272"/>
                  <a:gd name="T6" fmla="*/ 2 w 395"/>
                  <a:gd name="T7" fmla="*/ 142 h 272"/>
                  <a:gd name="T8" fmla="*/ 114 w 395"/>
                  <a:gd name="T9" fmla="*/ 269 h 272"/>
                  <a:gd name="T10" fmla="*/ 121 w 395"/>
                  <a:gd name="T11" fmla="*/ 272 h 272"/>
                  <a:gd name="T12" fmla="*/ 387 w 395"/>
                  <a:gd name="T13" fmla="*/ 272 h 272"/>
                  <a:gd name="T14" fmla="*/ 395 w 395"/>
                  <a:gd name="T15" fmla="*/ 263 h 272"/>
                  <a:gd name="T16" fmla="*/ 395 w 395"/>
                  <a:gd name="T17" fmla="*/ 9 h 272"/>
                  <a:gd name="T18" fmla="*/ 387 w 395"/>
                  <a:gd name="T19" fmla="*/ 0 h 272"/>
                  <a:gd name="T20" fmla="*/ 121 w 395"/>
                  <a:gd name="T21" fmla="*/ 0 h 272"/>
                  <a:gd name="T22" fmla="*/ 125 w 395"/>
                  <a:gd name="T23" fmla="*/ 18 h 272"/>
                  <a:gd name="T24" fmla="*/ 378 w 395"/>
                  <a:gd name="T25" fmla="*/ 18 h 272"/>
                  <a:gd name="T26" fmla="*/ 378 w 395"/>
                  <a:gd name="T27" fmla="*/ 254 h 272"/>
                  <a:gd name="T28" fmla="*/ 125 w 395"/>
                  <a:gd name="T29" fmla="*/ 254 h 272"/>
                  <a:gd name="T30" fmla="*/ 21 w 395"/>
                  <a:gd name="T31" fmla="*/ 136 h 272"/>
                  <a:gd name="T32" fmla="*/ 125 w 395"/>
                  <a:gd name="T33" fmla="*/ 18 h 272"/>
                  <a:gd name="T34" fmla="*/ 184 w 395"/>
                  <a:gd name="T35" fmla="*/ 57 h 272"/>
                  <a:gd name="T36" fmla="*/ 171 w 395"/>
                  <a:gd name="T37" fmla="*/ 62 h 272"/>
                  <a:gd name="T38" fmla="*/ 171 w 395"/>
                  <a:gd name="T39" fmla="*/ 62 h 272"/>
                  <a:gd name="T40" fmla="*/ 162 w 395"/>
                  <a:gd name="T41" fmla="*/ 72 h 272"/>
                  <a:gd name="T42" fmla="*/ 162 w 395"/>
                  <a:gd name="T43" fmla="*/ 97 h 272"/>
                  <a:gd name="T44" fmla="*/ 162 w 395"/>
                  <a:gd name="T45" fmla="*/ 97 h 272"/>
                  <a:gd name="T46" fmla="*/ 201 w 395"/>
                  <a:gd name="T47" fmla="*/ 136 h 272"/>
                  <a:gd name="T48" fmla="*/ 162 w 395"/>
                  <a:gd name="T49" fmla="*/ 176 h 272"/>
                  <a:gd name="T50" fmla="*/ 162 w 395"/>
                  <a:gd name="T51" fmla="*/ 200 h 272"/>
                  <a:gd name="T52" fmla="*/ 171 w 395"/>
                  <a:gd name="T53" fmla="*/ 210 h 272"/>
                  <a:gd name="T54" fmla="*/ 195 w 395"/>
                  <a:gd name="T55" fmla="*/ 210 h 272"/>
                  <a:gd name="T56" fmla="*/ 235 w 395"/>
                  <a:gd name="T57" fmla="*/ 170 h 272"/>
                  <a:gd name="T58" fmla="*/ 275 w 395"/>
                  <a:gd name="T59" fmla="*/ 210 h 272"/>
                  <a:gd name="T60" fmla="*/ 300 w 395"/>
                  <a:gd name="T61" fmla="*/ 210 h 272"/>
                  <a:gd name="T62" fmla="*/ 309 w 395"/>
                  <a:gd name="T63" fmla="*/ 200 h 272"/>
                  <a:gd name="T64" fmla="*/ 309 w 395"/>
                  <a:gd name="T65" fmla="*/ 176 h 272"/>
                  <a:gd name="T66" fmla="*/ 309 w 395"/>
                  <a:gd name="T67" fmla="*/ 176 h 272"/>
                  <a:gd name="T68" fmla="*/ 269 w 395"/>
                  <a:gd name="T69" fmla="*/ 136 h 272"/>
                  <a:gd name="T70" fmla="*/ 309 w 395"/>
                  <a:gd name="T71" fmla="*/ 97 h 272"/>
                  <a:gd name="T72" fmla="*/ 309 w 395"/>
                  <a:gd name="T73" fmla="*/ 72 h 272"/>
                  <a:gd name="T74" fmla="*/ 300 w 395"/>
                  <a:gd name="T75" fmla="*/ 62 h 272"/>
                  <a:gd name="T76" fmla="*/ 275 w 395"/>
                  <a:gd name="T77" fmla="*/ 62 h 272"/>
                  <a:gd name="T78" fmla="*/ 235 w 395"/>
                  <a:gd name="T79" fmla="*/ 102 h 272"/>
                  <a:gd name="T80" fmla="*/ 195 w 395"/>
                  <a:gd name="T81" fmla="*/ 62 h 272"/>
                  <a:gd name="T82" fmla="*/ 195 w 395"/>
                  <a:gd name="T83" fmla="*/ 62 h 272"/>
                  <a:gd name="T84" fmla="*/ 184 w 395"/>
                  <a:gd name="T85" fmla="*/ 57 h 272"/>
                  <a:gd name="T86" fmla="*/ 287 w 395"/>
                  <a:gd name="T87" fmla="*/ 75 h 272"/>
                  <a:gd name="T88" fmla="*/ 297 w 395"/>
                  <a:gd name="T89" fmla="*/ 84 h 272"/>
                  <a:gd name="T90" fmla="*/ 251 w 395"/>
                  <a:gd name="T91" fmla="*/ 130 h 272"/>
                  <a:gd name="T92" fmla="*/ 251 w 395"/>
                  <a:gd name="T93" fmla="*/ 143 h 272"/>
                  <a:gd name="T94" fmla="*/ 297 w 395"/>
                  <a:gd name="T95" fmla="*/ 188 h 272"/>
                  <a:gd name="T96" fmla="*/ 287 w 395"/>
                  <a:gd name="T97" fmla="*/ 197 h 272"/>
                  <a:gd name="T98" fmla="*/ 241 w 395"/>
                  <a:gd name="T99" fmla="*/ 152 h 272"/>
                  <a:gd name="T100" fmla="*/ 229 w 395"/>
                  <a:gd name="T101" fmla="*/ 152 h 272"/>
                  <a:gd name="T102" fmla="*/ 183 w 395"/>
                  <a:gd name="T103" fmla="*/ 197 h 272"/>
                  <a:gd name="T104" fmla="*/ 174 w 395"/>
                  <a:gd name="T105" fmla="*/ 188 h 272"/>
                  <a:gd name="T106" fmla="*/ 220 w 395"/>
                  <a:gd name="T107" fmla="*/ 143 h 272"/>
                  <a:gd name="T108" fmla="*/ 220 w 395"/>
                  <a:gd name="T109" fmla="*/ 130 h 272"/>
                  <a:gd name="T110" fmla="*/ 174 w 395"/>
                  <a:gd name="T111" fmla="*/ 84 h 272"/>
                  <a:gd name="T112" fmla="*/ 183 w 395"/>
                  <a:gd name="T113" fmla="*/ 75 h 272"/>
                  <a:gd name="T114" fmla="*/ 229 w 395"/>
                  <a:gd name="T115" fmla="*/ 121 h 272"/>
                  <a:gd name="T116" fmla="*/ 241 w 395"/>
                  <a:gd name="T117" fmla="*/ 121 h 272"/>
                  <a:gd name="T118" fmla="*/ 287 w 395"/>
                  <a:gd name="T119" fmla="*/ 7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5" h="272">
                    <a:moveTo>
                      <a:pt x="121" y="0"/>
                    </a:moveTo>
                    <a:cubicBezTo>
                      <a:pt x="118" y="0"/>
                      <a:pt x="116" y="1"/>
                      <a:pt x="114" y="3"/>
                    </a:cubicBezTo>
                    <a:lnTo>
                      <a:pt x="2" y="130"/>
                    </a:lnTo>
                    <a:cubicBezTo>
                      <a:pt x="0" y="134"/>
                      <a:pt x="0" y="139"/>
                      <a:pt x="2" y="142"/>
                    </a:cubicBezTo>
                    <a:lnTo>
                      <a:pt x="114" y="269"/>
                    </a:lnTo>
                    <a:cubicBezTo>
                      <a:pt x="116" y="271"/>
                      <a:pt x="118" y="272"/>
                      <a:pt x="121" y="272"/>
                    </a:cubicBezTo>
                    <a:lnTo>
                      <a:pt x="387" y="272"/>
                    </a:lnTo>
                    <a:cubicBezTo>
                      <a:pt x="392" y="272"/>
                      <a:pt x="395" y="268"/>
                      <a:pt x="395" y="263"/>
                    </a:cubicBezTo>
                    <a:lnTo>
                      <a:pt x="395" y="9"/>
                    </a:lnTo>
                    <a:cubicBezTo>
                      <a:pt x="395" y="4"/>
                      <a:pt x="391" y="0"/>
                      <a:pt x="387" y="0"/>
                    </a:cubicBezTo>
                    <a:lnTo>
                      <a:pt x="121" y="0"/>
                    </a:lnTo>
                    <a:close/>
                    <a:moveTo>
                      <a:pt x="125" y="18"/>
                    </a:moveTo>
                    <a:lnTo>
                      <a:pt x="378" y="18"/>
                    </a:lnTo>
                    <a:lnTo>
                      <a:pt x="378" y="254"/>
                    </a:lnTo>
                    <a:lnTo>
                      <a:pt x="125" y="254"/>
                    </a:lnTo>
                    <a:lnTo>
                      <a:pt x="21" y="136"/>
                    </a:lnTo>
                    <a:lnTo>
                      <a:pt x="125" y="18"/>
                    </a:lnTo>
                    <a:close/>
                    <a:moveTo>
                      <a:pt x="184" y="57"/>
                    </a:moveTo>
                    <a:cubicBezTo>
                      <a:pt x="179" y="57"/>
                      <a:pt x="175" y="59"/>
                      <a:pt x="171" y="62"/>
                    </a:cubicBezTo>
                    <a:lnTo>
                      <a:pt x="171" y="62"/>
                    </a:lnTo>
                    <a:lnTo>
                      <a:pt x="162" y="72"/>
                    </a:lnTo>
                    <a:cubicBezTo>
                      <a:pt x="155" y="79"/>
                      <a:pt x="155" y="90"/>
                      <a:pt x="162" y="97"/>
                    </a:cubicBezTo>
                    <a:cubicBezTo>
                      <a:pt x="162" y="97"/>
                      <a:pt x="162" y="97"/>
                      <a:pt x="162" y="97"/>
                    </a:cubicBezTo>
                    <a:lnTo>
                      <a:pt x="201" y="136"/>
                    </a:lnTo>
                    <a:lnTo>
                      <a:pt x="162" y="176"/>
                    </a:lnTo>
                    <a:cubicBezTo>
                      <a:pt x="155" y="183"/>
                      <a:pt x="155" y="194"/>
                      <a:pt x="162" y="200"/>
                    </a:cubicBezTo>
                    <a:lnTo>
                      <a:pt x="171" y="210"/>
                    </a:lnTo>
                    <a:cubicBezTo>
                      <a:pt x="178" y="216"/>
                      <a:pt x="189" y="216"/>
                      <a:pt x="195" y="210"/>
                    </a:cubicBezTo>
                    <a:lnTo>
                      <a:pt x="235" y="170"/>
                    </a:lnTo>
                    <a:lnTo>
                      <a:pt x="275" y="210"/>
                    </a:lnTo>
                    <a:cubicBezTo>
                      <a:pt x="282" y="217"/>
                      <a:pt x="293" y="217"/>
                      <a:pt x="300" y="210"/>
                    </a:cubicBezTo>
                    <a:lnTo>
                      <a:pt x="309" y="200"/>
                    </a:lnTo>
                    <a:cubicBezTo>
                      <a:pt x="316" y="194"/>
                      <a:pt x="316" y="183"/>
                      <a:pt x="309" y="176"/>
                    </a:cubicBezTo>
                    <a:cubicBezTo>
                      <a:pt x="309" y="176"/>
                      <a:pt x="309" y="176"/>
                      <a:pt x="309" y="176"/>
                    </a:cubicBezTo>
                    <a:lnTo>
                      <a:pt x="269" y="136"/>
                    </a:lnTo>
                    <a:lnTo>
                      <a:pt x="309" y="97"/>
                    </a:lnTo>
                    <a:cubicBezTo>
                      <a:pt x="316" y="90"/>
                      <a:pt x="316" y="79"/>
                      <a:pt x="309" y="72"/>
                    </a:cubicBezTo>
                    <a:lnTo>
                      <a:pt x="300" y="62"/>
                    </a:lnTo>
                    <a:cubicBezTo>
                      <a:pt x="293" y="56"/>
                      <a:pt x="282" y="56"/>
                      <a:pt x="275" y="62"/>
                    </a:cubicBezTo>
                    <a:lnTo>
                      <a:pt x="235" y="102"/>
                    </a:lnTo>
                    <a:lnTo>
                      <a:pt x="195" y="62"/>
                    </a:lnTo>
                    <a:lnTo>
                      <a:pt x="195" y="62"/>
                    </a:lnTo>
                    <a:cubicBezTo>
                      <a:pt x="193" y="60"/>
                      <a:pt x="188" y="57"/>
                      <a:pt x="184" y="57"/>
                    </a:cubicBezTo>
                    <a:close/>
                    <a:moveTo>
                      <a:pt x="287" y="75"/>
                    </a:moveTo>
                    <a:lnTo>
                      <a:pt x="297" y="84"/>
                    </a:lnTo>
                    <a:lnTo>
                      <a:pt x="251" y="130"/>
                    </a:lnTo>
                    <a:cubicBezTo>
                      <a:pt x="247" y="134"/>
                      <a:pt x="247" y="139"/>
                      <a:pt x="251" y="143"/>
                    </a:cubicBezTo>
                    <a:lnTo>
                      <a:pt x="297" y="188"/>
                    </a:lnTo>
                    <a:lnTo>
                      <a:pt x="287" y="197"/>
                    </a:lnTo>
                    <a:lnTo>
                      <a:pt x="241" y="152"/>
                    </a:lnTo>
                    <a:cubicBezTo>
                      <a:pt x="237" y="148"/>
                      <a:pt x="232" y="148"/>
                      <a:pt x="229" y="152"/>
                    </a:cubicBezTo>
                    <a:lnTo>
                      <a:pt x="183" y="197"/>
                    </a:lnTo>
                    <a:lnTo>
                      <a:pt x="174" y="188"/>
                    </a:lnTo>
                    <a:lnTo>
                      <a:pt x="220" y="143"/>
                    </a:lnTo>
                    <a:cubicBezTo>
                      <a:pt x="223" y="139"/>
                      <a:pt x="223" y="134"/>
                      <a:pt x="220" y="130"/>
                    </a:cubicBezTo>
                    <a:lnTo>
                      <a:pt x="174" y="84"/>
                    </a:lnTo>
                    <a:lnTo>
                      <a:pt x="183" y="75"/>
                    </a:lnTo>
                    <a:lnTo>
                      <a:pt x="229" y="121"/>
                    </a:lnTo>
                    <a:cubicBezTo>
                      <a:pt x="233" y="124"/>
                      <a:pt x="238" y="124"/>
                      <a:pt x="241" y="121"/>
                    </a:cubicBezTo>
                    <a:lnTo>
                      <a:pt x="287" y="75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8" name="Web">
              <a:extLst>
                <a:ext uri="{FF2B5EF4-FFF2-40B4-BE49-F238E27FC236}">
                  <a16:creationId xmlns:a16="http://schemas.microsoft.com/office/drawing/2014/main" id="{3D8A9320-A37F-69CA-4C91-D144E893392F}"/>
                </a:ext>
              </a:extLst>
            </p:cNvPr>
            <p:cNvGrpSpPr/>
            <p:nvPr/>
          </p:nvGrpSpPr>
          <p:grpSpPr>
            <a:xfrm>
              <a:off x="4875610" y="6074637"/>
              <a:ext cx="223838" cy="238125"/>
              <a:chOff x="4875610" y="6074637"/>
              <a:chExt cx="223838" cy="238125"/>
            </a:xfrm>
          </p:grpSpPr>
          <p:sp>
            <p:nvSpPr>
              <p:cNvPr id="69" name="Web Shape">
                <a:extLst>
                  <a:ext uri="{FF2B5EF4-FFF2-40B4-BE49-F238E27FC236}">
                    <a16:creationId xmlns:a16="http://schemas.microsoft.com/office/drawing/2014/main" id="{0B45D5DD-3ACF-FBB9-25ED-E03B9C92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0" y="6074637"/>
                <a:ext cx="223838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Web Icon">
                <a:extLst>
                  <a:ext uri="{FF2B5EF4-FFF2-40B4-BE49-F238E27FC236}">
                    <a16:creationId xmlns:a16="http://schemas.microsoft.com/office/drawing/2014/main" id="{D849FADE-5978-76D4-6418-A8991E89E54B}"/>
                  </a:ext>
                </a:extLst>
              </p:cNvPr>
              <p:cNvSpPr>
                <a:spLocks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4930503" y="6129446"/>
                <a:ext cx="114059" cy="128506"/>
              </a:xfrm>
              <a:custGeom>
                <a:avLst/>
                <a:gdLst>
                  <a:gd name="T0" fmla="*/ 198 w 395"/>
                  <a:gd name="T1" fmla="*/ 396 h 396"/>
                  <a:gd name="T2" fmla="*/ 198 w 395"/>
                  <a:gd name="T3" fmla="*/ 1 h 396"/>
                  <a:gd name="T4" fmla="*/ 229 w 395"/>
                  <a:gd name="T5" fmla="*/ 21 h 396"/>
                  <a:gd name="T6" fmla="*/ 282 w 395"/>
                  <a:gd name="T7" fmla="*/ 87 h 396"/>
                  <a:gd name="T8" fmla="*/ 166 w 395"/>
                  <a:gd name="T9" fmla="*/ 21 h 396"/>
                  <a:gd name="T10" fmla="*/ 70 w 395"/>
                  <a:gd name="T11" fmla="*/ 72 h 396"/>
                  <a:gd name="T12" fmla="*/ 206 w 395"/>
                  <a:gd name="T13" fmla="*/ 25 h 396"/>
                  <a:gd name="T14" fmla="*/ 206 w 395"/>
                  <a:gd name="T15" fmla="*/ 97 h 396"/>
                  <a:gd name="T16" fmla="*/ 188 w 395"/>
                  <a:gd name="T17" fmla="*/ 26 h 396"/>
                  <a:gd name="T18" fmla="*/ 131 w 395"/>
                  <a:gd name="T19" fmla="*/ 90 h 396"/>
                  <a:gd name="T20" fmla="*/ 57 w 395"/>
                  <a:gd name="T21" fmla="*/ 86 h 396"/>
                  <a:gd name="T22" fmla="*/ 84 w 395"/>
                  <a:gd name="T23" fmla="*/ 189 h 396"/>
                  <a:gd name="T24" fmla="*/ 57 w 395"/>
                  <a:gd name="T25" fmla="*/ 86 h 396"/>
                  <a:gd name="T26" fmla="*/ 377 w 395"/>
                  <a:gd name="T27" fmla="*/ 189 h 396"/>
                  <a:gd name="T28" fmla="*/ 291 w 395"/>
                  <a:gd name="T29" fmla="*/ 103 h 396"/>
                  <a:gd name="T30" fmla="*/ 122 w 395"/>
                  <a:gd name="T31" fmla="*/ 107 h 396"/>
                  <a:gd name="T32" fmla="*/ 188 w 395"/>
                  <a:gd name="T33" fmla="*/ 189 h 396"/>
                  <a:gd name="T34" fmla="*/ 122 w 395"/>
                  <a:gd name="T35" fmla="*/ 107 h 396"/>
                  <a:gd name="T36" fmla="*/ 294 w 395"/>
                  <a:gd name="T37" fmla="*/ 189 h 396"/>
                  <a:gd name="T38" fmla="*/ 206 w 395"/>
                  <a:gd name="T39" fmla="*/ 114 h 396"/>
                  <a:gd name="T40" fmla="*/ 18 w 395"/>
                  <a:gd name="T41" fmla="*/ 207 h 396"/>
                  <a:gd name="T42" fmla="*/ 111 w 395"/>
                  <a:gd name="T43" fmla="*/ 305 h 396"/>
                  <a:gd name="T44" fmla="*/ 18 w 395"/>
                  <a:gd name="T45" fmla="*/ 207 h 396"/>
                  <a:gd name="T46" fmla="*/ 188 w 395"/>
                  <a:gd name="T47" fmla="*/ 207 h 396"/>
                  <a:gd name="T48" fmla="*/ 128 w 395"/>
                  <a:gd name="T49" fmla="*/ 301 h 396"/>
                  <a:gd name="T50" fmla="*/ 206 w 395"/>
                  <a:gd name="T51" fmla="*/ 207 h 396"/>
                  <a:gd name="T52" fmla="*/ 267 w 395"/>
                  <a:gd name="T53" fmla="*/ 302 h 396"/>
                  <a:gd name="T54" fmla="*/ 206 w 395"/>
                  <a:gd name="T55" fmla="*/ 207 h 396"/>
                  <a:gd name="T56" fmla="*/ 377 w 395"/>
                  <a:gd name="T57" fmla="*/ 207 h 396"/>
                  <a:gd name="T58" fmla="*/ 284 w 395"/>
                  <a:gd name="T59" fmla="*/ 306 h 396"/>
                  <a:gd name="T60" fmla="*/ 188 w 395"/>
                  <a:gd name="T61" fmla="*/ 312 h 396"/>
                  <a:gd name="T62" fmla="*/ 138 w 395"/>
                  <a:gd name="T63" fmla="*/ 317 h 396"/>
                  <a:gd name="T64" fmla="*/ 206 w 395"/>
                  <a:gd name="T65" fmla="*/ 312 h 396"/>
                  <a:gd name="T66" fmla="*/ 206 w 395"/>
                  <a:gd name="T67" fmla="*/ 372 h 396"/>
                  <a:gd name="T68" fmla="*/ 120 w 395"/>
                  <a:gd name="T69" fmla="*/ 321 h 396"/>
                  <a:gd name="T70" fmla="*/ 80 w 395"/>
                  <a:gd name="T71" fmla="*/ 335 h 396"/>
                  <a:gd name="T72" fmla="*/ 275 w 395"/>
                  <a:gd name="T73" fmla="*/ 322 h 396"/>
                  <a:gd name="T74" fmla="*/ 228 w 395"/>
                  <a:gd name="T75" fmla="*/ 376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5" h="396">
                    <a:moveTo>
                      <a:pt x="0" y="198"/>
                    </a:moveTo>
                    <a:cubicBezTo>
                      <a:pt x="0" y="307"/>
                      <a:pt x="88" y="396"/>
                      <a:pt x="198" y="396"/>
                    </a:cubicBezTo>
                    <a:cubicBezTo>
                      <a:pt x="308" y="396"/>
                      <a:pt x="395" y="307"/>
                      <a:pt x="395" y="198"/>
                    </a:cubicBezTo>
                    <a:cubicBezTo>
                      <a:pt x="395" y="90"/>
                      <a:pt x="308" y="1"/>
                      <a:pt x="198" y="1"/>
                    </a:cubicBezTo>
                    <a:cubicBezTo>
                      <a:pt x="88" y="0"/>
                      <a:pt x="0" y="89"/>
                      <a:pt x="0" y="198"/>
                    </a:cubicBezTo>
                    <a:close/>
                    <a:moveTo>
                      <a:pt x="229" y="21"/>
                    </a:moveTo>
                    <a:cubicBezTo>
                      <a:pt x="267" y="27"/>
                      <a:pt x="301" y="46"/>
                      <a:pt x="326" y="72"/>
                    </a:cubicBezTo>
                    <a:cubicBezTo>
                      <a:pt x="313" y="78"/>
                      <a:pt x="298" y="83"/>
                      <a:pt x="282" y="87"/>
                    </a:cubicBezTo>
                    <a:cubicBezTo>
                      <a:pt x="269" y="62"/>
                      <a:pt x="250" y="40"/>
                      <a:pt x="229" y="21"/>
                    </a:cubicBezTo>
                    <a:close/>
                    <a:moveTo>
                      <a:pt x="166" y="21"/>
                    </a:moveTo>
                    <a:cubicBezTo>
                      <a:pt x="145" y="40"/>
                      <a:pt x="127" y="62"/>
                      <a:pt x="113" y="86"/>
                    </a:cubicBezTo>
                    <a:cubicBezTo>
                      <a:pt x="97" y="83"/>
                      <a:pt x="83" y="78"/>
                      <a:pt x="70" y="72"/>
                    </a:cubicBezTo>
                    <a:cubicBezTo>
                      <a:pt x="95" y="46"/>
                      <a:pt x="129" y="28"/>
                      <a:pt x="166" y="21"/>
                    </a:cubicBezTo>
                    <a:close/>
                    <a:moveTo>
                      <a:pt x="206" y="25"/>
                    </a:moveTo>
                    <a:cubicBezTo>
                      <a:pt x="229" y="43"/>
                      <a:pt x="249" y="65"/>
                      <a:pt x="264" y="91"/>
                    </a:cubicBezTo>
                    <a:cubicBezTo>
                      <a:pt x="246" y="94"/>
                      <a:pt x="226" y="96"/>
                      <a:pt x="206" y="97"/>
                    </a:cubicBezTo>
                    <a:lnTo>
                      <a:pt x="206" y="25"/>
                    </a:lnTo>
                    <a:close/>
                    <a:moveTo>
                      <a:pt x="188" y="26"/>
                    </a:moveTo>
                    <a:lnTo>
                      <a:pt x="188" y="97"/>
                    </a:lnTo>
                    <a:cubicBezTo>
                      <a:pt x="168" y="96"/>
                      <a:pt x="149" y="94"/>
                      <a:pt x="131" y="90"/>
                    </a:cubicBezTo>
                    <a:cubicBezTo>
                      <a:pt x="146" y="66"/>
                      <a:pt x="165" y="44"/>
                      <a:pt x="188" y="26"/>
                    </a:cubicBezTo>
                    <a:close/>
                    <a:moveTo>
                      <a:pt x="57" y="86"/>
                    </a:moveTo>
                    <a:cubicBezTo>
                      <a:pt x="72" y="93"/>
                      <a:pt x="88" y="98"/>
                      <a:pt x="105" y="103"/>
                    </a:cubicBezTo>
                    <a:cubicBezTo>
                      <a:pt x="92" y="129"/>
                      <a:pt x="85" y="158"/>
                      <a:pt x="84" y="189"/>
                    </a:cubicBezTo>
                    <a:lnTo>
                      <a:pt x="18" y="189"/>
                    </a:lnTo>
                    <a:cubicBezTo>
                      <a:pt x="20" y="150"/>
                      <a:pt x="35" y="114"/>
                      <a:pt x="57" y="86"/>
                    </a:cubicBezTo>
                    <a:close/>
                    <a:moveTo>
                      <a:pt x="339" y="86"/>
                    </a:moveTo>
                    <a:cubicBezTo>
                      <a:pt x="361" y="115"/>
                      <a:pt x="375" y="150"/>
                      <a:pt x="377" y="189"/>
                    </a:cubicBezTo>
                    <a:lnTo>
                      <a:pt x="311" y="189"/>
                    </a:lnTo>
                    <a:cubicBezTo>
                      <a:pt x="310" y="158"/>
                      <a:pt x="303" y="129"/>
                      <a:pt x="291" y="103"/>
                    </a:cubicBezTo>
                    <a:cubicBezTo>
                      <a:pt x="308" y="99"/>
                      <a:pt x="324" y="93"/>
                      <a:pt x="339" y="86"/>
                    </a:cubicBezTo>
                    <a:close/>
                    <a:moveTo>
                      <a:pt x="122" y="107"/>
                    </a:moveTo>
                    <a:cubicBezTo>
                      <a:pt x="143" y="111"/>
                      <a:pt x="165" y="114"/>
                      <a:pt x="188" y="114"/>
                    </a:cubicBezTo>
                    <a:lnTo>
                      <a:pt x="188" y="189"/>
                    </a:lnTo>
                    <a:lnTo>
                      <a:pt x="102" y="189"/>
                    </a:lnTo>
                    <a:cubicBezTo>
                      <a:pt x="103" y="160"/>
                      <a:pt x="110" y="132"/>
                      <a:pt x="122" y="107"/>
                    </a:cubicBezTo>
                    <a:close/>
                    <a:moveTo>
                      <a:pt x="273" y="107"/>
                    </a:moveTo>
                    <a:cubicBezTo>
                      <a:pt x="285" y="132"/>
                      <a:pt x="293" y="160"/>
                      <a:pt x="294" y="189"/>
                    </a:cubicBezTo>
                    <a:lnTo>
                      <a:pt x="206" y="189"/>
                    </a:lnTo>
                    <a:lnTo>
                      <a:pt x="206" y="114"/>
                    </a:lnTo>
                    <a:cubicBezTo>
                      <a:pt x="229" y="114"/>
                      <a:pt x="252" y="111"/>
                      <a:pt x="273" y="107"/>
                    </a:cubicBezTo>
                    <a:close/>
                    <a:moveTo>
                      <a:pt x="18" y="207"/>
                    </a:moveTo>
                    <a:lnTo>
                      <a:pt x="84" y="207"/>
                    </a:lnTo>
                    <a:cubicBezTo>
                      <a:pt x="85" y="242"/>
                      <a:pt x="95" y="275"/>
                      <a:pt x="111" y="305"/>
                    </a:cubicBezTo>
                    <a:cubicBezTo>
                      <a:pt x="95" y="310"/>
                      <a:pt x="80" y="315"/>
                      <a:pt x="66" y="321"/>
                    </a:cubicBezTo>
                    <a:cubicBezTo>
                      <a:pt x="38" y="291"/>
                      <a:pt x="20" y="251"/>
                      <a:pt x="18" y="207"/>
                    </a:cubicBezTo>
                    <a:close/>
                    <a:moveTo>
                      <a:pt x="102" y="207"/>
                    </a:moveTo>
                    <a:lnTo>
                      <a:pt x="188" y="207"/>
                    </a:lnTo>
                    <a:lnTo>
                      <a:pt x="188" y="294"/>
                    </a:lnTo>
                    <a:cubicBezTo>
                      <a:pt x="167" y="295"/>
                      <a:pt x="147" y="297"/>
                      <a:pt x="128" y="301"/>
                    </a:cubicBezTo>
                    <a:cubicBezTo>
                      <a:pt x="112" y="273"/>
                      <a:pt x="103" y="241"/>
                      <a:pt x="102" y="207"/>
                    </a:cubicBezTo>
                    <a:close/>
                    <a:moveTo>
                      <a:pt x="206" y="207"/>
                    </a:moveTo>
                    <a:lnTo>
                      <a:pt x="294" y="207"/>
                    </a:lnTo>
                    <a:cubicBezTo>
                      <a:pt x="293" y="241"/>
                      <a:pt x="283" y="273"/>
                      <a:pt x="267" y="302"/>
                    </a:cubicBezTo>
                    <a:cubicBezTo>
                      <a:pt x="247" y="298"/>
                      <a:pt x="227" y="295"/>
                      <a:pt x="206" y="294"/>
                    </a:cubicBezTo>
                    <a:lnTo>
                      <a:pt x="206" y="207"/>
                    </a:lnTo>
                    <a:close/>
                    <a:moveTo>
                      <a:pt x="312" y="207"/>
                    </a:moveTo>
                    <a:lnTo>
                      <a:pt x="377" y="207"/>
                    </a:lnTo>
                    <a:cubicBezTo>
                      <a:pt x="375" y="252"/>
                      <a:pt x="357" y="292"/>
                      <a:pt x="328" y="323"/>
                    </a:cubicBezTo>
                    <a:cubicBezTo>
                      <a:pt x="314" y="316"/>
                      <a:pt x="300" y="311"/>
                      <a:pt x="284" y="306"/>
                    </a:cubicBezTo>
                    <a:cubicBezTo>
                      <a:pt x="301" y="276"/>
                      <a:pt x="310" y="242"/>
                      <a:pt x="312" y="207"/>
                    </a:cubicBezTo>
                    <a:close/>
                    <a:moveTo>
                      <a:pt x="188" y="312"/>
                    </a:moveTo>
                    <a:lnTo>
                      <a:pt x="188" y="370"/>
                    </a:lnTo>
                    <a:cubicBezTo>
                      <a:pt x="169" y="355"/>
                      <a:pt x="152" y="337"/>
                      <a:pt x="138" y="317"/>
                    </a:cubicBezTo>
                    <a:cubicBezTo>
                      <a:pt x="154" y="314"/>
                      <a:pt x="171" y="312"/>
                      <a:pt x="188" y="312"/>
                    </a:cubicBezTo>
                    <a:close/>
                    <a:moveTo>
                      <a:pt x="206" y="312"/>
                    </a:moveTo>
                    <a:cubicBezTo>
                      <a:pt x="223" y="313"/>
                      <a:pt x="241" y="315"/>
                      <a:pt x="257" y="318"/>
                    </a:cubicBezTo>
                    <a:cubicBezTo>
                      <a:pt x="243" y="338"/>
                      <a:pt x="226" y="356"/>
                      <a:pt x="206" y="372"/>
                    </a:cubicBezTo>
                    <a:lnTo>
                      <a:pt x="206" y="312"/>
                    </a:lnTo>
                    <a:close/>
                    <a:moveTo>
                      <a:pt x="120" y="321"/>
                    </a:moveTo>
                    <a:cubicBezTo>
                      <a:pt x="133" y="342"/>
                      <a:pt x="149" y="360"/>
                      <a:pt x="168" y="376"/>
                    </a:cubicBezTo>
                    <a:cubicBezTo>
                      <a:pt x="134" y="370"/>
                      <a:pt x="104" y="356"/>
                      <a:pt x="80" y="335"/>
                    </a:cubicBezTo>
                    <a:cubicBezTo>
                      <a:pt x="92" y="329"/>
                      <a:pt x="106" y="325"/>
                      <a:pt x="120" y="321"/>
                    </a:cubicBezTo>
                    <a:close/>
                    <a:moveTo>
                      <a:pt x="275" y="322"/>
                    </a:moveTo>
                    <a:cubicBezTo>
                      <a:pt x="289" y="326"/>
                      <a:pt x="302" y="331"/>
                      <a:pt x="314" y="336"/>
                    </a:cubicBezTo>
                    <a:cubicBezTo>
                      <a:pt x="290" y="356"/>
                      <a:pt x="261" y="370"/>
                      <a:pt x="228" y="376"/>
                    </a:cubicBezTo>
                    <a:cubicBezTo>
                      <a:pt x="246" y="360"/>
                      <a:pt x="262" y="342"/>
                      <a:pt x="275" y="32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B5A24C-7FB9-8A7D-2292-A25C01D22FE3}"/>
              </a:ext>
            </a:extLst>
          </p:cNvPr>
          <p:cNvSpPr/>
          <p:nvPr/>
        </p:nvSpPr>
        <p:spPr>
          <a:xfrm>
            <a:off x="299898" y="1284474"/>
            <a:ext cx="2441330" cy="29177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02CFE5DF-B1F8-5CBB-4C6C-C38DC097C95F}"/>
              </a:ext>
            </a:extLst>
          </p:cNvPr>
          <p:cNvSpPr>
            <a:spLocks/>
          </p:cNvSpPr>
          <p:nvPr/>
        </p:nvSpPr>
        <p:spPr bwMode="auto">
          <a:xfrm>
            <a:off x="367860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3DF747C9-704E-5213-CC10-DDCC222F7442}"/>
              </a:ext>
            </a:extLst>
          </p:cNvPr>
          <p:cNvSpPr>
            <a:spLocks/>
          </p:cNvSpPr>
          <p:nvPr/>
        </p:nvSpPr>
        <p:spPr bwMode="auto">
          <a:xfrm>
            <a:off x="2213881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795F0D-3934-CF82-8615-24CF74877096}"/>
              </a:ext>
            </a:extLst>
          </p:cNvPr>
          <p:cNvSpPr txBox="1"/>
          <p:nvPr/>
        </p:nvSpPr>
        <p:spPr>
          <a:xfrm>
            <a:off x="1326664" y="1305784"/>
            <a:ext cx="4251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n-ea"/>
              </a:rPr>
              <a:t>Title</a:t>
            </a:r>
            <a:endParaRPr lang="ko-KR" altLang="en-US" sz="9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D325E944-57DE-9DDF-8590-A62D000143AB}"/>
              </a:ext>
            </a:extLst>
          </p:cNvPr>
          <p:cNvSpPr/>
          <p:nvPr/>
        </p:nvSpPr>
        <p:spPr>
          <a:xfrm>
            <a:off x="2793438" y="136948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C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3D8812D9-9EAE-55CB-11C7-C82997EBE2EE}"/>
              </a:ext>
            </a:extLst>
          </p:cNvPr>
          <p:cNvCxnSpPr/>
          <p:nvPr/>
        </p:nvCxnSpPr>
        <p:spPr>
          <a:xfrm>
            <a:off x="2758453" y="15694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그래픽 95" descr="별">
            <a:extLst>
              <a:ext uri="{FF2B5EF4-FFF2-40B4-BE49-F238E27FC236}">
                <a16:creationId xmlns:a16="http://schemas.microsoft.com/office/drawing/2014/main" id="{916CBC73-613C-6F00-691D-A5CE57953F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52360" y="1094376"/>
            <a:ext cx="155526" cy="155526"/>
          </a:xfrm>
          <a:prstGeom prst="rect">
            <a:avLst/>
          </a:prstGeom>
        </p:spPr>
      </p:pic>
      <p:pic>
        <p:nvPicPr>
          <p:cNvPr id="97" name="그래픽 96" descr="새로 고침 윤곽선">
            <a:extLst>
              <a:ext uri="{FF2B5EF4-FFF2-40B4-BE49-F238E27FC236}">
                <a16:creationId xmlns:a16="http://schemas.microsoft.com/office/drawing/2014/main" id="{B74CD179-800B-27E1-4108-EB6F201106F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400000">
            <a:off x="2530055" y="1107870"/>
            <a:ext cx="145550" cy="145550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A01A68D7-0E95-B1EE-BECF-9CC92A09DFDC}"/>
              </a:ext>
            </a:extLst>
          </p:cNvPr>
          <p:cNvSpPr/>
          <p:nvPr/>
        </p:nvSpPr>
        <p:spPr>
          <a:xfrm>
            <a:off x="299898" y="531239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EF09A91-45D6-C539-5CB6-B6F83A01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9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4D5D5D0-5F44-2B95-A859-FCE54F68C98B}"/>
              </a:ext>
            </a:extLst>
          </p:cNvPr>
          <p:cNvCxnSpPr/>
          <p:nvPr/>
        </p:nvCxnSpPr>
        <p:spPr>
          <a:xfrm>
            <a:off x="2758453" y="5315930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C826E8F-D1A1-B47F-D520-44DADBA10E12}"/>
              </a:ext>
            </a:extLst>
          </p:cNvPr>
          <p:cNvSpPr/>
          <p:nvPr/>
        </p:nvSpPr>
        <p:spPr>
          <a:xfrm>
            <a:off x="2793438" y="5354045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E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FE872AF-FE56-02F7-DC85-B674E82996F4}"/>
              </a:ext>
            </a:extLst>
          </p:cNvPr>
          <p:cNvCxnSpPr/>
          <p:nvPr/>
        </p:nvCxnSpPr>
        <p:spPr>
          <a:xfrm>
            <a:off x="2758453" y="5522989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L 도형 102">
            <a:extLst>
              <a:ext uri="{FF2B5EF4-FFF2-40B4-BE49-F238E27FC236}">
                <a16:creationId xmlns:a16="http://schemas.microsoft.com/office/drawing/2014/main" id="{39DD0BE6-2327-4E70-4EC0-96E11EC929DA}"/>
              </a:ext>
            </a:extLst>
          </p:cNvPr>
          <p:cNvSpPr/>
          <p:nvPr/>
        </p:nvSpPr>
        <p:spPr>
          <a:xfrm rot="13476085">
            <a:off x="822544" y="536467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04" name="L 도형 103">
            <a:extLst>
              <a:ext uri="{FF2B5EF4-FFF2-40B4-BE49-F238E27FC236}">
                <a16:creationId xmlns:a16="http://schemas.microsoft.com/office/drawing/2014/main" id="{EBC21ED0-3EAE-6AA0-A6C3-836B76456BBC}"/>
              </a:ext>
            </a:extLst>
          </p:cNvPr>
          <p:cNvSpPr/>
          <p:nvPr/>
        </p:nvSpPr>
        <p:spPr>
          <a:xfrm rot="2680788">
            <a:off x="459426" y="537242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2390FC5C-9FCE-A422-25F3-7787B7C91BD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47826" y="5332833"/>
            <a:ext cx="157463" cy="157463"/>
          </a:xfrm>
          <a:prstGeom prst="rect">
            <a:avLst/>
          </a:prstGeom>
        </p:spPr>
      </p:pic>
      <p:pic>
        <p:nvPicPr>
          <p:cNvPr id="106" name="그래픽 105" descr="별">
            <a:extLst>
              <a:ext uri="{FF2B5EF4-FFF2-40B4-BE49-F238E27FC236}">
                <a16:creationId xmlns:a16="http://schemas.microsoft.com/office/drawing/2014/main" id="{1877B9CB-1BD0-F831-A7A4-0268B71CC6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656153" y="5336431"/>
            <a:ext cx="155526" cy="155526"/>
          </a:xfrm>
          <a:prstGeom prst="rect">
            <a:avLst/>
          </a:prstGeom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1FBB8822-A76E-5E46-CDED-C0C6DBB5C377}"/>
              </a:ext>
            </a:extLst>
          </p:cNvPr>
          <p:cNvGrpSpPr/>
          <p:nvPr/>
        </p:nvGrpSpPr>
        <p:grpSpPr>
          <a:xfrm>
            <a:off x="1725231" y="5429458"/>
            <a:ext cx="72000" cy="36000"/>
            <a:chOff x="2191632" y="5651644"/>
            <a:chExt cx="72000" cy="55922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53A9B010-CD63-8C9B-6922-AA93C3991C97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51644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0EEE9C3F-AF3C-D0F7-CDE3-2173BCF5A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78389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F927A0F-D496-1939-F3E8-2E22C9C1A0ED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707566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D47D63E1-DCA7-F685-6E26-7296051F330A}"/>
              </a:ext>
            </a:extLst>
          </p:cNvPr>
          <p:cNvSpPr/>
          <p:nvPr/>
        </p:nvSpPr>
        <p:spPr>
          <a:xfrm>
            <a:off x="2124814" y="5351395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692BCC8-F1C1-567B-E212-A25D4293B394}"/>
              </a:ext>
            </a:extLst>
          </p:cNvPr>
          <p:cNvSpPr/>
          <p:nvPr/>
        </p:nvSpPr>
        <p:spPr>
          <a:xfrm>
            <a:off x="2096270" y="5373771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+mn-ea"/>
              </a:rPr>
              <a:t> 12</a:t>
            </a:r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..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FBDAB21-6415-F67D-20DB-90A5C162C292}"/>
              </a:ext>
            </a:extLst>
          </p:cNvPr>
          <p:cNvGrpSpPr/>
          <p:nvPr/>
        </p:nvGrpSpPr>
        <p:grpSpPr>
          <a:xfrm>
            <a:off x="2524673" y="5381451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38D40B3E-8406-FE46-01F1-A05A90FFE5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726472B-6AEC-FB9A-B226-6EFA77A4C85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C6A89F20-079A-124C-A30F-814C0E6146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80034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0" y="740053"/>
          <a:ext cx="8522799" cy="3976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9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1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3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Form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7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사용자에게 상황을 알려주기 위한 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90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확인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사용자에게 확인이 필요할 경우 제공되는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토스트 메시지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Notify (2~3)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초 후 페이지 내에서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Fade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out.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735099" y="4166246"/>
            <a:ext cx="2259433" cy="170923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메시지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35808" y="253343"/>
            <a:ext cx="120257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Notifications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6DA64B4C-109F-F546-9FA4-E68F9CA6F514}"/>
              </a:ext>
            </a:extLst>
          </p:cNvPr>
          <p:cNvGrpSpPr/>
          <p:nvPr/>
        </p:nvGrpSpPr>
        <p:grpSpPr>
          <a:xfrm>
            <a:off x="1735099" y="2550048"/>
            <a:ext cx="2259433" cy="1087926"/>
            <a:chOff x="6520100" y="4439955"/>
            <a:chExt cx="2259433" cy="108792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895DBBD-F6B0-DB0B-9A22-4E5ACA9B09AE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003B25-BCE6-6BF6-1CB5-744543758DA6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C53864-B34D-3FBD-1994-11773D67FB08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2861DBB6-0EDE-946A-464E-E36E8CB8721D}"/>
                </a:ext>
              </a:extLst>
            </p:cNvPr>
            <p:cNvSpPr/>
            <p:nvPr/>
          </p:nvSpPr>
          <p:spPr>
            <a:xfrm>
              <a:off x="7673929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8536ED5-09ED-EE45-8B53-8BAEEAC01366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4390DD87-771F-03DD-26D7-7C1D182C6DAD}"/>
                </a:ext>
              </a:extLst>
            </p:cNvPr>
            <p:cNvSpPr/>
            <p:nvPr/>
          </p:nvSpPr>
          <p:spPr>
            <a:xfrm>
              <a:off x="6778902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취소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40715D9-7C6A-95FC-3B5A-115866C62FDE}"/>
              </a:ext>
            </a:extLst>
          </p:cNvPr>
          <p:cNvGrpSpPr/>
          <p:nvPr/>
        </p:nvGrpSpPr>
        <p:grpSpPr>
          <a:xfrm>
            <a:off x="1735099" y="1145096"/>
            <a:ext cx="2259433" cy="1087926"/>
            <a:chOff x="6520100" y="4439955"/>
            <a:chExt cx="2259433" cy="1087926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A9C878-4E7A-A561-621C-80EACD85E9CF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02D4DA-44B1-80F2-143A-B905CF0D19F0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F80A888-CBD4-54E8-13B4-13C448333F56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3EA7DA-8BAA-6ADB-8C6B-3D9C551EAA5C}"/>
                </a:ext>
              </a:extLst>
            </p:cNvPr>
            <p:cNvSpPr/>
            <p:nvPr/>
          </p:nvSpPr>
          <p:spPr>
            <a:xfrm>
              <a:off x="7233390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46CB85F-9D83-B9AA-3302-83C4A7ED2A6F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4037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91B18-3849-CDC1-D2F3-CEEFB8F0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69DD85-EF47-8C8C-52BF-7CED8E154F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2B1E98-63D6-91A9-03B9-668B808BEF2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A9A953F-D554-DA0B-A638-91AA5AA7D48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첫번째 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영역 부족할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..+3’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복수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시 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입력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또는 검색 아이콘 클릭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표시되며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검색 결과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삭제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85524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0F4C994-A9AB-04D4-D2C8-61B625C996BA}"/>
              </a:ext>
            </a:extLst>
          </p:cNvPr>
          <p:cNvSpPr/>
          <p:nvPr/>
        </p:nvSpPr>
        <p:spPr>
          <a:xfrm>
            <a:off x="345989" y="709627"/>
            <a:ext cx="965762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B53C46-979E-6D4A-ADD8-005BC09E4EFE}"/>
              </a:ext>
            </a:extLst>
          </p:cNvPr>
          <p:cNvSpPr/>
          <p:nvPr/>
        </p:nvSpPr>
        <p:spPr>
          <a:xfrm>
            <a:off x="349965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4CDC84-A32D-A627-E2B8-D882EE2B464F}"/>
              </a:ext>
            </a:extLst>
          </p:cNvPr>
          <p:cNvSpPr/>
          <p:nvPr/>
        </p:nvSpPr>
        <p:spPr>
          <a:xfrm>
            <a:off x="349965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329253F-AF13-8876-0B07-C25392FBEFCB}"/>
              </a:ext>
            </a:extLst>
          </p:cNvPr>
          <p:cNvSpPr/>
          <p:nvPr/>
        </p:nvSpPr>
        <p:spPr>
          <a:xfrm>
            <a:off x="349965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32071D0-F6A6-06C4-628D-31B3B52E6119}"/>
              </a:ext>
            </a:extLst>
          </p:cNvPr>
          <p:cNvSpPr/>
          <p:nvPr/>
        </p:nvSpPr>
        <p:spPr>
          <a:xfrm>
            <a:off x="2392808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1168FE-3E01-3CD1-4137-9D711C914095}"/>
              </a:ext>
            </a:extLst>
          </p:cNvPr>
          <p:cNvSpPr/>
          <p:nvPr/>
        </p:nvSpPr>
        <p:spPr>
          <a:xfrm>
            <a:off x="2392808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05501B-4BD3-DFC2-EB5B-B3BDB8D18E45}"/>
              </a:ext>
            </a:extLst>
          </p:cNvPr>
          <p:cNvSpPr/>
          <p:nvPr/>
        </p:nvSpPr>
        <p:spPr>
          <a:xfrm>
            <a:off x="2392808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F7F2C9-C7BD-E980-F4E9-BDE978D704E6}"/>
              </a:ext>
            </a:extLst>
          </p:cNvPr>
          <p:cNvSpPr/>
          <p:nvPr/>
        </p:nvSpPr>
        <p:spPr>
          <a:xfrm>
            <a:off x="2392807" y="709627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C97E38-4480-6017-0987-AF4AF3B7ED1C}"/>
              </a:ext>
            </a:extLst>
          </p:cNvPr>
          <p:cNvSpPr/>
          <p:nvPr/>
        </p:nvSpPr>
        <p:spPr>
          <a:xfrm>
            <a:off x="345990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A3A67E-05CD-15EA-9E74-F39BCF1AF3B8}"/>
              </a:ext>
            </a:extLst>
          </p:cNvPr>
          <p:cNvSpPr/>
          <p:nvPr/>
        </p:nvSpPr>
        <p:spPr>
          <a:xfrm>
            <a:off x="345989" y="3626121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10627DB-CE4E-7817-57C9-0A3FA10F3DF8}"/>
              </a:ext>
            </a:extLst>
          </p:cNvPr>
          <p:cNvSpPr/>
          <p:nvPr/>
        </p:nvSpPr>
        <p:spPr>
          <a:xfrm>
            <a:off x="239249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5E5F400-B20D-C673-BBA7-E0BFB074E13A}"/>
              </a:ext>
            </a:extLst>
          </p:cNvPr>
          <p:cNvSpPr/>
          <p:nvPr/>
        </p:nvSpPr>
        <p:spPr>
          <a:xfrm>
            <a:off x="239249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564627-C3CE-A83B-5D6E-A4693B61A009}"/>
              </a:ext>
            </a:extLst>
          </p:cNvPr>
          <p:cNvSpPr/>
          <p:nvPr/>
        </p:nvSpPr>
        <p:spPr>
          <a:xfrm>
            <a:off x="2392491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819330-91DB-BDB5-6E68-A4B9290A2947}"/>
              </a:ext>
            </a:extLst>
          </p:cNvPr>
          <p:cNvSpPr/>
          <p:nvPr/>
        </p:nvSpPr>
        <p:spPr>
          <a:xfrm>
            <a:off x="239249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&amp;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D909FA-7CDA-4463-3941-14C8524DBA4A}"/>
              </a:ext>
            </a:extLst>
          </p:cNvPr>
          <p:cNvSpPr/>
          <p:nvPr/>
        </p:nvSpPr>
        <p:spPr>
          <a:xfrm>
            <a:off x="349965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8B0C0A4-C3B6-AAAC-5215-DD087E1C2776}"/>
              </a:ext>
            </a:extLst>
          </p:cNvPr>
          <p:cNvSpPr/>
          <p:nvPr/>
        </p:nvSpPr>
        <p:spPr>
          <a:xfrm>
            <a:off x="349965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535867-D06F-38D7-784A-EF6BEC0200DC}"/>
              </a:ext>
            </a:extLst>
          </p:cNvPr>
          <p:cNvSpPr/>
          <p:nvPr/>
        </p:nvSpPr>
        <p:spPr>
          <a:xfrm>
            <a:off x="369555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4" name="그래픽 23" descr="돋보기">
            <a:extLst>
              <a:ext uri="{FF2B5EF4-FFF2-40B4-BE49-F238E27FC236}">
                <a16:creationId xmlns:a16="http://schemas.microsoft.com/office/drawing/2014/main" id="{B5664E35-CE2A-422F-7666-CCA23B4958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4268" y="4662532"/>
            <a:ext cx="113607" cy="113607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FC4F50DD-F333-6821-47FE-11FAAA4E5945}"/>
              </a:ext>
            </a:extLst>
          </p:cNvPr>
          <p:cNvSpPr/>
          <p:nvPr/>
        </p:nvSpPr>
        <p:spPr>
          <a:xfrm>
            <a:off x="241690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6" name="그래픽 25" descr="돋보기">
            <a:extLst>
              <a:ext uri="{FF2B5EF4-FFF2-40B4-BE49-F238E27FC236}">
                <a16:creationId xmlns:a16="http://schemas.microsoft.com/office/drawing/2014/main" id="{739284C9-9CB7-E66A-18BC-DFB139BF5B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21621" y="4662532"/>
            <a:ext cx="113607" cy="113607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E89EE547-B266-D5CD-7E3F-7820A82C0575}"/>
              </a:ext>
            </a:extLst>
          </p:cNvPr>
          <p:cNvSpPr/>
          <p:nvPr/>
        </p:nvSpPr>
        <p:spPr>
          <a:xfrm>
            <a:off x="484755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243FA1C-7B4A-EC12-159D-F3FF29403695}"/>
              </a:ext>
            </a:extLst>
          </p:cNvPr>
          <p:cNvSpPr/>
          <p:nvPr/>
        </p:nvSpPr>
        <p:spPr>
          <a:xfrm>
            <a:off x="484755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A67A479-8503-FC0C-1591-5908F234DBDA}"/>
              </a:ext>
            </a:extLst>
          </p:cNvPr>
          <p:cNvSpPr/>
          <p:nvPr/>
        </p:nvSpPr>
        <p:spPr>
          <a:xfrm>
            <a:off x="4847551" y="4624288"/>
            <a:ext cx="689162" cy="9445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398847F-FEEA-D874-3295-3D3272CD5BB3}"/>
              </a:ext>
            </a:extLst>
          </p:cNvPr>
          <p:cNvSpPr/>
          <p:nvPr/>
        </p:nvSpPr>
        <p:spPr>
          <a:xfrm>
            <a:off x="484755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C145DA-BCCF-3569-8EE8-1878565DD7A6}"/>
              </a:ext>
            </a:extLst>
          </p:cNvPr>
          <p:cNvSpPr/>
          <p:nvPr/>
        </p:nvSpPr>
        <p:spPr>
          <a:xfrm>
            <a:off x="487196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검색어</a:t>
            </a:r>
          </a:p>
        </p:txBody>
      </p:sp>
      <p:pic>
        <p:nvPicPr>
          <p:cNvPr id="32" name="그래픽 31" descr="돋보기">
            <a:extLst>
              <a:ext uri="{FF2B5EF4-FFF2-40B4-BE49-F238E27FC236}">
                <a16:creationId xmlns:a16="http://schemas.microsoft.com/office/drawing/2014/main" id="{37552A08-CD2E-F8AE-DFAA-B3DF616EC5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76681" y="4662532"/>
            <a:ext cx="113607" cy="113607"/>
          </a:xfrm>
          <a:prstGeom prst="rect">
            <a:avLst/>
          </a:prstGeom>
        </p:spPr>
      </p:pic>
      <p:pic>
        <p:nvPicPr>
          <p:cNvPr id="33" name="그래픽 32" descr="닫기">
            <a:extLst>
              <a:ext uri="{FF2B5EF4-FFF2-40B4-BE49-F238E27FC236}">
                <a16:creationId xmlns:a16="http://schemas.microsoft.com/office/drawing/2014/main" id="{BF07B418-DB2D-87EB-4299-5C08E44752F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7991" y="4686379"/>
            <a:ext cx="77920" cy="77920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5463E422-E1D6-95F5-0CEA-697C4D7DBAD8}"/>
              </a:ext>
            </a:extLst>
          </p:cNvPr>
          <p:cNvSpPr/>
          <p:nvPr/>
        </p:nvSpPr>
        <p:spPr>
          <a:xfrm>
            <a:off x="272189" y="9618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671F648-E272-96D6-E6B8-FBDE1A178D1C}"/>
              </a:ext>
            </a:extLst>
          </p:cNvPr>
          <p:cNvSpPr/>
          <p:nvPr/>
        </p:nvSpPr>
        <p:spPr>
          <a:xfrm>
            <a:off x="261851" y="16431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EA31B2-6CC8-600A-1697-4A114DFF5E43}"/>
              </a:ext>
            </a:extLst>
          </p:cNvPr>
          <p:cNvSpPr/>
          <p:nvPr/>
        </p:nvSpPr>
        <p:spPr>
          <a:xfrm>
            <a:off x="2269308" y="15378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DF60C46-10A6-26FE-9665-D2D2E6B976EC}"/>
              </a:ext>
            </a:extLst>
          </p:cNvPr>
          <p:cNvSpPr/>
          <p:nvPr/>
        </p:nvSpPr>
        <p:spPr>
          <a:xfrm>
            <a:off x="2269308" y="17169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D8B4CFA-214D-D763-7912-B1C6562E6E07}"/>
              </a:ext>
            </a:extLst>
          </p:cNvPr>
          <p:cNvSpPr/>
          <p:nvPr/>
        </p:nvSpPr>
        <p:spPr>
          <a:xfrm>
            <a:off x="976097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96468A3-4D2C-3283-BE3E-805DDAA9491F}"/>
              </a:ext>
            </a:extLst>
          </p:cNvPr>
          <p:cNvSpPr/>
          <p:nvPr/>
        </p:nvSpPr>
        <p:spPr>
          <a:xfrm>
            <a:off x="4746352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1171574-F61E-1146-E6E3-FA87860A6F9C}"/>
              </a:ext>
            </a:extLst>
          </p:cNvPr>
          <p:cNvSpPr/>
          <p:nvPr/>
        </p:nvSpPr>
        <p:spPr>
          <a:xfrm>
            <a:off x="4746352" y="48361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279DC7B-7BFB-719F-6CDF-D334ED992C5C}"/>
              </a:ext>
            </a:extLst>
          </p:cNvPr>
          <p:cNvSpPr/>
          <p:nvPr/>
        </p:nvSpPr>
        <p:spPr>
          <a:xfrm>
            <a:off x="5306119" y="4762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7DB32-EC56-2A87-E7AC-AD9E2C3D04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32075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EDE212-60F0-4F6C-9847-EBF87B4F3F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A9C6CE-C1CA-4383-8687-7BF38BA6A6A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E1F460CB-3985-46B5-A25A-AC485A6B1FF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상황에 따라 입력 필드 하단 또는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가이드 메시지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 표시 위치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긍정일 경우 녹색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부정일 경우 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929516"/>
                  </a:ext>
                </a:extLst>
              </a:tr>
            </a:tbl>
          </a:graphicData>
        </a:graphic>
      </p:graphicFrame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883A803-EBA9-4EA8-9DEB-78B8F9777372}"/>
              </a:ext>
            </a:extLst>
          </p:cNvPr>
          <p:cNvSpPr/>
          <p:nvPr/>
        </p:nvSpPr>
        <p:spPr>
          <a:xfrm>
            <a:off x="555307" y="803322"/>
            <a:ext cx="6016768" cy="1043175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307CFB-AFDF-4417-8369-DAFD0CCFE50B}"/>
              </a:ext>
            </a:extLst>
          </p:cNvPr>
          <p:cNvSpPr/>
          <p:nvPr/>
        </p:nvSpPr>
        <p:spPr>
          <a:xfrm>
            <a:off x="2309537" y="1137508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chemeClr val="accent6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287A45CB-C6D3-4704-9A77-35A417AF81A2}"/>
              </a:ext>
            </a:extLst>
          </p:cNvPr>
          <p:cNvSpPr/>
          <p:nvPr/>
        </p:nvSpPr>
        <p:spPr>
          <a:xfrm>
            <a:off x="2235737" y="11305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7AE946-FFEF-46ED-B712-3FD579E1A03D}"/>
              </a:ext>
            </a:extLst>
          </p:cNvPr>
          <p:cNvSpPr/>
          <p:nvPr/>
        </p:nvSpPr>
        <p:spPr>
          <a:xfrm>
            <a:off x="1028700" y="91747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D63FB54-FC4E-4E1C-BD35-33361BCF7109}"/>
              </a:ext>
            </a:extLst>
          </p:cNvPr>
          <p:cNvCxnSpPr/>
          <p:nvPr/>
        </p:nvCxnSpPr>
        <p:spPr>
          <a:xfrm>
            <a:off x="1104899" y="112067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5246800-E821-416B-8BC4-171C0D2140B4}"/>
              </a:ext>
            </a:extLst>
          </p:cNvPr>
          <p:cNvSpPr/>
          <p:nvPr/>
        </p:nvSpPr>
        <p:spPr>
          <a:xfrm>
            <a:off x="1028700" y="13145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BB8C4CC5-69D9-4692-8016-7F13BFAB73E4}"/>
              </a:ext>
            </a:extLst>
          </p:cNvPr>
          <p:cNvCxnSpPr/>
          <p:nvPr/>
        </p:nvCxnSpPr>
        <p:spPr>
          <a:xfrm>
            <a:off x="1104899" y="151771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C09E98-4520-D405-3CBC-C4EE9027E334}"/>
              </a:ext>
            </a:extLst>
          </p:cNvPr>
          <p:cNvSpPr/>
          <p:nvPr/>
        </p:nvSpPr>
        <p:spPr>
          <a:xfrm>
            <a:off x="3668061" y="914305"/>
            <a:ext cx="176932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AEAD3CE-39DD-8E4E-D823-6AB0CF5735C0}"/>
              </a:ext>
            </a:extLst>
          </p:cNvPr>
          <p:cNvSpPr/>
          <p:nvPr/>
        </p:nvSpPr>
        <p:spPr>
          <a:xfrm>
            <a:off x="3748387" y="1120676"/>
            <a:ext cx="1972784" cy="2556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14424A-F05C-43A5-92F8-ACEA95DB4FB0}"/>
              </a:ext>
            </a:extLst>
          </p:cNvPr>
          <p:cNvSpPr/>
          <p:nvPr/>
        </p:nvSpPr>
        <p:spPr>
          <a:xfrm>
            <a:off x="3803999" y="1401075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30D87CF-0E3C-9FEB-9D2C-1DCBA6DC0F49}"/>
              </a:ext>
            </a:extLst>
          </p:cNvPr>
          <p:cNvSpPr/>
          <p:nvPr/>
        </p:nvSpPr>
        <p:spPr>
          <a:xfrm>
            <a:off x="4799050" y="1394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5140124-614D-FB5B-45BD-89840A8CC3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1473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프로젝트 진행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현장설명회 참석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현장설명회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192" idx="0"/>
          </p:cNvCxnSpPr>
          <p:nvPr/>
        </p:nvCxnSpPr>
        <p:spPr>
          <a:xfrm flipH="1">
            <a:off x="850900" y="1409700"/>
            <a:ext cx="6350" cy="139248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286354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172054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400654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286354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입찰 참여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견적 작성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56" idx="2"/>
            <a:endCxn id="203" idx="1"/>
          </p:cNvCxnSpPr>
          <p:nvPr/>
        </p:nvCxnSpPr>
        <p:spPr>
          <a:xfrm rot="5400000" flipH="1" flipV="1">
            <a:off x="1975504" y="1950830"/>
            <a:ext cx="2628184" cy="1278452"/>
          </a:xfrm>
          <a:prstGeom prst="bentConnector4">
            <a:avLst>
              <a:gd name="adj1" fmla="val -8698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61DB8455-4921-A98D-C152-327585BE60B4}"/>
              </a:ext>
            </a:extLst>
          </p:cNvPr>
          <p:cNvSpPr/>
          <p:nvPr/>
        </p:nvSpPr>
        <p:spPr>
          <a:xfrm>
            <a:off x="3928822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계약 담당자</a:t>
            </a: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견적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입찰 담당자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192" idx="2"/>
            <a:endCxn id="46" idx="1"/>
          </p:cNvCxnSpPr>
          <p:nvPr/>
        </p:nvCxnSpPr>
        <p:spPr>
          <a:xfrm rot="5400000" flipH="1" flipV="1">
            <a:off x="597191" y="1530058"/>
            <a:ext cx="1792538" cy="1285121"/>
          </a:xfrm>
          <a:prstGeom prst="bentConnector4">
            <a:avLst>
              <a:gd name="adj1" fmla="val -12753"/>
              <a:gd name="adj2" fmla="val 70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EBEB9851-38B0-A85A-8FC4-4C644A85AA54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계약 작성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8FE454CB-FC40-0CC5-1CDC-F8E4F41D8F37}"/>
              </a:ext>
            </a:extLst>
          </p:cNvPr>
          <p:cNvCxnSpPr>
            <a:cxnSpLocks/>
            <a:stCxn id="203" idx="2"/>
          </p:cNvCxnSpPr>
          <p:nvPr/>
        </p:nvCxnSpPr>
        <p:spPr>
          <a:xfrm flipH="1">
            <a:off x="4442839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모서리가 둥근 직사각형 29">
            <a:extLst>
              <a:ext uri="{FF2B5EF4-FFF2-40B4-BE49-F238E27FC236}">
                <a16:creationId xmlns:a16="http://schemas.microsoft.com/office/drawing/2014/main" id="{672C6F15-5197-3C5E-7704-C1972059FE0F}"/>
              </a:ext>
            </a:extLst>
          </p:cNvPr>
          <p:cNvSpPr/>
          <p:nvPr/>
        </p:nvSpPr>
        <p:spPr>
          <a:xfrm>
            <a:off x="3935166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계약 진행</a:t>
            </a:r>
          </a:p>
        </p:txBody>
      </p:sp>
      <p:sp>
        <p:nvSpPr>
          <p:cNvPr id="39" name="순서도: 판단 38">
            <a:extLst>
              <a:ext uri="{FF2B5EF4-FFF2-40B4-BE49-F238E27FC236}">
                <a16:creationId xmlns:a16="http://schemas.microsoft.com/office/drawing/2014/main" id="{4158ADC9-AD37-EDD0-6AFC-4C0BE51BE0A4}"/>
              </a:ext>
            </a:extLst>
          </p:cNvPr>
          <p:cNvSpPr/>
          <p:nvPr/>
        </p:nvSpPr>
        <p:spPr>
          <a:xfrm>
            <a:off x="3934840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53A36461-F9D5-B18E-35EA-479AD9D34E54}"/>
              </a:ext>
            </a:extLst>
          </p:cNvPr>
          <p:cNvCxnSpPr>
            <a:cxnSpLocks/>
            <a:stCxn id="39" idx="2"/>
            <a:endCxn id="38" idx="0"/>
          </p:cNvCxnSpPr>
          <p:nvPr/>
        </p:nvCxnSpPr>
        <p:spPr>
          <a:xfrm>
            <a:off x="4449190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모서리가 둥근 직사각형 212">
            <a:extLst>
              <a:ext uri="{FF2B5EF4-FFF2-40B4-BE49-F238E27FC236}">
                <a16:creationId xmlns:a16="http://schemas.microsoft.com/office/drawing/2014/main" id="{D822E990-4609-86DE-2A05-6171319B7A67}"/>
              </a:ext>
            </a:extLst>
          </p:cNvPr>
          <p:cNvSpPr/>
          <p:nvPr/>
        </p:nvSpPr>
        <p:spPr>
          <a:xfrm>
            <a:off x="5715598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발주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공사 담당자</a:t>
            </a:r>
          </a:p>
        </p:txBody>
      </p:sp>
      <p:sp>
        <p:nvSpPr>
          <p:cNvPr id="47" name="모서리가 둥근 직사각형 29">
            <a:extLst>
              <a:ext uri="{FF2B5EF4-FFF2-40B4-BE49-F238E27FC236}">
                <a16:creationId xmlns:a16="http://schemas.microsoft.com/office/drawing/2014/main" id="{D22D7431-15B2-2E12-B66A-EC086C991EA6}"/>
              </a:ext>
            </a:extLst>
          </p:cNvPr>
          <p:cNvSpPr/>
          <p:nvPr/>
        </p:nvSpPr>
        <p:spPr>
          <a:xfrm>
            <a:off x="5715598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인수인계 작성</a:t>
            </a:r>
          </a:p>
        </p:txBody>
      </p: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id="{17A74B0C-74E7-E947-EB77-C2156C7876ED}"/>
              </a:ext>
            </a:extLst>
          </p:cNvPr>
          <p:cNvCxnSpPr>
            <a:cxnSpLocks/>
            <a:stCxn id="47" idx="2"/>
            <a:endCxn id="11" idx="0"/>
          </p:cNvCxnSpPr>
          <p:nvPr/>
        </p:nvCxnSpPr>
        <p:spPr>
          <a:xfrm flipH="1">
            <a:off x="6227020" y="1409314"/>
            <a:ext cx="2928" cy="56484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모서리가 둥근 직사각형 29">
            <a:extLst>
              <a:ext uri="{FF2B5EF4-FFF2-40B4-BE49-F238E27FC236}">
                <a16:creationId xmlns:a16="http://schemas.microsoft.com/office/drawing/2014/main" id="{8F2101DE-C564-4D76-2D13-429AA4FEDF8C}"/>
              </a:ext>
            </a:extLst>
          </p:cNvPr>
          <p:cNvSpPr/>
          <p:nvPr/>
        </p:nvSpPr>
        <p:spPr>
          <a:xfrm>
            <a:off x="5715761" y="44668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구조검토 진행</a:t>
            </a:r>
          </a:p>
        </p:txBody>
      </p:sp>
      <p:sp>
        <p:nvSpPr>
          <p:cNvPr id="52" name="순서도: 판단 51">
            <a:extLst>
              <a:ext uri="{FF2B5EF4-FFF2-40B4-BE49-F238E27FC236}">
                <a16:creationId xmlns:a16="http://schemas.microsoft.com/office/drawing/2014/main" id="{8886F5AC-DDDA-8B4A-21A5-2C701114A3A5}"/>
              </a:ext>
            </a:extLst>
          </p:cNvPr>
          <p:cNvSpPr/>
          <p:nvPr/>
        </p:nvSpPr>
        <p:spPr>
          <a:xfrm>
            <a:off x="5715435" y="363450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구조검토 </a:t>
            </a:r>
            <a:endParaRPr lang="en-US" altLang="ko-KR" sz="700" dirty="0"/>
          </a:p>
          <a:p>
            <a:pPr algn="ctr"/>
            <a:r>
              <a:rPr lang="ko-KR" altLang="en-US" sz="700" dirty="0"/>
              <a:t>필요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0BAD0692-A79B-0990-F401-585089534C24}"/>
              </a:ext>
            </a:extLst>
          </p:cNvPr>
          <p:cNvCxnSpPr>
            <a:cxnSpLocks/>
            <a:stCxn id="52" idx="2"/>
            <a:endCxn id="51" idx="0"/>
          </p:cNvCxnSpPr>
          <p:nvPr/>
        </p:nvCxnSpPr>
        <p:spPr>
          <a:xfrm>
            <a:off x="6229785" y="3901208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FD89B5D9-38A2-0B44-626D-1DC90E7F4091}"/>
              </a:ext>
            </a:extLst>
          </p:cNvPr>
          <p:cNvSpPr/>
          <p:nvPr/>
        </p:nvSpPr>
        <p:spPr>
          <a:xfrm>
            <a:off x="2136020" y="363744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낙찰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192" name="모서리가 둥근 직사각형 29">
            <a:extLst>
              <a:ext uri="{FF2B5EF4-FFF2-40B4-BE49-F238E27FC236}">
                <a16:creationId xmlns:a16="http://schemas.microsoft.com/office/drawing/2014/main" id="{ADDBE9B7-6118-BFCD-0C65-A21AE08BB92F}"/>
              </a:ext>
            </a:extLst>
          </p:cNvPr>
          <p:cNvSpPr/>
          <p:nvPr/>
        </p:nvSpPr>
        <p:spPr>
          <a:xfrm>
            <a:off x="336550" y="2802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자료 업로드</a:t>
            </a:r>
          </a:p>
        </p:txBody>
      </p:sp>
      <p:cxnSp>
        <p:nvCxnSpPr>
          <p:cNvPr id="197" name="직선 화살표 연결선 196">
            <a:extLst>
              <a:ext uri="{FF2B5EF4-FFF2-40B4-BE49-F238E27FC236}">
                <a16:creationId xmlns:a16="http://schemas.microsoft.com/office/drawing/2014/main" id="{630422F6-1F3E-2396-98E5-E5506EDD3EA3}"/>
              </a:ext>
            </a:extLst>
          </p:cNvPr>
          <p:cNvCxnSpPr>
            <a:cxnSpLocks/>
            <a:stCxn id="44" idx="2"/>
            <a:endCxn id="56" idx="0"/>
          </p:cNvCxnSpPr>
          <p:nvPr/>
        </p:nvCxnSpPr>
        <p:spPr>
          <a:xfrm flipH="1">
            <a:off x="2650370" y="3073180"/>
            <a:ext cx="1" cy="56426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순서도: 판단 207">
            <a:extLst>
              <a:ext uri="{FF2B5EF4-FFF2-40B4-BE49-F238E27FC236}">
                <a16:creationId xmlns:a16="http://schemas.microsoft.com/office/drawing/2014/main" id="{DFE320CE-9003-2615-B37D-1F15ECD745CA}"/>
              </a:ext>
            </a:extLst>
          </p:cNvPr>
          <p:cNvSpPr/>
          <p:nvPr/>
        </p:nvSpPr>
        <p:spPr>
          <a:xfrm>
            <a:off x="3934840" y="363744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인수인계</a:t>
            </a:r>
            <a:endParaRPr lang="en-US" altLang="ko-KR" sz="700" dirty="0"/>
          </a:p>
          <a:p>
            <a:pPr algn="ctr"/>
            <a:r>
              <a:rPr lang="ko-KR" altLang="en-US" sz="700" dirty="0"/>
              <a:t>필요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9" name="직선 화살표 연결선 208">
            <a:extLst>
              <a:ext uri="{FF2B5EF4-FFF2-40B4-BE49-F238E27FC236}">
                <a16:creationId xmlns:a16="http://schemas.microsoft.com/office/drawing/2014/main" id="{A686EDAD-1497-B7B8-4BA0-25AE26B36F57}"/>
              </a:ext>
            </a:extLst>
          </p:cNvPr>
          <p:cNvCxnSpPr>
            <a:cxnSpLocks/>
            <a:stCxn id="38" idx="2"/>
            <a:endCxn id="208" idx="0"/>
          </p:cNvCxnSpPr>
          <p:nvPr/>
        </p:nvCxnSpPr>
        <p:spPr>
          <a:xfrm flipH="1">
            <a:off x="4449190" y="3073180"/>
            <a:ext cx="326" cy="56426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꺾인 연결선 68">
            <a:extLst>
              <a:ext uri="{FF2B5EF4-FFF2-40B4-BE49-F238E27FC236}">
                <a16:creationId xmlns:a16="http://schemas.microsoft.com/office/drawing/2014/main" id="{4F28EC8E-0CE8-BF61-5084-32F9DFA3CA24}"/>
              </a:ext>
            </a:extLst>
          </p:cNvPr>
          <p:cNvCxnSpPr>
            <a:cxnSpLocks/>
            <a:stCxn id="208" idx="2"/>
            <a:endCxn id="47" idx="1"/>
          </p:cNvCxnSpPr>
          <p:nvPr/>
        </p:nvCxnSpPr>
        <p:spPr>
          <a:xfrm rot="5400000" flipH="1" flipV="1">
            <a:off x="3768302" y="1956852"/>
            <a:ext cx="2628184" cy="1266408"/>
          </a:xfrm>
          <a:prstGeom prst="bentConnector4">
            <a:avLst>
              <a:gd name="adj1" fmla="val -8698"/>
              <a:gd name="adj2" fmla="val 7030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3" name="모서리가 둥근 직사각형 29">
            <a:extLst>
              <a:ext uri="{FF2B5EF4-FFF2-40B4-BE49-F238E27FC236}">
                <a16:creationId xmlns:a16="http://schemas.microsoft.com/office/drawing/2014/main" id="{A3A7E426-6E03-39DC-1858-AB3283D6AA61}"/>
              </a:ext>
            </a:extLst>
          </p:cNvPr>
          <p:cNvSpPr/>
          <p:nvPr/>
        </p:nvSpPr>
        <p:spPr>
          <a:xfrm>
            <a:off x="5715761" y="5297795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발주 작성</a:t>
            </a:r>
          </a:p>
        </p:txBody>
      </p: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9D711642-7811-2531-1AC5-598722296B1C}"/>
              </a:ext>
            </a:extLst>
          </p:cNvPr>
          <p:cNvCxnSpPr>
            <a:cxnSpLocks/>
            <a:stCxn id="51" idx="2"/>
            <a:endCxn id="223" idx="0"/>
          </p:cNvCxnSpPr>
          <p:nvPr/>
        </p:nvCxnSpPr>
        <p:spPr>
          <a:xfrm>
            <a:off x="6230111" y="4733527"/>
            <a:ext cx="0" cy="56426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직선 화살표 연결선 226">
            <a:extLst>
              <a:ext uri="{FF2B5EF4-FFF2-40B4-BE49-F238E27FC236}">
                <a16:creationId xmlns:a16="http://schemas.microsoft.com/office/drawing/2014/main" id="{D8FED72A-E45E-56A9-30E1-F438A7001A23}"/>
              </a:ext>
            </a:extLst>
          </p:cNvPr>
          <p:cNvCxnSpPr>
            <a:cxnSpLocks/>
            <a:stCxn id="223" idx="2"/>
            <a:endCxn id="2" idx="0"/>
          </p:cNvCxnSpPr>
          <p:nvPr/>
        </p:nvCxnSpPr>
        <p:spPr>
          <a:xfrm>
            <a:off x="6230111" y="5564495"/>
            <a:ext cx="0" cy="5831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6" name="모서리가 둥근 직사각형 29">
            <a:extLst>
              <a:ext uri="{FF2B5EF4-FFF2-40B4-BE49-F238E27FC236}">
                <a16:creationId xmlns:a16="http://schemas.microsoft.com/office/drawing/2014/main" id="{62906ECB-F340-C217-B9F0-7502F7FE4BE0}"/>
              </a:ext>
            </a:extLst>
          </p:cNvPr>
          <p:cNvSpPr/>
          <p:nvPr/>
        </p:nvSpPr>
        <p:spPr>
          <a:xfrm>
            <a:off x="5721616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현장 실측</a:t>
            </a:r>
          </a:p>
        </p:txBody>
      </p:sp>
      <p:cxnSp>
        <p:nvCxnSpPr>
          <p:cNvPr id="238" name="직선 화살표 연결선 237">
            <a:extLst>
              <a:ext uri="{FF2B5EF4-FFF2-40B4-BE49-F238E27FC236}">
                <a16:creationId xmlns:a16="http://schemas.microsoft.com/office/drawing/2014/main" id="{0CC2A122-5820-1A68-0733-56DED911A4B6}"/>
              </a:ext>
            </a:extLst>
          </p:cNvPr>
          <p:cNvCxnSpPr>
            <a:cxnSpLocks/>
            <a:stCxn id="236" idx="2"/>
            <a:endCxn id="52" idx="0"/>
          </p:cNvCxnSpPr>
          <p:nvPr/>
        </p:nvCxnSpPr>
        <p:spPr>
          <a:xfrm flipH="1">
            <a:off x="6229785" y="3073180"/>
            <a:ext cx="6181" cy="56132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모서리가 둥근 직사각형 212">
            <a:extLst>
              <a:ext uri="{FF2B5EF4-FFF2-40B4-BE49-F238E27FC236}">
                <a16:creationId xmlns:a16="http://schemas.microsoft.com/office/drawing/2014/main" id="{27B0F9A8-1B3E-C608-A085-E8ACFFC38559}"/>
              </a:ext>
            </a:extLst>
          </p:cNvPr>
          <p:cNvSpPr/>
          <p:nvPr/>
        </p:nvSpPr>
        <p:spPr>
          <a:xfrm>
            <a:off x="7495704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기성청구 담당자</a:t>
            </a:r>
          </a:p>
        </p:txBody>
      </p:sp>
      <p:sp>
        <p:nvSpPr>
          <p:cNvPr id="250" name="모서리가 둥근 직사각형 29">
            <a:extLst>
              <a:ext uri="{FF2B5EF4-FFF2-40B4-BE49-F238E27FC236}">
                <a16:creationId xmlns:a16="http://schemas.microsoft.com/office/drawing/2014/main" id="{AA8A9A92-F518-B5A3-BC53-F272C0967992}"/>
              </a:ext>
            </a:extLst>
          </p:cNvPr>
          <p:cNvSpPr/>
          <p:nvPr/>
        </p:nvSpPr>
        <p:spPr>
          <a:xfrm>
            <a:off x="7495704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기성청구 작성</a:t>
            </a:r>
          </a:p>
        </p:txBody>
      </p:sp>
      <p:cxnSp>
        <p:nvCxnSpPr>
          <p:cNvPr id="252" name="직선 화살표 연결선 251">
            <a:extLst>
              <a:ext uri="{FF2B5EF4-FFF2-40B4-BE49-F238E27FC236}">
                <a16:creationId xmlns:a16="http://schemas.microsoft.com/office/drawing/2014/main" id="{A03238B5-1E22-C881-A1BE-2CA6D12CA4BA}"/>
              </a:ext>
            </a:extLst>
          </p:cNvPr>
          <p:cNvCxnSpPr>
            <a:cxnSpLocks/>
            <a:stCxn id="250" idx="2"/>
            <a:endCxn id="263" idx="0"/>
          </p:cNvCxnSpPr>
          <p:nvPr/>
        </p:nvCxnSpPr>
        <p:spPr>
          <a:xfrm flipH="1">
            <a:off x="8009891" y="1409314"/>
            <a:ext cx="163" cy="56132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직선 화살표 연결선 254">
            <a:extLst>
              <a:ext uri="{FF2B5EF4-FFF2-40B4-BE49-F238E27FC236}">
                <a16:creationId xmlns:a16="http://schemas.microsoft.com/office/drawing/2014/main" id="{28835936-DB4C-BD53-D257-6A45201C8245}"/>
              </a:ext>
            </a:extLst>
          </p:cNvPr>
          <p:cNvCxnSpPr>
            <a:cxnSpLocks/>
            <a:stCxn id="263" idx="2"/>
          </p:cNvCxnSpPr>
          <p:nvPr/>
        </p:nvCxnSpPr>
        <p:spPr>
          <a:xfrm>
            <a:off x="8009891" y="2237342"/>
            <a:ext cx="163" cy="56132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꺾인 연결선 68">
            <a:extLst>
              <a:ext uri="{FF2B5EF4-FFF2-40B4-BE49-F238E27FC236}">
                <a16:creationId xmlns:a16="http://schemas.microsoft.com/office/drawing/2014/main" id="{910EA592-D161-D180-89CB-45F5B274DF83}"/>
              </a:ext>
            </a:extLst>
          </p:cNvPr>
          <p:cNvCxnSpPr>
            <a:cxnSpLocks/>
            <a:stCxn id="2" idx="2"/>
            <a:endCxn id="250" idx="1"/>
          </p:cNvCxnSpPr>
          <p:nvPr/>
        </p:nvCxnSpPr>
        <p:spPr>
          <a:xfrm rot="5400000" flipH="1" flipV="1">
            <a:off x="4293711" y="3212363"/>
            <a:ext cx="5138392" cy="1265593"/>
          </a:xfrm>
          <a:prstGeom prst="bentConnector4">
            <a:avLst>
              <a:gd name="adj1" fmla="val -4449"/>
              <a:gd name="adj2" fmla="val 7032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순서도: 판단 262">
            <a:extLst>
              <a:ext uri="{FF2B5EF4-FFF2-40B4-BE49-F238E27FC236}">
                <a16:creationId xmlns:a16="http://schemas.microsoft.com/office/drawing/2014/main" id="{AF99028E-786C-0EF2-E878-6D589C633A3F}"/>
              </a:ext>
            </a:extLst>
          </p:cNvPr>
          <p:cNvSpPr/>
          <p:nvPr/>
        </p:nvSpPr>
        <p:spPr>
          <a:xfrm>
            <a:off x="7495541" y="197064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변경 계약</a:t>
            </a:r>
            <a:endParaRPr lang="en-US" altLang="ko-KR" sz="700" dirty="0"/>
          </a:p>
          <a:p>
            <a:pPr algn="ctr"/>
            <a:r>
              <a:rPr lang="ko-KR" altLang="en-US" sz="700" dirty="0"/>
              <a:t>불필요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272" name="모서리가 둥근 직사각형 29">
            <a:extLst>
              <a:ext uri="{FF2B5EF4-FFF2-40B4-BE49-F238E27FC236}">
                <a16:creationId xmlns:a16="http://schemas.microsoft.com/office/drawing/2014/main" id="{77132AF0-9CB1-C9F3-26CC-406A66D1B3CD}"/>
              </a:ext>
            </a:extLst>
          </p:cNvPr>
          <p:cNvSpPr/>
          <p:nvPr/>
        </p:nvSpPr>
        <p:spPr>
          <a:xfrm>
            <a:off x="7489847" y="363963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정산</a:t>
            </a:r>
          </a:p>
        </p:txBody>
      </p:sp>
      <p:sp>
        <p:nvSpPr>
          <p:cNvPr id="275" name="순서도: 판단 274">
            <a:extLst>
              <a:ext uri="{FF2B5EF4-FFF2-40B4-BE49-F238E27FC236}">
                <a16:creationId xmlns:a16="http://schemas.microsoft.com/office/drawing/2014/main" id="{2F3A4A62-5F7C-6DA1-8506-BBE3D62FFDE7}"/>
              </a:ext>
            </a:extLst>
          </p:cNvPr>
          <p:cNvSpPr/>
          <p:nvPr/>
        </p:nvSpPr>
        <p:spPr>
          <a:xfrm>
            <a:off x="7495541" y="279867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건설사</a:t>
            </a:r>
            <a:endParaRPr lang="en-US" altLang="ko-KR" sz="700" dirty="0"/>
          </a:p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76" name="직선 화살표 연결선 275">
            <a:extLst>
              <a:ext uri="{FF2B5EF4-FFF2-40B4-BE49-F238E27FC236}">
                <a16:creationId xmlns:a16="http://schemas.microsoft.com/office/drawing/2014/main" id="{8DF2D6F0-9262-5C1B-6D45-C48CD8E927A2}"/>
              </a:ext>
            </a:extLst>
          </p:cNvPr>
          <p:cNvCxnSpPr>
            <a:cxnSpLocks/>
            <a:stCxn id="275" idx="2"/>
            <a:endCxn id="272" idx="0"/>
          </p:cNvCxnSpPr>
          <p:nvPr/>
        </p:nvCxnSpPr>
        <p:spPr>
          <a:xfrm flipH="1">
            <a:off x="8004197" y="3065370"/>
            <a:ext cx="5694" cy="57426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0" name="꺾인 연결선 95">
            <a:extLst>
              <a:ext uri="{FF2B5EF4-FFF2-40B4-BE49-F238E27FC236}">
                <a16:creationId xmlns:a16="http://schemas.microsoft.com/office/drawing/2014/main" id="{8879DBCA-BD60-03CD-B6E2-CF98E4D06DBB}"/>
              </a:ext>
            </a:extLst>
          </p:cNvPr>
          <p:cNvCxnSpPr>
            <a:cxnSpLocks/>
            <a:stCxn id="57" idx="3"/>
            <a:endCxn id="46" idx="3"/>
          </p:cNvCxnSpPr>
          <p:nvPr/>
        </p:nvCxnSpPr>
        <p:spPr>
          <a:xfrm flipV="1">
            <a:off x="3164395" y="1276350"/>
            <a:ext cx="326" cy="831161"/>
          </a:xfrm>
          <a:prstGeom prst="bentConnector3">
            <a:avLst>
              <a:gd name="adj1" fmla="val 70222699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3" name="꺾인 연결선 95">
            <a:extLst>
              <a:ext uri="{FF2B5EF4-FFF2-40B4-BE49-F238E27FC236}">
                <a16:creationId xmlns:a16="http://schemas.microsoft.com/office/drawing/2014/main" id="{C6F04F47-508D-EBF9-9F17-07E3A1DBC089}"/>
              </a:ext>
            </a:extLst>
          </p:cNvPr>
          <p:cNvCxnSpPr>
            <a:cxnSpLocks/>
            <a:stCxn id="56" idx="1"/>
            <a:endCxn id="288" idx="1"/>
          </p:cNvCxnSpPr>
          <p:nvPr/>
        </p:nvCxnSpPr>
        <p:spPr>
          <a:xfrm rot="10800000" flipH="1" flipV="1">
            <a:off x="2136019" y="3770797"/>
            <a:ext cx="1" cy="828027"/>
          </a:xfrm>
          <a:prstGeom prst="bentConnector3">
            <a:avLst>
              <a:gd name="adj1" fmla="val -228600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9">
            <a:extLst>
              <a:ext uri="{FF2B5EF4-FFF2-40B4-BE49-F238E27FC236}">
                <a16:creationId xmlns:a16="http://schemas.microsoft.com/office/drawing/2014/main" id="{00958001-36A5-3E2B-DA1F-254FE48616A3}"/>
              </a:ext>
            </a:extLst>
          </p:cNvPr>
          <p:cNvSpPr/>
          <p:nvPr/>
        </p:nvSpPr>
        <p:spPr>
          <a:xfrm>
            <a:off x="2136021" y="4465475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유찰</a:t>
            </a:r>
            <a:r>
              <a:rPr lang="en-US" altLang="ko-KR" sz="700" dirty="0"/>
              <a:t>, </a:t>
            </a:r>
            <a:r>
              <a:rPr lang="ko-KR" altLang="en-US" sz="700" dirty="0"/>
              <a:t>탈락</a:t>
            </a:r>
          </a:p>
        </p:txBody>
      </p:sp>
      <p:cxnSp>
        <p:nvCxnSpPr>
          <p:cNvPr id="290" name="꺾인 연결선 95">
            <a:extLst>
              <a:ext uri="{FF2B5EF4-FFF2-40B4-BE49-F238E27FC236}">
                <a16:creationId xmlns:a16="http://schemas.microsoft.com/office/drawing/2014/main" id="{926C4F88-3D15-1EE9-210D-3626FA65F59A}"/>
              </a:ext>
            </a:extLst>
          </p:cNvPr>
          <p:cNvCxnSpPr>
            <a:cxnSpLocks/>
            <a:stCxn id="39" idx="3"/>
            <a:endCxn id="203" idx="3"/>
          </p:cNvCxnSpPr>
          <p:nvPr/>
        </p:nvCxnSpPr>
        <p:spPr>
          <a:xfrm flipH="1" flipV="1">
            <a:off x="4957522" y="1275964"/>
            <a:ext cx="6018" cy="831547"/>
          </a:xfrm>
          <a:prstGeom prst="bentConnector3">
            <a:avLst>
              <a:gd name="adj1" fmla="val -3798604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95">
            <a:extLst>
              <a:ext uri="{FF2B5EF4-FFF2-40B4-BE49-F238E27FC236}">
                <a16:creationId xmlns:a16="http://schemas.microsoft.com/office/drawing/2014/main" id="{E6A4846F-90E2-89AC-CFB4-BCC31C3D651C}"/>
              </a:ext>
            </a:extLst>
          </p:cNvPr>
          <p:cNvCxnSpPr>
            <a:cxnSpLocks/>
            <a:stCxn id="208" idx="3"/>
            <a:endCxn id="236" idx="1"/>
          </p:cNvCxnSpPr>
          <p:nvPr/>
        </p:nvCxnSpPr>
        <p:spPr>
          <a:xfrm flipV="1">
            <a:off x="4963540" y="2939830"/>
            <a:ext cx="758076" cy="830968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꺾인 연결선 95">
            <a:extLst>
              <a:ext uri="{FF2B5EF4-FFF2-40B4-BE49-F238E27FC236}">
                <a16:creationId xmlns:a16="http://schemas.microsoft.com/office/drawing/2014/main" id="{2CCC5342-2B7B-BB36-F622-BAA5B7AA1914}"/>
              </a:ext>
            </a:extLst>
          </p:cNvPr>
          <p:cNvCxnSpPr>
            <a:cxnSpLocks/>
            <a:stCxn id="52" idx="3"/>
            <a:endCxn id="223" idx="3"/>
          </p:cNvCxnSpPr>
          <p:nvPr/>
        </p:nvCxnSpPr>
        <p:spPr>
          <a:xfrm>
            <a:off x="6744135" y="3767858"/>
            <a:ext cx="326" cy="1663287"/>
          </a:xfrm>
          <a:prstGeom prst="bentConnector3">
            <a:avLst>
              <a:gd name="adj1" fmla="val 70222699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4" name="꺾인 연결선 95">
            <a:extLst>
              <a:ext uri="{FF2B5EF4-FFF2-40B4-BE49-F238E27FC236}">
                <a16:creationId xmlns:a16="http://schemas.microsoft.com/office/drawing/2014/main" id="{4A424B83-D0B3-6073-A3A4-4DCBF0BEF6EA}"/>
              </a:ext>
            </a:extLst>
          </p:cNvPr>
          <p:cNvCxnSpPr>
            <a:cxnSpLocks/>
            <a:stCxn id="263" idx="3"/>
            <a:endCxn id="203" idx="0"/>
          </p:cNvCxnSpPr>
          <p:nvPr/>
        </p:nvCxnSpPr>
        <p:spPr>
          <a:xfrm flipH="1" flipV="1">
            <a:off x="4443172" y="1142614"/>
            <a:ext cx="4081069" cy="961378"/>
          </a:xfrm>
          <a:prstGeom prst="bentConnector4">
            <a:avLst>
              <a:gd name="adj1" fmla="val -5601"/>
              <a:gd name="adj2" fmla="val 112493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꺾인 연결선 95">
            <a:extLst>
              <a:ext uri="{FF2B5EF4-FFF2-40B4-BE49-F238E27FC236}">
                <a16:creationId xmlns:a16="http://schemas.microsoft.com/office/drawing/2014/main" id="{7F6A065B-343A-1F39-4C95-95AFEE332457}"/>
              </a:ext>
            </a:extLst>
          </p:cNvPr>
          <p:cNvCxnSpPr>
            <a:cxnSpLocks/>
            <a:stCxn id="275" idx="3"/>
            <a:endCxn id="250" idx="3"/>
          </p:cNvCxnSpPr>
          <p:nvPr/>
        </p:nvCxnSpPr>
        <p:spPr>
          <a:xfrm flipV="1">
            <a:off x="8524241" y="1275964"/>
            <a:ext cx="163" cy="1656056"/>
          </a:xfrm>
          <a:prstGeom prst="bentConnector3">
            <a:avLst>
              <a:gd name="adj1" fmla="val 254442945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F45BA9F9-6FB0-5258-D53A-EF1B2D19764F}"/>
              </a:ext>
            </a:extLst>
          </p:cNvPr>
          <p:cNvSpPr/>
          <p:nvPr/>
        </p:nvSpPr>
        <p:spPr>
          <a:xfrm>
            <a:off x="5715761" y="614765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공사 진행</a:t>
            </a:r>
          </a:p>
        </p:txBody>
      </p:sp>
      <p:sp>
        <p:nvSpPr>
          <p:cNvPr id="11" name="순서도: 판단 10">
            <a:extLst>
              <a:ext uri="{FF2B5EF4-FFF2-40B4-BE49-F238E27FC236}">
                <a16:creationId xmlns:a16="http://schemas.microsoft.com/office/drawing/2014/main" id="{E2F30D7F-E5C5-CFCE-589F-B2060BE3A263}"/>
              </a:ext>
            </a:extLst>
          </p:cNvPr>
          <p:cNvSpPr/>
          <p:nvPr/>
        </p:nvSpPr>
        <p:spPr>
          <a:xfrm>
            <a:off x="5712670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BA7972B6-A2E9-6667-1C75-F3FCCD37B0F8}"/>
              </a:ext>
            </a:extLst>
          </p:cNvPr>
          <p:cNvCxnSpPr>
            <a:cxnSpLocks/>
            <a:stCxn id="11" idx="2"/>
            <a:endCxn id="236" idx="0"/>
          </p:cNvCxnSpPr>
          <p:nvPr/>
        </p:nvCxnSpPr>
        <p:spPr>
          <a:xfrm>
            <a:off x="6227020" y="2240861"/>
            <a:ext cx="894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꺾인 연결선 95">
            <a:extLst>
              <a:ext uri="{FF2B5EF4-FFF2-40B4-BE49-F238E27FC236}">
                <a16:creationId xmlns:a16="http://schemas.microsoft.com/office/drawing/2014/main" id="{18AFD7D7-7850-945F-0E65-ECFC37960EB2}"/>
              </a:ext>
            </a:extLst>
          </p:cNvPr>
          <p:cNvCxnSpPr>
            <a:cxnSpLocks/>
            <a:stCxn id="11" idx="3"/>
            <a:endCxn id="47" idx="3"/>
          </p:cNvCxnSpPr>
          <p:nvPr/>
        </p:nvCxnSpPr>
        <p:spPr>
          <a:xfrm flipV="1">
            <a:off x="6741370" y="1275964"/>
            <a:ext cx="2928" cy="831547"/>
          </a:xfrm>
          <a:prstGeom prst="bentConnector3">
            <a:avLst>
              <a:gd name="adj1" fmla="val 7907377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853235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E1B733-F35F-631C-B448-406D902A58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68928123-4856-777E-8CBF-A06517B7BFC7}"/>
              </a:ext>
            </a:extLst>
          </p:cNvPr>
          <p:cNvSpPr txBox="1"/>
          <p:nvPr/>
        </p:nvSpPr>
        <p:spPr>
          <a:xfrm>
            <a:off x="235807" y="253343"/>
            <a:ext cx="3938260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발주</a:t>
            </a:r>
            <a:r>
              <a:rPr lang="en-US" altLang="ko-KR" sz="1300" b="1" dirty="0">
                <a:latin typeface="+mn-ea"/>
              </a:rPr>
              <a:t>/</a:t>
            </a:r>
            <a:r>
              <a:rPr lang="ko-KR" altLang="en-US" sz="1300" b="1" dirty="0">
                <a:latin typeface="+mn-ea"/>
              </a:rPr>
              <a:t>공사</a:t>
            </a:r>
            <a:r>
              <a:rPr lang="en-US" altLang="ko-KR" sz="1300" b="1" dirty="0">
                <a:latin typeface="+mn-ea"/>
              </a:rPr>
              <a:t>/</a:t>
            </a:r>
            <a:r>
              <a:rPr lang="ko-KR" altLang="en-US" sz="1300" b="1" dirty="0">
                <a:latin typeface="+mn-ea"/>
              </a:rPr>
              <a:t>기성청구</a:t>
            </a:r>
            <a:r>
              <a:rPr lang="en-US" altLang="ko-KR" sz="1300" b="1" dirty="0">
                <a:latin typeface="+mn-ea"/>
              </a:rPr>
              <a:t>/</a:t>
            </a:r>
            <a:r>
              <a:rPr lang="ko-KR" altLang="en-US" sz="1300" b="1" dirty="0">
                <a:latin typeface="+mn-ea"/>
              </a:rPr>
              <a:t>변경계약 진행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D58B19E6-D2BB-BA43-C1B0-68BB8C300E15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81DC64D4-D7EC-93B1-1574-49814E4F1D27}"/>
              </a:ext>
            </a:extLst>
          </p:cNvPr>
          <p:cNvSpPr/>
          <p:nvPr/>
        </p:nvSpPr>
        <p:spPr>
          <a:xfrm>
            <a:off x="336550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발주 담당자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C51F1F10-82D7-70BC-04A6-D07A6011ED82}"/>
              </a:ext>
            </a:extLst>
          </p:cNvPr>
          <p:cNvCxnSpPr/>
          <p:nvPr/>
        </p:nvCxnSpPr>
        <p:spPr>
          <a:xfrm>
            <a:off x="7975600" y="286354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99216E8E-F686-15D1-3F66-1736E3DF691E}"/>
              </a:ext>
            </a:extLst>
          </p:cNvPr>
          <p:cNvSpPr/>
          <p:nvPr/>
        </p:nvSpPr>
        <p:spPr>
          <a:xfrm>
            <a:off x="7670800" y="172054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EF60033F-E20C-F198-9DAB-B60518140C30}"/>
              </a:ext>
            </a:extLst>
          </p:cNvPr>
          <p:cNvCxnSpPr/>
          <p:nvPr/>
        </p:nvCxnSpPr>
        <p:spPr>
          <a:xfrm>
            <a:off x="7975600" y="400654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081B2A12-E7E4-1E73-6D22-994E41E0A9B5}"/>
              </a:ext>
            </a:extLst>
          </p:cNvPr>
          <p:cNvSpPr/>
          <p:nvPr/>
        </p:nvSpPr>
        <p:spPr>
          <a:xfrm>
            <a:off x="7670800" y="286354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10C85102-286C-2FBD-F17E-FF96353DCFC5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공과 관리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51016DC1-39F9-FD02-A498-3515D307F38B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공사 진행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E0F3D640-D167-EEB1-57F8-A4DFC2E91B4B}"/>
              </a:ext>
            </a:extLst>
          </p:cNvPr>
          <p:cNvCxnSpPr>
            <a:cxnSpLocks/>
            <a:stCxn id="46" idx="2"/>
            <a:endCxn id="42" idx="0"/>
          </p:cNvCxnSpPr>
          <p:nvPr/>
        </p:nvCxnSpPr>
        <p:spPr>
          <a:xfrm>
            <a:off x="2650371" y="1409700"/>
            <a:ext cx="0" cy="56094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7E6CD64A-E421-BBCC-171A-A284184E2245}"/>
              </a:ext>
            </a:extLst>
          </p:cNvPr>
          <p:cNvCxnSpPr>
            <a:cxnSpLocks/>
            <a:stCxn id="56" idx="2"/>
            <a:endCxn id="203" idx="1"/>
          </p:cNvCxnSpPr>
          <p:nvPr/>
        </p:nvCxnSpPr>
        <p:spPr>
          <a:xfrm rot="5400000" flipH="1" flipV="1">
            <a:off x="736932" y="3189402"/>
            <a:ext cx="5105328" cy="1278452"/>
          </a:xfrm>
          <a:prstGeom prst="bentConnector4">
            <a:avLst>
              <a:gd name="adj1" fmla="val -4478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17FC963F-69CC-CA1A-7D5E-C5D3317EBE22}"/>
              </a:ext>
            </a:extLst>
          </p:cNvPr>
          <p:cNvSpPr/>
          <p:nvPr/>
        </p:nvSpPr>
        <p:spPr>
          <a:xfrm>
            <a:off x="3928822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작업 반장</a:t>
            </a: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BFE7C436-1EC8-3A90-843E-E9F531D38592}"/>
              </a:ext>
            </a:extLst>
          </p:cNvPr>
          <p:cNvSpPr/>
          <p:nvPr/>
        </p:nvSpPr>
        <p:spPr>
          <a:xfrm>
            <a:off x="2129676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공사 담당자</a:t>
            </a:r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4783ACEA-5989-390F-6E97-B2A6EF9FB885}"/>
              </a:ext>
            </a:extLst>
          </p:cNvPr>
          <p:cNvCxnSpPr>
            <a:cxnSpLocks/>
            <a:stCxn id="42" idx="2"/>
            <a:endCxn id="44" idx="0"/>
          </p:cNvCxnSpPr>
          <p:nvPr/>
        </p:nvCxnSpPr>
        <p:spPr>
          <a:xfrm>
            <a:off x="2650371" y="2237342"/>
            <a:ext cx="0" cy="56913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F9224BCF-8700-D8F2-C125-A2C7AA95E956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시공 할당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505AB087-E5AE-83E3-8C02-37BFD4DD1909}"/>
              </a:ext>
            </a:extLst>
          </p:cNvPr>
          <p:cNvCxnSpPr>
            <a:cxnSpLocks/>
            <a:stCxn id="203" idx="2"/>
            <a:endCxn id="60" idx="0"/>
          </p:cNvCxnSpPr>
          <p:nvPr/>
        </p:nvCxnSpPr>
        <p:spPr>
          <a:xfrm>
            <a:off x="4443172" y="1409314"/>
            <a:ext cx="6344" cy="56347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모서리가 둥근 직사각형 212">
            <a:extLst>
              <a:ext uri="{FF2B5EF4-FFF2-40B4-BE49-F238E27FC236}">
                <a16:creationId xmlns:a16="http://schemas.microsoft.com/office/drawing/2014/main" id="{9D477851-54B5-DBE7-FC04-11DED82FAE38}"/>
              </a:ext>
            </a:extLst>
          </p:cNvPr>
          <p:cNvSpPr/>
          <p:nvPr/>
        </p:nvSpPr>
        <p:spPr>
          <a:xfrm>
            <a:off x="5715598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기성청구 담당자</a:t>
            </a:r>
          </a:p>
        </p:txBody>
      </p: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8F88B07C-9B65-BD86-C1D9-03E6E4A7ACE4}"/>
              </a:ext>
            </a:extLst>
          </p:cNvPr>
          <p:cNvSpPr/>
          <p:nvPr/>
        </p:nvSpPr>
        <p:spPr>
          <a:xfrm>
            <a:off x="2136020" y="611459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이슈 없음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197" name="직선 화살표 연결선 196">
            <a:extLst>
              <a:ext uri="{FF2B5EF4-FFF2-40B4-BE49-F238E27FC236}">
                <a16:creationId xmlns:a16="http://schemas.microsoft.com/office/drawing/2014/main" id="{79E0D379-5D91-538D-0A31-66D364E9EF97}"/>
              </a:ext>
            </a:extLst>
          </p:cNvPr>
          <p:cNvCxnSpPr>
            <a:cxnSpLocks/>
            <a:stCxn id="44" idx="2"/>
            <a:endCxn id="192" idx="0"/>
          </p:cNvCxnSpPr>
          <p:nvPr/>
        </p:nvCxnSpPr>
        <p:spPr>
          <a:xfrm flipH="1">
            <a:off x="2647567" y="3073180"/>
            <a:ext cx="2804" cy="55561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모서리가 둥근 직사각형 212">
            <a:extLst>
              <a:ext uri="{FF2B5EF4-FFF2-40B4-BE49-F238E27FC236}">
                <a16:creationId xmlns:a16="http://schemas.microsoft.com/office/drawing/2014/main" id="{5B4E0406-F8D9-2C90-D09C-8D1BBCD7F2A3}"/>
              </a:ext>
            </a:extLst>
          </p:cNvPr>
          <p:cNvSpPr/>
          <p:nvPr/>
        </p:nvSpPr>
        <p:spPr>
          <a:xfrm>
            <a:off x="7495704" y="6728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계약 담당자</a:t>
            </a:r>
          </a:p>
        </p:txBody>
      </p:sp>
      <p:cxnSp>
        <p:nvCxnSpPr>
          <p:cNvPr id="283" name="꺾인 연결선 95">
            <a:extLst>
              <a:ext uri="{FF2B5EF4-FFF2-40B4-BE49-F238E27FC236}">
                <a16:creationId xmlns:a16="http://schemas.microsoft.com/office/drawing/2014/main" id="{807D07F0-CEFC-4AC8-F760-2C659835C40A}"/>
              </a:ext>
            </a:extLst>
          </p:cNvPr>
          <p:cNvCxnSpPr>
            <a:cxnSpLocks/>
            <a:stCxn id="56" idx="3"/>
            <a:endCxn id="288" idx="1"/>
          </p:cNvCxnSpPr>
          <p:nvPr/>
        </p:nvCxnSpPr>
        <p:spPr>
          <a:xfrm>
            <a:off x="3164720" y="6247942"/>
            <a:ext cx="770446" cy="12700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8" name="모서리가 둥근 직사각형 29">
            <a:extLst>
              <a:ext uri="{FF2B5EF4-FFF2-40B4-BE49-F238E27FC236}">
                <a16:creationId xmlns:a16="http://schemas.microsoft.com/office/drawing/2014/main" id="{08CFD600-9546-1AB2-42A1-474617C37BB9}"/>
              </a:ext>
            </a:extLst>
          </p:cNvPr>
          <p:cNvSpPr/>
          <p:nvPr/>
        </p:nvSpPr>
        <p:spPr>
          <a:xfrm>
            <a:off x="3935166" y="611459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이슈 관리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E95A5819-2B4F-4810-59DB-AF0D14A68D00}"/>
              </a:ext>
            </a:extLst>
          </p:cNvPr>
          <p:cNvSpPr/>
          <p:nvPr/>
        </p:nvSpPr>
        <p:spPr>
          <a:xfrm>
            <a:off x="343221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인수인계 작성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5A2ABD8A-F050-83E3-E378-7E97448EC942}"/>
              </a:ext>
            </a:extLst>
          </p:cNvPr>
          <p:cNvCxnSpPr>
            <a:cxnSpLocks/>
            <a:stCxn id="20" idx="2"/>
            <a:endCxn id="13" idx="0"/>
          </p:cNvCxnSpPr>
          <p:nvPr/>
        </p:nvCxnSpPr>
        <p:spPr>
          <a:xfrm flipH="1">
            <a:off x="857408" y="1409314"/>
            <a:ext cx="163" cy="56347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모서리가 둥근 직사각형 29">
            <a:extLst>
              <a:ext uri="{FF2B5EF4-FFF2-40B4-BE49-F238E27FC236}">
                <a16:creationId xmlns:a16="http://schemas.microsoft.com/office/drawing/2014/main" id="{C03F5838-5FD7-B4F9-CF48-1B7176930893}"/>
              </a:ext>
            </a:extLst>
          </p:cNvPr>
          <p:cNvSpPr/>
          <p:nvPr/>
        </p:nvSpPr>
        <p:spPr>
          <a:xfrm>
            <a:off x="343384" y="44668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구조검토 진행</a:t>
            </a:r>
          </a:p>
        </p:txBody>
      </p:sp>
      <p:sp>
        <p:nvSpPr>
          <p:cNvPr id="23" name="순서도: 판단 22">
            <a:extLst>
              <a:ext uri="{FF2B5EF4-FFF2-40B4-BE49-F238E27FC236}">
                <a16:creationId xmlns:a16="http://schemas.microsoft.com/office/drawing/2014/main" id="{BAA1D520-5094-6671-17FF-115A3215933F}"/>
              </a:ext>
            </a:extLst>
          </p:cNvPr>
          <p:cNvSpPr/>
          <p:nvPr/>
        </p:nvSpPr>
        <p:spPr>
          <a:xfrm>
            <a:off x="343058" y="363450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구조검토 </a:t>
            </a:r>
            <a:endParaRPr lang="en-US" altLang="ko-KR" sz="700" dirty="0"/>
          </a:p>
          <a:p>
            <a:pPr algn="ctr"/>
            <a:r>
              <a:rPr lang="ko-KR" altLang="en-US" sz="700" dirty="0"/>
              <a:t>필요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D05CC9BE-A455-3964-8379-778100AC1E36}"/>
              </a:ext>
            </a:extLst>
          </p:cNvPr>
          <p:cNvCxnSpPr>
            <a:cxnSpLocks/>
            <a:stCxn id="23" idx="2"/>
            <a:endCxn id="22" idx="0"/>
          </p:cNvCxnSpPr>
          <p:nvPr/>
        </p:nvCxnSpPr>
        <p:spPr>
          <a:xfrm>
            <a:off x="857408" y="3901208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모서리가 둥근 직사각형 29">
            <a:extLst>
              <a:ext uri="{FF2B5EF4-FFF2-40B4-BE49-F238E27FC236}">
                <a16:creationId xmlns:a16="http://schemas.microsoft.com/office/drawing/2014/main" id="{4176C3C5-7533-5D32-C248-8AEE80EC4270}"/>
              </a:ext>
            </a:extLst>
          </p:cNvPr>
          <p:cNvSpPr/>
          <p:nvPr/>
        </p:nvSpPr>
        <p:spPr>
          <a:xfrm>
            <a:off x="343384" y="5297795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발주 작성</a:t>
            </a: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7A06AC53-6A59-40AB-9D14-D1978870FC50}"/>
              </a:ext>
            </a:extLst>
          </p:cNvPr>
          <p:cNvCxnSpPr>
            <a:cxnSpLocks/>
            <a:stCxn id="22" idx="2"/>
            <a:endCxn id="26" idx="0"/>
          </p:cNvCxnSpPr>
          <p:nvPr/>
        </p:nvCxnSpPr>
        <p:spPr>
          <a:xfrm>
            <a:off x="857734" y="4733527"/>
            <a:ext cx="0" cy="56426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모서리가 둥근 직사각형 29">
            <a:extLst>
              <a:ext uri="{FF2B5EF4-FFF2-40B4-BE49-F238E27FC236}">
                <a16:creationId xmlns:a16="http://schemas.microsoft.com/office/drawing/2014/main" id="{DA6153D2-980C-6E84-63C9-AF33A2C2313F}"/>
              </a:ext>
            </a:extLst>
          </p:cNvPr>
          <p:cNvSpPr/>
          <p:nvPr/>
        </p:nvSpPr>
        <p:spPr>
          <a:xfrm>
            <a:off x="349239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현장 실측</a:t>
            </a:r>
          </a:p>
        </p:txBody>
      </p:sp>
      <p:cxnSp>
        <p:nvCxnSpPr>
          <p:cNvPr id="30" name="직선 화살표 연결선 29">
            <a:extLst>
              <a:ext uri="{FF2B5EF4-FFF2-40B4-BE49-F238E27FC236}">
                <a16:creationId xmlns:a16="http://schemas.microsoft.com/office/drawing/2014/main" id="{984FA232-914C-8882-2993-C0AA8399145F}"/>
              </a:ext>
            </a:extLst>
          </p:cNvPr>
          <p:cNvCxnSpPr>
            <a:cxnSpLocks/>
            <a:stCxn id="29" idx="2"/>
            <a:endCxn id="23" idx="0"/>
          </p:cNvCxnSpPr>
          <p:nvPr/>
        </p:nvCxnSpPr>
        <p:spPr>
          <a:xfrm flipH="1">
            <a:off x="857408" y="3073180"/>
            <a:ext cx="6181" cy="56132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 95">
            <a:extLst>
              <a:ext uri="{FF2B5EF4-FFF2-40B4-BE49-F238E27FC236}">
                <a16:creationId xmlns:a16="http://schemas.microsoft.com/office/drawing/2014/main" id="{7BEAC93A-538F-3756-2CE5-C6F0CA477224}"/>
              </a:ext>
            </a:extLst>
          </p:cNvPr>
          <p:cNvCxnSpPr>
            <a:cxnSpLocks/>
            <a:stCxn id="23" idx="3"/>
            <a:endCxn id="26" idx="3"/>
          </p:cNvCxnSpPr>
          <p:nvPr/>
        </p:nvCxnSpPr>
        <p:spPr>
          <a:xfrm>
            <a:off x="1371758" y="3767858"/>
            <a:ext cx="326" cy="1663287"/>
          </a:xfrm>
          <a:prstGeom prst="bentConnector3">
            <a:avLst>
              <a:gd name="adj1" fmla="val 70222699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꺾인 연결선 68">
            <a:extLst>
              <a:ext uri="{FF2B5EF4-FFF2-40B4-BE49-F238E27FC236}">
                <a16:creationId xmlns:a16="http://schemas.microsoft.com/office/drawing/2014/main" id="{35D94DA3-9070-23E8-4D07-15B4ECCD712B}"/>
              </a:ext>
            </a:extLst>
          </p:cNvPr>
          <p:cNvCxnSpPr>
            <a:cxnSpLocks/>
            <a:stCxn id="26" idx="2"/>
            <a:endCxn id="46" idx="1"/>
          </p:cNvCxnSpPr>
          <p:nvPr/>
        </p:nvCxnSpPr>
        <p:spPr>
          <a:xfrm rot="5400000" flipH="1" flipV="1">
            <a:off x="-647196" y="2781279"/>
            <a:ext cx="4288145" cy="1278287"/>
          </a:xfrm>
          <a:prstGeom prst="bentConnector4">
            <a:avLst>
              <a:gd name="adj1" fmla="val -5331"/>
              <a:gd name="adj2" fmla="val 70119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모서리가 둥근 직사각형 29">
            <a:extLst>
              <a:ext uri="{FF2B5EF4-FFF2-40B4-BE49-F238E27FC236}">
                <a16:creationId xmlns:a16="http://schemas.microsoft.com/office/drawing/2014/main" id="{51B11083-963F-A765-A983-33A273AE11E6}"/>
              </a:ext>
            </a:extLst>
          </p:cNvPr>
          <p:cNvSpPr/>
          <p:nvPr/>
        </p:nvSpPr>
        <p:spPr>
          <a:xfrm>
            <a:off x="2136021" y="197064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시공 관리</a:t>
            </a:r>
          </a:p>
        </p:txBody>
      </p:sp>
      <p:sp>
        <p:nvSpPr>
          <p:cNvPr id="60" name="모서리가 둥근 직사각형 29">
            <a:extLst>
              <a:ext uri="{FF2B5EF4-FFF2-40B4-BE49-F238E27FC236}">
                <a16:creationId xmlns:a16="http://schemas.microsoft.com/office/drawing/2014/main" id="{7B746771-E340-9D2E-15B8-B7F63D4B6C11}"/>
              </a:ext>
            </a:extLst>
          </p:cNvPr>
          <p:cNvSpPr/>
          <p:nvPr/>
        </p:nvSpPr>
        <p:spPr>
          <a:xfrm>
            <a:off x="3935166" y="197278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atin typeface="+mn-ea"/>
              </a:rPr>
              <a:t>GPS </a:t>
            </a:r>
            <a:r>
              <a:rPr lang="ko-KR" altLang="en-US" sz="700" dirty="0">
                <a:latin typeface="+mn-ea"/>
              </a:rPr>
              <a:t>출석</a:t>
            </a:r>
            <a:endParaRPr lang="en-US" altLang="ko-KR" sz="700" dirty="0">
              <a:latin typeface="+mn-ea"/>
            </a:endParaRPr>
          </a:p>
          <a:p>
            <a:pPr algn="ctr"/>
            <a:r>
              <a:rPr lang="ko-KR" altLang="en-US" sz="600" dirty="0">
                <a:latin typeface="+mn-ea"/>
              </a:rPr>
              <a:t>작업반장</a:t>
            </a:r>
            <a:r>
              <a:rPr lang="en-US" altLang="ko-KR" sz="600" dirty="0">
                <a:latin typeface="+mn-ea"/>
              </a:rPr>
              <a:t>/</a:t>
            </a:r>
            <a:r>
              <a:rPr lang="ko-KR" altLang="en-US" sz="600" dirty="0">
                <a:latin typeface="+mn-ea"/>
              </a:rPr>
              <a:t>작업자</a:t>
            </a:r>
            <a:endParaRPr lang="ko-KR" altLang="en-US" sz="700" dirty="0">
              <a:latin typeface="+mn-ea"/>
            </a:endParaRPr>
          </a:p>
        </p:txBody>
      </p:sp>
      <p:sp>
        <p:nvSpPr>
          <p:cNvPr id="195" name="모서리가 둥근 직사각형 29">
            <a:extLst>
              <a:ext uri="{FF2B5EF4-FFF2-40B4-BE49-F238E27FC236}">
                <a16:creationId xmlns:a16="http://schemas.microsoft.com/office/drawing/2014/main" id="{2D09A371-C4DB-DA2E-1F42-1778D8CAF726}"/>
              </a:ext>
            </a:extLst>
          </p:cNvPr>
          <p:cNvSpPr/>
          <p:nvPr/>
        </p:nvSpPr>
        <p:spPr>
          <a:xfrm>
            <a:off x="3935166" y="280076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>
                <a:latin typeface="+mn-ea"/>
              </a:rPr>
              <a:t>시공 업무 진행</a:t>
            </a:r>
            <a:endParaRPr lang="ko-KR" altLang="en-US" sz="700" dirty="0">
              <a:latin typeface="+mn-ea"/>
            </a:endParaRPr>
          </a:p>
        </p:txBody>
      </p:sp>
      <p:sp>
        <p:nvSpPr>
          <p:cNvPr id="196" name="모서리가 둥근 직사각형 29">
            <a:extLst>
              <a:ext uri="{FF2B5EF4-FFF2-40B4-BE49-F238E27FC236}">
                <a16:creationId xmlns:a16="http://schemas.microsoft.com/office/drawing/2014/main" id="{54522ECA-7549-1D7B-6EBF-53FA95B5CABF}"/>
              </a:ext>
            </a:extLst>
          </p:cNvPr>
          <p:cNvSpPr/>
          <p:nvPr/>
        </p:nvSpPr>
        <p:spPr>
          <a:xfrm>
            <a:off x="3935166" y="3628795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latin typeface="+mn-ea"/>
              </a:rPr>
              <a:t>사진촬영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업무보고</a:t>
            </a:r>
          </a:p>
        </p:txBody>
      </p:sp>
      <p:cxnSp>
        <p:nvCxnSpPr>
          <p:cNvPr id="198" name="직선 화살표 연결선 197">
            <a:extLst>
              <a:ext uri="{FF2B5EF4-FFF2-40B4-BE49-F238E27FC236}">
                <a16:creationId xmlns:a16="http://schemas.microsoft.com/office/drawing/2014/main" id="{E2B359B8-3498-FD30-BAA6-40E7D3831B4C}"/>
              </a:ext>
            </a:extLst>
          </p:cNvPr>
          <p:cNvCxnSpPr>
            <a:cxnSpLocks/>
            <a:stCxn id="60" idx="2"/>
            <a:endCxn id="195" idx="0"/>
          </p:cNvCxnSpPr>
          <p:nvPr/>
        </p:nvCxnSpPr>
        <p:spPr>
          <a:xfrm>
            <a:off x="4449516" y="2239487"/>
            <a:ext cx="0" cy="56128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직선 화살표 연결선 205">
            <a:extLst>
              <a:ext uri="{FF2B5EF4-FFF2-40B4-BE49-F238E27FC236}">
                <a16:creationId xmlns:a16="http://schemas.microsoft.com/office/drawing/2014/main" id="{431635A8-4E0C-DE40-2DFD-36B378BDD66D}"/>
              </a:ext>
            </a:extLst>
          </p:cNvPr>
          <p:cNvCxnSpPr>
            <a:cxnSpLocks/>
            <a:stCxn id="195" idx="2"/>
            <a:endCxn id="196" idx="0"/>
          </p:cNvCxnSpPr>
          <p:nvPr/>
        </p:nvCxnSpPr>
        <p:spPr>
          <a:xfrm>
            <a:off x="4449516" y="3067468"/>
            <a:ext cx="0" cy="56132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직선 화살표 연결선 216">
            <a:extLst>
              <a:ext uri="{FF2B5EF4-FFF2-40B4-BE49-F238E27FC236}">
                <a16:creationId xmlns:a16="http://schemas.microsoft.com/office/drawing/2014/main" id="{BC9826E5-BC5A-AF51-DBD7-20A931B18930}"/>
              </a:ext>
            </a:extLst>
          </p:cNvPr>
          <p:cNvCxnSpPr>
            <a:cxnSpLocks/>
            <a:stCxn id="196" idx="2"/>
            <a:endCxn id="8" idx="0"/>
          </p:cNvCxnSpPr>
          <p:nvPr/>
        </p:nvCxnSpPr>
        <p:spPr>
          <a:xfrm flipH="1">
            <a:off x="4442839" y="3895495"/>
            <a:ext cx="6677" cy="56771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꺾인 연결선 68">
            <a:extLst>
              <a:ext uri="{FF2B5EF4-FFF2-40B4-BE49-F238E27FC236}">
                <a16:creationId xmlns:a16="http://schemas.microsoft.com/office/drawing/2014/main" id="{3F072243-8BB5-3D1C-B698-988F3AF6BC6D}"/>
              </a:ext>
            </a:extLst>
          </p:cNvPr>
          <p:cNvCxnSpPr>
            <a:cxnSpLocks/>
            <a:stCxn id="8" idx="2"/>
            <a:endCxn id="242" idx="1"/>
          </p:cNvCxnSpPr>
          <p:nvPr/>
        </p:nvCxnSpPr>
        <p:spPr>
          <a:xfrm rot="5400000" flipH="1" flipV="1">
            <a:off x="3349070" y="2369732"/>
            <a:ext cx="3453949" cy="1266413"/>
          </a:xfrm>
          <a:prstGeom prst="bentConnector4">
            <a:avLst>
              <a:gd name="adj1" fmla="val -6619"/>
              <a:gd name="adj2" fmla="val 7030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모서리가 둥근 직사각형 29">
            <a:extLst>
              <a:ext uri="{FF2B5EF4-FFF2-40B4-BE49-F238E27FC236}">
                <a16:creationId xmlns:a16="http://schemas.microsoft.com/office/drawing/2014/main" id="{4D82A1CD-32DD-E512-6005-C7778B293863}"/>
              </a:ext>
            </a:extLst>
          </p:cNvPr>
          <p:cNvSpPr/>
          <p:nvPr/>
        </p:nvSpPr>
        <p:spPr>
          <a:xfrm>
            <a:off x="570925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기성청구 작성</a:t>
            </a:r>
          </a:p>
        </p:txBody>
      </p:sp>
      <p:cxnSp>
        <p:nvCxnSpPr>
          <p:cNvPr id="245" name="직선 화살표 연결선 244">
            <a:extLst>
              <a:ext uri="{FF2B5EF4-FFF2-40B4-BE49-F238E27FC236}">
                <a16:creationId xmlns:a16="http://schemas.microsoft.com/office/drawing/2014/main" id="{A4EC4FCF-3B4D-607B-C0A4-079137E9F912}"/>
              </a:ext>
            </a:extLst>
          </p:cNvPr>
          <p:cNvCxnSpPr>
            <a:cxnSpLocks/>
            <a:stCxn id="242" idx="2"/>
            <a:endCxn id="7" idx="0"/>
          </p:cNvCxnSpPr>
          <p:nvPr/>
        </p:nvCxnSpPr>
        <p:spPr>
          <a:xfrm flipH="1">
            <a:off x="6223439" y="1409314"/>
            <a:ext cx="163" cy="55695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" name="직선 화살표 연결선 245">
            <a:extLst>
              <a:ext uri="{FF2B5EF4-FFF2-40B4-BE49-F238E27FC236}">
                <a16:creationId xmlns:a16="http://schemas.microsoft.com/office/drawing/2014/main" id="{F7803F18-D18E-25D7-F6DD-1A9C15490BEB}"/>
              </a:ext>
            </a:extLst>
          </p:cNvPr>
          <p:cNvCxnSpPr>
            <a:cxnSpLocks/>
            <a:stCxn id="247" idx="2"/>
          </p:cNvCxnSpPr>
          <p:nvPr/>
        </p:nvCxnSpPr>
        <p:spPr>
          <a:xfrm>
            <a:off x="6223439" y="3067468"/>
            <a:ext cx="163" cy="56132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순서도: 판단 246">
            <a:extLst>
              <a:ext uri="{FF2B5EF4-FFF2-40B4-BE49-F238E27FC236}">
                <a16:creationId xmlns:a16="http://schemas.microsoft.com/office/drawing/2014/main" id="{52E5C0F5-0F1A-952A-148C-4A020355EF5F}"/>
              </a:ext>
            </a:extLst>
          </p:cNvPr>
          <p:cNvSpPr/>
          <p:nvPr/>
        </p:nvSpPr>
        <p:spPr>
          <a:xfrm>
            <a:off x="5709089" y="280076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변경 계약</a:t>
            </a:r>
            <a:endParaRPr lang="en-US" altLang="ko-KR" sz="700" dirty="0"/>
          </a:p>
          <a:p>
            <a:pPr algn="ctr"/>
            <a:r>
              <a:rPr lang="ko-KR" altLang="en-US" sz="700" dirty="0"/>
              <a:t>불필요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248" name="모서리가 둥근 직사각형 29">
            <a:extLst>
              <a:ext uri="{FF2B5EF4-FFF2-40B4-BE49-F238E27FC236}">
                <a16:creationId xmlns:a16="http://schemas.microsoft.com/office/drawing/2014/main" id="{F84F162A-F843-C5C5-B149-7CB244DFC020}"/>
              </a:ext>
            </a:extLst>
          </p:cNvPr>
          <p:cNvSpPr/>
          <p:nvPr/>
        </p:nvSpPr>
        <p:spPr>
          <a:xfrm>
            <a:off x="5703395" y="4469765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정산</a:t>
            </a:r>
          </a:p>
        </p:txBody>
      </p:sp>
      <p:sp>
        <p:nvSpPr>
          <p:cNvPr id="253" name="순서도: 판단 252">
            <a:extLst>
              <a:ext uri="{FF2B5EF4-FFF2-40B4-BE49-F238E27FC236}">
                <a16:creationId xmlns:a16="http://schemas.microsoft.com/office/drawing/2014/main" id="{84A4B3EC-6E0F-9024-FEF3-82D3D4CC8DD3}"/>
              </a:ext>
            </a:extLst>
          </p:cNvPr>
          <p:cNvSpPr/>
          <p:nvPr/>
        </p:nvSpPr>
        <p:spPr>
          <a:xfrm>
            <a:off x="5709089" y="3628796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건설사</a:t>
            </a:r>
            <a:endParaRPr lang="en-US" altLang="ko-KR" sz="700" dirty="0"/>
          </a:p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54" name="직선 화살표 연결선 253">
            <a:extLst>
              <a:ext uri="{FF2B5EF4-FFF2-40B4-BE49-F238E27FC236}">
                <a16:creationId xmlns:a16="http://schemas.microsoft.com/office/drawing/2014/main" id="{983ECCBA-D7B5-9FB6-2AB5-B855B4BF335F}"/>
              </a:ext>
            </a:extLst>
          </p:cNvPr>
          <p:cNvCxnSpPr>
            <a:cxnSpLocks/>
            <a:stCxn id="253" idx="2"/>
            <a:endCxn id="248" idx="0"/>
          </p:cNvCxnSpPr>
          <p:nvPr/>
        </p:nvCxnSpPr>
        <p:spPr>
          <a:xfrm flipH="1">
            <a:off x="6217745" y="3895496"/>
            <a:ext cx="5694" cy="57426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7" name="꺾인 연결선 95">
            <a:extLst>
              <a:ext uri="{FF2B5EF4-FFF2-40B4-BE49-F238E27FC236}">
                <a16:creationId xmlns:a16="http://schemas.microsoft.com/office/drawing/2014/main" id="{221C4A83-4783-00AA-C51A-059F30947876}"/>
              </a:ext>
            </a:extLst>
          </p:cNvPr>
          <p:cNvCxnSpPr>
            <a:cxnSpLocks/>
            <a:stCxn id="253" idx="3"/>
            <a:endCxn id="242" idx="3"/>
          </p:cNvCxnSpPr>
          <p:nvPr/>
        </p:nvCxnSpPr>
        <p:spPr>
          <a:xfrm flipV="1">
            <a:off x="6737789" y="1275964"/>
            <a:ext cx="163" cy="2486182"/>
          </a:xfrm>
          <a:prstGeom prst="bentConnector3">
            <a:avLst>
              <a:gd name="adj1" fmla="val 140345399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8" name="모서리가 둥근 직사각형 29">
            <a:extLst>
              <a:ext uri="{FF2B5EF4-FFF2-40B4-BE49-F238E27FC236}">
                <a16:creationId xmlns:a16="http://schemas.microsoft.com/office/drawing/2014/main" id="{151623C0-3F6C-7AE9-119B-01D5F15C0250}"/>
              </a:ext>
            </a:extLst>
          </p:cNvPr>
          <p:cNvSpPr/>
          <p:nvPr/>
        </p:nvSpPr>
        <p:spPr>
          <a:xfrm>
            <a:off x="7498313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변경 계약 작성</a:t>
            </a:r>
          </a:p>
        </p:txBody>
      </p:sp>
      <p:cxnSp>
        <p:nvCxnSpPr>
          <p:cNvPr id="269" name="직선 화살표 연결선 268">
            <a:extLst>
              <a:ext uri="{FF2B5EF4-FFF2-40B4-BE49-F238E27FC236}">
                <a16:creationId xmlns:a16="http://schemas.microsoft.com/office/drawing/2014/main" id="{60B0E4FC-E67E-7007-DF75-D9422B65319D}"/>
              </a:ext>
            </a:extLst>
          </p:cNvPr>
          <p:cNvCxnSpPr>
            <a:cxnSpLocks/>
            <a:stCxn id="268" idx="2"/>
          </p:cNvCxnSpPr>
          <p:nvPr/>
        </p:nvCxnSpPr>
        <p:spPr>
          <a:xfrm flipH="1">
            <a:off x="8012330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모서리가 둥근 직사각형 29">
            <a:extLst>
              <a:ext uri="{FF2B5EF4-FFF2-40B4-BE49-F238E27FC236}">
                <a16:creationId xmlns:a16="http://schemas.microsoft.com/office/drawing/2014/main" id="{31D4231F-10C5-F945-D1AE-1D18AACB98DB}"/>
              </a:ext>
            </a:extLst>
          </p:cNvPr>
          <p:cNvSpPr/>
          <p:nvPr/>
        </p:nvSpPr>
        <p:spPr>
          <a:xfrm>
            <a:off x="7504657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변경 계약 진행</a:t>
            </a:r>
          </a:p>
        </p:txBody>
      </p:sp>
      <p:sp>
        <p:nvSpPr>
          <p:cNvPr id="273" name="순서도: 판단 272">
            <a:extLst>
              <a:ext uri="{FF2B5EF4-FFF2-40B4-BE49-F238E27FC236}">
                <a16:creationId xmlns:a16="http://schemas.microsoft.com/office/drawing/2014/main" id="{071EA2B0-0A00-D17F-2003-2BC1920FC1D7}"/>
              </a:ext>
            </a:extLst>
          </p:cNvPr>
          <p:cNvSpPr/>
          <p:nvPr/>
        </p:nvSpPr>
        <p:spPr>
          <a:xfrm>
            <a:off x="7504331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74" name="직선 화살표 연결선 273">
            <a:extLst>
              <a:ext uri="{FF2B5EF4-FFF2-40B4-BE49-F238E27FC236}">
                <a16:creationId xmlns:a16="http://schemas.microsoft.com/office/drawing/2014/main" id="{D49DB72F-D219-EA50-03CE-E302838408F2}"/>
              </a:ext>
            </a:extLst>
          </p:cNvPr>
          <p:cNvCxnSpPr>
            <a:cxnSpLocks/>
            <a:stCxn id="273" idx="2"/>
            <a:endCxn id="270" idx="0"/>
          </p:cNvCxnSpPr>
          <p:nvPr/>
        </p:nvCxnSpPr>
        <p:spPr>
          <a:xfrm>
            <a:off x="8018681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순서도: 판단 276">
            <a:extLst>
              <a:ext uri="{FF2B5EF4-FFF2-40B4-BE49-F238E27FC236}">
                <a16:creationId xmlns:a16="http://schemas.microsoft.com/office/drawing/2014/main" id="{5E7519A8-96BF-F5D7-9205-F3D9D16A344E}"/>
              </a:ext>
            </a:extLst>
          </p:cNvPr>
          <p:cNvSpPr/>
          <p:nvPr/>
        </p:nvSpPr>
        <p:spPr>
          <a:xfrm>
            <a:off x="7504331" y="363744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건설사</a:t>
            </a:r>
            <a:endParaRPr lang="en-US" altLang="ko-KR" sz="700" dirty="0"/>
          </a:p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78" name="직선 화살표 연결선 277">
            <a:extLst>
              <a:ext uri="{FF2B5EF4-FFF2-40B4-BE49-F238E27FC236}">
                <a16:creationId xmlns:a16="http://schemas.microsoft.com/office/drawing/2014/main" id="{2FD557F9-2A9E-4502-E5F8-BBFA4C643D6F}"/>
              </a:ext>
            </a:extLst>
          </p:cNvPr>
          <p:cNvCxnSpPr>
            <a:cxnSpLocks/>
            <a:stCxn id="270" idx="2"/>
            <a:endCxn id="277" idx="0"/>
          </p:cNvCxnSpPr>
          <p:nvPr/>
        </p:nvCxnSpPr>
        <p:spPr>
          <a:xfrm flipH="1">
            <a:off x="8018681" y="3073180"/>
            <a:ext cx="326" cy="56426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9" name="꺾인 연결선 95">
            <a:extLst>
              <a:ext uri="{FF2B5EF4-FFF2-40B4-BE49-F238E27FC236}">
                <a16:creationId xmlns:a16="http://schemas.microsoft.com/office/drawing/2014/main" id="{3C342DC9-A454-3BE9-6F6B-D023A6EF3547}"/>
              </a:ext>
            </a:extLst>
          </p:cNvPr>
          <p:cNvCxnSpPr>
            <a:cxnSpLocks/>
            <a:stCxn id="273" idx="3"/>
            <a:endCxn id="268" idx="3"/>
          </p:cNvCxnSpPr>
          <p:nvPr/>
        </p:nvCxnSpPr>
        <p:spPr>
          <a:xfrm flipH="1" flipV="1">
            <a:off x="8527013" y="1275964"/>
            <a:ext cx="6018" cy="831547"/>
          </a:xfrm>
          <a:prstGeom prst="bentConnector3">
            <a:avLst>
              <a:gd name="adj1" fmla="val -3798604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꺾인 연결선 95">
            <a:extLst>
              <a:ext uri="{FF2B5EF4-FFF2-40B4-BE49-F238E27FC236}">
                <a16:creationId xmlns:a16="http://schemas.microsoft.com/office/drawing/2014/main" id="{8F04DBB1-A514-3B42-B994-25B93480C111}"/>
              </a:ext>
            </a:extLst>
          </p:cNvPr>
          <p:cNvCxnSpPr>
            <a:cxnSpLocks/>
            <a:stCxn id="247" idx="3"/>
            <a:endCxn id="268" idx="1"/>
          </p:cNvCxnSpPr>
          <p:nvPr/>
        </p:nvCxnSpPr>
        <p:spPr>
          <a:xfrm flipV="1">
            <a:off x="6737789" y="1275964"/>
            <a:ext cx="760524" cy="1658154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1" name="모서리가 둥근 직사각형 29">
            <a:extLst>
              <a:ext uri="{FF2B5EF4-FFF2-40B4-BE49-F238E27FC236}">
                <a16:creationId xmlns:a16="http://schemas.microsoft.com/office/drawing/2014/main" id="{983C00F0-DC78-0A06-01F7-D5E6F63616F6}"/>
              </a:ext>
            </a:extLst>
          </p:cNvPr>
          <p:cNvSpPr/>
          <p:nvPr/>
        </p:nvSpPr>
        <p:spPr>
          <a:xfrm>
            <a:off x="7504657" y="4465475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변경 계약 완료</a:t>
            </a:r>
          </a:p>
        </p:txBody>
      </p:sp>
      <p:cxnSp>
        <p:nvCxnSpPr>
          <p:cNvPr id="292" name="직선 화살표 연결선 291">
            <a:extLst>
              <a:ext uri="{FF2B5EF4-FFF2-40B4-BE49-F238E27FC236}">
                <a16:creationId xmlns:a16="http://schemas.microsoft.com/office/drawing/2014/main" id="{2288EC31-EE54-BD96-08D7-8F7C6A5227FF}"/>
              </a:ext>
            </a:extLst>
          </p:cNvPr>
          <p:cNvCxnSpPr>
            <a:cxnSpLocks/>
            <a:stCxn id="277" idx="2"/>
            <a:endCxn id="291" idx="0"/>
          </p:cNvCxnSpPr>
          <p:nvPr/>
        </p:nvCxnSpPr>
        <p:spPr>
          <a:xfrm>
            <a:off x="8018681" y="3904148"/>
            <a:ext cx="326" cy="56132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꺾인 연결선 95">
            <a:extLst>
              <a:ext uri="{FF2B5EF4-FFF2-40B4-BE49-F238E27FC236}">
                <a16:creationId xmlns:a16="http://schemas.microsoft.com/office/drawing/2014/main" id="{6DA82369-1422-54B5-9DC8-200231372FF1}"/>
              </a:ext>
            </a:extLst>
          </p:cNvPr>
          <p:cNvCxnSpPr>
            <a:cxnSpLocks/>
            <a:stCxn id="277" idx="3"/>
            <a:endCxn id="268" idx="3"/>
          </p:cNvCxnSpPr>
          <p:nvPr/>
        </p:nvCxnSpPr>
        <p:spPr>
          <a:xfrm flipH="1" flipV="1">
            <a:off x="8527013" y="1275964"/>
            <a:ext cx="6018" cy="2494834"/>
          </a:xfrm>
          <a:prstGeom prst="bentConnector3">
            <a:avLst>
              <a:gd name="adj1" fmla="val -3798604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순서도: 판단 12">
            <a:extLst>
              <a:ext uri="{FF2B5EF4-FFF2-40B4-BE49-F238E27FC236}">
                <a16:creationId xmlns:a16="http://schemas.microsoft.com/office/drawing/2014/main" id="{E29D6E03-E2A5-EE82-379B-0E77971534E1}"/>
              </a:ext>
            </a:extLst>
          </p:cNvPr>
          <p:cNvSpPr/>
          <p:nvPr/>
        </p:nvSpPr>
        <p:spPr>
          <a:xfrm>
            <a:off x="343058" y="197278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260DFC10-278F-634F-CDAA-855263C4A9D8}"/>
              </a:ext>
            </a:extLst>
          </p:cNvPr>
          <p:cNvCxnSpPr>
            <a:cxnSpLocks/>
            <a:stCxn id="13" idx="2"/>
            <a:endCxn id="29" idx="0"/>
          </p:cNvCxnSpPr>
          <p:nvPr/>
        </p:nvCxnSpPr>
        <p:spPr>
          <a:xfrm>
            <a:off x="857408" y="2239487"/>
            <a:ext cx="6181" cy="56699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꺾인 연결선 95">
            <a:extLst>
              <a:ext uri="{FF2B5EF4-FFF2-40B4-BE49-F238E27FC236}">
                <a16:creationId xmlns:a16="http://schemas.microsoft.com/office/drawing/2014/main" id="{E6C1FD45-C080-674C-E89A-D03D34765F0F}"/>
              </a:ext>
            </a:extLst>
          </p:cNvPr>
          <p:cNvCxnSpPr>
            <a:cxnSpLocks/>
            <a:stCxn id="13" idx="3"/>
            <a:endCxn id="20" idx="3"/>
          </p:cNvCxnSpPr>
          <p:nvPr/>
        </p:nvCxnSpPr>
        <p:spPr>
          <a:xfrm flipV="1">
            <a:off x="1371758" y="1275964"/>
            <a:ext cx="163" cy="830173"/>
          </a:xfrm>
          <a:prstGeom prst="bentConnector3">
            <a:avLst>
              <a:gd name="adj1" fmla="val 140345399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순서도: 판단 7">
            <a:extLst>
              <a:ext uri="{FF2B5EF4-FFF2-40B4-BE49-F238E27FC236}">
                <a16:creationId xmlns:a16="http://schemas.microsoft.com/office/drawing/2014/main" id="{59C3E986-6BF7-1059-02EF-694401E98C24}"/>
              </a:ext>
            </a:extLst>
          </p:cNvPr>
          <p:cNvSpPr/>
          <p:nvPr/>
        </p:nvSpPr>
        <p:spPr>
          <a:xfrm>
            <a:off x="3928489" y="4463213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이슈 없음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11" name="꺾인 연결선 95">
            <a:extLst>
              <a:ext uri="{FF2B5EF4-FFF2-40B4-BE49-F238E27FC236}">
                <a16:creationId xmlns:a16="http://schemas.microsoft.com/office/drawing/2014/main" id="{0FC424FB-0A6F-9C24-1C6C-DE91460B7280}"/>
              </a:ext>
            </a:extLst>
          </p:cNvPr>
          <p:cNvCxnSpPr>
            <a:cxnSpLocks/>
            <a:stCxn id="8" idx="3"/>
            <a:endCxn id="288" idx="3"/>
          </p:cNvCxnSpPr>
          <p:nvPr/>
        </p:nvCxnSpPr>
        <p:spPr>
          <a:xfrm>
            <a:off x="4957189" y="4596563"/>
            <a:ext cx="6677" cy="1651379"/>
          </a:xfrm>
          <a:prstGeom prst="bentConnector3">
            <a:avLst>
              <a:gd name="adj1" fmla="val 3523693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순서도: 판단 6">
            <a:extLst>
              <a:ext uri="{FF2B5EF4-FFF2-40B4-BE49-F238E27FC236}">
                <a16:creationId xmlns:a16="http://schemas.microsoft.com/office/drawing/2014/main" id="{CDC27DF4-0563-830B-0F96-36804579E6AA}"/>
              </a:ext>
            </a:extLst>
          </p:cNvPr>
          <p:cNvSpPr/>
          <p:nvPr/>
        </p:nvSpPr>
        <p:spPr>
          <a:xfrm>
            <a:off x="5709089" y="196627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15D2AE8D-3EF2-3A44-5C21-2E5912F272C9}"/>
              </a:ext>
            </a:extLst>
          </p:cNvPr>
          <p:cNvCxnSpPr>
            <a:cxnSpLocks/>
            <a:stCxn id="7" idx="2"/>
            <a:endCxn id="247" idx="0"/>
          </p:cNvCxnSpPr>
          <p:nvPr/>
        </p:nvCxnSpPr>
        <p:spPr>
          <a:xfrm>
            <a:off x="6223439" y="2232970"/>
            <a:ext cx="0" cy="567798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꺾인 연결선 95">
            <a:extLst>
              <a:ext uri="{FF2B5EF4-FFF2-40B4-BE49-F238E27FC236}">
                <a16:creationId xmlns:a16="http://schemas.microsoft.com/office/drawing/2014/main" id="{F0DFDA4E-89C6-D6B7-4CEC-C6D8A16AC131}"/>
              </a:ext>
            </a:extLst>
          </p:cNvPr>
          <p:cNvCxnSpPr>
            <a:cxnSpLocks/>
            <a:stCxn id="7" idx="3"/>
            <a:endCxn id="242" idx="3"/>
          </p:cNvCxnSpPr>
          <p:nvPr/>
        </p:nvCxnSpPr>
        <p:spPr>
          <a:xfrm flipV="1">
            <a:off x="6737789" y="1275964"/>
            <a:ext cx="163" cy="823656"/>
          </a:xfrm>
          <a:prstGeom prst="bentConnector3">
            <a:avLst>
              <a:gd name="adj1" fmla="val 140345399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모서리가 둥근 직사각형 29">
            <a:extLst>
              <a:ext uri="{FF2B5EF4-FFF2-40B4-BE49-F238E27FC236}">
                <a16:creationId xmlns:a16="http://schemas.microsoft.com/office/drawing/2014/main" id="{E6913BAE-1E81-AC5C-9A4A-8435F9545EB9}"/>
              </a:ext>
            </a:extLst>
          </p:cNvPr>
          <p:cNvSpPr/>
          <p:nvPr/>
        </p:nvSpPr>
        <p:spPr>
          <a:xfrm>
            <a:off x="2133543" y="4461115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신규 인력 회원가입</a:t>
            </a:r>
          </a:p>
        </p:txBody>
      </p:sp>
      <p:sp>
        <p:nvSpPr>
          <p:cNvPr id="192" name="순서도: 판단 191">
            <a:extLst>
              <a:ext uri="{FF2B5EF4-FFF2-40B4-BE49-F238E27FC236}">
                <a16:creationId xmlns:a16="http://schemas.microsoft.com/office/drawing/2014/main" id="{4B316CE9-F242-C14D-E14D-4ACB58F2A389}"/>
              </a:ext>
            </a:extLst>
          </p:cNvPr>
          <p:cNvSpPr/>
          <p:nvPr/>
        </p:nvSpPr>
        <p:spPr>
          <a:xfrm>
            <a:off x="2133217" y="3628796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신규 인력 </a:t>
            </a:r>
            <a:endParaRPr lang="en-US" altLang="ko-KR" sz="700" dirty="0"/>
          </a:p>
          <a:p>
            <a:pPr algn="ctr"/>
            <a:r>
              <a:rPr lang="ko-KR" altLang="en-US" sz="700" dirty="0"/>
              <a:t>배치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193" name="직선 화살표 연결선 192">
            <a:extLst>
              <a:ext uri="{FF2B5EF4-FFF2-40B4-BE49-F238E27FC236}">
                <a16:creationId xmlns:a16="http://schemas.microsoft.com/office/drawing/2014/main" id="{E793A5FA-FA5D-9DC7-8258-66DFABF610E9}"/>
              </a:ext>
            </a:extLst>
          </p:cNvPr>
          <p:cNvCxnSpPr>
            <a:cxnSpLocks/>
            <a:stCxn id="192" idx="2"/>
            <a:endCxn id="63" idx="0"/>
          </p:cNvCxnSpPr>
          <p:nvPr/>
        </p:nvCxnSpPr>
        <p:spPr>
          <a:xfrm>
            <a:off x="2647567" y="3895496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화살표 연결선 203">
            <a:extLst>
              <a:ext uri="{FF2B5EF4-FFF2-40B4-BE49-F238E27FC236}">
                <a16:creationId xmlns:a16="http://schemas.microsoft.com/office/drawing/2014/main" id="{4963D3D2-07E6-F018-2F8A-98F04210CF1F}"/>
              </a:ext>
            </a:extLst>
          </p:cNvPr>
          <p:cNvCxnSpPr>
            <a:cxnSpLocks/>
            <a:stCxn id="63" idx="2"/>
            <a:endCxn id="250" idx="0"/>
          </p:cNvCxnSpPr>
          <p:nvPr/>
        </p:nvCxnSpPr>
        <p:spPr>
          <a:xfrm flipH="1">
            <a:off x="2644026" y="4727815"/>
            <a:ext cx="3867" cy="56998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꺾인 연결선 95">
            <a:extLst>
              <a:ext uri="{FF2B5EF4-FFF2-40B4-BE49-F238E27FC236}">
                <a16:creationId xmlns:a16="http://schemas.microsoft.com/office/drawing/2014/main" id="{617B8419-E27B-1427-0956-D9B247354BA4}"/>
              </a:ext>
            </a:extLst>
          </p:cNvPr>
          <p:cNvCxnSpPr>
            <a:cxnSpLocks/>
            <a:stCxn id="192" idx="1"/>
            <a:endCxn id="250" idx="1"/>
          </p:cNvCxnSpPr>
          <p:nvPr/>
        </p:nvCxnSpPr>
        <p:spPr>
          <a:xfrm rot="10800000" flipV="1">
            <a:off x="2129677" y="3762145"/>
            <a:ext cx="3541" cy="1668999"/>
          </a:xfrm>
          <a:prstGeom prst="bentConnector3">
            <a:avLst>
              <a:gd name="adj1" fmla="val 6555803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5" name="꺾인 연결선 68">
            <a:extLst>
              <a:ext uri="{FF2B5EF4-FFF2-40B4-BE49-F238E27FC236}">
                <a16:creationId xmlns:a16="http://schemas.microsoft.com/office/drawing/2014/main" id="{5023E6B2-B765-1E39-48E5-87C22389C0E0}"/>
              </a:ext>
            </a:extLst>
          </p:cNvPr>
          <p:cNvCxnSpPr>
            <a:cxnSpLocks/>
            <a:stCxn id="250" idx="3"/>
            <a:endCxn id="60" idx="1"/>
          </p:cNvCxnSpPr>
          <p:nvPr/>
        </p:nvCxnSpPr>
        <p:spPr>
          <a:xfrm flipV="1">
            <a:off x="3158376" y="2106137"/>
            <a:ext cx="776790" cy="3325008"/>
          </a:xfrm>
          <a:prstGeom prst="bentConnector3">
            <a:avLst>
              <a:gd name="adj1" fmla="val 7244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0" name="모서리가 둥근 직사각형 29">
            <a:extLst>
              <a:ext uri="{FF2B5EF4-FFF2-40B4-BE49-F238E27FC236}">
                <a16:creationId xmlns:a16="http://schemas.microsoft.com/office/drawing/2014/main" id="{DE959EFB-2C8C-4BE4-89E2-7BDE280A5643}"/>
              </a:ext>
            </a:extLst>
          </p:cNvPr>
          <p:cNvSpPr/>
          <p:nvPr/>
        </p:nvSpPr>
        <p:spPr>
          <a:xfrm>
            <a:off x="2129676" y="5297795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작업자 할당</a:t>
            </a:r>
          </a:p>
        </p:txBody>
      </p:sp>
      <p:cxnSp>
        <p:nvCxnSpPr>
          <p:cNvPr id="282" name="직선 화살표 연결선 281">
            <a:extLst>
              <a:ext uri="{FF2B5EF4-FFF2-40B4-BE49-F238E27FC236}">
                <a16:creationId xmlns:a16="http://schemas.microsoft.com/office/drawing/2014/main" id="{AA8D25A1-838A-2DD0-DCB3-27EA39D85061}"/>
              </a:ext>
            </a:extLst>
          </p:cNvPr>
          <p:cNvCxnSpPr>
            <a:cxnSpLocks/>
            <a:stCxn id="250" idx="2"/>
            <a:endCxn id="56" idx="0"/>
          </p:cNvCxnSpPr>
          <p:nvPr/>
        </p:nvCxnSpPr>
        <p:spPr>
          <a:xfrm>
            <a:off x="2644026" y="5564495"/>
            <a:ext cx="6344" cy="55009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99902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1B92-36B1-ED18-F5E3-C85E5D18C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9EC4F3-63AA-5E14-16BD-DDC8C56665E1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프로젝트관리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0528428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A4BE63-EA12-80F4-40DC-94ECF0D12E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786B082-4E60-BE14-EA58-2203FC8D87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288B61C-DDA8-C010-B0E8-7676CF99295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F83AB0C-5808-16FE-CED1-7B3E50197EE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67941795"/>
              </p:ext>
            </p:extLst>
          </p:nvPr>
        </p:nvGraphicFramePr>
        <p:xfrm>
          <a:off x="7086600" y="501650"/>
          <a:ext cx="2057400" cy="5254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계약완료 시 프로젝트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96211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선택 시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(4)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‘2025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’,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“1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표시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 회사 목록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년월일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헤더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좌우 스크롤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종료일 기준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(6)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정가운데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블록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[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누계기성율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%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계약기간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실행 관리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프로젝트 선택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색상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):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회색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파란색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긴급 이슈 보고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기준선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C7CA9BF-A464-CCA7-6EB8-BDF45C009A1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28CED16-9C4B-8CE6-15A0-679B6A2E6F4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530D7B2-E1B7-0D42-FAF8-00C7C37BECA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45CBDD0-8FBA-0CD2-28C8-3CE186245BE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E2461E0-97FC-31BD-FD5E-1FA952DE50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DC117E4-5883-D1E6-4020-83F4FA4DA0F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6D8B982-E072-D3EE-13D7-CDA6EE49A4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DFB3E8A-9EFC-7F21-C61F-867A3B22469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090A84-D253-DDDF-0AB1-7C1420241AA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FD442CD-ADFB-C75D-91DC-3663046B158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4934872-2084-07A1-E468-D7E030478B6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8D4F523-1FF7-B011-E838-217941541C4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BB42CEE-978E-1FFF-8AE9-9F211C03F37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44924D8-4A8F-1B62-FC27-76EBB3DEBA3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388D28E-ECB7-A5C2-3C42-734EDAAD3D9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3F90B05-F4FD-C97A-8F32-D99B84EB44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DF7FC2-4D7A-0E2E-976E-425176CB152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BAE8DF5-DB41-E76E-DDF5-F2268685E6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0554767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021333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174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프로젝트실행관리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83507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328D906-C009-E6BE-E38E-2490C1CC62C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E835E4F-2405-966F-574D-22731A1CF45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프로젝트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D9FFD3A-3096-380E-34C3-3FCEED32F90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프로젝트를 관리합니다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3239596-F751-3FA3-9D5F-72AD93AF9470}"/>
              </a:ext>
            </a:extLst>
          </p:cNvPr>
          <p:cNvSpPr/>
          <p:nvPr/>
        </p:nvSpPr>
        <p:spPr>
          <a:xfrm>
            <a:off x="3269617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6" name="Picture 2" descr="C:\Users\t-dantay\Documents\First24\calendar1.png">
            <a:extLst>
              <a:ext uri="{FF2B5EF4-FFF2-40B4-BE49-F238E27FC236}">
                <a16:creationId xmlns:a16="http://schemas.microsoft.com/office/drawing/2014/main" id="{D1A116CC-F4A2-4491-1CB9-C2E126C3E80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9902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3950191D-411B-5DC6-9562-DDCFD2F4C129}"/>
              </a:ext>
            </a:extLst>
          </p:cNvPr>
          <p:cNvSpPr/>
          <p:nvPr/>
        </p:nvSpPr>
        <p:spPr>
          <a:xfrm>
            <a:off x="5020249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14096226-933E-53F4-2326-53666CF4CA9E}"/>
              </a:ext>
            </a:extLst>
          </p:cNvPr>
          <p:cNvSpPr/>
          <p:nvPr/>
        </p:nvSpPr>
        <p:spPr>
          <a:xfrm>
            <a:off x="6077497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394A495-CAA2-EA58-78FE-BAA5D9A7EE63}"/>
              </a:ext>
            </a:extLst>
          </p:cNvPr>
          <p:cNvSpPr/>
          <p:nvPr/>
        </p:nvSpPr>
        <p:spPr>
          <a:xfrm>
            <a:off x="642088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5ED823B-4F2B-99DD-1DFD-6C0A7E461C51}"/>
              </a:ext>
            </a:extLst>
          </p:cNvPr>
          <p:cNvSpPr/>
          <p:nvPr/>
        </p:nvSpPr>
        <p:spPr>
          <a:xfrm>
            <a:off x="539456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DBC96F12-C70C-960B-EAF1-82534D64C6A1}"/>
              </a:ext>
            </a:extLst>
          </p:cNvPr>
          <p:cNvSpPr/>
          <p:nvPr/>
        </p:nvSpPr>
        <p:spPr>
          <a:xfrm>
            <a:off x="573794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1FE84749-A5D7-FEA5-EE97-91A3CF24ED01}"/>
              </a:ext>
            </a:extLst>
          </p:cNvPr>
          <p:cNvSpPr/>
          <p:nvPr/>
        </p:nvSpPr>
        <p:spPr>
          <a:xfrm>
            <a:off x="4579219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CD6957FD-5B03-F80E-7780-8E0D6BE4328D}"/>
              </a:ext>
            </a:extLst>
          </p:cNvPr>
          <p:cNvSpPr/>
          <p:nvPr/>
        </p:nvSpPr>
        <p:spPr>
          <a:xfrm>
            <a:off x="1311467" y="2573194"/>
            <a:ext cx="5433246" cy="3872307"/>
          </a:xfrm>
          <a:prstGeom prst="roundRect">
            <a:avLst>
              <a:gd name="adj" fmla="val 33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F9F7ED8-835C-84D5-F3BF-E9D46B836C5E}"/>
              </a:ext>
            </a:extLst>
          </p:cNvPr>
          <p:cNvSpPr/>
          <p:nvPr/>
        </p:nvSpPr>
        <p:spPr>
          <a:xfrm>
            <a:off x="1397112" y="267063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프로젝트 일정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96C70DED-0933-3BE5-A2A0-832097E563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7754590"/>
              </p:ext>
            </p:extLst>
          </p:nvPr>
        </p:nvGraphicFramePr>
        <p:xfrm>
          <a:off x="1476001" y="2927030"/>
          <a:ext cx="5122403" cy="33175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40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649886013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2609304216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170670117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3488472126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2741183320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2625404779"/>
                    </a:ext>
                  </a:extLst>
                </a:gridCol>
                <a:gridCol w="394031">
                  <a:extLst>
                    <a:ext uri="{9D8B030D-6E8A-4147-A177-3AD203B41FA5}">
                      <a16:colId xmlns:a16="http://schemas.microsoft.com/office/drawing/2014/main" val="3755513659"/>
                    </a:ext>
                  </a:extLst>
                </a:gridCol>
              </a:tblGrid>
              <a:tr h="145312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2024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l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2025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5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7522620"/>
                  </a:ext>
                </a:extLst>
              </a:tr>
              <a:tr h="23087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27816"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</a:tbl>
          </a:graphicData>
        </a:graphic>
      </p:graphicFrame>
      <p:sp>
        <p:nvSpPr>
          <p:cNvPr id="59" name="모서리가 둥근 직사각형 113">
            <a:extLst>
              <a:ext uri="{FF2B5EF4-FFF2-40B4-BE49-F238E27FC236}">
                <a16:creationId xmlns:a16="http://schemas.microsoft.com/office/drawing/2014/main" id="{AE7FD382-15BE-E673-DAC4-68603FA26335}"/>
              </a:ext>
            </a:extLst>
          </p:cNvPr>
          <p:cNvSpPr/>
          <p:nvPr/>
        </p:nvSpPr>
        <p:spPr>
          <a:xfrm>
            <a:off x="1517910" y="3367351"/>
            <a:ext cx="2217182" cy="172865"/>
          </a:xfrm>
          <a:prstGeom prst="roundRect">
            <a:avLst>
              <a:gd name="adj" fmla="val 26126"/>
            </a:avLst>
          </a:prstGeom>
          <a:solidFill>
            <a:schemeClr val="bg1">
              <a:lumMod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회사명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100%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모서리가 둥근 직사각형 113">
            <a:extLst>
              <a:ext uri="{FF2B5EF4-FFF2-40B4-BE49-F238E27FC236}">
                <a16:creationId xmlns:a16="http://schemas.microsoft.com/office/drawing/2014/main" id="{4038B268-E5F0-020A-BD71-ABC515E26C17}"/>
              </a:ext>
            </a:extLst>
          </p:cNvPr>
          <p:cNvSpPr/>
          <p:nvPr/>
        </p:nvSpPr>
        <p:spPr>
          <a:xfrm>
            <a:off x="2718939" y="3583873"/>
            <a:ext cx="2822031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회사명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85.5%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모서리가 둥근 직사각형 113">
            <a:extLst>
              <a:ext uri="{FF2B5EF4-FFF2-40B4-BE49-F238E27FC236}">
                <a16:creationId xmlns:a16="http://schemas.microsoft.com/office/drawing/2014/main" id="{2136165D-1D6A-5613-8FAF-95CAED01020A}"/>
              </a:ext>
            </a:extLst>
          </p:cNvPr>
          <p:cNvSpPr/>
          <p:nvPr/>
        </p:nvSpPr>
        <p:spPr>
          <a:xfrm>
            <a:off x="3494492" y="3805224"/>
            <a:ext cx="2559733" cy="172865"/>
          </a:xfrm>
          <a:prstGeom prst="roundRect">
            <a:avLst>
              <a:gd name="adj" fmla="val 26126"/>
            </a:avLst>
          </a:prstGeom>
          <a:solidFill>
            <a:srgbClr val="FF0000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회사명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15.3%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모서리가 둥근 직사각형 113">
            <a:extLst>
              <a:ext uri="{FF2B5EF4-FFF2-40B4-BE49-F238E27FC236}">
                <a16:creationId xmlns:a16="http://schemas.microsoft.com/office/drawing/2014/main" id="{92C206FB-A179-854F-CA4C-94D5C5FC9444}"/>
              </a:ext>
            </a:extLst>
          </p:cNvPr>
          <p:cNvSpPr/>
          <p:nvPr/>
        </p:nvSpPr>
        <p:spPr>
          <a:xfrm>
            <a:off x="3494492" y="4032437"/>
            <a:ext cx="1393262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회사명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85.5%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모서리가 둥근 직사각형 113">
            <a:extLst>
              <a:ext uri="{FF2B5EF4-FFF2-40B4-BE49-F238E27FC236}">
                <a16:creationId xmlns:a16="http://schemas.microsoft.com/office/drawing/2014/main" id="{F290E87D-8C15-F198-DC07-0E4CED48A9E8}"/>
              </a:ext>
            </a:extLst>
          </p:cNvPr>
          <p:cNvSpPr/>
          <p:nvPr/>
        </p:nvSpPr>
        <p:spPr>
          <a:xfrm>
            <a:off x="4259211" y="4463516"/>
            <a:ext cx="2300447" cy="172865"/>
          </a:xfrm>
          <a:prstGeom prst="roundRect">
            <a:avLst>
              <a:gd name="adj" fmla="val 26126"/>
            </a:avLst>
          </a:prstGeom>
          <a:solidFill>
            <a:srgbClr val="FF0000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회사명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85.5%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6AEB35BC-1912-3A14-1434-59D0D97D432F}"/>
              </a:ext>
            </a:extLst>
          </p:cNvPr>
          <p:cNvSpPr/>
          <p:nvPr/>
        </p:nvSpPr>
        <p:spPr>
          <a:xfrm>
            <a:off x="6015096" y="268044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9" name="모서리가 둥근 직사각형 113">
            <a:extLst>
              <a:ext uri="{FF2B5EF4-FFF2-40B4-BE49-F238E27FC236}">
                <a16:creationId xmlns:a16="http://schemas.microsoft.com/office/drawing/2014/main" id="{6448D28D-7E33-E785-3654-98D43C31CE41}"/>
              </a:ext>
            </a:extLst>
          </p:cNvPr>
          <p:cNvSpPr/>
          <p:nvPr/>
        </p:nvSpPr>
        <p:spPr>
          <a:xfrm>
            <a:off x="3880996" y="4242163"/>
            <a:ext cx="1659974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회사명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85.5%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B8D3A4DD-0E3B-EDBE-65AE-A1451E2ECA28}"/>
              </a:ext>
            </a:extLst>
          </p:cNvPr>
          <p:cNvSpPr/>
          <p:nvPr/>
        </p:nvSpPr>
        <p:spPr>
          <a:xfrm>
            <a:off x="5365375" y="268044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graphicFrame>
        <p:nvGraphicFramePr>
          <p:cNvPr id="103" name="표 102">
            <a:extLst>
              <a:ext uri="{FF2B5EF4-FFF2-40B4-BE49-F238E27FC236}">
                <a16:creationId xmlns:a16="http://schemas.microsoft.com/office/drawing/2014/main" id="{CF74AED1-219C-3AAD-026A-BCBFC392CE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0526229"/>
              </p:ext>
            </p:extLst>
          </p:nvPr>
        </p:nvGraphicFramePr>
        <p:xfrm>
          <a:off x="4474777" y="2670631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9AC9F55E-A310-1ABB-FC9D-49A892CE236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63590E6A-8C83-F4D1-AA81-06D0F504C89C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DDFCC56-92B2-1406-7495-C2690DDB34D8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98DFF7B-000D-A504-2E00-1517E0E5ACE4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프로젝트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4CECAAC-8406-6C7A-3BAB-A0BDA5D2D369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C7C7955-71F3-DA1E-FBC1-38065AF8BE40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53644AF-A28F-1243-C560-696E8D356905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프로젝트 진행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AFEA750-C852-CD00-E12C-12BA1E7857FE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81F00D9-03EE-F519-78E0-7A4DB707C1B4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D75E971-F5FD-CF3A-9636-0AF4D3F64AD4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프로젝트 완료</a:t>
            </a: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24EDCA69-02B7-CA30-442B-14338F856337}"/>
              </a:ext>
            </a:extLst>
          </p:cNvPr>
          <p:cNvSpPr/>
          <p:nvPr/>
        </p:nvSpPr>
        <p:spPr>
          <a:xfrm>
            <a:off x="1475006" y="29207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A7449707-28D0-5405-7523-453929901ADD}"/>
              </a:ext>
            </a:extLst>
          </p:cNvPr>
          <p:cNvSpPr/>
          <p:nvPr/>
        </p:nvSpPr>
        <p:spPr>
          <a:xfrm>
            <a:off x="4350851" y="25618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6D46012-FE62-6641-9F78-4D8B83A04CCB}"/>
              </a:ext>
            </a:extLst>
          </p:cNvPr>
          <p:cNvSpPr/>
          <p:nvPr/>
        </p:nvSpPr>
        <p:spPr>
          <a:xfrm>
            <a:off x="5371573" y="25618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270533F0-8D74-AE62-0EBD-E291D1852F3B}"/>
              </a:ext>
            </a:extLst>
          </p:cNvPr>
          <p:cNvSpPr/>
          <p:nvPr/>
        </p:nvSpPr>
        <p:spPr>
          <a:xfrm>
            <a:off x="6014343" y="25618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2DB4E7CF-2EAD-7D07-88EB-98C0417F0269}"/>
              </a:ext>
            </a:extLst>
          </p:cNvPr>
          <p:cNvSpPr/>
          <p:nvPr/>
        </p:nvSpPr>
        <p:spPr>
          <a:xfrm>
            <a:off x="1386573" y="33685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1FEF782A-369B-81B8-B0DC-16EC7A113C6D}"/>
              </a:ext>
            </a:extLst>
          </p:cNvPr>
          <p:cNvCxnSpPr>
            <a:cxnSpLocks/>
          </p:cNvCxnSpPr>
          <p:nvPr/>
        </p:nvCxnSpPr>
        <p:spPr>
          <a:xfrm>
            <a:off x="2450398" y="3320512"/>
            <a:ext cx="0" cy="2924081"/>
          </a:xfrm>
          <a:prstGeom prst="line">
            <a:avLst/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타원 52">
            <a:extLst>
              <a:ext uri="{FF2B5EF4-FFF2-40B4-BE49-F238E27FC236}">
                <a16:creationId xmlns:a16="http://schemas.microsoft.com/office/drawing/2014/main" id="{7F91A93D-787B-BE50-6A45-4F5371433EF0}"/>
              </a:ext>
            </a:extLst>
          </p:cNvPr>
          <p:cNvSpPr/>
          <p:nvPr/>
        </p:nvSpPr>
        <p:spPr>
          <a:xfrm>
            <a:off x="2370338" y="35643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46E8AD81-4E46-686E-391A-CBE9714817B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</p:spTree>
    <p:extLst>
      <p:ext uri="{BB962C8B-B14F-4D97-AF65-F5344CB8AC3E}">
        <p14:creationId xmlns:p14="http://schemas.microsoft.com/office/powerpoint/2010/main" val="89834836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FC709B-61C7-4149-60D4-7CAD53B4D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5BBC1A9-1197-B0F9-3269-362B51B6C2F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09502244"/>
              </p:ext>
            </p:extLst>
          </p:nvPr>
        </p:nvGraphicFramePr>
        <p:xfrm>
          <a:off x="7086600" y="501650"/>
          <a:ext cx="2057400" cy="46731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계약담당자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담당자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프로젝트 시작일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프로젝트 시작일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프로젝트 완료일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71424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실행 관리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프로젝트 선택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197905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20C9929-323F-4AAB-41E4-3A71D27E4AB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583F23D-161A-1D6D-3934-BE23D5C3A57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D811006-EAC7-E149-EE16-627849C1DB23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D762D9-5A10-69E0-204E-A95086076B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8170290"/>
              </p:ext>
            </p:extLst>
          </p:nvPr>
        </p:nvGraphicFramePr>
        <p:xfrm>
          <a:off x="182390" y="1138877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021333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90917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프로젝트실행관리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281162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22436D2-C912-2A94-28D9-AC71F1B22461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92022BF-1814-01E4-659D-335400FE2C13}"/>
              </a:ext>
            </a:extLst>
          </p:cNvPr>
          <p:cNvSpPr/>
          <p:nvPr/>
        </p:nvSpPr>
        <p:spPr>
          <a:xfrm>
            <a:off x="1308713" y="799657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D8C60C04-867C-DB12-1C33-6B9ADD29104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9780" y="825347"/>
            <a:ext cx="150640" cy="150640"/>
          </a:xfrm>
          <a:prstGeom prst="rect">
            <a:avLst/>
          </a:prstGeom>
        </p:spPr>
      </p:pic>
      <p:sp>
        <p:nvSpPr>
          <p:cNvPr id="47" name="직사각형 46">
            <a:extLst>
              <a:ext uri="{FF2B5EF4-FFF2-40B4-BE49-F238E27FC236}">
                <a16:creationId xmlns:a16="http://schemas.microsoft.com/office/drawing/2014/main" id="{5B16B57C-2CAE-3834-F026-7468D39AC874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CC766B8-AE54-7500-3F1A-81C4FFEB9AB6}"/>
              </a:ext>
            </a:extLst>
          </p:cNvPr>
          <p:cNvSpPr/>
          <p:nvPr/>
        </p:nvSpPr>
        <p:spPr>
          <a:xfrm>
            <a:off x="1341789" y="112759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F8EA3CD-E72B-D8B2-0310-9BAAD9F63990}"/>
              </a:ext>
            </a:extLst>
          </p:cNvPr>
          <p:cNvSpPr/>
          <p:nvPr/>
        </p:nvSpPr>
        <p:spPr>
          <a:xfrm>
            <a:off x="5540988" y="11223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7A6688E-49D5-06DC-AD83-4B50B2D44618}"/>
              </a:ext>
            </a:extLst>
          </p:cNvPr>
          <p:cNvSpPr/>
          <p:nvPr/>
        </p:nvSpPr>
        <p:spPr>
          <a:xfrm>
            <a:off x="6161400" y="11223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9737496-BC68-9F02-F6EE-D567D9ED59A0}"/>
              </a:ext>
            </a:extLst>
          </p:cNvPr>
          <p:cNvSpPr/>
          <p:nvPr/>
        </p:nvSpPr>
        <p:spPr>
          <a:xfrm>
            <a:off x="4920576" y="11223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D001A0EC-5A7A-DA5B-7F2A-21A6E88D3C10}"/>
              </a:ext>
            </a:extLst>
          </p:cNvPr>
          <p:cNvSpPr/>
          <p:nvPr/>
        </p:nvSpPr>
        <p:spPr>
          <a:xfrm>
            <a:off x="4300164" y="11223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C365992-3965-70AB-4402-383571C990A3}"/>
              </a:ext>
            </a:extLst>
          </p:cNvPr>
          <p:cNvSpPr/>
          <p:nvPr/>
        </p:nvSpPr>
        <p:spPr>
          <a:xfrm>
            <a:off x="3679752" y="11223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B043BDD-D77C-F7A5-77C3-781646F648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0590540"/>
              </p:ext>
            </p:extLst>
          </p:nvPr>
        </p:nvGraphicFramePr>
        <p:xfrm>
          <a:off x="1308713" y="1384621"/>
          <a:ext cx="5435992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291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4197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41979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4197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41979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441979">
                  <a:extLst>
                    <a:ext uri="{9D8B030D-6E8A-4147-A177-3AD203B41FA5}">
                      <a16:colId xmlns:a16="http://schemas.microsoft.com/office/drawing/2014/main" val="1192753769"/>
                    </a:ext>
                  </a:extLst>
                </a:gridCol>
                <a:gridCol w="313566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416643">
                  <a:extLst>
                    <a:ext uri="{9D8B030D-6E8A-4147-A177-3AD203B41FA5}">
                      <a16:colId xmlns:a16="http://schemas.microsoft.com/office/drawing/2014/main" val="2602336021"/>
                    </a:ext>
                  </a:extLst>
                </a:gridCol>
                <a:gridCol w="416643">
                  <a:extLst>
                    <a:ext uri="{9D8B030D-6E8A-4147-A177-3AD203B41FA5}">
                      <a16:colId xmlns:a16="http://schemas.microsoft.com/office/drawing/2014/main" val="1516294427"/>
                    </a:ext>
                  </a:extLst>
                </a:gridCol>
                <a:gridCol w="416643">
                  <a:extLst>
                    <a:ext uri="{9D8B030D-6E8A-4147-A177-3AD203B41FA5}">
                      <a16:colId xmlns:a16="http://schemas.microsoft.com/office/drawing/2014/main" val="3603737937"/>
                    </a:ext>
                  </a:extLst>
                </a:gridCol>
                <a:gridCol w="595732">
                  <a:extLst>
                    <a:ext uri="{9D8B030D-6E8A-4147-A177-3AD203B41FA5}">
                      <a16:colId xmlns:a16="http://schemas.microsoft.com/office/drawing/2014/main" val="3561233505"/>
                    </a:ext>
                  </a:extLst>
                </a:gridCol>
                <a:gridCol w="441979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441979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누계 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15.8%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프로젝트 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100%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프로젝트 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15.8%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프로젝트 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100%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프로젝트 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15.8%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프로젝트 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100%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프로젝트 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15.8%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15,000,000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프로젝트 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4" name="그래픽 13" descr="연필">
            <a:extLst>
              <a:ext uri="{FF2B5EF4-FFF2-40B4-BE49-F238E27FC236}">
                <a16:creationId xmlns:a16="http://schemas.microsoft.com/office/drawing/2014/main" id="{68EECA62-66C5-FE1C-7224-2CED38A7BDD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460280" y="1760823"/>
            <a:ext cx="98363" cy="98363"/>
          </a:xfrm>
          <a:prstGeom prst="rect">
            <a:avLst/>
          </a:pr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2445C1B2-8A93-ADFB-0767-3CD28314D1A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2D4ED77-CC61-350D-0A33-0E2E8C439A8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32502E50-9836-B394-565B-0B80D982B4AD}"/>
              </a:ext>
            </a:extLst>
          </p:cNvPr>
          <p:cNvSpPr/>
          <p:nvPr/>
        </p:nvSpPr>
        <p:spPr>
          <a:xfrm>
            <a:off x="3059340" y="112231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EFB79B0C-C850-CBC5-5364-57D1C9736E7B}"/>
              </a:ext>
            </a:extLst>
          </p:cNvPr>
          <p:cNvSpPr/>
          <p:nvPr/>
        </p:nvSpPr>
        <p:spPr>
          <a:xfrm>
            <a:off x="3059340" y="101226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96C841-7B5F-1370-B3F2-A5AEC6B3D416}"/>
              </a:ext>
            </a:extLst>
          </p:cNvPr>
          <p:cNvSpPr/>
          <p:nvPr/>
        </p:nvSpPr>
        <p:spPr>
          <a:xfrm>
            <a:off x="3679752" y="101226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1E08298-7B00-74E3-2D9A-F105A7E93EC9}"/>
              </a:ext>
            </a:extLst>
          </p:cNvPr>
          <p:cNvSpPr/>
          <p:nvPr/>
        </p:nvSpPr>
        <p:spPr>
          <a:xfrm>
            <a:off x="4300164" y="101226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C9EAD12E-ED04-7F46-A3A0-2C9B731BCC65}"/>
              </a:ext>
            </a:extLst>
          </p:cNvPr>
          <p:cNvSpPr/>
          <p:nvPr/>
        </p:nvSpPr>
        <p:spPr>
          <a:xfrm>
            <a:off x="4920576" y="101226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FE76048-076B-E402-6434-E04C5DB93AC3}"/>
              </a:ext>
            </a:extLst>
          </p:cNvPr>
          <p:cNvSpPr/>
          <p:nvPr/>
        </p:nvSpPr>
        <p:spPr>
          <a:xfrm>
            <a:off x="5540988" y="101226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9FF73BD2-1798-8283-484B-EB04C0252590}"/>
              </a:ext>
            </a:extLst>
          </p:cNvPr>
          <p:cNvSpPr/>
          <p:nvPr/>
        </p:nvSpPr>
        <p:spPr>
          <a:xfrm>
            <a:off x="6161400" y="101226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4693776-F3C7-5BF4-7386-F66BA2E4A55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7B16C59-328D-EC3B-C06A-5326261BEB93}"/>
              </a:ext>
            </a:extLst>
          </p:cNvPr>
          <p:cNvSpPr/>
          <p:nvPr/>
        </p:nvSpPr>
        <p:spPr>
          <a:xfrm>
            <a:off x="1445100" y="16175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0720982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962BB0-59C4-DCD8-51A8-32F613C082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E500EF0-0C5A-3274-B220-FD294769284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29395192"/>
              </p:ext>
            </p:extLst>
          </p:nvPr>
        </p:nvGraphicFramePr>
        <p:xfrm>
          <a:off x="7086600" y="501650"/>
          <a:ext cx="2057400" cy="57932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 회사 목록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프로젝트 종료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프로젝트 종료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프로젝트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(5)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영역에 해당 프로젝트의 단계 목록 표시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단계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기성청구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(6)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영역에 해당 단계의 상세 목록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입찰일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계약일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발주일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4)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시공일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5)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기성청구일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6) (5)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종료일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(7)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목록 있을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목록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(7)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목록 없을 경우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또는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(7)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목록 영역 닫힘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또는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2DF3963-6FD2-F1EE-B644-D8072BCE23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5329791-33FD-ADD0-7C3B-2D984181E66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49B13C-A961-3B08-6E01-3E7D3C82B42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A2BA145-C4E1-05AB-B3E5-8525601D6FB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EAC91DD-8AE5-E20C-880A-CBBDAF98C9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7FFA7C7-4D8F-8C5E-F48F-A73A7F27189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3DE8CC2-8EB4-1149-E517-9DF403F85A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15AFA17-F0D7-1DB9-43B0-24A87C3255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B7BFA7C-AF6A-703D-0A22-D46E41ECCA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565A323-9A4A-91F3-3057-C46C7586251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4DBD0BC-63FF-4737-7C52-53982E45076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BCF87BF-8D64-DDE1-9088-1C641E05A33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8FE9D86-F0FD-52F2-11DF-32AC0523AEC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EF61CD3-9229-EDA5-CD8B-010F1232276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94991B9-8863-3BA4-F05D-7680107FB7F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F15805D-E007-96C2-5355-804765A1E0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58668-FDC8-C209-D2B2-78697E61C85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14310D6-BBBC-9961-BC77-1E653F06EA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1000654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021333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54387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프로젝트실행관리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56944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EB08C7-0BC6-4345-FE79-1A786A77D9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DDA89A2-CF08-4299-DEC2-23336316EC0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프로젝트 실행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0C5C8C3-186B-C7B5-CA45-9937E60D00B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프로젝트 실행을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F451FF12-C197-F634-5EEC-B864EC778D8E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268E500-0DCC-94FC-69A2-384CFB59A70F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A3D46C-C1BA-1A72-4E8F-4D9E42B18729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프로젝트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60B45BD-CC3A-21F7-BBAE-6D7C9A8347E5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251F7A4-965B-F835-D210-78DC628A090D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CF03994-99EC-6486-BB3C-21BA4042BA6F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프로젝트 진행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80B57EC0-3B3E-6C93-8E9C-F7725B0D64D1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DE3471-E45E-1217-39C1-440AB02E73B1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BABFE6B-04AF-0FFF-DFD4-0FD519AA5F38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프로젝트 완료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7C64FAAF-5DD7-E7BD-9FDA-9AFF646143E9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357C72C8-EE7C-2999-6BDF-2E9E1842C19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9AB66E27-3675-0FAB-B05F-02AC16EE81E6}"/>
              </a:ext>
            </a:extLst>
          </p:cNvPr>
          <p:cNvSpPr/>
          <p:nvPr/>
        </p:nvSpPr>
        <p:spPr>
          <a:xfrm>
            <a:off x="3269617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6" name="Picture 2" descr="C:\Users\t-dantay\Documents\First24\calendar1.png">
            <a:extLst>
              <a:ext uri="{FF2B5EF4-FFF2-40B4-BE49-F238E27FC236}">
                <a16:creationId xmlns:a16="http://schemas.microsoft.com/office/drawing/2014/main" id="{1841D6DE-AEA7-5651-6C86-774560502E0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9902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D58235F-DACC-C876-0C7B-86F0A4202915}"/>
              </a:ext>
            </a:extLst>
          </p:cNvPr>
          <p:cNvSpPr/>
          <p:nvPr/>
        </p:nvSpPr>
        <p:spPr>
          <a:xfrm>
            <a:off x="5020249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FF3898D-C5EC-277F-001B-B6FF4B1AA73B}"/>
              </a:ext>
            </a:extLst>
          </p:cNvPr>
          <p:cNvSpPr/>
          <p:nvPr/>
        </p:nvSpPr>
        <p:spPr>
          <a:xfrm>
            <a:off x="6077497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949BABF-66DD-92BD-09B9-F0088CB2BA82}"/>
              </a:ext>
            </a:extLst>
          </p:cNvPr>
          <p:cNvSpPr/>
          <p:nvPr/>
        </p:nvSpPr>
        <p:spPr>
          <a:xfrm>
            <a:off x="642088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6A593C6-CD6F-5890-7A08-D812EE58FE8F}"/>
              </a:ext>
            </a:extLst>
          </p:cNvPr>
          <p:cNvSpPr/>
          <p:nvPr/>
        </p:nvSpPr>
        <p:spPr>
          <a:xfrm>
            <a:off x="539456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6A4E3F0-32FB-13CC-629A-EEA282E19BCC}"/>
              </a:ext>
            </a:extLst>
          </p:cNvPr>
          <p:cNvSpPr/>
          <p:nvPr/>
        </p:nvSpPr>
        <p:spPr>
          <a:xfrm>
            <a:off x="573794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84CD649C-9BC6-BF3F-9D13-B30C5F50B5B5}"/>
              </a:ext>
            </a:extLst>
          </p:cNvPr>
          <p:cNvSpPr/>
          <p:nvPr/>
        </p:nvSpPr>
        <p:spPr>
          <a:xfrm>
            <a:off x="4579219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0648E17A-687D-E12B-3489-5DC6448B4B0B}"/>
              </a:ext>
            </a:extLst>
          </p:cNvPr>
          <p:cNvSpPr/>
          <p:nvPr/>
        </p:nvSpPr>
        <p:spPr>
          <a:xfrm>
            <a:off x="1311467" y="3176648"/>
            <a:ext cx="1734697" cy="352529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D90ED2B-EA57-85C9-A040-1515DA9D59CB}"/>
              </a:ext>
            </a:extLst>
          </p:cNvPr>
          <p:cNvSpPr/>
          <p:nvPr/>
        </p:nvSpPr>
        <p:spPr>
          <a:xfrm>
            <a:off x="5010012" y="3176648"/>
            <a:ext cx="1734697" cy="3525295"/>
          </a:xfrm>
          <a:prstGeom prst="roundRect">
            <a:avLst>
              <a:gd name="adj" fmla="val 376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494C715-D1E4-B024-AD6D-C7BF301E0BDD}"/>
              </a:ext>
            </a:extLst>
          </p:cNvPr>
          <p:cNvSpPr/>
          <p:nvPr/>
        </p:nvSpPr>
        <p:spPr>
          <a:xfrm>
            <a:off x="1369781" y="3518298"/>
            <a:ext cx="1598920" cy="1161115"/>
          </a:xfrm>
          <a:prstGeom prst="roundRect">
            <a:avLst>
              <a:gd name="adj" fmla="val 7397"/>
            </a:avLst>
          </a:prstGeom>
          <a:solidFill>
            <a:schemeClr val="accent2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C7F0C43-385E-3338-E413-8C3E0F1DD497}"/>
              </a:ext>
            </a:extLst>
          </p:cNvPr>
          <p:cNvSpPr/>
          <p:nvPr/>
        </p:nvSpPr>
        <p:spPr>
          <a:xfrm>
            <a:off x="2644700" y="3289056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건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C382E0A-D104-D642-0EE1-994A62B50D1C}"/>
              </a:ext>
            </a:extLst>
          </p:cNvPr>
          <p:cNvSpPr/>
          <p:nvPr/>
        </p:nvSpPr>
        <p:spPr>
          <a:xfrm>
            <a:off x="1377091" y="406081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회사명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8682BB5-60F2-612B-3622-CA12D4CF6DB7}"/>
              </a:ext>
            </a:extLst>
          </p:cNvPr>
          <p:cNvSpPr/>
          <p:nvPr/>
        </p:nvSpPr>
        <p:spPr>
          <a:xfrm>
            <a:off x="1377091" y="426200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계약금액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77C095A-91A6-2967-2C0D-D4E654515455}"/>
              </a:ext>
            </a:extLst>
          </p:cNvPr>
          <p:cNvSpPr/>
          <p:nvPr/>
        </p:nvSpPr>
        <p:spPr>
          <a:xfrm>
            <a:off x="1377091" y="361610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4106068A-62F2-5B91-C56E-E6F4D1C30E02}"/>
              </a:ext>
            </a:extLst>
          </p:cNvPr>
          <p:cNvSpPr/>
          <p:nvPr/>
        </p:nvSpPr>
        <p:spPr>
          <a:xfrm>
            <a:off x="1377091" y="4465894"/>
            <a:ext cx="1649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계약기간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2026-01-01 ~ 2026-12-10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4C8E8135-40D6-DD8B-7647-EB5B0EAE9A56}"/>
              </a:ext>
            </a:extLst>
          </p:cNvPr>
          <p:cNvSpPr/>
          <p:nvPr/>
        </p:nvSpPr>
        <p:spPr>
          <a:xfrm>
            <a:off x="1306120" y="32382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프로젝트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E3DF5E06-DCD0-ACBC-A4A2-18C288DC52E6}"/>
              </a:ext>
            </a:extLst>
          </p:cNvPr>
          <p:cNvSpPr/>
          <p:nvPr/>
        </p:nvSpPr>
        <p:spPr>
          <a:xfrm>
            <a:off x="1476905" y="3847492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진행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93647A1-FE21-F78B-9E4A-D2E900A87B24}"/>
              </a:ext>
            </a:extLst>
          </p:cNvPr>
          <p:cNvSpPr/>
          <p:nvPr/>
        </p:nvSpPr>
        <p:spPr>
          <a:xfrm>
            <a:off x="2274376" y="3817296"/>
            <a:ext cx="61592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55.5%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BBCD18F-65AB-6B5C-FC07-86CB9F839AA7}"/>
              </a:ext>
            </a:extLst>
          </p:cNvPr>
          <p:cNvSpPr/>
          <p:nvPr/>
        </p:nvSpPr>
        <p:spPr>
          <a:xfrm>
            <a:off x="2398363" y="4064356"/>
            <a:ext cx="49193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B0F72714-F12D-4038-806C-68C3BC1AAAE6}"/>
              </a:ext>
            </a:extLst>
          </p:cNvPr>
          <p:cNvSpPr/>
          <p:nvPr/>
        </p:nvSpPr>
        <p:spPr>
          <a:xfrm>
            <a:off x="1369781" y="4749730"/>
            <a:ext cx="1598920" cy="1161115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4B66613-A1AF-8683-F97F-CD6D6EBD75A7}"/>
              </a:ext>
            </a:extLst>
          </p:cNvPr>
          <p:cNvSpPr/>
          <p:nvPr/>
        </p:nvSpPr>
        <p:spPr>
          <a:xfrm>
            <a:off x="1377091" y="529224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회사명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98E507BE-D7E4-27FE-DC25-275FFB8EC43E}"/>
              </a:ext>
            </a:extLst>
          </p:cNvPr>
          <p:cNvSpPr/>
          <p:nvPr/>
        </p:nvSpPr>
        <p:spPr>
          <a:xfrm>
            <a:off x="1377091" y="549344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계약금액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2F2DE2B-EB07-FB5C-275E-9454506FE44B}"/>
              </a:ext>
            </a:extLst>
          </p:cNvPr>
          <p:cNvSpPr/>
          <p:nvPr/>
        </p:nvSpPr>
        <p:spPr>
          <a:xfrm>
            <a:off x="1377091" y="484753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A73052E-4AB0-565D-857A-A20E099B66CB}"/>
              </a:ext>
            </a:extLst>
          </p:cNvPr>
          <p:cNvSpPr/>
          <p:nvPr/>
        </p:nvSpPr>
        <p:spPr>
          <a:xfrm>
            <a:off x="1377091" y="5697326"/>
            <a:ext cx="164992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계약기간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2026-01-01 ~ 2026-12-10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9AA28B08-7FB1-D509-0BD2-C6DBED76F2F2}"/>
              </a:ext>
            </a:extLst>
          </p:cNvPr>
          <p:cNvSpPr/>
          <p:nvPr/>
        </p:nvSpPr>
        <p:spPr>
          <a:xfrm>
            <a:off x="1476905" y="5078924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완료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46412F2F-12D7-0956-651C-960AFAAA7BF3}"/>
              </a:ext>
            </a:extLst>
          </p:cNvPr>
          <p:cNvSpPr/>
          <p:nvPr/>
        </p:nvSpPr>
        <p:spPr>
          <a:xfrm>
            <a:off x="2274376" y="5048728"/>
            <a:ext cx="61592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100%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09E02FDB-EB11-BDF9-4D9E-F3D0FBC1D689}"/>
              </a:ext>
            </a:extLst>
          </p:cNvPr>
          <p:cNvSpPr/>
          <p:nvPr/>
        </p:nvSpPr>
        <p:spPr>
          <a:xfrm>
            <a:off x="2398363" y="5295788"/>
            <a:ext cx="49193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A31EDCAA-C640-5EB2-26FE-F9E38322C434}"/>
              </a:ext>
            </a:extLst>
          </p:cNvPr>
          <p:cNvSpPr/>
          <p:nvPr/>
        </p:nvSpPr>
        <p:spPr>
          <a:xfrm>
            <a:off x="3156974" y="3176648"/>
            <a:ext cx="1734697" cy="352529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C9A311EE-B3F4-1E87-0DAE-2466C60B959C}"/>
              </a:ext>
            </a:extLst>
          </p:cNvPr>
          <p:cNvSpPr/>
          <p:nvPr/>
        </p:nvSpPr>
        <p:spPr>
          <a:xfrm>
            <a:off x="3215288" y="3518298"/>
            <a:ext cx="1598920" cy="989607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76AC2248-4264-D587-9E65-72850D6F0EF0}"/>
              </a:ext>
            </a:extLst>
          </p:cNvPr>
          <p:cNvSpPr/>
          <p:nvPr/>
        </p:nvSpPr>
        <p:spPr>
          <a:xfrm>
            <a:off x="3222598" y="406081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91431924-E50D-223E-A52D-5AA9522570A5}"/>
              </a:ext>
            </a:extLst>
          </p:cNvPr>
          <p:cNvSpPr/>
          <p:nvPr/>
        </p:nvSpPr>
        <p:spPr>
          <a:xfrm>
            <a:off x="3222598" y="426200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입찰금액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17C60DE-EEE6-D94D-E8C6-88F8E66F916E}"/>
              </a:ext>
            </a:extLst>
          </p:cNvPr>
          <p:cNvSpPr/>
          <p:nvPr/>
        </p:nvSpPr>
        <p:spPr>
          <a:xfrm>
            <a:off x="3222598" y="361610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입찰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B55B118-7510-4D7B-DFD0-F11496A5744E}"/>
              </a:ext>
            </a:extLst>
          </p:cNvPr>
          <p:cNvSpPr/>
          <p:nvPr/>
        </p:nvSpPr>
        <p:spPr>
          <a:xfrm>
            <a:off x="3151627" y="32382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단계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668E42AC-AD47-4F53-97C5-73B930204CC2}"/>
              </a:ext>
            </a:extLst>
          </p:cNvPr>
          <p:cNvSpPr/>
          <p:nvPr/>
        </p:nvSpPr>
        <p:spPr>
          <a:xfrm>
            <a:off x="3322412" y="3847492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낙찰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DC5D6378-29DA-0763-2919-E226BCA3F4CC}"/>
              </a:ext>
            </a:extLst>
          </p:cNvPr>
          <p:cNvSpPr/>
          <p:nvPr/>
        </p:nvSpPr>
        <p:spPr>
          <a:xfrm>
            <a:off x="4243870" y="4064356"/>
            <a:ext cx="49193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FB0C87BD-9CC8-2492-75E7-31F8AD31F68E}"/>
              </a:ext>
            </a:extLst>
          </p:cNvPr>
          <p:cNvSpPr/>
          <p:nvPr/>
        </p:nvSpPr>
        <p:spPr>
          <a:xfrm>
            <a:off x="3215288" y="4584120"/>
            <a:ext cx="1598920" cy="989607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6CF6811-9537-CE51-2045-10B6DD699208}"/>
              </a:ext>
            </a:extLst>
          </p:cNvPr>
          <p:cNvSpPr/>
          <p:nvPr/>
        </p:nvSpPr>
        <p:spPr>
          <a:xfrm>
            <a:off x="3222598" y="512663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A66E5452-8FF1-5247-8DC2-0003F034A140}"/>
              </a:ext>
            </a:extLst>
          </p:cNvPr>
          <p:cNvSpPr/>
          <p:nvPr/>
        </p:nvSpPr>
        <p:spPr>
          <a:xfrm>
            <a:off x="3222598" y="532783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계약금액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3615CBB9-F04E-083B-4E2C-DE36923E359B}"/>
              </a:ext>
            </a:extLst>
          </p:cNvPr>
          <p:cNvSpPr/>
          <p:nvPr/>
        </p:nvSpPr>
        <p:spPr>
          <a:xfrm>
            <a:off x="3222598" y="4681926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4290AAFC-15AB-D9F9-5072-6E73C4C27114}"/>
              </a:ext>
            </a:extLst>
          </p:cNvPr>
          <p:cNvSpPr/>
          <p:nvPr/>
        </p:nvSpPr>
        <p:spPr>
          <a:xfrm>
            <a:off x="3322412" y="4913314"/>
            <a:ext cx="504000" cy="123436"/>
          </a:xfrm>
          <a:prstGeom prst="roundRect">
            <a:avLst>
              <a:gd name="adj" fmla="val 36754"/>
            </a:avLst>
          </a:prstGeom>
          <a:solidFill>
            <a:srgbClr val="FF0000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차계약대기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D4FEE785-1B6A-5566-8E14-75A900912DE1}"/>
              </a:ext>
            </a:extLst>
          </p:cNvPr>
          <p:cNvSpPr/>
          <p:nvPr/>
        </p:nvSpPr>
        <p:spPr>
          <a:xfrm>
            <a:off x="4243870" y="5130178"/>
            <a:ext cx="49193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2CF2D903-7855-A66D-0426-DE2F00818801}"/>
              </a:ext>
            </a:extLst>
          </p:cNvPr>
          <p:cNvSpPr/>
          <p:nvPr/>
        </p:nvSpPr>
        <p:spPr>
          <a:xfrm>
            <a:off x="3215288" y="5649942"/>
            <a:ext cx="1598920" cy="989607"/>
          </a:xfrm>
          <a:prstGeom prst="roundRect">
            <a:avLst>
              <a:gd name="adj" fmla="val 7397"/>
            </a:avLst>
          </a:prstGeom>
          <a:solidFill>
            <a:schemeClr val="accent2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439C9F4F-FC34-AA29-101C-94AD98EA9EFA}"/>
              </a:ext>
            </a:extLst>
          </p:cNvPr>
          <p:cNvSpPr/>
          <p:nvPr/>
        </p:nvSpPr>
        <p:spPr>
          <a:xfrm>
            <a:off x="3222598" y="619246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F1EC9963-8CEC-DE13-6917-08A6C87F2BAA}"/>
              </a:ext>
            </a:extLst>
          </p:cNvPr>
          <p:cNvSpPr/>
          <p:nvPr/>
        </p:nvSpPr>
        <p:spPr>
          <a:xfrm>
            <a:off x="3222598" y="6393652"/>
            <a:ext cx="119441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최초 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4A960A1E-1F1B-1509-B346-32DC115A3807}"/>
              </a:ext>
            </a:extLst>
          </p:cNvPr>
          <p:cNvSpPr/>
          <p:nvPr/>
        </p:nvSpPr>
        <p:spPr>
          <a:xfrm>
            <a:off x="3222598" y="574774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시공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3C18EB3E-61D0-B31F-B27E-CB06822C2187}"/>
              </a:ext>
            </a:extLst>
          </p:cNvPr>
          <p:cNvSpPr/>
          <p:nvPr/>
        </p:nvSpPr>
        <p:spPr>
          <a:xfrm>
            <a:off x="4002437" y="6196000"/>
            <a:ext cx="73336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작업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PM: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F1435A48-4F35-8110-4D6B-0ABCDB14A433}"/>
              </a:ext>
            </a:extLst>
          </p:cNvPr>
          <p:cNvSpPr/>
          <p:nvPr/>
        </p:nvSpPr>
        <p:spPr>
          <a:xfrm>
            <a:off x="5072678" y="3518298"/>
            <a:ext cx="1598920" cy="2269245"/>
          </a:xfrm>
          <a:prstGeom prst="roundRect">
            <a:avLst>
              <a:gd name="adj" fmla="val 4122"/>
            </a:avLst>
          </a:prstGeom>
          <a:solidFill>
            <a:schemeClr val="accent2">
              <a:lumMod val="20000"/>
              <a:lumOff val="8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2B5A434-9907-1664-BB17-DF47AFBAB862}"/>
              </a:ext>
            </a:extLst>
          </p:cNvPr>
          <p:cNvSpPr/>
          <p:nvPr/>
        </p:nvSpPr>
        <p:spPr>
          <a:xfrm>
            <a:off x="5079988" y="3808161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128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AC44F20E-9EA4-3432-F923-0E6714DBE868}"/>
              </a:ext>
            </a:extLst>
          </p:cNvPr>
          <p:cNvSpPr/>
          <p:nvPr/>
        </p:nvSpPr>
        <p:spPr>
          <a:xfrm>
            <a:off x="5079988" y="361610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시공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489C861C-066D-D2A2-4E8B-EA1380B094D1}"/>
              </a:ext>
            </a:extLst>
          </p:cNvPr>
          <p:cNvSpPr/>
          <p:nvPr/>
        </p:nvSpPr>
        <p:spPr>
          <a:xfrm>
            <a:off x="5009017" y="323826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상세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EF56B208-2C81-CE2C-E598-2E1AF12CB292}"/>
              </a:ext>
            </a:extLst>
          </p:cNvPr>
          <p:cNvSpPr/>
          <p:nvPr/>
        </p:nvSpPr>
        <p:spPr>
          <a:xfrm>
            <a:off x="5122654" y="4079894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A9A1EE61-31B8-CF05-162B-7F566F62A5A0}"/>
              </a:ext>
            </a:extLst>
          </p:cNvPr>
          <p:cNvSpPr/>
          <p:nvPr/>
        </p:nvSpPr>
        <p:spPr>
          <a:xfrm>
            <a:off x="5129964" y="4373006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23EB761C-7002-3723-1BC8-70C65B412716}"/>
              </a:ext>
            </a:extLst>
          </p:cNvPr>
          <p:cNvSpPr/>
          <p:nvPr/>
        </p:nvSpPr>
        <p:spPr>
          <a:xfrm>
            <a:off x="5129964" y="417769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967C2428-6E97-6C5C-D957-08241B19DD28}"/>
              </a:ext>
            </a:extLst>
          </p:cNvPr>
          <p:cNvSpPr/>
          <p:nvPr/>
        </p:nvSpPr>
        <p:spPr>
          <a:xfrm>
            <a:off x="6224309" y="4403844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시공진행</a:t>
            </a:r>
          </a:p>
        </p:txBody>
      </p:sp>
      <p:sp>
        <p:nvSpPr>
          <p:cNvPr id="165" name="L 도형 164">
            <a:extLst>
              <a:ext uri="{FF2B5EF4-FFF2-40B4-BE49-F238E27FC236}">
                <a16:creationId xmlns:a16="http://schemas.microsoft.com/office/drawing/2014/main" id="{BEC81D61-A77E-25B7-D078-A5887177B417}"/>
              </a:ext>
            </a:extLst>
          </p:cNvPr>
          <p:cNvSpPr/>
          <p:nvPr/>
        </p:nvSpPr>
        <p:spPr>
          <a:xfrm rot="8100000">
            <a:off x="6531626" y="3774842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A9B8E2BF-72A7-2B8C-3B27-B422FD384998}"/>
              </a:ext>
            </a:extLst>
          </p:cNvPr>
          <p:cNvSpPr/>
          <p:nvPr/>
        </p:nvSpPr>
        <p:spPr>
          <a:xfrm>
            <a:off x="5072678" y="5857934"/>
            <a:ext cx="1598920" cy="542518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2A4991A1-9796-3E00-6C9B-A0579277C411}"/>
              </a:ext>
            </a:extLst>
          </p:cNvPr>
          <p:cNvSpPr/>
          <p:nvPr/>
        </p:nvSpPr>
        <p:spPr>
          <a:xfrm>
            <a:off x="5079988" y="6147796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128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04AE1333-3008-B460-4903-D9277517929C}"/>
              </a:ext>
            </a:extLst>
          </p:cNvPr>
          <p:cNvSpPr/>
          <p:nvPr/>
        </p:nvSpPr>
        <p:spPr>
          <a:xfrm>
            <a:off x="5079988" y="595573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이슈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L 도형 168">
            <a:extLst>
              <a:ext uri="{FF2B5EF4-FFF2-40B4-BE49-F238E27FC236}">
                <a16:creationId xmlns:a16="http://schemas.microsoft.com/office/drawing/2014/main" id="{57728146-D7FF-5941-C85F-DD8100FCDF83}"/>
              </a:ext>
            </a:extLst>
          </p:cNvPr>
          <p:cNvSpPr/>
          <p:nvPr/>
        </p:nvSpPr>
        <p:spPr>
          <a:xfrm rot="18900000">
            <a:off x="6531626" y="6114477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0" name="직선 연결선 169">
            <a:extLst>
              <a:ext uri="{FF2B5EF4-FFF2-40B4-BE49-F238E27FC236}">
                <a16:creationId xmlns:a16="http://schemas.microsoft.com/office/drawing/2014/main" id="{387992B8-9D27-1002-018E-C57983B509BD}"/>
              </a:ext>
            </a:extLst>
          </p:cNvPr>
          <p:cNvCxnSpPr>
            <a:cxnSpLocks/>
          </p:cNvCxnSpPr>
          <p:nvPr/>
        </p:nvCxnSpPr>
        <p:spPr>
          <a:xfrm>
            <a:off x="5103083" y="4015654"/>
            <a:ext cx="153677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2" name="사각형: 둥근 모서리 171">
            <a:extLst>
              <a:ext uri="{FF2B5EF4-FFF2-40B4-BE49-F238E27FC236}">
                <a16:creationId xmlns:a16="http://schemas.microsoft.com/office/drawing/2014/main" id="{466B646F-7131-E735-60A2-A078565D9DE6}"/>
              </a:ext>
            </a:extLst>
          </p:cNvPr>
          <p:cNvSpPr/>
          <p:nvPr/>
        </p:nvSpPr>
        <p:spPr>
          <a:xfrm>
            <a:off x="5122654" y="4639035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DC8CAFB4-A910-0940-1FFC-226E884D5E0E}"/>
              </a:ext>
            </a:extLst>
          </p:cNvPr>
          <p:cNvSpPr/>
          <p:nvPr/>
        </p:nvSpPr>
        <p:spPr>
          <a:xfrm>
            <a:off x="5129964" y="4932147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1B6CD94B-081F-8BE7-66B1-8921A563A99A}"/>
              </a:ext>
            </a:extLst>
          </p:cNvPr>
          <p:cNvSpPr/>
          <p:nvPr/>
        </p:nvSpPr>
        <p:spPr>
          <a:xfrm>
            <a:off x="5129964" y="473684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118EA2EC-2DE9-7ECA-12A4-12BFAC00BBDA}"/>
              </a:ext>
            </a:extLst>
          </p:cNvPr>
          <p:cNvSpPr/>
          <p:nvPr/>
        </p:nvSpPr>
        <p:spPr>
          <a:xfrm>
            <a:off x="6224309" y="4962985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시공완료</a:t>
            </a:r>
          </a:p>
        </p:txBody>
      </p:sp>
      <p:sp>
        <p:nvSpPr>
          <p:cNvPr id="176" name="사각형: 둥근 모서리 175">
            <a:extLst>
              <a:ext uri="{FF2B5EF4-FFF2-40B4-BE49-F238E27FC236}">
                <a16:creationId xmlns:a16="http://schemas.microsoft.com/office/drawing/2014/main" id="{843F37E2-632E-3B58-CB4F-348D5552F526}"/>
              </a:ext>
            </a:extLst>
          </p:cNvPr>
          <p:cNvSpPr/>
          <p:nvPr/>
        </p:nvSpPr>
        <p:spPr>
          <a:xfrm>
            <a:off x="5122654" y="5203084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496B1328-DA1E-6EFA-7601-ABF4AD2DE9A8}"/>
              </a:ext>
            </a:extLst>
          </p:cNvPr>
          <p:cNvSpPr/>
          <p:nvPr/>
        </p:nvSpPr>
        <p:spPr>
          <a:xfrm>
            <a:off x="5129964" y="5496196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40311A56-9489-0186-9966-5580FAB5F3E7}"/>
              </a:ext>
            </a:extLst>
          </p:cNvPr>
          <p:cNvSpPr/>
          <p:nvPr/>
        </p:nvSpPr>
        <p:spPr>
          <a:xfrm>
            <a:off x="5129964" y="530088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9" name="사각형: 둥근 모서리 178">
            <a:extLst>
              <a:ext uri="{FF2B5EF4-FFF2-40B4-BE49-F238E27FC236}">
                <a16:creationId xmlns:a16="http://schemas.microsoft.com/office/drawing/2014/main" id="{25EFB0ED-43C1-75D0-2D2E-23E7D8C167A4}"/>
              </a:ext>
            </a:extLst>
          </p:cNvPr>
          <p:cNvSpPr/>
          <p:nvPr/>
        </p:nvSpPr>
        <p:spPr>
          <a:xfrm>
            <a:off x="6224309" y="5527034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시공완료</a:t>
            </a:r>
          </a:p>
        </p:txBody>
      </p:sp>
      <p:sp>
        <p:nvSpPr>
          <p:cNvPr id="184" name="Rectangle 31">
            <a:extLst>
              <a:ext uri="{FF2B5EF4-FFF2-40B4-BE49-F238E27FC236}">
                <a16:creationId xmlns:a16="http://schemas.microsoft.com/office/drawing/2014/main" id="{09897420-33C3-8B00-1582-0C4ABC3268C5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032598" y="5099841"/>
            <a:ext cx="1260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5" name="Rectangle 31">
            <a:extLst>
              <a:ext uri="{FF2B5EF4-FFF2-40B4-BE49-F238E27FC236}">
                <a16:creationId xmlns:a16="http://schemas.microsoft.com/office/drawing/2014/main" id="{59EDB1F9-D7DA-1069-E9E6-435453DCFDA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39570" y="4547924"/>
            <a:ext cx="1044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E9ECD98D-06A7-412E-8793-20CB81A38888}"/>
              </a:ext>
            </a:extLst>
          </p:cNvPr>
          <p:cNvSpPr/>
          <p:nvPr/>
        </p:nvSpPr>
        <p:spPr>
          <a:xfrm>
            <a:off x="6015096" y="288084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F8487E7C-0D52-9483-F90C-2C676988E54F}"/>
              </a:ext>
            </a:extLst>
          </p:cNvPr>
          <p:cNvSpPr/>
          <p:nvPr/>
        </p:nvSpPr>
        <p:spPr>
          <a:xfrm>
            <a:off x="5365375" y="288084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8C991DD-FB16-7ECE-C4B4-89FFFB864B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프로젝트 실행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7886EF6-47BA-3FC6-F6DE-D32C3A99667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실행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71C8700A-5887-F049-0D50-F7C50D9DA66E}"/>
              </a:ext>
            </a:extLst>
          </p:cNvPr>
          <p:cNvSpPr/>
          <p:nvPr/>
        </p:nvSpPr>
        <p:spPr>
          <a:xfrm>
            <a:off x="4114800" y="3258511"/>
            <a:ext cx="698941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프로젝트 종료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5F6ACF8-C484-63F9-88BB-21CF8698998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4469AAC7-B407-B7D3-5497-D93FBC5507DF}"/>
              </a:ext>
            </a:extLst>
          </p:cNvPr>
          <p:cNvSpPr/>
          <p:nvPr/>
        </p:nvSpPr>
        <p:spPr>
          <a:xfrm>
            <a:off x="5371573" y="27472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34906A40-478A-B32E-EA80-914E58B00294}"/>
              </a:ext>
            </a:extLst>
          </p:cNvPr>
          <p:cNvSpPr/>
          <p:nvPr/>
        </p:nvSpPr>
        <p:spPr>
          <a:xfrm>
            <a:off x="6014343" y="27472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18FA5483-43F4-13AF-29F3-22F71311E736}"/>
              </a:ext>
            </a:extLst>
          </p:cNvPr>
          <p:cNvSpPr/>
          <p:nvPr/>
        </p:nvSpPr>
        <p:spPr>
          <a:xfrm>
            <a:off x="1294487" y="34765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72149E3C-E26D-0803-EF1E-145E1E3B6869}"/>
              </a:ext>
            </a:extLst>
          </p:cNvPr>
          <p:cNvSpPr/>
          <p:nvPr/>
        </p:nvSpPr>
        <p:spPr>
          <a:xfrm>
            <a:off x="3173815" y="34765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EEB8AE7D-EDDD-A679-4246-E77858229206}"/>
              </a:ext>
            </a:extLst>
          </p:cNvPr>
          <p:cNvSpPr/>
          <p:nvPr/>
        </p:nvSpPr>
        <p:spPr>
          <a:xfrm>
            <a:off x="5036554" y="34765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89E42733-67E9-89A2-A0A1-52B4A37ABD2E}"/>
              </a:ext>
            </a:extLst>
          </p:cNvPr>
          <p:cNvSpPr/>
          <p:nvPr/>
        </p:nvSpPr>
        <p:spPr>
          <a:xfrm>
            <a:off x="5071683" y="40381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8087EF75-F3F8-1537-59B2-81DAE47B26E9}"/>
              </a:ext>
            </a:extLst>
          </p:cNvPr>
          <p:cNvSpPr/>
          <p:nvPr/>
        </p:nvSpPr>
        <p:spPr>
          <a:xfrm>
            <a:off x="3992302" y="32661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2918288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00A8B3-B4B1-4BE4-707D-381A528FE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F6FA52A-A6F3-53E9-28AF-9307A685A44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8F36D56-720B-9DC2-C2EB-E97B831148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프로젝트 실행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E220F4D-7D3C-9DED-6532-070E6A273D2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실행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6C33211-571B-D6E8-AEEF-EE5C28BAFED8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EE1FEB13-F267-72B2-FCCF-CC682E774A13}"/>
              </a:ext>
            </a:extLst>
          </p:cNvPr>
          <p:cNvSpPr/>
          <p:nvPr/>
        </p:nvSpPr>
        <p:spPr>
          <a:xfrm>
            <a:off x="2421725" y="2316348"/>
            <a:ext cx="1598920" cy="1700756"/>
          </a:xfrm>
          <a:prstGeom prst="roundRect">
            <a:avLst>
              <a:gd name="adj" fmla="val 412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61F06463-7B21-4191-270C-3D2503DA015C}"/>
              </a:ext>
            </a:extLst>
          </p:cNvPr>
          <p:cNvSpPr/>
          <p:nvPr/>
        </p:nvSpPr>
        <p:spPr>
          <a:xfrm>
            <a:off x="2429035" y="2606210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1FB12F8B-1B24-50DD-DC42-FF6E0DF40D92}"/>
              </a:ext>
            </a:extLst>
          </p:cNvPr>
          <p:cNvSpPr/>
          <p:nvPr/>
        </p:nvSpPr>
        <p:spPr>
          <a:xfrm>
            <a:off x="2429035" y="241415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9913780A-CB95-F517-C2D7-A45610B0C713}"/>
              </a:ext>
            </a:extLst>
          </p:cNvPr>
          <p:cNvSpPr/>
          <p:nvPr/>
        </p:nvSpPr>
        <p:spPr>
          <a:xfrm>
            <a:off x="2471701" y="2877943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B50B99D-8A11-EF95-D61C-0D33BCF76B32}"/>
              </a:ext>
            </a:extLst>
          </p:cNvPr>
          <p:cNvSpPr/>
          <p:nvPr/>
        </p:nvSpPr>
        <p:spPr>
          <a:xfrm>
            <a:off x="2479011" y="3171055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계약금액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EC93FEBC-5878-38EA-3FE3-744E3F4D1F91}"/>
              </a:ext>
            </a:extLst>
          </p:cNvPr>
          <p:cNvSpPr/>
          <p:nvPr/>
        </p:nvSpPr>
        <p:spPr>
          <a:xfrm>
            <a:off x="2479011" y="297574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264E64F8-2978-2E0A-8280-C48BB46D0C73}"/>
              </a:ext>
            </a:extLst>
          </p:cNvPr>
          <p:cNvSpPr/>
          <p:nvPr/>
        </p:nvSpPr>
        <p:spPr>
          <a:xfrm>
            <a:off x="3465356" y="3201893"/>
            <a:ext cx="432000" cy="123436"/>
          </a:xfrm>
          <a:prstGeom prst="roundRect">
            <a:avLst>
              <a:gd name="adj" fmla="val 36754"/>
            </a:avLst>
          </a:prstGeom>
          <a:solidFill>
            <a:srgbClr val="FF0000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차계약대기</a:t>
            </a:r>
          </a:p>
        </p:txBody>
      </p:sp>
      <p:sp>
        <p:nvSpPr>
          <p:cNvPr id="107" name="L 도형 106">
            <a:extLst>
              <a:ext uri="{FF2B5EF4-FFF2-40B4-BE49-F238E27FC236}">
                <a16:creationId xmlns:a16="http://schemas.microsoft.com/office/drawing/2014/main" id="{00F5B416-1FC3-515D-2414-B6371B3BB690}"/>
              </a:ext>
            </a:extLst>
          </p:cNvPr>
          <p:cNvSpPr/>
          <p:nvPr/>
        </p:nvSpPr>
        <p:spPr>
          <a:xfrm rot="8100000">
            <a:off x="3880673" y="2572891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F0276E4F-5A46-2A40-4033-3C2BF08E0825}"/>
              </a:ext>
            </a:extLst>
          </p:cNvPr>
          <p:cNvCxnSpPr>
            <a:cxnSpLocks/>
          </p:cNvCxnSpPr>
          <p:nvPr/>
        </p:nvCxnSpPr>
        <p:spPr>
          <a:xfrm>
            <a:off x="2452130" y="2813703"/>
            <a:ext cx="153677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0DDFCC7D-8F14-9B5A-D308-3826FD01992A}"/>
              </a:ext>
            </a:extLst>
          </p:cNvPr>
          <p:cNvSpPr/>
          <p:nvPr/>
        </p:nvSpPr>
        <p:spPr>
          <a:xfrm>
            <a:off x="2471701" y="3437084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01882070-19C1-A071-70EE-98DD8A830181}"/>
              </a:ext>
            </a:extLst>
          </p:cNvPr>
          <p:cNvSpPr/>
          <p:nvPr/>
        </p:nvSpPr>
        <p:spPr>
          <a:xfrm>
            <a:off x="2479011" y="3730196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계약금액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C04CCA1A-C37A-29F1-BEE7-957EF326B906}"/>
              </a:ext>
            </a:extLst>
          </p:cNvPr>
          <p:cNvSpPr/>
          <p:nvPr/>
        </p:nvSpPr>
        <p:spPr>
          <a:xfrm>
            <a:off x="2479011" y="353488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4A7A775D-1E42-D3F4-22A7-BC0784413D37}"/>
              </a:ext>
            </a:extLst>
          </p:cNvPr>
          <p:cNvSpPr/>
          <p:nvPr/>
        </p:nvSpPr>
        <p:spPr>
          <a:xfrm>
            <a:off x="3573356" y="3761034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계약완료</a:t>
            </a:r>
          </a:p>
        </p:txBody>
      </p:sp>
      <p:sp>
        <p:nvSpPr>
          <p:cNvPr id="143" name="Rectangle 31">
            <a:extLst>
              <a:ext uri="{FF2B5EF4-FFF2-40B4-BE49-F238E27FC236}">
                <a16:creationId xmlns:a16="http://schemas.microsoft.com/office/drawing/2014/main" id="{92276FE0-B632-B618-6EF9-8D7C818EEBD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686964" y="3591890"/>
            <a:ext cx="648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4" name="Rectangle 31">
            <a:extLst>
              <a:ext uri="{FF2B5EF4-FFF2-40B4-BE49-F238E27FC236}">
                <a16:creationId xmlns:a16="http://schemas.microsoft.com/office/drawing/2014/main" id="{CB519F63-C444-5390-25AB-8215C3CF92D5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703936" y="3129973"/>
            <a:ext cx="61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0" name="사각형: 둥근 모서리 149">
            <a:extLst>
              <a:ext uri="{FF2B5EF4-FFF2-40B4-BE49-F238E27FC236}">
                <a16:creationId xmlns:a16="http://schemas.microsoft.com/office/drawing/2014/main" id="{269C796E-9CC0-B4D2-F929-A4506946AB3E}"/>
              </a:ext>
            </a:extLst>
          </p:cNvPr>
          <p:cNvSpPr/>
          <p:nvPr/>
        </p:nvSpPr>
        <p:spPr>
          <a:xfrm>
            <a:off x="320855" y="1064591"/>
            <a:ext cx="1598920" cy="989607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89C27FEA-43F0-D159-EB68-D6FFB2BAEE2B}"/>
              </a:ext>
            </a:extLst>
          </p:cNvPr>
          <p:cNvSpPr/>
          <p:nvPr/>
        </p:nvSpPr>
        <p:spPr>
          <a:xfrm>
            <a:off x="328165" y="160710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E7F66455-D9C6-1C8E-4A45-1CD54949FEBB}"/>
              </a:ext>
            </a:extLst>
          </p:cNvPr>
          <p:cNvSpPr/>
          <p:nvPr/>
        </p:nvSpPr>
        <p:spPr>
          <a:xfrm>
            <a:off x="328165" y="1808301"/>
            <a:ext cx="107830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최초 발주일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5D4A0A20-4C52-AFBA-793A-27B6F8C203BF}"/>
              </a:ext>
            </a:extLst>
          </p:cNvPr>
          <p:cNvSpPr/>
          <p:nvPr/>
        </p:nvSpPr>
        <p:spPr>
          <a:xfrm>
            <a:off x="328165" y="116239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B9B6D91C-DAE9-5541-F26E-D121CDF4620B}"/>
              </a:ext>
            </a:extLst>
          </p:cNvPr>
          <p:cNvSpPr/>
          <p:nvPr/>
        </p:nvSpPr>
        <p:spPr>
          <a:xfrm>
            <a:off x="1081007" y="1610649"/>
            <a:ext cx="76036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작업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PM: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60" name="표 159">
            <a:extLst>
              <a:ext uri="{FF2B5EF4-FFF2-40B4-BE49-F238E27FC236}">
                <a16:creationId xmlns:a16="http://schemas.microsoft.com/office/drawing/2014/main" id="{AD3B3B93-D306-0C7A-BBEE-F88AE1BA886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97706830"/>
              </p:ext>
            </p:extLst>
          </p:nvPr>
        </p:nvGraphicFramePr>
        <p:xfrm>
          <a:off x="7086600" y="501650"/>
          <a:ext cx="2057400" cy="23360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 하위 목록 있는 경우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기성청구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상세 하위 목록 없는 경우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현장설명회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견적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인수인계보고서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구조검토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목록별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현장설명회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현장설명회일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견적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견적완료일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확정일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4)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인수인계보고서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PM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5)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구조검토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구조검토완료일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6)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결선완료일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61" name="사각형: 둥근 모서리 160">
            <a:extLst>
              <a:ext uri="{FF2B5EF4-FFF2-40B4-BE49-F238E27FC236}">
                <a16:creationId xmlns:a16="http://schemas.microsoft.com/office/drawing/2014/main" id="{3B6747C0-3E67-8AE8-DB6A-D1E852F57152}"/>
              </a:ext>
            </a:extLst>
          </p:cNvPr>
          <p:cNvSpPr/>
          <p:nvPr/>
        </p:nvSpPr>
        <p:spPr>
          <a:xfrm>
            <a:off x="320855" y="2130413"/>
            <a:ext cx="1598920" cy="989607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34ED02F5-2280-0954-8A70-00B2F686E8BD}"/>
              </a:ext>
            </a:extLst>
          </p:cNvPr>
          <p:cNvSpPr/>
          <p:nvPr/>
        </p:nvSpPr>
        <p:spPr>
          <a:xfrm>
            <a:off x="328165" y="267293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44E4DD3C-AF52-3DBE-E68B-084097149110}"/>
              </a:ext>
            </a:extLst>
          </p:cNvPr>
          <p:cNvSpPr/>
          <p:nvPr/>
        </p:nvSpPr>
        <p:spPr>
          <a:xfrm>
            <a:off x="328165" y="287412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누계기성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6595A240-1F21-B125-7F60-DD2038E6BDCC}"/>
              </a:ext>
            </a:extLst>
          </p:cNvPr>
          <p:cNvSpPr/>
          <p:nvPr/>
        </p:nvSpPr>
        <p:spPr>
          <a:xfrm>
            <a:off x="328165" y="222821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기성청구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E505CA74-1434-6B10-C4D7-8FDF7C6FFED4}"/>
              </a:ext>
            </a:extLst>
          </p:cNvPr>
          <p:cNvSpPr/>
          <p:nvPr/>
        </p:nvSpPr>
        <p:spPr>
          <a:xfrm>
            <a:off x="1349437" y="2676471"/>
            <a:ext cx="49193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회차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5FC0CF20-374C-AEC9-2C6F-1077A4BEF555}"/>
              </a:ext>
            </a:extLst>
          </p:cNvPr>
          <p:cNvSpPr/>
          <p:nvPr/>
        </p:nvSpPr>
        <p:spPr>
          <a:xfrm>
            <a:off x="320855" y="3212185"/>
            <a:ext cx="1598920" cy="989607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EBEEF929-1860-01C3-9C11-04CC5C7ECAFE}"/>
              </a:ext>
            </a:extLst>
          </p:cNvPr>
          <p:cNvSpPr/>
          <p:nvPr/>
        </p:nvSpPr>
        <p:spPr>
          <a:xfrm>
            <a:off x="328165" y="375470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4D7D9166-63B7-049B-EEFC-7DB2E39E5CE3}"/>
              </a:ext>
            </a:extLst>
          </p:cNvPr>
          <p:cNvSpPr/>
          <p:nvPr/>
        </p:nvSpPr>
        <p:spPr>
          <a:xfrm>
            <a:off x="328165" y="3955895"/>
            <a:ext cx="11364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결선완료일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0F68063D-5CF6-2730-1222-C0069A993EA7}"/>
              </a:ext>
            </a:extLst>
          </p:cNvPr>
          <p:cNvSpPr/>
          <p:nvPr/>
        </p:nvSpPr>
        <p:spPr>
          <a:xfrm>
            <a:off x="328165" y="330999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종료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6E485604-62B9-0F7B-7DD8-36A6DFD0CF44}"/>
              </a:ext>
            </a:extLst>
          </p:cNvPr>
          <p:cNvSpPr/>
          <p:nvPr/>
        </p:nvSpPr>
        <p:spPr>
          <a:xfrm>
            <a:off x="1349437" y="3758243"/>
            <a:ext cx="49193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개소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CE0E2F79-0DF5-46BD-8650-474CD8BC4AEA}"/>
              </a:ext>
            </a:extLst>
          </p:cNvPr>
          <p:cNvSpPr/>
          <p:nvPr/>
        </p:nvSpPr>
        <p:spPr>
          <a:xfrm>
            <a:off x="320855" y="749300"/>
            <a:ext cx="850126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단계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9EA17580-5A7A-223D-CF48-E005C9DF09B3}"/>
              </a:ext>
            </a:extLst>
          </p:cNvPr>
          <p:cNvSpPr/>
          <p:nvPr/>
        </p:nvSpPr>
        <p:spPr>
          <a:xfrm>
            <a:off x="4439925" y="753642"/>
            <a:ext cx="1668178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상세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하위 목록 없는 경우</a:t>
            </a:r>
          </a:p>
        </p:txBody>
      </p:sp>
      <p:sp>
        <p:nvSpPr>
          <p:cNvPr id="210" name="사각형: 둥근 모서리 209">
            <a:extLst>
              <a:ext uri="{FF2B5EF4-FFF2-40B4-BE49-F238E27FC236}">
                <a16:creationId xmlns:a16="http://schemas.microsoft.com/office/drawing/2014/main" id="{E117F552-8AB4-C122-EEE2-0516B118510D}"/>
              </a:ext>
            </a:extLst>
          </p:cNvPr>
          <p:cNvSpPr/>
          <p:nvPr/>
        </p:nvSpPr>
        <p:spPr>
          <a:xfrm>
            <a:off x="4436049" y="2316348"/>
            <a:ext cx="1598920" cy="1700756"/>
          </a:xfrm>
          <a:prstGeom prst="roundRect">
            <a:avLst>
              <a:gd name="adj" fmla="val 412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74F346B1-75B9-9F63-5BC7-88FB18027173}"/>
              </a:ext>
            </a:extLst>
          </p:cNvPr>
          <p:cNvSpPr/>
          <p:nvPr/>
        </p:nvSpPr>
        <p:spPr>
          <a:xfrm>
            <a:off x="4443359" y="2606210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128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9457B13D-3267-1F0C-2F22-EE916328951E}"/>
              </a:ext>
            </a:extLst>
          </p:cNvPr>
          <p:cNvSpPr/>
          <p:nvPr/>
        </p:nvSpPr>
        <p:spPr>
          <a:xfrm>
            <a:off x="4443359" y="241415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3" name="사각형: 둥근 모서리 212">
            <a:extLst>
              <a:ext uri="{FF2B5EF4-FFF2-40B4-BE49-F238E27FC236}">
                <a16:creationId xmlns:a16="http://schemas.microsoft.com/office/drawing/2014/main" id="{75FAB254-C024-15BD-67B9-216B31AA1B34}"/>
              </a:ext>
            </a:extLst>
          </p:cNvPr>
          <p:cNvSpPr/>
          <p:nvPr/>
        </p:nvSpPr>
        <p:spPr>
          <a:xfrm>
            <a:off x="4486025" y="2877943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BD4F4360-DD98-4B04-BE8E-DC43832E9B70}"/>
              </a:ext>
            </a:extLst>
          </p:cNvPr>
          <p:cNvSpPr/>
          <p:nvPr/>
        </p:nvSpPr>
        <p:spPr>
          <a:xfrm>
            <a:off x="4493335" y="3171055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발주일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75FE033-41CD-D670-4164-09BCF9F0274A}"/>
              </a:ext>
            </a:extLst>
          </p:cNvPr>
          <p:cNvSpPr/>
          <p:nvPr/>
        </p:nvSpPr>
        <p:spPr>
          <a:xfrm>
            <a:off x="4493335" y="297574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6" name="사각형: 둥근 모서리 215">
            <a:extLst>
              <a:ext uri="{FF2B5EF4-FFF2-40B4-BE49-F238E27FC236}">
                <a16:creationId xmlns:a16="http://schemas.microsoft.com/office/drawing/2014/main" id="{67E47A6C-1E73-0947-A1E2-42F46666B270}"/>
              </a:ext>
            </a:extLst>
          </p:cNvPr>
          <p:cNvSpPr/>
          <p:nvPr/>
        </p:nvSpPr>
        <p:spPr>
          <a:xfrm>
            <a:off x="5587680" y="3201893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발주대기</a:t>
            </a:r>
          </a:p>
        </p:txBody>
      </p:sp>
      <p:sp>
        <p:nvSpPr>
          <p:cNvPr id="217" name="L 도형 216">
            <a:extLst>
              <a:ext uri="{FF2B5EF4-FFF2-40B4-BE49-F238E27FC236}">
                <a16:creationId xmlns:a16="http://schemas.microsoft.com/office/drawing/2014/main" id="{910EAA3C-3D2C-D027-2473-4FD05C130DF7}"/>
              </a:ext>
            </a:extLst>
          </p:cNvPr>
          <p:cNvSpPr/>
          <p:nvPr/>
        </p:nvSpPr>
        <p:spPr>
          <a:xfrm rot="8100000">
            <a:off x="5894997" y="2572891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8" name="직선 연결선 217">
            <a:extLst>
              <a:ext uri="{FF2B5EF4-FFF2-40B4-BE49-F238E27FC236}">
                <a16:creationId xmlns:a16="http://schemas.microsoft.com/office/drawing/2014/main" id="{59ABCB2F-2FAE-B501-CF8B-9510FD2203E6}"/>
              </a:ext>
            </a:extLst>
          </p:cNvPr>
          <p:cNvCxnSpPr>
            <a:cxnSpLocks/>
          </p:cNvCxnSpPr>
          <p:nvPr/>
        </p:nvCxnSpPr>
        <p:spPr>
          <a:xfrm>
            <a:off x="4466454" y="2813703"/>
            <a:ext cx="153677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1B83B963-078D-2B64-27A2-A6A1EC3AE3A0}"/>
              </a:ext>
            </a:extLst>
          </p:cNvPr>
          <p:cNvSpPr/>
          <p:nvPr/>
        </p:nvSpPr>
        <p:spPr>
          <a:xfrm>
            <a:off x="4486025" y="3437084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837AD9B1-4DCD-1CCC-0E80-7CCC51042993}"/>
              </a:ext>
            </a:extLst>
          </p:cNvPr>
          <p:cNvSpPr/>
          <p:nvPr/>
        </p:nvSpPr>
        <p:spPr>
          <a:xfrm>
            <a:off x="4493335" y="3730196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발주일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BF858BA6-2500-DE7D-54DC-D0BE49FD05A8}"/>
              </a:ext>
            </a:extLst>
          </p:cNvPr>
          <p:cNvSpPr/>
          <p:nvPr/>
        </p:nvSpPr>
        <p:spPr>
          <a:xfrm>
            <a:off x="4493335" y="353488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2" name="사각형: 둥근 모서리 221">
            <a:extLst>
              <a:ext uri="{FF2B5EF4-FFF2-40B4-BE49-F238E27FC236}">
                <a16:creationId xmlns:a16="http://schemas.microsoft.com/office/drawing/2014/main" id="{4E3D16DC-F3F2-B719-6739-439E18C82AC2}"/>
              </a:ext>
            </a:extLst>
          </p:cNvPr>
          <p:cNvSpPr/>
          <p:nvPr/>
        </p:nvSpPr>
        <p:spPr>
          <a:xfrm>
            <a:off x="5587680" y="3761034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발주완료</a:t>
            </a:r>
          </a:p>
        </p:txBody>
      </p:sp>
      <p:sp>
        <p:nvSpPr>
          <p:cNvPr id="223" name="Rectangle 31">
            <a:extLst>
              <a:ext uri="{FF2B5EF4-FFF2-40B4-BE49-F238E27FC236}">
                <a16:creationId xmlns:a16="http://schemas.microsoft.com/office/drawing/2014/main" id="{6A22EB1F-68AA-6F29-AD61-FEC7D18DAA1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01969" y="3591890"/>
            <a:ext cx="648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4" name="Rectangle 31">
            <a:extLst>
              <a:ext uri="{FF2B5EF4-FFF2-40B4-BE49-F238E27FC236}">
                <a16:creationId xmlns:a16="http://schemas.microsoft.com/office/drawing/2014/main" id="{B35774FC-90FC-641E-F2F3-F35E5F5964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8941" y="3129973"/>
            <a:ext cx="61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5" name="사각형: 둥근 모서리 224">
            <a:extLst>
              <a:ext uri="{FF2B5EF4-FFF2-40B4-BE49-F238E27FC236}">
                <a16:creationId xmlns:a16="http://schemas.microsoft.com/office/drawing/2014/main" id="{5EE2A546-93BF-3CB9-2F90-A08E0313B9B6}"/>
              </a:ext>
            </a:extLst>
          </p:cNvPr>
          <p:cNvSpPr/>
          <p:nvPr/>
        </p:nvSpPr>
        <p:spPr>
          <a:xfrm>
            <a:off x="2419111" y="1071585"/>
            <a:ext cx="1598920" cy="542518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7EFC8CB8-890D-13FB-7F14-5FA8789D1DA9}"/>
              </a:ext>
            </a:extLst>
          </p:cNvPr>
          <p:cNvSpPr/>
          <p:nvPr/>
        </p:nvSpPr>
        <p:spPr>
          <a:xfrm>
            <a:off x="2426421" y="1361447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EDBDACEF-FA4F-4F26-4321-5C34994DCB95}"/>
              </a:ext>
            </a:extLst>
          </p:cNvPr>
          <p:cNvSpPr/>
          <p:nvPr/>
        </p:nvSpPr>
        <p:spPr>
          <a:xfrm>
            <a:off x="2426421" y="116939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8" name="L 도형 227">
            <a:extLst>
              <a:ext uri="{FF2B5EF4-FFF2-40B4-BE49-F238E27FC236}">
                <a16:creationId xmlns:a16="http://schemas.microsoft.com/office/drawing/2014/main" id="{FC1CBD53-F371-1CE9-852F-F075F0EEEFC8}"/>
              </a:ext>
            </a:extLst>
          </p:cNvPr>
          <p:cNvSpPr/>
          <p:nvPr/>
        </p:nvSpPr>
        <p:spPr>
          <a:xfrm rot="18900000">
            <a:off x="3878059" y="1328128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E0FED917-A84D-D6E6-8218-9B6967E64E42}"/>
              </a:ext>
            </a:extLst>
          </p:cNvPr>
          <p:cNvSpPr/>
          <p:nvPr/>
        </p:nvSpPr>
        <p:spPr>
          <a:xfrm>
            <a:off x="2424073" y="762957"/>
            <a:ext cx="1668178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상세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하위 목록 있는 경우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B6FCB01B-756E-3461-7700-FE681D6B8523}"/>
              </a:ext>
            </a:extLst>
          </p:cNvPr>
          <p:cNvSpPr/>
          <p:nvPr/>
        </p:nvSpPr>
        <p:spPr>
          <a:xfrm>
            <a:off x="2416762" y="1991548"/>
            <a:ext cx="2084761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상세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하위 목록 있는 경우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열림</a:t>
            </a:r>
          </a:p>
        </p:txBody>
      </p:sp>
      <p:sp>
        <p:nvSpPr>
          <p:cNvPr id="246" name="사각형: 둥근 모서리 245">
            <a:extLst>
              <a:ext uri="{FF2B5EF4-FFF2-40B4-BE49-F238E27FC236}">
                <a16:creationId xmlns:a16="http://schemas.microsoft.com/office/drawing/2014/main" id="{FA7A04F5-2D06-65A6-BF4F-8D778743E71C}"/>
              </a:ext>
            </a:extLst>
          </p:cNvPr>
          <p:cNvSpPr/>
          <p:nvPr/>
        </p:nvSpPr>
        <p:spPr>
          <a:xfrm>
            <a:off x="2416762" y="4394287"/>
            <a:ext cx="1598920" cy="1700756"/>
          </a:xfrm>
          <a:prstGeom prst="roundRect">
            <a:avLst>
              <a:gd name="adj" fmla="val 412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293866D3-C23B-B829-6585-F96004634EFF}"/>
              </a:ext>
            </a:extLst>
          </p:cNvPr>
          <p:cNvSpPr/>
          <p:nvPr/>
        </p:nvSpPr>
        <p:spPr>
          <a:xfrm>
            <a:off x="2424072" y="4684149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128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6CF20F7E-3725-0D0C-B1CE-9201EAE74F66}"/>
              </a:ext>
            </a:extLst>
          </p:cNvPr>
          <p:cNvSpPr/>
          <p:nvPr/>
        </p:nvSpPr>
        <p:spPr>
          <a:xfrm>
            <a:off x="2424072" y="4492092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이슈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9" name="사각형: 둥근 모서리 248">
            <a:extLst>
              <a:ext uri="{FF2B5EF4-FFF2-40B4-BE49-F238E27FC236}">
                <a16:creationId xmlns:a16="http://schemas.microsoft.com/office/drawing/2014/main" id="{4E240321-36F7-190C-670F-9B97C88B74EF}"/>
              </a:ext>
            </a:extLst>
          </p:cNvPr>
          <p:cNvSpPr/>
          <p:nvPr/>
        </p:nvSpPr>
        <p:spPr>
          <a:xfrm>
            <a:off x="2466738" y="4955882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D485DAE4-F6BE-1C87-6067-5868E76283BB}"/>
              </a:ext>
            </a:extLst>
          </p:cNvPr>
          <p:cNvSpPr/>
          <p:nvPr/>
        </p:nvSpPr>
        <p:spPr>
          <a:xfrm>
            <a:off x="2474048" y="5248994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이슈보고일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024C4EA9-31AF-9463-2FED-1DCC839B22EA}"/>
              </a:ext>
            </a:extLst>
          </p:cNvPr>
          <p:cNvSpPr/>
          <p:nvPr/>
        </p:nvSpPr>
        <p:spPr>
          <a:xfrm>
            <a:off x="2474048" y="505368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2" name="사각형: 둥근 모서리 251">
            <a:extLst>
              <a:ext uri="{FF2B5EF4-FFF2-40B4-BE49-F238E27FC236}">
                <a16:creationId xmlns:a16="http://schemas.microsoft.com/office/drawing/2014/main" id="{99F47D6B-A00C-4A31-44AC-089607D5A1AE}"/>
              </a:ext>
            </a:extLst>
          </p:cNvPr>
          <p:cNvSpPr/>
          <p:nvPr/>
        </p:nvSpPr>
        <p:spPr>
          <a:xfrm>
            <a:off x="3568393" y="5279832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 err="1">
                <a:solidFill>
                  <a:schemeClr val="bg1"/>
                </a:solidFill>
                <a:latin typeface="+mn-ea"/>
              </a:rPr>
              <a:t>처리중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3" name="L 도형 252">
            <a:extLst>
              <a:ext uri="{FF2B5EF4-FFF2-40B4-BE49-F238E27FC236}">
                <a16:creationId xmlns:a16="http://schemas.microsoft.com/office/drawing/2014/main" id="{6A5C9CE1-5C5E-4EF9-1BED-D61B0242B2E6}"/>
              </a:ext>
            </a:extLst>
          </p:cNvPr>
          <p:cNvSpPr/>
          <p:nvPr/>
        </p:nvSpPr>
        <p:spPr>
          <a:xfrm rot="8100000">
            <a:off x="3875710" y="4650830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54" name="직선 연결선 253">
            <a:extLst>
              <a:ext uri="{FF2B5EF4-FFF2-40B4-BE49-F238E27FC236}">
                <a16:creationId xmlns:a16="http://schemas.microsoft.com/office/drawing/2014/main" id="{1B95981C-8F5C-83F4-23CA-0E3989BEC9F9}"/>
              </a:ext>
            </a:extLst>
          </p:cNvPr>
          <p:cNvCxnSpPr>
            <a:cxnSpLocks/>
          </p:cNvCxnSpPr>
          <p:nvPr/>
        </p:nvCxnSpPr>
        <p:spPr>
          <a:xfrm>
            <a:off x="2447167" y="4891642"/>
            <a:ext cx="153677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사각형: 둥근 모서리 254">
            <a:extLst>
              <a:ext uri="{FF2B5EF4-FFF2-40B4-BE49-F238E27FC236}">
                <a16:creationId xmlns:a16="http://schemas.microsoft.com/office/drawing/2014/main" id="{14FCFB6D-346A-64A1-4B3F-08CB81AC1F54}"/>
              </a:ext>
            </a:extLst>
          </p:cNvPr>
          <p:cNvSpPr/>
          <p:nvPr/>
        </p:nvSpPr>
        <p:spPr>
          <a:xfrm>
            <a:off x="2466738" y="5515023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D07D47B9-32F7-2BD0-DAFC-C85FEB69B338}"/>
              </a:ext>
            </a:extLst>
          </p:cNvPr>
          <p:cNvSpPr/>
          <p:nvPr/>
        </p:nvSpPr>
        <p:spPr>
          <a:xfrm>
            <a:off x="2474048" y="5808135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이슈보고일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EDDCEB79-B2B2-B926-ED27-AD0582E2B60F}"/>
              </a:ext>
            </a:extLst>
          </p:cNvPr>
          <p:cNvSpPr/>
          <p:nvPr/>
        </p:nvSpPr>
        <p:spPr>
          <a:xfrm>
            <a:off x="2474048" y="561282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8" name="사각형: 둥근 모서리 257">
            <a:extLst>
              <a:ext uri="{FF2B5EF4-FFF2-40B4-BE49-F238E27FC236}">
                <a16:creationId xmlns:a16="http://schemas.microsoft.com/office/drawing/2014/main" id="{0F935217-1FDA-FD75-D721-0628D33B81C9}"/>
              </a:ext>
            </a:extLst>
          </p:cNvPr>
          <p:cNvSpPr/>
          <p:nvPr/>
        </p:nvSpPr>
        <p:spPr>
          <a:xfrm>
            <a:off x="3568393" y="5838973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해결완료</a:t>
            </a:r>
          </a:p>
        </p:txBody>
      </p:sp>
      <p:sp>
        <p:nvSpPr>
          <p:cNvPr id="259" name="Rectangle 31">
            <a:extLst>
              <a:ext uri="{FF2B5EF4-FFF2-40B4-BE49-F238E27FC236}">
                <a16:creationId xmlns:a16="http://schemas.microsoft.com/office/drawing/2014/main" id="{D5105109-3A9E-637C-895B-657B1AFD2D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682001" y="5669829"/>
            <a:ext cx="648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0" name="Rectangle 31">
            <a:extLst>
              <a:ext uri="{FF2B5EF4-FFF2-40B4-BE49-F238E27FC236}">
                <a16:creationId xmlns:a16="http://schemas.microsoft.com/office/drawing/2014/main" id="{3DFF4D60-18C0-5820-9E5B-81C64951D91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698973" y="5207912"/>
            <a:ext cx="61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1" name="사각형: 둥근 모서리 260">
            <a:extLst>
              <a:ext uri="{FF2B5EF4-FFF2-40B4-BE49-F238E27FC236}">
                <a16:creationId xmlns:a16="http://schemas.microsoft.com/office/drawing/2014/main" id="{E3F71F21-40BB-99CD-E6EB-9B905DF15E02}"/>
              </a:ext>
            </a:extLst>
          </p:cNvPr>
          <p:cNvSpPr/>
          <p:nvPr/>
        </p:nvSpPr>
        <p:spPr>
          <a:xfrm>
            <a:off x="4431085" y="4394287"/>
            <a:ext cx="1598920" cy="1700756"/>
          </a:xfrm>
          <a:prstGeom prst="roundRect">
            <a:avLst>
              <a:gd name="adj" fmla="val 412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62" name="직사각형 261">
            <a:extLst>
              <a:ext uri="{FF2B5EF4-FFF2-40B4-BE49-F238E27FC236}">
                <a16:creationId xmlns:a16="http://schemas.microsoft.com/office/drawing/2014/main" id="{33C57118-F312-5123-1F6F-5542A450BCA7}"/>
              </a:ext>
            </a:extLst>
          </p:cNvPr>
          <p:cNvSpPr/>
          <p:nvPr/>
        </p:nvSpPr>
        <p:spPr>
          <a:xfrm>
            <a:off x="4438395" y="4684149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128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E2B72E8A-03B3-2A13-4B0F-232B45879C91}"/>
              </a:ext>
            </a:extLst>
          </p:cNvPr>
          <p:cNvSpPr/>
          <p:nvPr/>
        </p:nvSpPr>
        <p:spPr>
          <a:xfrm>
            <a:off x="4438395" y="4492092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기성청구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4" name="사각형: 둥근 모서리 263">
            <a:extLst>
              <a:ext uri="{FF2B5EF4-FFF2-40B4-BE49-F238E27FC236}">
                <a16:creationId xmlns:a16="http://schemas.microsoft.com/office/drawing/2014/main" id="{CE2C13FB-6EBD-F6B3-CFF3-59543D6A42D8}"/>
              </a:ext>
            </a:extLst>
          </p:cNvPr>
          <p:cNvSpPr/>
          <p:nvPr/>
        </p:nvSpPr>
        <p:spPr>
          <a:xfrm>
            <a:off x="4481061" y="4955882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51184101-E5F2-188F-9ABF-05CE9D659E0B}"/>
              </a:ext>
            </a:extLst>
          </p:cNvPr>
          <p:cNvSpPr/>
          <p:nvPr/>
        </p:nvSpPr>
        <p:spPr>
          <a:xfrm>
            <a:off x="4488371" y="5248994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금회기성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D46C0E99-9529-4846-38F2-EB8FD4A8C526}"/>
              </a:ext>
            </a:extLst>
          </p:cNvPr>
          <p:cNvSpPr/>
          <p:nvPr/>
        </p:nvSpPr>
        <p:spPr>
          <a:xfrm>
            <a:off x="4488371" y="505368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7" name="사각형: 둥근 모서리 266">
            <a:extLst>
              <a:ext uri="{FF2B5EF4-FFF2-40B4-BE49-F238E27FC236}">
                <a16:creationId xmlns:a16="http://schemas.microsoft.com/office/drawing/2014/main" id="{FFD5896A-408E-59E6-F476-6C478C550024}"/>
              </a:ext>
            </a:extLst>
          </p:cNvPr>
          <p:cNvSpPr/>
          <p:nvPr/>
        </p:nvSpPr>
        <p:spPr>
          <a:xfrm>
            <a:off x="5479680" y="5279832"/>
            <a:ext cx="432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기성청구대기</a:t>
            </a:r>
          </a:p>
        </p:txBody>
      </p:sp>
      <p:sp>
        <p:nvSpPr>
          <p:cNvPr id="268" name="L 도형 267">
            <a:extLst>
              <a:ext uri="{FF2B5EF4-FFF2-40B4-BE49-F238E27FC236}">
                <a16:creationId xmlns:a16="http://schemas.microsoft.com/office/drawing/2014/main" id="{19DD8BA4-1762-8BCE-123F-244734E4D83D}"/>
              </a:ext>
            </a:extLst>
          </p:cNvPr>
          <p:cNvSpPr/>
          <p:nvPr/>
        </p:nvSpPr>
        <p:spPr>
          <a:xfrm rot="8100000">
            <a:off x="5890033" y="4650830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69" name="직선 연결선 268">
            <a:extLst>
              <a:ext uri="{FF2B5EF4-FFF2-40B4-BE49-F238E27FC236}">
                <a16:creationId xmlns:a16="http://schemas.microsoft.com/office/drawing/2014/main" id="{FED47582-7C7E-D781-32CC-4D4003FC9549}"/>
              </a:ext>
            </a:extLst>
          </p:cNvPr>
          <p:cNvCxnSpPr>
            <a:cxnSpLocks/>
          </p:cNvCxnSpPr>
          <p:nvPr/>
        </p:nvCxnSpPr>
        <p:spPr>
          <a:xfrm>
            <a:off x="4461490" y="4891642"/>
            <a:ext cx="153677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" name="사각형: 둥근 모서리 269">
            <a:extLst>
              <a:ext uri="{FF2B5EF4-FFF2-40B4-BE49-F238E27FC236}">
                <a16:creationId xmlns:a16="http://schemas.microsoft.com/office/drawing/2014/main" id="{992737A0-915B-191E-AC62-185A1CF9FBEB}"/>
              </a:ext>
            </a:extLst>
          </p:cNvPr>
          <p:cNvSpPr/>
          <p:nvPr/>
        </p:nvSpPr>
        <p:spPr>
          <a:xfrm>
            <a:off x="4481061" y="5515023"/>
            <a:ext cx="1487373" cy="523601"/>
          </a:xfrm>
          <a:prstGeom prst="roundRect">
            <a:avLst>
              <a:gd name="adj" fmla="val 125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5AA90EFD-6357-3568-CF14-A6FCEEF33E54}"/>
              </a:ext>
            </a:extLst>
          </p:cNvPr>
          <p:cNvSpPr/>
          <p:nvPr/>
        </p:nvSpPr>
        <p:spPr>
          <a:xfrm>
            <a:off x="4488371" y="5808135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금회기성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200,000,000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107E3E1B-C944-878B-A142-156E4C07FC53}"/>
              </a:ext>
            </a:extLst>
          </p:cNvPr>
          <p:cNvSpPr/>
          <p:nvPr/>
        </p:nvSpPr>
        <p:spPr>
          <a:xfrm>
            <a:off x="4488371" y="5612828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3" name="사각형: 둥근 모서리 272">
            <a:extLst>
              <a:ext uri="{FF2B5EF4-FFF2-40B4-BE49-F238E27FC236}">
                <a16:creationId xmlns:a16="http://schemas.microsoft.com/office/drawing/2014/main" id="{A6B22C5B-794F-773F-D3D3-77FD657B0F5D}"/>
              </a:ext>
            </a:extLst>
          </p:cNvPr>
          <p:cNvSpPr/>
          <p:nvPr/>
        </p:nvSpPr>
        <p:spPr>
          <a:xfrm>
            <a:off x="5479680" y="5838973"/>
            <a:ext cx="432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기성청구완료</a:t>
            </a:r>
          </a:p>
        </p:txBody>
      </p:sp>
      <p:sp>
        <p:nvSpPr>
          <p:cNvPr id="274" name="Rectangle 31">
            <a:extLst>
              <a:ext uri="{FF2B5EF4-FFF2-40B4-BE49-F238E27FC236}">
                <a16:creationId xmlns:a16="http://schemas.microsoft.com/office/drawing/2014/main" id="{BC466057-2A22-08A9-E768-86B8E1C6CEF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697005" y="5669829"/>
            <a:ext cx="648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5" name="Rectangle 31">
            <a:extLst>
              <a:ext uri="{FF2B5EF4-FFF2-40B4-BE49-F238E27FC236}">
                <a16:creationId xmlns:a16="http://schemas.microsoft.com/office/drawing/2014/main" id="{48365D57-584F-3D64-C724-FB33993821F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713977" y="5207912"/>
            <a:ext cx="61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6" name="사각형: 둥근 모서리 275">
            <a:extLst>
              <a:ext uri="{FF2B5EF4-FFF2-40B4-BE49-F238E27FC236}">
                <a16:creationId xmlns:a16="http://schemas.microsoft.com/office/drawing/2014/main" id="{FA091DB8-462E-A6F4-F15D-81185997C0BA}"/>
              </a:ext>
            </a:extLst>
          </p:cNvPr>
          <p:cNvSpPr/>
          <p:nvPr/>
        </p:nvSpPr>
        <p:spPr>
          <a:xfrm>
            <a:off x="4436049" y="1071585"/>
            <a:ext cx="1598920" cy="542518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ABBBC14F-2240-B0F9-3262-A82EAA111508}"/>
              </a:ext>
            </a:extLst>
          </p:cNvPr>
          <p:cNvSpPr/>
          <p:nvPr/>
        </p:nvSpPr>
        <p:spPr>
          <a:xfrm>
            <a:off x="4443359" y="1361447"/>
            <a:ext cx="11852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현장설명회일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B85FADFD-16D8-3976-13D7-1C64A52A7FE6}"/>
              </a:ext>
            </a:extLst>
          </p:cNvPr>
          <p:cNvSpPr/>
          <p:nvPr/>
        </p:nvSpPr>
        <p:spPr>
          <a:xfrm>
            <a:off x="4443359" y="116939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현장설명회</a:t>
            </a:r>
            <a:endParaRPr lang="en-US" altLang="ko-KR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9" name="L 도형 278">
            <a:extLst>
              <a:ext uri="{FF2B5EF4-FFF2-40B4-BE49-F238E27FC236}">
                <a16:creationId xmlns:a16="http://schemas.microsoft.com/office/drawing/2014/main" id="{95D05ABD-C71A-F401-BEE2-86751909FCCA}"/>
              </a:ext>
            </a:extLst>
          </p:cNvPr>
          <p:cNvSpPr/>
          <p:nvPr/>
        </p:nvSpPr>
        <p:spPr>
          <a:xfrm rot="13500000">
            <a:off x="5894997" y="1328128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0" name="사각형: 둥근 모서리 279">
            <a:extLst>
              <a:ext uri="{FF2B5EF4-FFF2-40B4-BE49-F238E27FC236}">
                <a16:creationId xmlns:a16="http://schemas.microsoft.com/office/drawing/2014/main" id="{6A7D49BC-0375-D47B-8257-6A835CF98C6E}"/>
              </a:ext>
            </a:extLst>
          </p:cNvPr>
          <p:cNvSpPr/>
          <p:nvPr/>
        </p:nvSpPr>
        <p:spPr>
          <a:xfrm>
            <a:off x="3568393" y="5093439"/>
            <a:ext cx="324000" cy="123436"/>
          </a:xfrm>
          <a:prstGeom prst="roundRect">
            <a:avLst>
              <a:gd name="adj" fmla="val 36754"/>
            </a:avLst>
          </a:prstGeom>
          <a:solidFill>
            <a:srgbClr val="FF0000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긴급</a:t>
            </a:r>
          </a:p>
        </p:txBody>
      </p:sp>
      <p:sp>
        <p:nvSpPr>
          <p:cNvPr id="281" name="타원 280">
            <a:extLst>
              <a:ext uri="{FF2B5EF4-FFF2-40B4-BE49-F238E27FC236}">
                <a16:creationId xmlns:a16="http://schemas.microsoft.com/office/drawing/2014/main" id="{378416EB-10E6-8AC6-81EB-0EE5EAAF0C0B}"/>
              </a:ext>
            </a:extLst>
          </p:cNvPr>
          <p:cNvSpPr/>
          <p:nvPr/>
        </p:nvSpPr>
        <p:spPr>
          <a:xfrm>
            <a:off x="2207959" y="8476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2" name="타원 281">
            <a:extLst>
              <a:ext uri="{FF2B5EF4-FFF2-40B4-BE49-F238E27FC236}">
                <a16:creationId xmlns:a16="http://schemas.microsoft.com/office/drawing/2014/main" id="{BF79E36A-DE52-CB66-5616-B48F5EA1A344}"/>
              </a:ext>
            </a:extLst>
          </p:cNvPr>
          <p:cNvSpPr/>
          <p:nvPr/>
        </p:nvSpPr>
        <p:spPr>
          <a:xfrm>
            <a:off x="4280292" y="8476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3245648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9BBA10-8C3F-103D-F1B5-3776713F1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B8E9B74-5620-0962-98AC-7B98DA83672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54819542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 진행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196F043-C12B-2FE6-8BF8-9431F276DD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636CCEF-E84B-6F95-02A0-76747B9A1A4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프로젝트 실행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프로젝트 종료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FCCD569-3A06-2901-FAFD-D50F677D99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프로젝트 종료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89C6818-04F4-97E0-7F75-EB600F91000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97153D31-6302-260D-06C0-8C4368088B9D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70A75894-65E6-2219-5989-C12C56367FD3}"/>
              </a:ext>
            </a:extLst>
          </p:cNvPr>
          <p:cNvSpPr/>
          <p:nvPr/>
        </p:nvSpPr>
        <p:spPr>
          <a:xfrm>
            <a:off x="2426286" y="1516701"/>
            <a:ext cx="2357841" cy="44191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4718557-43CC-EA1C-042A-C40298EE1FE1}"/>
              </a:ext>
            </a:extLst>
          </p:cNvPr>
          <p:cNvSpPr/>
          <p:nvPr/>
        </p:nvSpPr>
        <p:spPr>
          <a:xfrm>
            <a:off x="2426287" y="1512698"/>
            <a:ext cx="2357841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tx1"/>
                </a:solidFill>
              </a:rPr>
              <a:t>프로젝트 종료</a:t>
            </a:r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26FDB616-3FAD-DA7E-529A-18139F72C982}"/>
              </a:ext>
            </a:extLst>
          </p:cNvPr>
          <p:cNvSpPr txBox="1"/>
          <p:nvPr/>
        </p:nvSpPr>
        <p:spPr>
          <a:xfrm>
            <a:off x="4646772" y="1565859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01155308-4BBA-6EF9-4D8F-F5F1D4C2C972}"/>
              </a:ext>
            </a:extLst>
          </p:cNvPr>
          <p:cNvSpPr/>
          <p:nvPr/>
        </p:nvSpPr>
        <p:spPr>
          <a:xfrm>
            <a:off x="3730632" y="5601630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8C040A6-A873-1422-3C2A-63F1D4EE4F77}"/>
              </a:ext>
            </a:extLst>
          </p:cNvPr>
          <p:cNvSpPr/>
          <p:nvPr/>
        </p:nvSpPr>
        <p:spPr>
          <a:xfrm>
            <a:off x="2875198" y="212958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6FEC29B2-2C4E-94D2-87B3-0045B019B53B}"/>
              </a:ext>
            </a:extLst>
          </p:cNvPr>
          <p:cNvSpPr/>
          <p:nvPr/>
        </p:nvSpPr>
        <p:spPr>
          <a:xfrm>
            <a:off x="2583254" y="1893212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프로젝트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BC831811-E2AF-D078-0DAC-4A1BBD6DA2E1}"/>
              </a:ext>
            </a:extLst>
          </p:cNvPr>
          <p:cNvSpPr/>
          <p:nvPr/>
        </p:nvSpPr>
        <p:spPr>
          <a:xfrm>
            <a:off x="2875198" y="259455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F69A31C-3583-D0F7-5D86-B53DF789E361}"/>
              </a:ext>
            </a:extLst>
          </p:cNvPr>
          <p:cNvSpPr/>
          <p:nvPr/>
        </p:nvSpPr>
        <p:spPr>
          <a:xfrm>
            <a:off x="2583254" y="3930086"/>
            <a:ext cx="106314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4343BC76-1E45-4417-0529-BD93CB781593}"/>
              </a:ext>
            </a:extLst>
          </p:cNvPr>
          <p:cNvSpPr/>
          <p:nvPr/>
        </p:nvSpPr>
        <p:spPr>
          <a:xfrm>
            <a:off x="2677020" y="5601630"/>
            <a:ext cx="811946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28C4719-C78C-6C97-0B7F-AF7FF6E8F841}"/>
              </a:ext>
            </a:extLst>
          </p:cNvPr>
          <p:cNvSpPr/>
          <p:nvPr/>
        </p:nvSpPr>
        <p:spPr>
          <a:xfrm>
            <a:off x="2659453" y="2102576"/>
            <a:ext cx="188439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457D0E1B-F9AC-838A-AF32-CE399314C96F}"/>
              </a:ext>
            </a:extLst>
          </p:cNvPr>
          <p:cNvSpPr/>
          <p:nvPr/>
        </p:nvSpPr>
        <p:spPr>
          <a:xfrm>
            <a:off x="2659453" y="4139449"/>
            <a:ext cx="1884391" cy="12939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메모를 입력해주세요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1EA06EE-7C83-DD0B-9E42-C74B86C64F27}"/>
              </a:ext>
            </a:extLst>
          </p:cNvPr>
          <p:cNvSpPr/>
          <p:nvPr/>
        </p:nvSpPr>
        <p:spPr>
          <a:xfrm>
            <a:off x="2581988" y="241115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결선작업일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A2A725-BF90-80E2-E937-3FBCE4462393}"/>
              </a:ext>
            </a:extLst>
          </p:cNvPr>
          <p:cNvSpPr/>
          <p:nvPr/>
        </p:nvSpPr>
        <p:spPr>
          <a:xfrm>
            <a:off x="2658187" y="2620521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9E416CDF-578E-2513-7B89-865323B29C03}"/>
              </a:ext>
            </a:extLst>
          </p:cNvPr>
          <p:cNvSpPr/>
          <p:nvPr/>
        </p:nvSpPr>
        <p:spPr>
          <a:xfrm>
            <a:off x="2875198" y="311234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CAC84F86-8020-3F67-46EB-31D89F6FD861}"/>
              </a:ext>
            </a:extLst>
          </p:cNvPr>
          <p:cNvSpPr/>
          <p:nvPr/>
        </p:nvSpPr>
        <p:spPr>
          <a:xfrm>
            <a:off x="2581988" y="2928945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결선완료일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961640EF-1073-8C0C-D689-E535CFE7184D}"/>
              </a:ext>
            </a:extLst>
          </p:cNvPr>
          <p:cNvSpPr/>
          <p:nvPr/>
        </p:nvSpPr>
        <p:spPr>
          <a:xfrm>
            <a:off x="2658187" y="3138309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1D5F7DF-BB15-CC21-1D13-7F2D3665F657}"/>
              </a:ext>
            </a:extLst>
          </p:cNvPr>
          <p:cNvSpPr/>
          <p:nvPr/>
        </p:nvSpPr>
        <p:spPr>
          <a:xfrm>
            <a:off x="2875198" y="362449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4AAA330C-107E-1FAF-5677-0B110AB51227}"/>
              </a:ext>
            </a:extLst>
          </p:cNvPr>
          <p:cNvSpPr/>
          <p:nvPr/>
        </p:nvSpPr>
        <p:spPr>
          <a:xfrm>
            <a:off x="2581988" y="344109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AFA5A373-6FE7-BEC7-E1FF-81618D13193C}"/>
              </a:ext>
            </a:extLst>
          </p:cNvPr>
          <p:cNvSpPr/>
          <p:nvPr/>
        </p:nvSpPr>
        <p:spPr>
          <a:xfrm>
            <a:off x="2658187" y="3650461"/>
            <a:ext cx="18843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프로젝트 진행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14F267C-4300-FCC6-EE72-968F27E987C8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3F142019-A4A9-D6F1-1D2C-FAA488F6EC60}"/>
              </a:ext>
            </a:extLst>
          </p:cNvPr>
          <p:cNvSpPr/>
          <p:nvPr/>
        </p:nvSpPr>
        <p:spPr>
          <a:xfrm>
            <a:off x="2557371" y="36889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3198807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590460-489E-64A4-1A41-CCCB69B026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9B3B82C-DC2C-EBAC-1C0E-C08681267A2D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입찰관리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3096396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F9429D-9BFA-C519-2B47-E1F938129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C7ECA3E-74E9-BCA7-57E0-49AB10795F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F8577B7-282F-B7CC-17D1-96E816E0052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2AB1E95-CC4F-79EF-7830-5F1C8A8B5C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41621258"/>
              </p:ext>
            </p:extLst>
          </p:nvPr>
        </p:nvGraphicFramePr>
        <p:xfrm>
          <a:off x="7086600" y="501650"/>
          <a:ext cx="2057400" cy="22787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정상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건설사 또는 시공사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50A0819-95F7-9CFE-D558-DAF0430797C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A1E60AB-33BB-E482-D69D-42B4DD4A618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77F681E-914F-F306-20C1-B71A81782EA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F3399E2-ED98-54D3-849A-0D3A5D50EF8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DDEEF1A-B619-3831-9901-46DAC1BDBA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F2F8671-074F-D503-8C90-5F6D6072B88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35393E7-18CA-2FE6-D753-0A0540C4FE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79AAB42-FD64-4714-F16B-502D808EB5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8C7A0B9-A02B-6606-0CDD-97143BFD0D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71609BE-4323-0236-1CEB-467890A2CD4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5B8F00F-02FC-5D95-0840-83A5F9DAA99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E76FA80-BEAA-8F8F-819A-ED115F4131D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3A06DB7-2096-2550-CEDA-CFEE8BD97D2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BBC4383-3D21-3144-3D4A-1C427289AB4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96D1CB1-B053-E3DC-69E0-04F9EE6DB4D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202AFB-58BE-441B-5852-67BB67B769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7D0F32-028F-C15A-54FB-F29FC2E7E38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DDCE443-D300-6D18-CFDE-73998002E3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553945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55936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92FABCB-8C9A-5CD8-0F74-450A70A0417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EFE2AF2-55D8-9F75-7BBA-41902C66997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0F9B0D2-C8E7-EF55-81BE-5F3AD34500D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정보를 관리합니다</a:t>
            </a: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84B899AC-53C8-CA8D-5478-3EBD3D376FB0}"/>
              </a:ext>
            </a:extLst>
          </p:cNvPr>
          <p:cNvSpPr/>
          <p:nvPr/>
        </p:nvSpPr>
        <p:spPr>
          <a:xfrm>
            <a:off x="1311467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AAA89B51-22E9-3A05-E52E-A1D6CE4B36C7}"/>
              </a:ext>
            </a:extLst>
          </p:cNvPr>
          <p:cNvSpPr/>
          <p:nvPr/>
        </p:nvSpPr>
        <p:spPr>
          <a:xfrm>
            <a:off x="1495062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6D6A22C-DD6B-2E7E-6C32-C4977A2A85D9}"/>
              </a:ext>
            </a:extLst>
          </p:cNvPr>
          <p:cNvSpPr/>
          <p:nvPr/>
        </p:nvSpPr>
        <p:spPr>
          <a:xfrm>
            <a:off x="1482410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FA1F4716-DA12-2F3D-55FF-210FBB70877C}"/>
              </a:ext>
            </a:extLst>
          </p:cNvPr>
          <p:cNvSpPr/>
          <p:nvPr/>
        </p:nvSpPr>
        <p:spPr>
          <a:xfrm>
            <a:off x="4112169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87A6E97-F890-5E37-BE40-A2E517F77422}"/>
              </a:ext>
            </a:extLst>
          </p:cNvPr>
          <p:cNvSpPr/>
          <p:nvPr/>
        </p:nvSpPr>
        <p:spPr>
          <a:xfrm>
            <a:off x="4295765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0C95D391-C875-8D71-C880-5E7E16EFB82B}"/>
              </a:ext>
            </a:extLst>
          </p:cNvPr>
          <p:cNvSpPr/>
          <p:nvPr/>
        </p:nvSpPr>
        <p:spPr>
          <a:xfrm>
            <a:off x="4283114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거래처</a:t>
            </a: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8780A637-6CF2-248F-98ED-6BCD6E9655C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5" name="그래픽 124" descr="돋보기">
            <a:extLst>
              <a:ext uri="{FF2B5EF4-FFF2-40B4-BE49-F238E27FC236}">
                <a16:creationId xmlns:a16="http://schemas.microsoft.com/office/drawing/2014/main" id="{DFB5DBC8-AE7C-E525-2A9B-765737DD53C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39F32B2-0961-14DA-8C22-1152943F86FC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C20FC58C-7EE1-3FC8-CF0F-B77BCF7FD855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D31D781B-0F35-37CD-9757-638F593F56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7043879"/>
              </p:ext>
            </p:extLst>
          </p:nvPr>
        </p:nvGraphicFramePr>
        <p:xfrm>
          <a:off x="1308713" y="3186041"/>
          <a:ext cx="5436001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04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865878981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EF81B2B7-776F-9F02-59CE-8C0919365B1E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4CF0D963-3480-97C8-7C5A-3049DEECF958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D309C5A8-D7EB-154F-30D9-B83B7E75A11C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4D2AD84C-F788-595B-2AFB-D8B018493071}"/>
              </a:ext>
            </a:extLst>
          </p:cNvPr>
          <p:cNvGrpSpPr/>
          <p:nvPr/>
        </p:nvGrpSpPr>
        <p:grpSpPr>
          <a:xfrm>
            <a:off x="6320792" y="3541922"/>
            <a:ext cx="255923" cy="124765"/>
            <a:chOff x="2186968" y="3398198"/>
            <a:chExt cx="311911" cy="152060"/>
          </a:xfrm>
        </p:grpSpPr>
        <p:pic>
          <p:nvPicPr>
            <p:cNvPr id="133" name="그래픽 132" descr="연필">
              <a:extLst>
                <a:ext uri="{FF2B5EF4-FFF2-40B4-BE49-F238E27FC236}">
                  <a16:creationId xmlns:a16="http://schemas.microsoft.com/office/drawing/2014/main" id="{0ED0C360-DAA7-1439-8439-537963449F8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4" name="그래픽 133" descr="쓰레기">
              <a:extLst>
                <a:ext uri="{FF2B5EF4-FFF2-40B4-BE49-F238E27FC236}">
                  <a16:creationId xmlns:a16="http://schemas.microsoft.com/office/drawing/2014/main" id="{54A8E2CF-4E36-E4EE-70AA-A10B5D50360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3E8808C2-8D92-990E-BC6E-DD755490D0A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FA2384C7-8F27-6336-F8C2-0883A485B725}"/>
              </a:ext>
            </a:extLst>
          </p:cNvPr>
          <p:cNvSpPr/>
          <p:nvPr/>
        </p:nvSpPr>
        <p:spPr>
          <a:xfrm>
            <a:off x="5567560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2E0FB0E-F6C0-89C7-D655-130A0CF7BB73}"/>
              </a:ext>
            </a:extLst>
          </p:cNvPr>
          <p:cNvSpPr/>
          <p:nvPr/>
        </p:nvSpPr>
        <p:spPr>
          <a:xfrm>
            <a:off x="620406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0AA35FF-C0A7-5B38-4412-53932EDA229A}"/>
              </a:ext>
            </a:extLst>
          </p:cNvPr>
          <p:cNvSpPr/>
          <p:nvPr/>
        </p:nvSpPr>
        <p:spPr>
          <a:xfrm>
            <a:off x="5821133" y="16369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83C3AB8-F6A2-B150-F3F8-A22EAEF8B841}"/>
              </a:ext>
            </a:extLst>
          </p:cNvPr>
          <p:cNvSpPr/>
          <p:nvPr/>
        </p:nvSpPr>
        <p:spPr>
          <a:xfrm>
            <a:off x="2714480" y="34957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4219717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7E4051-B481-6721-EA16-2472EF9207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C9E8EAD-CE77-EE9A-BD0B-86480416B4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93FC08-70CC-6C93-2659-23D7FD1CAEF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A4CC382-7118-01EC-4930-2C9B2A0B135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CED55BA-D125-8088-5830-070AE975F4E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094EDA6-0260-AEBD-C2C4-837035A177C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CF11C1B-4367-787F-9821-D51305D8AF0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6B82D37-6A51-959F-C10F-9F446232D2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318D6FD-7375-B1B1-38ED-8ABE2F7AF90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3738CF3-E62D-E2FD-434F-006160B1AC3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6738AE7-A03C-E4CA-F999-E8B79EF900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3C2FDC6-EF56-055D-20F8-4B2A643007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6A3001-C561-88C8-A0CE-302DF35779F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B08261C-105D-F272-EC1E-FD8986BF69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8F09402-D778-8848-E9B5-BE3835F995E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5CBCFE4-D8B5-264B-DAE7-081593C8955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40DCB66-839B-CFEF-B1B0-E4300BDB1F0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190CFE1-D589-E8CF-3B1C-3D4BBE7C1A6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C3AB721-4293-1C33-9FDF-1107A95D015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323872-D3C2-105A-B84A-22DB20BC7C9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5C3204A-2729-9E06-23C9-2A86289DF8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5878215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020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EB016F9-B7BF-7057-16FA-E97864310DF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2618AEF-697B-CE7A-18F6-A8B869F015B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3CDDDFF-B9B6-50D6-C1D0-D229F53459A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163D0E7-6C46-54EC-572D-06FCBA501366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FF420B8-57A8-8FE0-834F-165E5246EDC1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5F46CE7-7BF3-365F-88FD-AC641B7D08C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103BDC6-1F99-8E57-6FAC-B26B66AD6FB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543C18D-DE98-56B7-9EB6-75F1E312CBAD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C891ABE-82AE-DC43-DC22-EF9CD20913F5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398466C-2C2F-804F-E95B-CDC4DBC32839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53C48A2-5AB8-ACDE-7126-3C49D94A5067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D07926F-2BC3-6324-F318-C7629BA00607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1BD82F-1D8D-CC14-7600-FE47A610F8D4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3F84DEE-E4E4-4EAD-62F6-876341750D67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B0A3AB3-2F9B-4EC7-FB68-7717BB854767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1B22524A-C2D5-161D-80A0-F8483F79F3B3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9C1ACB7-7AF1-75A3-7B09-50B208DAA81F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7FA5E1-0186-4CD8-6DA4-A830D1ECB0A3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5A57792-D0E6-76A4-61C2-29A5102CA1B4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FA128D7-0067-FCC0-46A6-25C942CE5F76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73833EE7-F9D1-7E69-64E2-2B8CD7967488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3F31C5D-95C7-A248-291C-E164BAB66AB6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679EA45-7FE3-D4C9-B186-449894CE15CC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D340575-E8AE-3567-F4E1-FC61AD463BDA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EAB02AC-7980-FF18-B78C-73D386B02B41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9D8FBF2-2D86-DA6B-109E-457001313AC4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55449A9-1003-3D06-4E15-36042C5CC348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D8F8CEF4-D103-4E05-F2F3-5E867328B51F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587486F-C96F-5EC3-9A6E-B1DC751A991E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C2B24E5-BFAC-116D-450E-7DBDFE0509EE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2142FC33-F7B0-ED2E-553E-0257BD53F183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B9499771-7CFF-B6DF-41D8-9555EAE18810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09A9797-B378-91BE-4F4C-AA26BA187AA0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D4EC774-524E-C26A-24A6-9C5A3B793D78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4029BE78-4621-2AAC-39EE-4B7540B13AD5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6C11F1C-9FB7-AFA0-07DA-C1464DB0C3F0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63DAA1DC-7857-531E-A243-5A4F01F3C48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48618104"/>
              </p:ext>
            </p:extLst>
          </p:nvPr>
        </p:nvGraphicFramePr>
        <p:xfrm>
          <a:off x="7086600" y="502429"/>
          <a:ext cx="2057400" cy="1695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삭제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"{</a:t>
                      </a:r>
                      <a:r>
                        <a:rPr lang="ko-KR" altLang="en-US" sz="700" dirty="0"/>
                        <a:t>거래처명</a:t>
                      </a:r>
                      <a:r>
                        <a:rPr lang="en-US" altLang="ko-KR" sz="700" dirty="0"/>
                        <a:t>}</a:t>
                      </a:r>
                      <a:r>
                        <a:rPr lang="ko-KR" altLang="en-US" sz="700" dirty="0"/>
                        <a:t>을 </a:t>
                      </a:r>
                      <a:r>
                        <a:rPr lang="ko-KR" altLang="en-US" sz="700" dirty="0" err="1"/>
                        <a:t>삭제하시겠습니까</a:t>
                      </a:r>
                      <a:r>
                        <a:rPr lang="en-US" altLang="ko-KR" sz="700" dirty="0"/>
                        <a:t>?"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7339407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4CBF0-A122-25E7-42B4-1BCDABCB9B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B55711A-5FB0-FE3E-260F-6AAEE1EEEAE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02471323"/>
              </p:ext>
            </p:extLst>
          </p:nvPr>
        </p:nvGraphicFramePr>
        <p:xfrm>
          <a:off x="7086600" y="501650"/>
          <a:ext cx="2057400" cy="1695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15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매출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F4052C8-4DD0-1C79-9BFA-DB01A7F9BE1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3C38A13-475D-149A-0D72-92FF352E58D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3CD36AF-0DCC-C2A4-61E4-96327BC0B903}"/>
              </a:ext>
            </a:extLst>
          </p:cNvPr>
          <p:cNvSpPr/>
          <p:nvPr/>
        </p:nvSpPr>
        <p:spPr>
          <a:xfrm>
            <a:off x="87018" y="684847"/>
            <a:ext cx="1063145" cy="605885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176B118-B94E-1F5D-27EA-6834E009FF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735779"/>
              </p:ext>
            </p:extLst>
          </p:nvPr>
        </p:nvGraphicFramePr>
        <p:xfrm>
          <a:off x="182390" y="1137924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10840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940EC9D-E3CF-306A-3943-B2CF0C44AF25}"/>
              </a:ext>
            </a:extLst>
          </p:cNvPr>
          <p:cNvSpPr/>
          <p:nvPr/>
        </p:nvSpPr>
        <p:spPr>
          <a:xfrm>
            <a:off x="182390" y="775429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15B3CBC-5B1B-4794-E3F6-A73D0DD3070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848849E-DEBE-B4A3-EAB3-9CAF24CE92B8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62CF110-357B-8277-AB9C-159CC1D191DA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9F12FC6-1485-372E-4797-7A80D6ADFA45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2D8C4288-B5C8-91B8-70F8-AA548E2D6BA4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58AE03E-1ACB-5431-27B1-5E914B9A74AC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281B73CF-2EF5-95DB-52FA-8B81828B7D63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D2B3F5CB-F285-EC28-4D9C-042BE134FB6E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09017A1-54A5-94D6-9B4E-DF7E5FE9A28C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ADCE550-2DB7-3BAC-2CDA-4178A9BAB7E0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5569006-BA82-0AAA-0A09-3E88014960A0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0BD10AF-EECF-59FF-AF64-5D0EECFB087F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6F69A70-1B6C-AA07-50A6-B7C09F9E72E8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A67FD96-3871-0CC4-F255-2E95E684C6B2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C0F742A-8F21-247A-AE99-C91D68E229A9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1C70A60-E5B5-0819-5B11-74143BB35E92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CB6D18C1-CD6F-C17E-0560-3CE740E834C0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30E5DA14-2E99-9E79-E2DB-30B2D2B227AD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BD9F9AAE-5B1B-4FC5-06DC-73E6B29544C2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24CEEFEA-C59D-C9FE-CC55-5E02E820C1D9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C763FB4A-0E04-EECF-2F0F-F1BC11587CF9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8D8C977-03AB-DE3E-F1BB-B90B5EBE041F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40370F2-263D-7E37-1275-ED687FA6B324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29F20596-ADE4-D16E-E2EB-93CF068E5DDA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558570F-22FE-6CD9-136A-FAF0FD9AF526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9674DE24-6BF1-61E3-1113-B5A37558A62A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EE5A9FE-9F98-C225-9A94-5BC8DA2384C3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82" name="Picture 1">
            <a:extLst>
              <a:ext uri="{FF2B5EF4-FFF2-40B4-BE49-F238E27FC236}">
                <a16:creationId xmlns:a16="http://schemas.microsoft.com/office/drawing/2014/main" id="{385D62EA-2AC8-0225-47A7-7153A506A17C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83" name="직사각형 82">
            <a:extLst>
              <a:ext uri="{FF2B5EF4-FFF2-40B4-BE49-F238E27FC236}">
                <a16:creationId xmlns:a16="http://schemas.microsoft.com/office/drawing/2014/main" id="{714C626D-E676-6D87-C8EA-103A2BC36DBD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3009B27C-7419-BDD6-4343-7273C3F239F6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EA304C9-E10E-825E-240A-2E5049C21D1D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AD84C485-2219-7F92-8B1E-87F705338C71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65767A4-847A-5A69-B2FD-06D01F88082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7DDB5C6-32C9-DC92-44F9-FB26A153910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ED7999-8828-3CC7-F1C5-1D6FBB2FB8EE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E061C9A-099F-872A-6D60-2149428AC14D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1915740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17E838-CF28-8374-1C86-F8B7B5056E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137D1CD9-0E6B-DE44-266B-45AA143A9AC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B98D7F-BD51-C24A-B06E-2EE4DEA6D2B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DF689A-3992-C205-BC5E-101C0B5B3240}"/>
              </a:ext>
            </a:extLst>
          </p:cNvPr>
          <p:cNvSpPr/>
          <p:nvPr/>
        </p:nvSpPr>
        <p:spPr>
          <a:xfrm>
            <a:off x="87018" y="684847"/>
            <a:ext cx="1063145" cy="605885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00D6F10-22C5-D760-B786-89CD88B360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9024328"/>
              </p:ext>
            </p:extLst>
          </p:nvPr>
        </p:nvGraphicFramePr>
        <p:xfrm>
          <a:off x="182390" y="1137924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92543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82B346B-0E97-23AA-6367-FC7C260F4B1F}"/>
              </a:ext>
            </a:extLst>
          </p:cNvPr>
          <p:cNvSpPr/>
          <p:nvPr/>
        </p:nvSpPr>
        <p:spPr>
          <a:xfrm>
            <a:off x="182390" y="775429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291379B6-83F2-1202-1BC6-2F34E47C5B5F}"/>
              </a:ext>
            </a:extLst>
          </p:cNvPr>
          <p:cNvSpPr/>
          <p:nvPr/>
        </p:nvSpPr>
        <p:spPr>
          <a:xfrm>
            <a:off x="1311467" y="615508"/>
            <a:ext cx="5433246" cy="1974132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94B093E1-274F-5B71-3C3C-33EF86775AEA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BF3BD35-D1ED-AADD-C44E-B766C2C00A22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574247F3-423A-E1D3-14C5-4986FB488F4E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00087E8-AF67-1E1F-CE36-244F3338BA84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9A32408D-29C1-1549-579D-84992C347CCE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5022384-39F8-58D6-4DF3-036C2650C96D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7B2DDE01-6CEF-97EC-C7D0-EB60C07FCE16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F6120F2-B1D0-1256-5029-FD6A3486A90C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3002D1E1-A8D0-216B-5392-E913B37C3859}"/>
              </a:ext>
            </a:extLst>
          </p:cNvPr>
          <p:cNvSpPr/>
          <p:nvPr/>
        </p:nvSpPr>
        <p:spPr>
          <a:xfrm>
            <a:off x="1311467" y="2758660"/>
            <a:ext cx="5433246" cy="2671686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14743DE6-61B4-755A-4610-6728EC8183F4}"/>
              </a:ext>
            </a:extLst>
          </p:cNvPr>
          <p:cNvSpPr/>
          <p:nvPr/>
        </p:nvSpPr>
        <p:spPr>
          <a:xfrm>
            <a:off x="1397112" y="28560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2815EE28-7FB9-5E37-3296-18666D93C06B}"/>
              </a:ext>
            </a:extLst>
          </p:cNvPr>
          <p:cNvSpPr/>
          <p:nvPr/>
        </p:nvSpPr>
        <p:spPr>
          <a:xfrm>
            <a:off x="1498340" y="338417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41B864C1-2046-CD29-27C3-17F9A20A7A30}"/>
              </a:ext>
            </a:extLst>
          </p:cNvPr>
          <p:cNvSpPr/>
          <p:nvPr/>
        </p:nvSpPr>
        <p:spPr>
          <a:xfrm>
            <a:off x="1498340" y="314380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5D17C43B-4AE2-207F-109F-D386E6922D40}"/>
              </a:ext>
            </a:extLst>
          </p:cNvPr>
          <p:cNvSpPr/>
          <p:nvPr/>
        </p:nvSpPr>
        <p:spPr>
          <a:xfrm>
            <a:off x="4055020" y="338417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B5DBB9E9-9E74-8E2B-188D-8737D179E932}"/>
              </a:ext>
            </a:extLst>
          </p:cNvPr>
          <p:cNvSpPr/>
          <p:nvPr/>
        </p:nvSpPr>
        <p:spPr>
          <a:xfrm>
            <a:off x="4055020" y="314380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DADD6217-CCBF-54A2-1AE4-63C23F444F8E}"/>
              </a:ext>
            </a:extLst>
          </p:cNvPr>
          <p:cNvSpPr/>
          <p:nvPr/>
        </p:nvSpPr>
        <p:spPr>
          <a:xfrm>
            <a:off x="1498340" y="4662499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C4FEE7EF-99D1-A352-4B64-868158B06302}"/>
              </a:ext>
            </a:extLst>
          </p:cNvPr>
          <p:cNvSpPr/>
          <p:nvPr/>
        </p:nvSpPr>
        <p:spPr>
          <a:xfrm>
            <a:off x="1498340" y="44221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9AEFF047-F4E5-C7B9-61D4-5A45BB89CA1D}"/>
              </a:ext>
            </a:extLst>
          </p:cNvPr>
          <p:cNvGrpSpPr/>
          <p:nvPr/>
        </p:nvGrpSpPr>
        <p:grpSpPr>
          <a:xfrm rot="2700000">
            <a:off x="6312701" y="4692779"/>
            <a:ext cx="182172" cy="178473"/>
            <a:chOff x="6543991" y="4024834"/>
            <a:chExt cx="314961" cy="308569"/>
          </a:xfrm>
        </p:grpSpPr>
        <p:sp>
          <p:nvSpPr>
            <p:cNvPr id="122" name="타원 108">
              <a:extLst>
                <a:ext uri="{FF2B5EF4-FFF2-40B4-BE49-F238E27FC236}">
                  <a16:creationId xmlns:a16="http://schemas.microsoft.com/office/drawing/2014/main" id="{8B301CD5-7670-05A5-9D32-E1A9C3C78371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3" name="그래픽 122" descr="닫기">
              <a:extLst>
                <a:ext uri="{FF2B5EF4-FFF2-40B4-BE49-F238E27FC236}">
                  <a16:creationId xmlns:a16="http://schemas.microsoft.com/office/drawing/2014/main" id="{983CF476-8423-9FB6-59EC-C4037F51837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E122B9E1-E7A8-DE2C-90DD-CD0EB82442C2}"/>
              </a:ext>
            </a:extLst>
          </p:cNvPr>
          <p:cNvGrpSpPr/>
          <p:nvPr/>
        </p:nvGrpSpPr>
        <p:grpSpPr>
          <a:xfrm rot="2700000">
            <a:off x="6312701" y="4988261"/>
            <a:ext cx="182172" cy="178473"/>
            <a:chOff x="6543991" y="4024834"/>
            <a:chExt cx="314961" cy="308569"/>
          </a:xfrm>
        </p:grpSpPr>
        <p:sp>
          <p:nvSpPr>
            <p:cNvPr id="125" name="타원 108">
              <a:extLst>
                <a:ext uri="{FF2B5EF4-FFF2-40B4-BE49-F238E27FC236}">
                  <a16:creationId xmlns:a16="http://schemas.microsoft.com/office/drawing/2014/main" id="{952A43BF-1C50-0D9C-C983-0762525644C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6" name="그래픽 125" descr="닫기">
              <a:extLst>
                <a:ext uri="{FF2B5EF4-FFF2-40B4-BE49-F238E27FC236}">
                  <a16:creationId xmlns:a16="http://schemas.microsoft.com/office/drawing/2014/main" id="{A26A542A-A079-BC96-3C5C-742ADAAF1DA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481FCBB3-7E94-E984-0729-AE4FF4110235}"/>
              </a:ext>
            </a:extLst>
          </p:cNvPr>
          <p:cNvSpPr/>
          <p:nvPr/>
        </p:nvSpPr>
        <p:spPr>
          <a:xfrm>
            <a:off x="6164104" y="445472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26FC8EBC-F23F-5516-2391-777C2F1609B6}"/>
              </a:ext>
            </a:extLst>
          </p:cNvPr>
          <p:cNvSpPr/>
          <p:nvPr/>
        </p:nvSpPr>
        <p:spPr>
          <a:xfrm>
            <a:off x="1498340" y="4947678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B8343DE-6876-CEB3-F1C5-17E87C5EEAA7}"/>
              </a:ext>
            </a:extLst>
          </p:cNvPr>
          <p:cNvSpPr/>
          <p:nvPr/>
        </p:nvSpPr>
        <p:spPr>
          <a:xfrm>
            <a:off x="4055020" y="396459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F30A5E1D-7F05-9972-E9B5-925CF6590BE7}"/>
              </a:ext>
            </a:extLst>
          </p:cNvPr>
          <p:cNvSpPr/>
          <p:nvPr/>
        </p:nvSpPr>
        <p:spPr>
          <a:xfrm>
            <a:off x="4055020" y="37242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</a:t>
            </a:r>
          </a:p>
        </p:txBody>
      </p:sp>
      <p:grpSp>
        <p:nvGrpSpPr>
          <p:cNvPr id="133" name="그룹 183">
            <a:extLst>
              <a:ext uri="{FF2B5EF4-FFF2-40B4-BE49-F238E27FC236}">
                <a16:creationId xmlns:a16="http://schemas.microsoft.com/office/drawing/2014/main" id="{F7E05B0F-AEDC-6543-70C7-1EB769A6936C}"/>
              </a:ext>
            </a:extLst>
          </p:cNvPr>
          <p:cNvGrpSpPr/>
          <p:nvPr/>
        </p:nvGrpSpPr>
        <p:grpSpPr>
          <a:xfrm>
            <a:off x="6218631" y="3171164"/>
            <a:ext cx="350491" cy="169277"/>
            <a:chOff x="5599459" y="2060554"/>
            <a:chExt cx="350491" cy="169277"/>
          </a:xfrm>
        </p:grpSpPr>
        <p:grpSp>
          <p:nvGrpSpPr>
            <p:cNvPr id="134" name="그룹 169">
              <a:extLst>
                <a:ext uri="{FF2B5EF4-FFF2-40B4-BE49-F238E27FC236}">
                  <a16:creationId xmlns:a16="http://schemas.microsoft.com/office/drawing/2014/main" id="{032558EB-2B55-74F4-C9FA-37A99344D38D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6" name="모서리가 둥근 직사각형 107">
                <a:extLst>
                  <a:ext uri="{FF2B5EF4-FFF2-40B4-BE49-F238E27FC236}">
                    <a16:creationId xmlns:a16="http://schemas.microsoft.com/office/drawing/2014/main" id="{F8CDA0D5-10D8-517A-44E2-567AE5967D3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7" name="타원 136">
                <a:extLst>
                  <a:ext uri="{FF2B5EF4-FFF2-40B4-BE49-F238E27FC236}">
                    <a16:creationId xmlns:a16="http://schemas.microsoft.com/office/drawing/2014/main" id="{2B73327B-4A83-8372-26B9-BBFC37DCB60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A04FB222-A6A3-2558-5D2B-E03244DB9AE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38" name="그룹 86">
            <a:extLst>
              <a:ext uri="{FF2B5EF4-FFF2-40B4-BE49-F238E27FC236}">
                <a16:creationId xmlns:a16="http://schemas.microsoft.com/office/drawing/2014/main" id="{43FA66A9-E454-1D20-AFB8-5EA92F41AF4E}"/>
              </a:ext>
            </a:extLst>
          </p:cNvPr>
          <p:cNvGrpSpPr/>
          <p:nvPr/>
        </p:nvGrpSpPr>
        <p:grpSpPr>
          <a:xfrm>
            <a:off x="6277020" y="3778696"/>
            <a:ext cx="288000" cy="126023"/>
            <a:chOff x="5410212" y="1790700"/>
            <a:chExt cx="391815" cy="171450"/>
          </a:xfrm>
        </p:grpSpPr>
        <p:sp>
          <p:nvSpPr>
            <p:cNvPr id="139" name="모서리가 둥근 직사각형 87">
              <a:extLst>
                <a:ext uri="{FF2B5EF4-FFF2-40B4-BE49-F238E27FC236}">
                  <a16:creationId xmlns:a16="http://schemas.microsoft.com/office/drawing/2014/main" id="{287CFF8E-15FD-3B65-66CA-5E959D94C5C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" name="타원 139">
              <a:extLst>
                <a:ext uri="{FF2B5EF4-FFF2-40B4-BE49-F238E27FC236}">
                  <a16:creationId xmlns:a16="http://schemas.microsoft.com/office/drawing/2014/main" id="{2AD1053A-DDC4-67A4-58DD-962F21279EEC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657A30DF-1BA7-6507-08DB-AA6E06EBCFE4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49" name="사각형: 둥근 모서리 148">
            <a:extLst>
              <a:ext uri="{FF2B5EF4-FFF2-40B4-BE49-F238E27FC236}">
                <a16:creationId xmlns:a16="http://schemas.microsoft.com/office/drawing/2014/main" id="{36820207-791E-290A-0BE5-69D3597CC88C}"/>
              </a:ext>
            </a:extLst>
          </p:cNvPr>
          <p:cNvSpPr/>
          <p:nvPr/>
        </p:nvSpPr>
        <p:spPr>
          <a:xfrm>
            <a:off x="1311467" y="5605536"/>
            <a:ext cx="5433246" cy="1050986"/>
          </a:xfrm>
          <a:prstGeom prst="roundRect">
            <a:avLst>
              <a:gd name="adj" fmla="val 84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93EC746F-EC93-D5D4-1779-09D808AC39AE}"/>
              </a:ext>
            </a:extLst>
          </p:cNvPr>
          <p:cNvSpPr/>
          <p:nvPr/>
        </p:nvSpPr>
        <p:spPr>
          <a:xfrm>
            <a:off x="1397112" y="570297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06B0934-A1F2-21C9-1C3E-90B132F6B86E}"/>
              </a:ext>
            </a:extLst>
          </p:cNvPr>
          <p:cNvSpPr/>
          <p:nvPr/>
        </p:nvSpPr>
        <p:spPr>
          <a:xfrm>
            <a:off x="1498340" y="5980354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BA8F088-AE22-E015-247D-AF922DE8242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8D00B39-F889-A426-6C07-356172698A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32C52E31-C78A-9A3F-B3F2-832FC45DAEF8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7F15C8B7-22AF-8253-FF58-27DAB4BFEBCD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CEF98963-F126-D597-3513-A9803AF7C75C}"/>
              </a:ext>
            </a:extLst>
          </p:cNvPr>
          <p:cNvSpPr/>
          <p:nvPr/>
        </p:nvSpPr>
        <p:spPr>
          <a:xfrm>
            <a:off x="6063305" y="31759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C6649C8-0DA0-2063-3C27-080960A9A114}"/>
              </a:ext>
            </a:extLst>
          </p:cNvPr>
          <p:cNvSpPr/>
          <p:nvPr/>
        </p:nvSpPr>
        <p:spPr>
          <a:xfrm>
            <a:off x="4454589" y="34153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0AA4ED2-74E1-5AA3-B58B-73829196C4E7}"/>
              </a:ext>
            </a:extLst>
          </p:cNvPr>
          <p:cNvSpPr/>
          <p:nvPr/>
        </p:nvSpPr>
        <p:spPr>
          <a:xfrm>
            <a:off x="1397112" y="34260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E2BF555-BC72-4B15-5AF1-DA111F56CC4F}"/>
              </a:ext>
            </a:extLst>
          </p:cNvPr>
          <p:cNvSpPr/>
          <p:nvPr/>
        </p:nvSpPr>
        <p:spPr>
          <a:xfrm>
            <a:off x="6063305" y="374737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7731CB63-B09B-CBB9-7C3D-5549D73ECBFE}"/>
              </a:ext>
            </a:extLst>
          </p:cNvPr>
          <p:cNvSpPr/>
          <p:nvPr/>
        </p:nvSpPr>
        <p:spPr>
          <a:xfrm>
            <a:off x="4454589" y="39867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F528F09B-56F0-65AA-6B6A-06ACC7C2DCC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4220520"/>
              </p:ext>
            </p:extLst>
          </p:nvPr>
        </p:nvGraphicFramePr>
        <p:xfrm>
          <a:off x="7086600" y="501650"/>
          <a:ext cx="2057400" cy="42503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결제 기준</a:t>
                      </a:r>
                      <a:r>
                        <a:rPr lang="en-US" altLang="ko-KR" sz="700" dirty="0"/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미수금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거래처의 현재 미수금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미수금 현황에서 연체 설정과 연동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(4-1)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연체 등록 이후부터 경과일 표시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악성채권으로 등록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 추심관리 목록에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OFF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추심관리에서 설정과 연동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(5-1)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악성채권의 상태 표시</a:t>
                      </a:r>
                      <a:endParaRPr lang="ko-KR" altLang="en-US" sz="5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035097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4854CB-E8E2-5822-2B1F-95987ACBD1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28A0BF-528F-BC9C-6214-A2F8ED88655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현장설명회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26D0023-A5C3-F366-2486-4919421BFD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현장설명회 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9F35457-3632-E7C2-B4DF-94AAC967A6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10791644"/>
              </p:ext>
            </p:extLst>
          </p:nvPr>
        </p:nvGraphicFramePr>
        <p:xfrm>
          <a:off x="7086600" y="501650"/>
          <a:ext cx="2057400" cy="39817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온라인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오프라인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참석자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참석자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참석예정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참석완료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현장설명회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현장설명회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입찰일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8E71740-8DA5-C1AA-CEB8-E11441F6DBF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6C4C3F2-76CE-6F67-76DF-F54863730A3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250681E-3779-C1A6-916B-D1729E5BD09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3943E0A-80A6-635E-B733-2274B96DA61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01B148A-5480-C4F1-2E67-29B6EBBCD4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C17FE45-322C-DC15-0A7F-7F3A0814A32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AB2983D-3486-8D22-CFB7-BBF660587D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F865620-28E0-0EBC-A94C-DB761538A4A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5F4134A-1FA3-C1AC-6C7D-036C3AF7D87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43563C6-145F-CD77-BFEE-0BF2F8C3B2F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C3187B4-9AE3-8F9C-56FD-154683F63EA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88611DB-04D1-B7A3-0331-8C3FD4539A6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E82483C-4F56-2BB0-F8FD-D0CB8EC4F5F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43E4622-4C97-9543-639A-CB25164A860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6511380-8CFC-35EA-1DCB-0D35DC1CA5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9F98BDB-C916-309B-ECF1-EF798CDC709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32B08E7-1A39-D038-A952-A199B8D812A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8865A6B-FBEE-2388-F14B-F37FF03E430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2CFA858-15D4-6036-554B-890B38EB4AD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현장설명회관리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CFA6F5A-3056-1A0C-2BF6-A62B4897646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현장설명회를 등록하고 관리합니다</a:t>
            </a: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F2233F26-9F1C-92CE-492B-BE2C7A9603F2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5" name="그래픽 124" descr="돋보기">
            <a:extLst>
              <a:ext uri="{FF2B5EF4-FFF2-40B4-BE49-F238E27FC236}">
                <a16:creationId xmlns:a16="http://schemas.microsoft.com/office/drawing/2014/main" id="{39939AB8-611D-33CA-AAA5-282CB042777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7CCE8756-2EBD-8D74-D07B-4A6B4A4EF521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9ADD8FCA-0707-5398-AF39-C840137B2A80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5F4340CD-54EB-758D-1411-80B79CE26C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383277"/>
              </p:ext>
            </p:extLst>
          </p:nvPr>
        </p:nvGraphicFramePr>
        <p:xfrm>
          <a:off x="1308713" y="3186041"/>
          <a:ext cx="5436001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04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73993732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327593340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현설번호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참석자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온라인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참석예정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온라인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참석완료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오프라인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오프라인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참석예정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온라인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참석완료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오프라인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오프라인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참석예정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421EAB48-044E-5E1C-AC3C-1F767FFD7180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181E86D7-90E6-9426-D020-F42EC62BE4A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B18E68B0-598A-E3A4-89B1-2648131BBD1B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73026A34-EC2E-9E53-5904-E6A17B81DA82}"/>
              </a:ext>
            </a:extLst>
          </p:cNvPr>
          <p:cNvGrpSpPr/>
          <p:nvPr/>
        </p:nvGrpSpPr>
        <p:grpSpPr>
          <a:xfrm>
            <a:off x="6316916" y="3541922"/>
            <a:ext cx="255923" cy="124765"/>
            <a:chOff x="2186968" y="3398198"/>
            <a:chExt cx="311911" cy="152060"/>
          </a:xfrm>
        </p:grpSpPr>
        <p:pic>
          <p:nvPicPr>
            <p:cNvPr id="133" name="그래픽 132" descr="연필">
              <a:extLst>
                <a:ext uri="{FF2B5EF4-FFF2-40B4-BE49-F238E27FC236}">
                  <a16:creationId xmlns:a16="http://schemas.microsoft.com/office/drawing/2014/main" id="{FD3BEB47-299C-EB72-0AE3-B730A9F1AC8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4" name="그래픽 133" descr="쓰레기">
              <a:extLst>
                <a:ext uri="{FF2B5EF4-FFF2-40B4-BE49-F238E27FC236}">
                  <a16:creationId xmlns:a16="http://schemas.microsoft.com/office/drawing/2014/main" id="{028827D9-D391-40D8-71BF-8819C75394D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5CEB1C2B-1E06-D580-8361-5B0D259109E5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BE972E62-FEBC-9562-2E60-C476D5AFCA53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4FC82447-D3CA-8C04-C9A8-6A56EFB5B8B1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791B3F0E-57B3-A8DE-698C-8FDB0DC513A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현장설명회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5857630-3BE2-C964-2EE7-951CFEDED545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" name="Picture 2" descr="C:\Users\t-dantay\Documents\First24\calendar1.png">
            <a:extLst>
              <a:ext uri="{FF2B5EF4-FFF2-40B4-BE49-F238E27FC236}">
                <a16:creationId xmlns:a16="http://schemas.microsoft.com/office/drawing/2014/main" id="{332EC8D4-48AF-79E3-361D-0F8D80A05C3C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23BE9A7-8019-339A-04AA-3EB5D45AE5CA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3555EFC-D5D3-C052-A977-EC3D23F3AA78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CFBFB13-8FAB-6F7F-5577-A259A1368EF2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C74B460-AC4B-5740-CCDD-D05484A67D4F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C63F139-5DE5-548A-FDAB-EB1598CDF4C8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43D14034-46BD-DC8F-E6DE-E1F817A17872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4CE9094-297D-8300-9DBC-FE3FE5FF14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755084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1205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ED6D1436-443B-EFE6-1D47-169AA2103FBB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6302287-1802-64CD-DC45-B998808BA068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028E2C8-B0FC-6FF6-855C-684D56D6BA24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현장설명회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0EE24219-4EF6-B612-B198-40088B08F49F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C26278A-7EE6-06E6-66C8-9A105FA93ACF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FF15FB6-6528-CF79-490B-F3AB0E4C91DC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참석예정 현장설명회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101E23D9-C61F-9E41-E321-63B2AB2532AF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B2A6A34-82B3-E4BD-6394-75818A0E1A91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546AC431-84E3-BC3A-917C-886A58CF47F2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참석완료 현장설명회</a:t>
            </a: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C39F333-2EDD-8CC5-4432-CDA73BF07D68}"/>
              </a:ext>
            </a:extLst>
          </p:cNvPr>
          <p:cNvSpPr/>
          <p:nvPr/>
        </p:nvSpPr>
        <p:spPr>
          <a:xfrm>
            <a:off x="6684017" y="16369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AEBB3A33-B671-9E65-1AFB-D63010D03CCE}"/>
              </a:ext>
            </a:extLst>
          </p:cNvPr>
          <p:cNvSpPr/>
          <p:nvPr/>
        </p:nvSpPr>
        <p:spPr>
          <a:xfrm>
            <a:off x="367875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65A49252-1981-B297-5ADD-10DF431437D2}"/>
              </a:ext>
            </a:extLst>
          </p:cNvPr>
          <p:cNvSpPr/>
          <p:nvPr/>
        </p:nvSpPr>
        <p:spPr>
          <a:xfrm>
            <a:off x="431525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E4322A25-373E-EF68-2B29-209BEEB9B9D1}"/>
              </a:ext>
            </a:extLst>
          </p:cNvPr>
          <p:cNvSpPr/>
          <p:nvPr/>
        </p:nvSpPr>
        <p:spPr>
          <a:xfrm>
            <a:off x="495175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D1501B40-1E14-D690-0B39-A29703A795F3}"/>
              </a:ext>
            </a:extLst>
          </p:cNvPr>
          <p:cNvSpPr/>
          <p:nvPr/>
        </p:nvSpPr>
        <p:spPr>
          <a:xfrm>
            <a:off x="557217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6A92B0A7-B534-F87C-F88C-96DB44D678D1}"/>
              </a:ext>
            </a:extLst>
          </p:cNvPr>
          <p:cNvSpPr/>
          <p:nvPr/>
        </p:nvSpPr>
        <p:spPr>
          <a:xfrm>
            <a:off x="617649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004461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FE26F-15B0-6C78-2B8D-D98164030A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6AFA9DA-CEAA-2F80-9606-701EE600E9C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현장설명회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현장설명회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FD9A9D4-E82B-646F-4038-03DFA961335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현장설명회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C693482-9D04-51F8-2596-280AF658319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3003581"/>
              </p:ext>
            </p:extLst>
          </p:nvPr>
        </p:nvGraphicFramePr>
        <p:xfrm>
          <a:off x="7086600" y="501650"/>
          <a:ext cx="2057400" cy="1427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온라인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오프라인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참석자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참석예정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참석완료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733F3EC-97F4-0BA1-5784-1AF316162A9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0AA4D16-1419-70FB-E62C-E8BC5577B36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2C59A3A-2064-45B2-0418-64D391BF8AC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5590994-88DD-AC56-EC20-F3C1824E7DE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5798B11-42A9-52F2-B783-40C773CF24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0FA859-ECAB-3551-E6F3-D4F1B2698F7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DCB8F0B-883E-84B1-FE44-D63524F6E64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63C56E1-020B-BCDB-C7C7-22C662DCE6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7780085-7D5F-0264-F0B5-6EB2C7480D6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CCB3604-5462-3B4C-0442-251618D5880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59417C9-9761-4C37-C322-24E2C64E9A1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2E4DC28-1661-3AC4-827D-97FF104B0E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80CF0BC-4771-CB68-1741-8483C231C7B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2294A1B-5550-DA5A-2D60-7CFF5C15C8D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5A0D7AD-2A98-BC30-808C-B71C4FDE1D3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7BFAC28-984D-EA3F-3978-01F70EE50BC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0FC5B9-5EDD-5092-9042-EE6067164B3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1670365-09DC-45EF-5DB8-F2C20C20F84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64D520-9D44-C12E-CC35-4069C1B38E3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현장설명회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87BD9FF-5C93-F342-6A05-F36A460F17F7}"/>
              </a:ext>
            </a:extLst>
          </p:cNvPr>
          <p:cNvSpPr/>
          <p:nvPr/>
        </p:nvSpPr>
        <p:spPr>
          <a:xfrm>
            <a:off x="1222247" y="1377162"/>
            <a:ext cx="20285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현장설명회 상세 정보를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등록하고 관리합니다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1CD5F383-5459-82B4-3B11-A4D83F0007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299251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04704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A903B1E5-95E1-25D0-BAAE-194413CC2F3F}"/>
              </a:ext>
            </a:extLst>
          </p:cNvPr>
          <p:cNvSpPr/>
          <p:nvPr/>
        </p:nvSpPr>
        <p:spPr>
          <a:xfrm>
            <a:off x="1311467" y="1901208"/>
            <a:ext cx="5433246" cy="286839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5D3E62C-1B73-F06F-25F4-D774B30AB7BB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F6A1E9E-7DC7-7F5A-F272-F26C9DF10C0F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A0C7B91-37C8-B7D3-F89D-C1858FC26F7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EBFA560-F2B4-6698-F97C-6A59C770F5D8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D29FC46-D24C-1F41-EF9C-9EAFA270222D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현장설명회 일자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3A05AFC-171C-4B6F-4C22-B3C01D8C51D9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90F8F43-55A0-AAB2-A8F3-E3A7FB8F680E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CAD9B3D-8FAA-4707-D99A-172DC0B7F5BE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CFA5BD2-C006-A116-BD73-35B6B1DB0AD7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현설번호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CD9EEDD-CBC7-FB43-BCA8-DF3BDBD51736}"/>
              </a:ext>
            </a:extLst>
          </p:cNvPr>
          <p:cNvSpPr/>
          <p:nvPr/>
        </p:nvSpPr>
        <p:spPr>
          <a:xfrm>
            <a:off x="1498340" y="428533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D1DC68D-7BFC-B443-998F-4F5FE32CBB15}"/>
              </a:ext>
            </a:extLst>
          </p:cNvPr>
          <p:cNvSpPr/>
          <p:nvPr/>
        </p:nvSpPr>
        <p:spPr>
          <a:xfrm>
            <a:off x="1498340" y="404497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참석자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C8130C4B-3BF9-886A-3244-3ECAD933832B}"/>
              </a:ext>
            </a:extLst>
          </p:cNvPr>
          <p:cNvSpPr/>
          <p:nvPr/>
        </p:nvSpPr>
        <p:spPr>
          <a:xfrm>
            <a:off x="4055020" y="404497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417DDE7-D899-9E55-C58A-506CAA95A352}"/>
              </a:ext>
            </a:extLst>
          </p:cNvPr>
          <p:cNvSpPr/>
          <p:nvPr/>
        </p:nvSpPr>
        <p:spPr>
          <a:xfrm>
            <a:off x="4055020" y="428533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참석예정 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EBAF6E7B-CB5D-A1D1-EA73-742696AB293F}"/>
              </a:ext>
            </a:extLst>
          </p:cNvPr>
          <p:cNvSpPr/>
          <p:nvPr/>
        </p:nvSpPr>
        <p:spPr>
          <a:xfrm>
            <a:off x="1311467" y="4901178"/>
            <a:ext cx="5433246" cy="1908220"/>
          </a:xfrm>
          <a:prstGeom prst="roundRect">
            <a:avLst>
              <a:gd name="adj" fmla="val 48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4B2605B-A312-E557-FA2E-4FB96C4334F3}"/>
              </a:ext>
            </a:extLst>
          </p:cNvPr>
          <p:cNvSpPr/>
          <p:nvPr/>
        </p:nvSpPr>
        <p:spPr>
          <a:xfrm>
            <a:off x="1397112" y="499861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입찰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774594D-53C8-95A5-9809-F76D3148D4DA}"/>
              </a:ext>
            </a:extLst>
          </p:cNvPr>
          <p:cNvSpPr/>
          <p:nvPr/>
        </p:nvSpPr>
        <p:spPr>
          <a:xfrm>
            <a:off x="4055020" y="612078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~ 2026-12-10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2C668816-D624-E1C8-3B14-51EF7D3D767B}"/>
              </a:ext>
            </a:extLst>
          </p:cNvPr>
          <p:cNvSpPr/>
          <p:nvPr/>
        </p:nvSpPr>
        <p:spPr>
          <a:xfrm>
            <a:off x="4055020" y="5880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공사기간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A430139-D4D9-D934-8B9C-6FE3E05D7B6B}"/>
              </a:ext>
            </a:extLst>
          </p:cNvPr>
          <p:cNvSpPr/>
          <p:nvPr/>
        </p:nvSpPr>
        <p:spPr>
          <a:xfrm>
            <a:off x="1498340" y="612078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C67BFF0-F138-51F1-0EF5-CCD526088855}"/>
              </a:ext>
            </a:extLst>
          </p:cNvPr>
          <p:cNvSpPr/>
          <p:nvPr/>
        </p:nvSpPr>
        <p:spPr>
          <a:xfrm>
            <a:off x="1498340" y="5880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6774A673-8E49-5108-3149-219B65BA9957}"/>
              </a:ext>
            </a:extLst>
          </p:cNvPr>
          <p:cNvSpPr/>
          <p:nvPr/>
        </p:nvSpPr>
        <p:spPr>
          <a:xfrm>
            <a:off x="4055020" y="55305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FAF909B-F8BD-27A5-A20A-82EF4E97E79F}"/>
              </a:ext>
            </a:extLst>
          </p:cNvPr>
          <p:cNvSpPr/>
          <p:nvPr/>
        </p:nvSpPr>
        <p:spPr>
          <a:xfrm>
            <a:off x="4055020" y="52901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입찰일자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88A99A3-1F11-1401-4AE8-C2695FF35AD7}"/>
              </a:ext>
            </a:extLst>
          </p:cNvPr>
          <p:cNvSpPr/>
          <p:nvPr/>
        </p:nvSpPr>
        <p:spPr>
          <a:xfrm>
            <a:off x="1498340" y="55305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EB437925-4E2F-A20D-50C4-43341473883D}"/>
              </a:ext>
            </a:extLst>
          </p:cNvPr>
          <p:cNvSpPr/>
          <p:nvPr/>
        </p:nvSpPr>
        <p:spPr>
          <a:xfrm>
            <a:off x="1498340" y="52901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7668C0F-F829-53C5-2CC4-0514E679DE39}"/>
              </a:ext>
            </a:extLst>
          </p:cNvPr>
          <p:cNvSpPr/>
          <p:nvPr/>
        </p:nvSpPr>
        <p:spPr>
          <a:xfrm>
            <a:off x="1498340" y="6462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BD42D84-F2A2-A581-57C0-B47319C02B74}"/>
              </a:ext>
            </a:extLst>
          </p:cNvPr>
          <p:cNvSpPr/>
          <p:nvPr/>
        </p:nvSpPr>
        <p:spPr>
          <a:xfrm>
            <a:off x="1497345" y="370542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오프라인 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ECAF6A97-04B9-2244-F33B-70512868F349}"/>
              </a:ext>
            </a:extLst>
          </p:cNvPr>
          <p:cNvSpPr/>
          <p:nvPr/>
        </p:nvSpPr>
        <p:spPr>
          <a:xfrm>
            <a:off x="1497345" y="346506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02C8A2A-471E-30BD-2C71-0C48A9C917D2}"/>
              </a:ext>
            </a:extLst>
          </p:cNvPr>
          <p:cNvSpPr/>
          <p:nvPr/>
        </p:nvSpPr>
        <p:spPr>
          <a:xfrm>
            <a:off x="4055020" y="370542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장소명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B54099E-813D-DAE1-B639-B947B14FC91B}"/>
              </a:ext>
            </a:extLst>
          </p:cNvPr>
          <p:cNvSpPr/>
          <p:nvPr/>
        </p:nvSpPr>
        <p:spPr>
          <a:xfrm>
            <a:off x="4055020" y="346506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현장설명회 장소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84CCC6C9-6EC5-3961-6C6B-4217AE5FFE4D}"/>
              </a:ext>
            </a:extLst>
          </p:cNvPr>
          <p:cNvSpPr/>
          <p:nvPr/>
        </p:nvSpPr>
        <p:spPr>
          <a:xfrm>
            <a:off x="4055020" y="311774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09:00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B6AEE918-4B55-BD0A-4C10-E8304787564F}"/>
              </a:ext>
            </a:extLst>
          </p:cNvPr>
          <p:cNvSpPr/>
          <p:nvPr/>
        </p:nvSpPr>
        <p:spPr>
          <a:xfrm>
            <a:off x="4055020" y="287738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현장설명회 시간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289E1C6-167B-8067-3E34-E817A3CBB1E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3D4275C-BB4E-2B2E-8A72-8B26F002EBE8}"/>
              </a:ext>
            </a:extLst>
          </p:cNvPr>
          <p:cNvSpPr/>
          <p:nvPr/>
        </p:nvSpPr>
        <p:spPr>
          <a:xfrm>
            <a:off x="1383924" y="37478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208E2C66-389E-44CC-01D9-F55C3138F7CD}"/>
              </a:ext>
            </a:extLst>
          </p:cNvPr>
          <p:cNvSpPr/>
          <p:nvPr/>
        </p:nvSpPr>
        <p:spPr>
          <a:xfrm>
            <a:off x="1383924" y="43235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BF96580-4920-4D33-8721-F9EE000B43A8}"/>
              </a:ext>
            </a:extLst>
          </p:cNvPr>
          <p:cNvSpPr/>
          <p:nvPr/>
        </p:nvSpPr>
        <p:spPr>
          <a:xfrm>
            <a:off x="3982594" y="43235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6501416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25921-3B14-0C14-BAD4-AD2D914763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4E5445-7C0C-DA81-94B3-6E50494F650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54420299"/>
              </p:ext>
            </p:extLst>
          </p:nvPr>
        </p:nvGraphicFramePr>
        <p:xfrm>
          <a:off x="7086600" y="501650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별도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 포함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업로드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선택 시 파일 업로드 결과 화면으로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끌어오면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56C593-0D62-7E23-5647-3C9A34BA37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CC48969-4140-E948-C985-FBD3C7900C0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8E57E1-AA24-B67C-76F0-2D803F82ACAD}"/>
              </a:ext>
            </a:extLst>
          </p:cNvPr>
          <p:cNvSpPr/>
          <p:nvPr/>
        </p:nvSpPr>
        <p:spPr>
          <a:xfrm>
            <a:off x="87018" y="684847"/>
            <a:ext cx="1063145" cy="605885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F22AA26-E1E6-EE43-001D-583377CAC2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9354753"/>
              </p:ext>
            </p:extLst>
          </p:nvPr>
        </p:nvGraphicFramePr>
        <p:xfrm>
          <a:off x="182390" y="1137924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6912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CACA3C1-F6C0-2E36-9078-8E265BB42A4C}"/>
              </a:ext>
            </a:extLst>
          </p:cNvPr>
          <p:cNvSpPr/>
          <p:nvPr/>
        </p:nvSpPr>
        <p:spPr>
          <a:xfrm>
            <a:off x="182390" y="775429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313DF75-9924-1674-3715-4A31C680F8D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F6E4711C-0625-FB7E-452C-623D295D7CA9}"/>
              </a:ext>
            </a:extLst>
          </p:cNvPr>
          <p:cNvSpPr/>
          <p:nvPr/>
        </p:nvSpPr>
        <p:spPr>
          <a:xfrm>
            <a:off x="1311467" y="793306"/>
            <a:ext cx="5433246" cy="4057663"/>
          </a:xfrm>
          <a:prstGeom prst="roundRect">
            <a:avLst>
              <a:gd name="adj" fmla="val 250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3BF5DE2-1C1E-5A98-025A-B6DEE0E6BAC4}"/>
              </a:ext>
            </a:extLst>
          </p:cNvPr>
          <p:cNvSpPr/>
          <p:nvPr/>
        </p:nvSpPr>
        <p:spPr>
          <a:xfrm>
            <a:off x="1397112" y="89074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입찰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2DFA703-DB24-3D5E-284E-2E27834F9D68}"/>
              </a:ext>
            </a:extLst>
          </p:cNvPr>
          <p:cNvSpPr/>
          <p:nvPr/>
        </p:nvSpPr>
        <p:spPr>
          <a:xfrm>
            <a:off x="4055020" y="20129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~ 2026-12-10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A069FDCB-CCCC-40F2-3A66-BDC637A9C266}"/>
              </a:ext>
            </a:extLst>
          </p:cNvPr>
          <p:cNvSpPr/>
          <p:nvPr/>
        </p:nvSpPr>
        <p:spPr>
          <a:xfrm>
            <a:off x="4055020" y="17725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공사기간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7C5BFB66-499C-3FC7-7DE2-E3120F943D0E}"/>
              </a:ext>
            </a:extLst>
          </p:cNvPr>
          <p:cNvSpPr/>
          <p:nvPr/>
        </p:nvSpPr>
        <p:spPr>
          <a:xfrm>
            <a:off x="1498340" y="20129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FE20F83C-4DAA-5A5C-C8F6-C2A9D8D9321C}"/>
              </a:ext>
            </a:extLst>
          </p:cNvPr>
          <p:cNvSpPr/>
          <p:nvPr/>
        </p:nvSpPr>
        <p:spPr>
          <a:xfrm>
            <a:off x="1498340" y="17725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11FF2B70-0628-439F-840E-1BA2B9CDA6FE}"/>
              </a:ext>
            </a:extLst>
          </p:cNvPr>
          <p:cNvSpPr/>
          <p:nvPr/>
        </p:nvSpPr>
        <p:spPr>
          <a:xfrm>
            <a:off x="4055020" y="14226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C9350FE2-3CC8-8353-46F9-18B71C2A4ED6}"/>
              </a:ext>
            </a:extLst>
          </p:cNvPr>
          <p:cNvSpPr/>
          <p:nvPr/>
        </p:nvSpPr>
        <p:spPr>
          <a:xfrm>
            <a:off x="4055020" y="11823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입찰일자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1937CEB6-AA2A-B11B-503F-A6CB2319641D}"/>
              </a:ext>
            </a:extLst>
          </p:cNvPr>
          <p:cNvSpPr/>
          <p:nvPr/>
        </p:nvSpPr>
        <p:spPr>
          <a:xfrm>
            <a:off x="1498340" y="14226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21BF9655-9383-48ED-33E2-56FBF108D7A9}"/>
              </a:ext>
            </a:extLst>
          </p:cNvPr>
          <p:cNvSpPr/>
          <p:nvPr/>
        </p:nvSpPr>
        <p:spPr>
          <a:xfrm>
            <a:off x="1498340" y="11823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E289706A-9021-3101-194D-5A5B049C9024}"/>
              </a:ext>
            </a:extLst>
          </p:cNvPr>
          <p:cNvSpPr/>
          <p:nvPr/>
        </p:nvSpPr>
        <p:spPr>
          <a:xfrm>
            <a:off x="1498340" y="385217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현장설명회 자료</a:t>
            </a:r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C6D08B79-09FB-41ED-7850-D5C755FC810E}"/>
              </a:ext>
            </a:extLst>
          </p:cNvPr>
          <p:cNvSpPr/>
          <p:nvPr/>
        </p:nvSpPr>
        <p:spPr>
          <a:xfrm>
            <a:off x="1311467" y="4964826"/>
            <a:ext cx="5433246" cy="1084597"/>
          </a:xfrm>
          <a:prstGeom prst="roundRect">
            <a:avLst>
              <a:gd name="adj" fmla="val 98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39E15D71-DE80-A39E-DF81-55A6C44504FD}"/>
              </a:ext>
            </a:extLst>
          </p:cNvPr>
          <p:cNvSpPr/>
          <p:nvPr/>
        </p:nvSpPr>
        <p:spPr>
          <a:xfrm>
            <a:off x="1397112" y="5062261"/>
            <a:ext cx="210163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현장설명회 참여업체 및 메모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6244610A-5D6C-3A60-2AF6-896481FBF52F}"/>
              </a:ext>
            </a:extLst>
          </p:cNvPr>
          <p:cNvSpPr/>
          <p:nvPr/>
        </p:nvSpPr>
        <p:spPr>
          <a:xfrm>
            <a:off x="1498340" y="5596904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80C07240-9576-53F6-E8A8-BE9E92A4A8A4}"/>
              </a:ext>
            </a:extLst>
          </p:cNvPr>
          <p:cNvSpPr/>
          <p:nvPr/>
        </p:nvSpPr>
        <p:spPr>
          <a:xfrm>
            <a:off x="1835128" y="535591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참여업체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D38ACC3F-0145-7895-F685-446892EEADA0}"/>
              </a:ext>
            </a:extLst>
          </p:cNvPr>
          <p:cNvSpPr/>
          <p:nvPr/>
        </p:nvSpPr>
        <p:spPr>
          <a:xfrm>
            <a:off x="1840273" y="5596282"/>
            <a:ext cx="124090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64E41457-C3C2-8252-076D-287C1D47F5E5}"/>
              </a:ext>
            </a:extLst>
          </p:cNvPr>
          <p:cNvSpPr/>
          <p:nvPr/>
        </p:nvSpPr>
        <p:spPr>
          <a:xfrm>
            <a:off x="3118353" y="5596282"/>
            <a:ext cx="311282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121F7375-65D1-2731-C7D3-5BAEAC2DAB95}"/>
              </a:ext>
            </a:extLst>
          </p:cNvPr>
          <p:cNvSpPr/>
          <p:nvPr/>
        </p:nvSpPr>
        <p:spPr>
          <a:xfrm>
            <a:off x="3119351" y="536096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6945C2E9-3011-66C6-B532-DBB776F1EF28}"/>
              </a:ext>
            </a:extLst>
          </p:cNvPr>
          <p:cNvGrpSpPr/>
          <p:nvPr/>
        </p:nvGrpSpPr>
        <p:grpSpPr>
          <a:xfrm rot="2700000">
            <a:off x="6312701" y="5622309"/>
            <a:ext cx="182172" cy="178473"/>
            <a:chOff x="6543991" y="4024834"/>
            <a:chExt cx="314961" cy="308569"/>
          </a:xfrm>
        </p:grpSpPr>
        <p:sp>
          <p:nvSpPr>
            <p:cNvPr id="165" name="타원 108">
              <a:extLst>
                <a:ext uri="{FF2B5EF4-FFF2-40B4-BE49-F238E27FC236}">
                  <a16:creationId xmlns:a16="http://schemas.microsoft.com/office/drawing/2014/main" id="{1480B28C-9767-183B-CD94-92963759A1FD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6" name="그래픽 165" descr="닫기">
              <a:extLst>
                <a:ext uri="{FF2B5EF4-FFF2-40B4-BE49-F238E27FC236}">
                  <a16:creationId xmlns:a16="http://schemas.microsoft.com/office/drawing/2014/main" id="{D4F2EFCD-FDFB-09FD-E8C8-E9638A0CAD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BEB32130-1C9D-3EEF-4797-E3EFEBFBE4AB}"/>
              </a:ext>
            </a:extLst>
          </p:cNvPr>
          <p:cNvSpPr/>
          <p:nvPr/>
        </p:nvSpPr>
        <p:spPr>
          <a:xfrm>
            <a:off x="6164104" y="538425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704122BD-07D0-F924-9D26-11800AB78E2E}"/>
              </a:ext>
            </a:extLst>
          </p:cNvPr>
          <p:cNvSpPr/>
          <p:nvPr/>
        </p:nvSpPr>
        <p:spPr>
          <a:xfrm>
            <a:off x="1498340" y="3182088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업무 보고 내용을 입력해주세요</a:t>
            </a: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94160610-5752-5D85-C4C0-5F82085A0114}"/>
              </a:ext>
            </a:extLst>
          </p:cNvPr>
          <p:cNvSpPr/>
          <p:nvPr/>
        </p:nvSpPr>
        <p:spPr>
          <a:xfrm>
            <a:off x="1498340" y="29417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 보고</a:t>
            </a:r>
          </a:p>
        </p:txBody>
      </p: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306A9F26-2914-D5AE-C293-30AF27374E64}"/>
              </a:ext>
            </a:extLst>
          </p:cNvPr>
          <p:cNvSpPr/>
          <p:nvPr/>
        </p:nvSpPr>
        <p:spPr>
          <a:xfrm>
            <a:off x="6112252" y="352924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3AD32B8B-C8C0-439C-7B0E-803E7FC0906D}"/>
              </a:ext>
            </a:extLst>
          </p:cNvPr>
          <p:cNvSpPr/>
          <p:nvPr/>
        </p:nvSpPr>
        <p:spPr>
          <a:xfrm>
            <a:off x="1498340" y="259749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부가세 별도 ▼</a:t>
            </a: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A895F25C-59DF-AA97-EF1E-B55816DED762}"/>
              </a:ext>
            </a:extLst>
          </p:cNvPr>
          <p:cNvSpPr/>
          <p:nvPr/>
        </p:nvSpPr>
        <p:spPr>
          <a:xfrm>
            <a:off x="1498340" y="23571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94283E3-17B7-90F1-2058-FC64A76E7A58}"/>
              </a:ext>
            </a:extLst>
          </p:cNvPr>
          <p:cNvSpPr/>
          <p:nvPr/>
        </p:nvSpPr>
        <p:spPr>
          <a:xfrm>
            <a:off x="1498340" y="4124602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7FC297D-95DF-B5B4-A11C-0DE36BA743F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현장설명회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현장설명회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EE82FC-7B0D-C2B2-1D08-015A95D6BE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현장설명회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4A6E846E-C74C-2F07-A2D8-6B6C6F975F5E}"/>
              </a:ext>
            </a:extLst>
          </p:cNvPr>
          <p:cNvSpPr/>
          <p:nvPr/>
        </p:nvSpPr>
        <p:spPr>
          <a:xfrm>
            <a:off x="1532521" y="41614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CDEE124D-5248-7FDE-D2DD-3B83233460A8}"/>
              </a:ext>
            </a:extLst>
          </p:cNvPr>
          <p:cNvSpPr/>
          <p:nvPr/>
        </p:nvSpPr>
        <p:spPr>
          <a:xfrm>
            <a:off x="1399856" y="26265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9E90C97-6D18-B366-324E-A1284E7205B9}"/>
              </a:ext>
            </a:extLst>
          </p:cNvPr>
          <p:cNvSpPr/>
          <p:nvPr/>
        </p:nvSpPr>
        <p:spPr>
          <a:xfrm>
            <a:off x="6714216" y="4124602"/>
            <a:ext cx="2342766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4530ED2-2A12-A21E-1E48-C30AB71B8A43}"/>
              </a:ext>
            </a:extLst>
          </p:cNvPr>
          <p:cNvSpPr/>
          <p:nvPr/>
        </p:nvSpPr>
        <p:spPr>
          <a:xfrm>
            <a:off x="6842937" y="4251319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8023759B-E525-D443-CCAF-70C0A05C3A96}"/>
              </a:ext>
            </a:extLst>
          </p:cNvPr>
          <p:cNvGrpSpPr/>
          <p:nvPr/>
        </p:nvGrpSpPr>
        <p:grpSpPr>
          <a:xfrm>
            <a:off x="7280997" y="4335928"/>
            <a:ext cx="92361" cy="92361"/>
            <a:chOff x="5177063" y="5354108"/>
            <a:chExt cx="144000" cy="144000"/>
          </a:xfrm>
        </p:grpSpPr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4CD9A9CB-B33F-86FB-5804-67BF79C0E7CB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7" name="그래픽 16" descr="닫기">
              <a:extLst>
                <a:ext uri="{FF2B5EF4-FFF2-40B4-BE49-F238E27FC236}">
                  <a16:creationId xmlns:a16="http://schemas.microsoft.com/office/drawing/2014/main" id="{47B245A0-A2DE-83C3-54A7-58D81D3CF51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D6AB317-47DC-A64B-9E5D-B53DE53C562C}"/>
              </a:ext>
            </a:extLst>
          </p:cNvPr>
          <p:cNvSpPr/>
          <p:nvPr/>
        </p:nvSpPr>
        <p:spPr>
          <a:xfrm>
            <a:off x="7567483" y="4251319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41990C73-1543-2664-3516-178667159B30}"/>
              </a:ext>
            </a:extLst>
          </p:cNvPr>
          <p:cNvGrpSpPr/>
          <p:nvPr/>
        </p:nvGrpSpPr>
        <p:grpSpPr>
          <a:xfrm>
            <a:off x="8005543" y="4335928"/>
            <a:ext cx="92361" cy="92361"/>
            <a:chOff x="5177063" y="5354108"/>
            <a:chExt cx="144000" cy="144000"/>
          </a:xfrm>
        </p:grpSpPr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068D7144-A93C-2F2B-88FC-FD0355EAFECA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22" name="그래픽 21" descr="닫기">
              <a:extLst>
                <a:ext uri="{FF2B5EF4-FFF2-40B4-BE49-F238E27FC236}">
                  <a16:creationId xmlns:a16="http://schemas.microsoft.com/office/drawing/2014/main" id="{A5E714C9-803A-F79E-AF8A-2AD4CFE96C8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23" name="타원 22">
            <a:extLst>
              <a:ext uri="{FF2B5EF4-FFF2-40B4-BE49-F238E27FC236}">
                <a16:creationId xmlns:a16="http://schemas.microsoft.com/office/drawing/2014/main" id="{5F2BE0AC-4744-0168-7DFC-95BCB1C9B1D8}"/>
              </a:ext>
            </a:extLst>
          </p:cNvPr>
          <p:cNvSpPr/>
          <p:nvPr/>
        </p:nvSpPr>
        <p:spPr>
          <a:xfrm>
            <a:off x="6668407" y="40986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6611584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B6B3D8-24A9-3249-B505-26AEBEB8D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A364ABB-F572-6F6E-55D3-CD314290C69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F414E2D-D972-218F-9704-730C054D787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9C84C13-3AA1-1D96-2094-7798D0EBC0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54283852"/>
              </p:ext>
            </p:extLst>
          </p:nvPr>
        </p:nvGraphicFramePr>
        <p:xfrm>
          <a:off x="7086600" y="501650"/>
          <a:ext cx="2057400" cy="42503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참석완료 시 견적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94260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견적자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견적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견적이 실수로 자동 등록된 경우에 처리하기 위함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상태에서 상신을 하면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견적완료일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견적완료일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입찰일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E2B2AC8-A6D9-C1F0-632A-66A3EB4628D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5A7BD65-BE96-E7EE-5A01-64BADBD7BB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5C9096-045B-A2DD-7D1A-AD8D8A40C2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F33650E-F423-81B2-040C-5F5BC6B79B2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F6D441B-9104-3F25-2DBD-865868DF16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47432E3-830C-34DD-9894-DC26E717999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CA8910A-F258-C4E9-6B95-F94D87795C7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3F2F2E-F6F9-A595-F533-A53E600642A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C7F3E79-5150-EE3C-81EF-0784F40338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E8CCB52-A42F-CBC1-41CC-B4BCEF6722E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82DF6C1-9F71-7B68-C3FC-BF94A0E443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5B67BD-5443-CCEF-485D-95A1E383BA2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A416925-EEA1-0BB5-9817-63FED4815007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AA5ECC-1F77-0937-18BD-65E03A35C77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B0B960A-B9AE-00F9-4F67-4A3520911BD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2457CC4-0CFF-2909-87EA-3BD192EF3BD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526985-B271-7F87-D3F6-3AF2F135634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CB5ADF0-90B2-4E33-8291-5B8F57A758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867B56-DB2F-1DB8-8A02-680CFEB9943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견적관리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54EB534-E70B-E6E6-765F-645D436309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견적을 관리합니다</a:t>
            </a: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3BCFD1B4-B129-BC07-84EC-9D7EC6E658C7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5" name="그래픽 124" descr="돋보기">
            <a:extLst>
              <a:ext uri="{FF2B5EF4-FFF2-40B4-BE49-F238E27FC236}">
                <a16:creationId xmlns:a16="http://schemas.microsoft.com/office/drawing/2014/main" id="{B0B369D2-A32C-EED7-95C5-48A55C10C4C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0A25246-F486-2471-A9CE-AB9F4F188AC2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CEC4D982-60E4-554B-F25A-F3FEB8966C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6618704"/>
              </p:ext>
            </p:extLst>
          </p:nvPr>
        </p:nvGraphicFramePr>
        <p:xfrm>
          <a:off x="1308713" y="3186041"/>
          <a:ext cx="5435997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3561233505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견적완료일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견적대기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견적완료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견적대기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견적완료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견적대기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견적대기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7F420619-5759-8DFE-BB2A-BFDAB3311681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5A9FD364-6379-F8F5-8077-EA9610CE159B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7CB03068-6A2C-2398-B370-EB9A4E60A1B0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52F7F99C-2AD6-A061-2849-04A5C8C1A2F1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05F1432-E518-738E-C1DA-6A0269E9B62F}"/>
              </a:ext>
            </a:extLst>
          </p:cNvPr>
          <p:cNvSpPr/>
          <p:nvPr/>
        </p:nvSpPr>
        <p:spPr>
          <a:xfrm>
            <a:off x="3269617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EED62098-1703-B185-B36C-47A1D71D274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9902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BAD860D-4A01-05E9-D65B-01B316F22A62}"/>
              </a:ext>
            </a:extLst>
          </p:cNvPr>
          <p:cNvSpPr/>
          <p:nvPr/>
        </p:nvSpPr>
        <p:spPr>
          <a:xfrm>
            <a:off x="5020249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1E5FB5A9-E2F8-C874-5280-76DC952F61E9}"/>
              </a:ext>
            </a:extLst>
          </p:cNvPr>
          <p:cNvSpPr/>
          <p:nvPr/>
        </p:nvSpPr>
        <p:spPr>
          <a:xfrm>
            <a:off x="6077497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8C64A38-B4D1-8F49-38F7-F3689C78BE7B}"/>
              </a:ext>
            </a:extLst>
          </p:cNvPr>
          <p:cNvSpPr/>
          <p:nvPr/>
        </p:nvSpPr>
        <p:spPr>
          <a:xfrm>
            <a:off x="642088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5B303A8D-35DD-6E15-CF68-A3CD2F463BD0}"/>
              </a:ext>
            </a:extLst>
          </p:cNvPr>
          <p:cNvSpPr/>
          <p:nvPr/>
        </p:nvSpPr>
        <p:spPr>
          <a:xfrm>
            <a:off x="539456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FC2056A-B4BF-A514-019D-3D754D86A286}"/>
              </a:ext>
            </a:extLst>
          </p:cNvPr>
          <p:cNvSpPr/>
          <p:nvPr/>
        </p:nvSpPr>
        <p:spPr>
          <a:xfrm>
            <a:off x="573794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BB0F305E-2D39-2032-FF91-E1920C8711D6}"/>
              </a:ext>
            </a:extLst>
          </p:cNvPr>
          <p:cNvSpPr/>
          <p:nvPr/>
        </p:nvSpPr>
        <p:spPr>
          <a:xfrm>
            <a:off x="4579219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1B5CDB2-91AE-6380-E5CC-9E892D802F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6566340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3252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147742A-5A08-7D7D-A825-6B4737752AE8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EBE4D45-C21B-8BAC-6097-4A0D8B30B58F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0BDCE36-E23F-662C-D5D2-37715C6B2E9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견적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3F4575A-D8E7-CA4A-A4C1-D6F17B530B3D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D466219-2053-E2BE-F62E-9EF46CE60EEA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55372A3-4986-ED4F-86D3-54D8E80F9BBD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견적대기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A9E5FD4-6DAB-746C-6DE0-DCED3C357741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01E2407-390E-3859-C253-24A5C27A68E0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4AA809E-7010-895A-8755-919C32611F01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견적완료</a:t>
            </a:r>
          </a:p>
        </p:txBody>
      </p:sp>
      <p:pic>
        <p:nvPicPr>
          <p:cNvPr id="42" name="그래픽 41" descr="연필">
            <a:extLst>
              <a:ext uri="{FF2B5EF4-FFF2-40B4-BE49-F238E27FC236}">
                <a16:creationId xmlns:a16="http://schemas.microsoft.com/office/drawing/2014/main" id="{161FDC69-FBA9-5B09-9CAF-E9335B72AC0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33158" y="3562243"/>
            <a:ext cx="98363" cy="98363"/>
          </a:xfrm>
          <a:prstGeom prst="rect">
            <a:avLst/>
          </a:prstGeom>
        </p:spPr>
      </p:pic>
      <p:sp>
        <p:nvSpPr>
          <p:cNvPr id="44" name="타원 43">
            <a:extLst>
              <a:ext uri="{FF2B5EF4-FFF2-40B4-BE49-F238E27FC236}">
                <a16:creationId xmlns:a16="http://schemas.microsoft.com/office/drawing/2014/main" id="{47846314-44D6-AAEA-66F4-328AE910111E}"/>
              </a:ext>
            </a:extLst>
          </p:cNvPr>
          <p:cNvSpPr/>
          <p:nvPr/>
        </p:nvSpPr>
        <p:spPr>
          <a:xfrm>
            <a:off x="4961115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D5C1654A-6E05-5869-267B-2050549F51CE}"/>
              </a:ext>
            </a:extLst>
          </p:cNvPr>
          <p:cNvSpPr/>
          <p:nvPr/>
        </p:nvSpPr>
        <p:spPr>
          <a:xfrm>
            <a:off x="5597616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ABF7E814-6A31-D69D-C2A1-90092625291F}"/>
              </a:ext>
            </a:extLst>
          </p:cNvPr>
          <p:cNvSpPr/>
          <p:nvPr/>
        </p:nvSpPr>
        <p:spPr>
          <a:xfrm>
            <a:off x="623411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66CF8918-DFAB-3D72-2C66-3D5B3DC788B3}"/>
              </a:ext>
            </a:extLst>
          </p:cNvPr>
          <p:cNvSpPr/>
          <p:nvPr/>
        </p:nvSpPr>
        <p:spPr>
          <a:xfrm>
            <a:off x="4305590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5988335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15DF2D-D65E-D657-1FC3-9E244955D4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DB5ADAD-BD47-248D-482E-1D9D70A93AB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E137B5-C21E-1A67-5590-94E90C3B660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C0C06B-5A96-B6A4-633A-F120080F3AF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53109176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참석완료 시 견적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800627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견적서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상태로 있다가 승인 완료 시에만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상태로 변경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62787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2B3280A-6EC2-A9BB-39C5-6083E31ABC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9F10F76-CFCA-9A83-7424-40E8D12F490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285B103-0BB0-78D3-F1F1-57D7BF4B371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19364DD-84B0-889A-DDBD-299C13A20DB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1BFF451-C05C-2DDA-615E-44B4C65B90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9D4F0B7-B4EC-5F6B-8C21-06FEC514D3DD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8461E1E-F99D-BD09-6A8F-70C2BFB049E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01D0043-7318-CE0C-C0D4-3BEBFF48E38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C6A162E-F9A9-C3A6-BA9D-C4BEB14AA8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FCE6792-2412-4FA3-F1BB-E16DE9E463C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98EF702-6C35-8182-7612-AA8436EFD42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EDED15E-C8C0-B060-1FD1-2D2D603EBD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2FB0C81-DB5F-D591-5F9E-8082D900DE9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72044EF-6222-1453-9BA1-07A44B9AA6F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0FD17CA-E780-3247-A165-5A277C4F70E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218A964-84E6-9F37-9B35-9A2869BED55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E794F4-4D02-A298-7926-AFDD835F8A1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74BD621-520B-FDC0-0840-0344AE36BFA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23E6B2C-5778-8680-F145-3F647FB5ED6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견적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743C3ED-00BC-13C3-5566-DF86FDB19DC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견적 정보를 등록하고 관리합니다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22BB064-C646-812F-5EA2-0527ACF3DB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231961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458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3026895-17AF-9293-9BEE-DB9DB734C94D}"/>
              </a:ext>
            </a:extLst>
          </p:cNvPr>
          <p:cNvSpPr/>
          <p:nvPr/>
        </p:nvSpPr>
        <p:spPr>
          <a:xfrm>
            <a:off x="1311467" y="4227311"/>
            <a:ext cx="5433246" cy="1678900"/>
          </a:xfrm>
          <a:prstGeom prst="roundRect">
            <a:avLst>
              <a:gd name="adj" fmla="val 470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A5CF310-1CB5-5F6E-ECAD-F3A7EFFCA755}"/>
              </a:ext>
            </a:extLst>
          </p:cNvPr>
          <p:cNvSpPr/>
          <p:nvPr/>
        </p:nvSpPr>
        <p:spPr>
          <a:xfrm>
            <a:off x="1397112" y="432474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현장설명회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97B7EBC-3AD4-6102-5077-9D6666DB884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B20052F-D118-6771-2F56-10BA0A1DBCD6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전자결재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D6B239B-D801-C565-EFAD-C2D93B8DCB3D}"/>
              </a:ext>
            </a:extLst>
          </p:cNvPr>
          <p:cNvSpPr/>
          <p:nvPr/>
        </p:nvSpPr>
        <p:spPr>
          <a:xfrm>
            <a:off x="1498340" y="544691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FE21579-E023-3A2B-FF28-19E37791E735}"/>
              </a:ext>
            </a:extLst>
          </p:cNvPr>
          <p:cNvSpPr/>
          <p:nvPr/>
        </p:nvSpPr>
        <p:spPr>
          <a:xfrm>
            <a:off x="1498340" y="52065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현장설명회 일자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12AD114-1748-2C0F-534C-54F3BA3214C6}"/>
              </a:ext>
            </a:extLst>
          </p:cNvPr>
          <p:cNvSpPr/>
          <p:nvPr/>
        </p:nvSpPr>
        <p:spPr>
          <a:xfrm>
            <a:off x="4055020" y="485668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A3737B8-CC23-6AC9-AA54-CDCB098D83B9}"/>
              </a:ext>
            </a:extLst>
          </p:cNvPr>
          <p:cNvSpPr/>
          <p:nvPr/>
        </p:nvSpPr>
        <p:spPr>
          <a:xfrm>
            <a:off x="4055020" y="46163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7033C68-71F8-F1FD-8E13-3627E817B86D}"/>
              </a:ext>
            </a:extLst>
          </p:cNvPr>
          <p:cNvSpPr/>
          <p:nvPr/>
        </p:nvSpPr>
        <p:spPr>
          <a:xfrm>
            <a:off x="1498340" y="485668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ED2D111-2ECD-6445-9A90-270E7764FF77}"/>
              </a:ext>
            </a:extLst>
          </p:cNvPr>
          <p:cNvSpPr/>
          <p:nvPr/>
        </p:nvSpPr>
        <p:spPr>
          <a:xfrm>
            <a:off x="1498340" y="46163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현설번호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8D1B946-F9EB-DC87-16EC-0DC2B4373A2D}"/>
              </a:ext>
            </a:extLst>
          </p:cNvPr>
          <p:cNvSpPr/>
          <p:nvPr/>
        </p:nvSpPr>
        <p:spPr>
          <a:xfrm>
            <a:off x="4055020" y="544384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C7FF82B-2ED4-8AB2-8BBE-A88B75608968}"/>
              </a:ext>
            </a:extLst>
          </p:cNvPr>
          <p:cNvSpPr/>
          <p:nvPr/>
        </p:nvSpPr>
        <p:spPr>
          <a:xfrm>
            <a:off x="4055020" y="520348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참석자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C7126207-833D-8E81-8C64-C07931206EFE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견적서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D129A11-1AC6-776D-3145-F37F2DD8E5BD}"/>
              </a:ext>
            </a:extLst>
          </p:cNvPr>
          <p:cNvSpPr/>
          <p:nvPr/>
        </p:nvSpPr>
        <p:spPr>
          <a:xfrm>
            <a:off x="1311467" y="1903766"/>
            <a:ext cx="5433246" cy="2171908"/>
          </a:xfrm>
          <a:prstGeom prst="roundRect">
            <a:avLst>
              <a:gd name="adj" fmla="val 477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E3DE714D-A896-FA5B-4FA1-8FFD04592202}"/>
              </a:ext>
            </a:extLst>
          </p:cNvPr>
          <p:cNvSpPr/>
          <p:nvPr/>
        </p:nvSpPr>
        <p:spPr>
          <a:xfrm>
            <a:off x="1397112" y="20012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견적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6FC3DA8A-7541-CE1C-EB31-1A467F5C1DA2}"/>
              </a:ext>
            </a:extLst>
          </p:cNvPr>
          <p:cNvSpPr/>
          <p:nvPr/>
        </p:nvSpPr>
        <p:spPr>
          <a:xfrm>
            <a:off x="1498340" y="312337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244DAE9-14F5-02E3-F024-5E728751B047}"/>
              </a:ext>
            </a:extLst>
          </p:cNvPr>
          <p:cNvSpPr/>
          <p:nvPr/>
        </p:nvSpPr>
        <p:spPr>
          <a:xfrm>
            <a:off x="1498340" y="2883006"/>
            <a:ext cx="11634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견적 회사 담당자 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739A993-39D0-EB8C-8434-EC7E05641B77}"/>
              </a:ext>
            </a:extLst>
          </p:cNvPr>
          <p:cNvSpPr/>
          <p:nvPr/>
        </p:nvSpPr>
        <p:spPr>
          <a:xfrm>
            <a:off x="405502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5DA093B0-813D-753F-F37C-179E1858D889}"/>
              </a:ext>
            </a:extLst>
          </p:cNvPr>
          <p:cNvSpPr/>
          <p:nvPr/>
        </p:nvSpPr>
        <p:spPr>
          <a:xfrm>
            <a:off x="405502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견적자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FA10679-8F1B-E704-A5A9-9C37BD1A6869}"/>
              </a:ext>
            </a:extLst>
          </p:cNvPr>
          <p:cNvSpPr/>
          <p:nvPr/>
        </p:nvSpPr>
        <p:spPr>
          <a:xfrm>
            <a:off x="149834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E2309CD-D824-5D2D-3240-A81C3C0B3A0C}"/>
              </a:ext>
            </a:extLst>
          </p:cNvPr>
          <p:cNvSpPr/>
          <p:nvPr/>
        </p:nvSpPr>
        <p:spPr>
          <a:xfrm>
            <a:off x="149834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견적번호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D0498C3-9A8A-81C6-DDB7-0DD24D8415B5}"/>
              </a:ext>
            </a:extLst>
          </p:cNvPr>
          <p:cNvSpPr/>
          <p:nvPr/>
        </p:nvSpPr>
        <p:spPr>
          <a:xfrm>
            <a:off x="1498340" y="365421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1,420,000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5C7C3AA7-0166-967F-A933-B6560FB87CA0}"/>
              </a:ext>
            </a:extLst>
          </p:cNvPr>
          <p:cNvSpPr/>
          <p:nvPr/>
        </p:nvSpPr>
        <p:spPr>
          <a:xfrm>
            <a:off x="1498340" y="34138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견적금액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B04E42E1-6367-A5A0-42D4-AC5FD6BC1CB7}"/>
              </a:ext>
            </a:extLst>
          </p:cNvPr>
          <p:cNvSpPr/>
          <p:nvPr/>
        </p:nvSpPr>
        <p:spPr>
          <a:xfrm>
            <a:off x="1311467" y="6031017"/>
            <a:ext cx="5433246" cy="771335"/>
          </a:xfrm>
          <a:prstGeom prst="roundRect">
            <a:avLst>
              <a:gd name="adj" fmla="val 1211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9A61DF26-E1AD-6D3B-FE4E-C03CD7775A2F}"/>
              </a:ext>
            </a:extLst>
          </p:cNvPr>
          <p:cNvSpPr/>
          <p:nvPr/>
        </p:nvSpPr>
        <p:spPr>
          <a:xfrm>
            <a:off x="1397112" y="612845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입찰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174DB0E9-AB34-B947-D80D-BCA7EA7F9611}"/>
              </a:ext>
            </a:extLst>
          </p:cNvPr>
          <p:cNvSpPr/>
          <p:nvPr/>
        </p:nvSpPr>
        <p:spPr>
          <a:xfrm>
            <a:off x="4055020" y="64200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입찰일자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88AD4FED-BE6E-3DE8-15F1-AC017E6EDB89}"/>
              </a:ext>
            </a:extLst>
          </p:cNvPr>
          <p:cNvSpPr/>
          <p:nvPr/>
        </p:nvSpPr>
        <p:spPr>
          <a:xfrm>
            <a:off x="1498340" y="64200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E9A1C709-A72F-54ED-3488-6E8192D68EB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8E33971-F9CB-4456-4D97-3B42161D2A57}"/>
              </a:ext>
            </a:extLst>
          </p:cNvPr>
          <p:cNvSpPr/>
          <p:nvPr/>
        </p:nvSpPr>
        <p:spPr>
          <a:xfrm>
            <a:off x="4300185" y="14760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67445257-F2C8-2ABC-FD2C-ED6695BC9CD2}"/>
              </a:ext>
            </a:extLst>
          </p:cNvPr>
          <p:cNvSpPr/>
          <p:nvPr/>
        </p:nvSpPr>
        <p:spPr>
          <a:xfrm>
            <a:off x="5170164" y="14760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40FC1B0-3D98-29AA-6315-E811F212F20C}"/>
              </a:ext>
            </a:extLst>
          </p:cNvPr>
          <p:cNvSpPr/>
          <p:nvPr/>
        </p:nvSpPr>
        <p:spPr>
          <a:xfrm>
            <a:off x="4055020" y="312337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01012341234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1D5CC56-15F1-62F5-7FD7-051614B03882}"/>
              </a:ext>
            </a:extLst>
          </p:cNvPr>
          <p:cNvSpPr/>
          <p:nvPr/>
        </p:nvSpPr>
        <p:spPr>
          <a:xfrm>
            <a:off x="4055020" y="2883006"/>
            <a:ext cx="126374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견적 회사 담당자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연락처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EBABDA8-6D1B-503D-9AB4-5B67B381FE79}"/>
              </a:ext>
            </a:extLst>
          </p:cNvPr>
          <p:cNvSpPr/>
          <p:nvPr/>
        </p:nvSpPr>
        <p:spPr>
          <a:xfrm>
            <a:off x="4055020" y="365421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견적대기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3FFFE4C-27A6-A8CC-395B-005D7BD1F5C5}"/>
              </a:ext>
            </a:extLst>
          </p:cNvPr>
          <p:cNvSpPr/>
          <p:nvPr/>
        </p:nvSpPr>
        <p:spPr>
          <a:xfrm>
            <a:off x="4055020" y="34138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BDC650CC-CD31-5328-BE4D-4584B52D0D49}"/>
              </a:ext>
            </a:extLst>
          </p:cNvPr>
          <p:cNvSpPr/>
          <p:nvPr/>
        </p:nvSpPr>
        <p:spPr>
          <a:xfrm>
            <a:off x="3966120" y="370532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E490365-9EBF-75F7-7D7C-79F0661FA9B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견적 회사 담당자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>
                <a:solidFill>
                  <a:schemeClr val="bg1"/>
                </a:solidFill>
              </a:rPr>
              <a:t>담당자 연락처 추가</a:t>
            </a:r>
          </a:p>
        </p:txBody>
      </p:sp>
    </p:spTree>
    <p:extLst>
      <p:ext uri="{BB962C8B-B14F-4D97-AF65-F5344CB8AC3E}">
        <p14:creationId xmlns:p14="http://schemas.microsoft.com/office/powerpoint/2010/main" val="78838746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92F3D9-B729-F257-00A3-443CB779B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FFCCE75-2DC1-C3B2-808F-CFF2FCE41F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7864091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요약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 빈 인풋박스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 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재료비와 노무비는 견적 및 공과 정보가 반영되어 각각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A354900-A858-898D-31C0-6B270B4E28F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11113C4-997E-13D7-539F-375C3F4021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9A3AC80-25D7-AC9C-EA81-09592450352F}"/>
              </a:ext>
            </a:extLst>
          </p:cNvPr>
          <p:cNvSpPr/>
          <p:nvPr/>
        </p:nvSpPr>
        <p:spPr>
          <a:xfrm>
            <a:off x="87018" y="684847"/>
            <a:ext cx="1063145" cy="605885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599C557-BEDD-379E-E2B6-E63027255C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6698116"/>
              </p:ext>
            </p:extLst>
          </p:nvPr>
        </p:nvGraphicFramePr>
        <p:xfrm>
          <a:off x="182390" y="1137924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285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D7498D08-23AF-C0D0-7CFC-1C268AA44FF9}"/>
              </a:ext>
            </a:extLst>
          </p:cNvPr>
          <p:cNvSpPr/>
          <p:nvPr/>
        </p:nvSpPr>
        <p:spPr>
          <a:xfrm>
            <a:off x="182390" y="775429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E93F010-1C79-E689-A184-8904CD75F7C3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E00EFB18-1820-A626-BE40-070890820712}"/>
              </a:ext>
            </a:extLst>
          </p:cNvPr>
          <p:cNvSpPr/>
          <p:nvPr/>
        </p:nvSpPr>
        <p:spPr>
          <a:xfrm>
            <a:off x="1311467" y="762816"/>
            <a:ext cx="5433246" cy="4006319"/>
          </a:xfrm>
          <a:prstGeom prst="roundRect">
            <a:avLst>
              <a:gd name="adj" fmla="val 250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0779C79-7EC7-911A-F45F-33C7ACFDDDBC}"/>
              </a:ext>
            </a:extLst>
          </p:cNvPr>
          <p:cNvSpPr/>
          <p:nvPr/>
        </p:nvSpPr>
        <p:spPr>
          <a:xfrm>
            <a:off x="1397112" y="8602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입찰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53189C6C-67E3-F2D2-4295-69901BD31C42}"/>
              </a:ext>
            </a:extLst>
          </p:cNvPr>
          <p:cNvSpPr/>
          <p:nvPr/>
        </p:nvSpPr>
        <p:spPr>
          <a:xfrm>
            <a:off x="4055020" y="198241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~ 2026-12-10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63C60CD3-2C20-DF46-A2F4-0D77BB7A32C9}"/>
              </a:ext>
            </a:extLst>
          </p:cNvPr>
          <p:cNvSpPr/>
          <p:nvPr/>
        </p:nvSpPr>
        <p:spPr>
          <a:xfrm>
            <a:off x="4055020" y="17420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공사기간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B27DB3A3-9B3E-887C-0744-51228644B0B5}"/>
              </a:ext>
            </a:extLst>
          </p:cNvPr>
          <p:cNvSpPr/>
          <p:nvPr/>
        </p:nvSpPr>
        <p:spPr>
          <a:xfrm>
            <a:off x="1498340" y="198241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A911D943-770D-5836-6D33-104FB7E20818}"/>
              </a:ext>
            </a:extLst>
          </p:cNvPr>
          <p:cNvSpPr/>
          <p:nvPr/>
        </p:nvSpPr>
        <p:spPr>
          <a:xfrm>
            <a:off x="1498340" y="17420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EE4857B7-1D36-D25A-B303-BADEDDC7C328}"/>
              </a:ext>
            </a:extLst>
          </p:cNvPr>
          <p:cNvSpPr/>
          <p:nvPr/>
        </p:nvSpPr>
        <p:spPr>
          <a:xfrm>
            <a:off x="4055020" y="139218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CF2C9345-4075-7840-C71F-BE23F59A4A95}"/>
              </a:ext>
            </a:extLst>
          </p:cNvPr>
          <p:cNvSpPr/>
          <p:nvPr/>
        </p:nvSpPr>
        <p:spPr>
          <a:xfrm>
            <a:off x="4055020" y="11518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입찰일자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4F9EF6D3-C1D9-E9C0-8CB3-D4C72F8AC001}"/>
              </a:ext>
            </a:extLst>
          </p:cNvPr>
          <p:cNvSpPr/>
          <p:nvPr/>
        </p:nvSpPr>
        <p:spPr>
          <a:xfrm>
            <a:off x="1498340" y="139218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3CAFCBD2-5714-1FB4-F756-9A7CCE12A4A4}"/>
              </a:ext>
            </a:extLst>
          </p:cNvPr>
          <p:cNvSpPr/>
          <p:nvPr/>
        </p:nvSpPr>
        <p:spPr>
          <a:xfrm>
            <a:off x="1498340" y="11518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65401229-025B-9FF1-8771-2EA6D3400BE6}"/>
              </a:ext>
            </a:extLst>
          </p:cNvPr>
          <p:cNvSpPr/>
          <p:nvPr/>
        </p:nvSpPr>
        <p:spPr>
          <a:xfrm>
            <a:off x="1498340" y="257540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부가세 별도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AACE4AC4-30AC-32F6-859E-BB14B6FCD93C}"/>
              </a:ext>
            </a:extLst>
          </p:cNvPr>
          <p:cNvSpPr/>
          <p:nvPr/>
        </p:nvSpPr>
        <p:spPr>
          <a:xfrm>
            <a:off x="1498340" y="23350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01E44EB-6418-19AF-3980-E9D9090CBAA9}"/>
              </a:ext>
            </a:extLst>
          </p:cNvPr>
          <p:cNvSpPr/>
          <p:nvPr/>
        </p:nvSpPr>
        <p:spPr>
          <a:xfrm>
            <a:off x="1498340" y="3785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현장설명회 자료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CDF33D97-C152-8EF5-0313-2B357B31B83B}"/>
              </a:ext>
            </a:extLst>
          </p:cNvPr>
          <p:cNvSpPr/>
          <p:nvPr/>
        </p:nvSpPr>
        <p:spPr>
          <a:xfrm>
            <a:off x="1498340" y="3161814"/>
            <a:ext cx="5070782" cy="556232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업무 보고 내용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7BF94398-91A9-DDD8-7432-5DAA1B62C859}"/>
              </a:ext>
            </a:extLst>
          </p:cNvPr>
          <p:cNvSpPr/>
          <p:nvPr/>
        </p:nvSpPr>
        <p:spPr>
          <a:xfrm>
            <a:off x="1498340" y="29214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 보고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A925AB2-FD81-FA38-3A49-F43E6B59E7A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0217A1E-7660-2FDB-30A1-D7E914830FA0}"/>
              </a:ext>
            </a:extLst>
          </p:cNvPr>
          <p:cNvSpPr/>
          <p:nvPr/>
        </p:nvSpPr>
        <p:spPr>
          <a:xfrm>
            <a:off x="1498340" y="4068107"/>
            <a:ext cx="5062803" cy="490348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EA0703C1-5091-163E-6ADB-278DB67B6B9F}"/>
              </a:ext>
            </a:extLst>
          </p:cNvPr>
          <p:cNvSpPr/>
          <p:nvPr/>
        </p:nvSpPr>
        <p:spPr>
          <a:xfrm>
            <a:off x="1560704" y="4072423"/>
            <a:ext cx="419062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abc.zip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9928B4F0-A2CF-4690-0E5C-5541E22541C7}"/>
              </a:ext>
            </a:extLst>
          </p:cNvPr>
          <p:cNvSpPr/>
          <p:nvPr/>
        </p:nvSpPr>
        <p:spPr>
          <a:xfrm>
            <a:off x="1311467" y="4891842"/>
            <a:ext cx="5433246" cy="1718507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D3201654-281C-B458-76DD-DDEF625404D9}"/>
              </a:ext>
            </a:extLst>
          </p:cNvPr>
          <p:cNvSpPr/>
          <p:nvPr/>
        </p:nvSpPr>
        <p:spPr>
          <a:xfrm>
            <a:off x="1397112" y="498927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견적 요약 정보</a:t>
            </a: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95A01978-766D-A6A9-C3A7-5DC0C94881CC}"/>
              </a:ext>
            </a:extLst>
          </p:cNvPr>
          <p:cNvGrpSpPr/>
          <p:nvPr/>
        </p:nvGrpSpPr>
        <p:grpSpPr>
          <a:xfrm rot="2700000">
            <a:off x="6312701" y="5539676"/>
            <a:ext cx="182172" cy="178473"/>
            <a:chOff x="6543991" y="4024834"/>
            <a:chExt cx="314961" cy="308569"/>
          </a:xfrm>
        </p:grpSpPr>
        <p:sp>
          <p:nvSpPr>
            <p:cNvPr id="45" name="타원 108">
              <a:extLst>
                <a:ext uri="{FF2B5EF4-FFF2-40B4-BE49-F238E27FC236}">
                  <a16:creationId xmlns:a16="http://schemas.microsoft.com/office/drawing/2014/main" id="{35196E5B-395B-C99B-C726-E2F1A128506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6" name="그래픽 45" descr="닫기">
              <a:extLst>
                <a:ext uri="{FF2B5EF4-FFF2-40B4-BE49-F238E27FC236}">
                  <a16:creationId xmlns:a16="http://schemas.microsoft.com/office/drawing/2014/main" id="{AB91260F-8DCC-3EC2-0371-0C3E39F227D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AEA38F70-010E-3289-0508-E85D228FAC86}"/>
              </a:ext>
            </a:extLst>
          </p:cNvPr>
          <p:cNvSpPr/>
          <p:nvPr/>
        </p:nvSpPr>
        <p:spPr>
          <a:xfrm>
            <a:off x="6164104" y="5301624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B660EE9-15BA-D58A-63BE-AC04ABD20AA1}"/>
              </a:ext>
            </a:extLst>
          </p:cNvPr>
          <p:cNvSpPr/>
          <p:nvPr/>
        </p:nvSpPr>
        <p:spPr>
          <a:xfrm>
            <a:off x="1498340" y="5512061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F765C21-EDDE-4CF5-B03F-A8B91FF1CC3A}"/>
              </a:ext>
            </a:extLst>
          </p:cNvPr>
          <p:cNvSpPr/>
          <p:nvPr/>
        </p:nvSpPr>
        <p:spPr>
          <a:xfrm>
            <a:off x="1835128" y="5271075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명칭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2951BEF-DDE8-1C57-9748-D938A174B111}"/>
              </a:ext>
            </a:extLst>
          </p:cNvPr>
          <p:cNvSpPr/>
          <p:nvPr/>
        </p:nvSpPr>
        <p:spPr>
          <a:xfrm>
            <a:off x="1840274" y="5511439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3083841-A094-5F50-CC98-A66DB2025D12}"/>
              </a:ext>
            </a:extLst>
          </p:cNvPr>
          <p:cNvSpPr/>
          <p:nvPr/>
        </p:nvSpPr>
        <p:spPr>
          <a:xfrm>
            <a:off x="2704872" y="5271075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1A4E348-2CD4-D98B-B430-DE5D81854082}"/>
              </a:ext>
            </a:extLst>
          </p:cNvPr>
          <p:cNvSpPr/>
          <p:nvPr/>
        </p:nvSpPr>
        <p:spPr>
          <a:xfrm>
            <a:off x="2710017" y="5511439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80F7921-5270-4A18-0D12-E2A2AE150EDB}"/>
              </a:ext>
            </a:extLst>
          </p:cNvPr>
          <p:cNvSpPr/>
          <p:nvPr/>
        </p:nvSpPr>
        <p:spPr>
          <a:xfrm>
            <a:off x="3110865" y="5271075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4DF02E7F-AD2E-7963-6E93-FAECA746981F}"/>
              </a:ext>
            </a:extLst>
          </p:cNvPr>
          <p:cNvSpPr/>
          <p:nvPr/>
        </p:nvSpPr>
        <p:spPr>
          <a:xfrm>
            <a:off x="3116011" y="5511439"/>
            <a:ext cx="35216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A40B687-91DB-2F92-71AE-9852CAFED9E9}"/>
              </a:ext>
            </a:extLst>
          </p:cNvPr>
          <p:cNvSpPr/>
          <p:nvPr/>
        </p:nvSpPr>
        <p:spPr>
          <a:xfrm>
            <a:off x="3519201" y="5271075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재료비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31CA1699-9CD9-DE51-C573-8DF2BEBA6442}"/>
              </a:ext>
            </a:extLst>
          </p:cNvPr>
          <p:cNvSpPr/>
          <p:nvPr/>
        </p:nvSpPr>
        <p:spPr>
          <a:xfrm>
            <a:off x="3524347" y="5511439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6F3167C-A86D-6A9C-A139-2222C374FD14}"/>
              </a:ext>
            </a:extLst>
          </p:cNvPr>
          <p:cNvSpPr/>
          <p:nvPr/>
        </p:nvSpPr>
        <p:spPr>
          <a:xfrm>
            <a:off x="4379691" y="5271075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노무비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00C80BC-8EDF-81A6-D66A-99C812F889E4}"/>
              </a:ext>
            </a:extLst>
          </p:cNvPr>
          <p:cNvSpPr/>
          <p:nvPr/>
        </p:nvSpPr>
        <p:spPr>
          <a:xfrm>
            <a:off x="4384837" y="5511439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440145F-FC53-D418-1B8E-782E0B747C24}"/>
              </a:ext>
            </a:extLst>
          </p:cNvPr>
          <p:cNvSpPr/>
          <p:nvPr/>
        </p:nvSpPr>
        <p:spPr>
          <a:xfrm>
            <a:off x="2241269" y="5821605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DBE44B33-6B8E-9646-DEB7-229D15EC9801}"/>
              </a:ext>
            </a:extLst>
          </p:cNvPr>
          <p:cNvSpPr/>
          <p:nvPr/>
        </p:nvSpPr>
        <p:spPr>
          <a:xfrm>
            <a:off x="2707821" y="5821605"/>
            <a:ext cx="35216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0167A68B-AEAA-5A0C-A7C9-95A2C314684D}"/>
              </a:ext>
            </a:extLst>
          </p:cNvPr>
          <p:cNvSpPr/>
          <p:nvPr/>
        </p:nvSpPr>
        <p:spPr>
          <a:xfrm>
            <a:off x="5764381" y="5271075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3F6469A-38DE-8DE0-922F-76738399C2CA}"/>
              </a:ext>
            </a:extLst>
          </p:cNvPr>
          <p:cNvSpPr/>
          <p:nvPr/>
        </p:nvSpPr>
        <p:spPr>
          <a:xfrm>
            <a:off x="5827124" y="5511439"/>
            <a:ext cx="44875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0D972487-6F9B-DB12-FE0E-7E1668315258}"/>
              </a:ext>
            </a:extLst>
          </p:cNvPr>
          <p:cNvSpPr/>
          <p:nvPr/>
        </p:nvSpPr>
        <p:spPr>
          <a:xfrm>
            <a:off x="5193267" y="5271075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C9839102-7E0D-929E-FACD-A2ED1A861204}"/>
              </a:ext>
            </a:extLst>
          </p:cNvPr>
          <p:cNvSpPr/>
          <p:nvPr/>
        </p:nvSpPr>
        <p:spPr>
          <a:xfrm>
            <a:off x="5250491" y="5511439"/>
            <a:ext cx="52455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FB19EB0-098D-A62D-8645-BC2DD1478E8C}"/>
              </a:ext>
            </a:extLst>
          </p:cNvPr>
          <p:cNvSpPr/>
          <p:nvPr/>
        </p:nvSpPr>
        <p:spPr>
          <a:xfrm>
            <a:off x="3116011" y="5821605"/>
            <a:ext cx="352168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ADC3384F-3D4D-9AFD-05F7-285030B4E7B3}"/>
              </a:ext>
            </a:extLst>
          </p:cNvPr>
          <p:cNvSpPr/>
          <p:nvPr/>
        </p:nvSpPr>
        <p:spPr>
          <a:xfrm>
            <a:off x="3524347" y="5821605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51DFD82-7A6C-E65A-648A-39D5B7DD506A}"/>
              </a:ext>
            </a:extLst>
          </p:cNvPr>
          <p:cNvSpPr/>
          <p:nvPr/>
        </p:nvSpPr>
        <p:spPr>
          <a:xfrm>
            <a:off x="4384837" y="5821605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7080A3E-56A4-1729-61FC-1D62C3A3D533}"/>
              </a:ext>
            </a:extLst>
          </p:cNvPr>
          <p:cNvSpPr/>
          <p:nvPr/>
        </p:nvSpPr>
        <p:spPr>
          <a:xfrm>
            <a:off x="5250491" y="5821605"/>
            <a:ext cx="52455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49EAE04-48C7-1CEE-A914-4D568D79FF8B}"/>
              </a:ext>
            </a:extLst>
          </p:cNvPr>
          <p:cNvSpPr/>
          <p:nvPr/>
        </p:nvSpPr>
        <p:spPr>
          <a:xfrm>
            <a:off x="1498340" y="6322206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E0D1EF7-14B3-9F8C-5B27-EC2081353A6E}"/>
              </a:ext>
            </a:extLst>
          </p:cNvPr>
          <p:cNvSpPr/>
          <p:nvPr/>
        </p:nvSpPr>
        <p:spPr>
          <a:xfrm>
            <a:off x="1498340" y="6081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0F6FCBB7-5DCE-4276-DA68-D34F6D1E2466}"/>
              </a:ext>
            </a:extLst>
          </p:cNvPr>
          <p:cNvGrpSpPr/>
          <p:nvPr/>
        </p:nvGrpSpPr>
        <p:grpSpPr>
          <a:xfrm rot="2700000">
            <a:off x="6312701" y="6352486"/>
            <a:ext cx="182172" cy="178473"/>
            <a:chOff x="6543991" y="4024834"/>
            <a:chExt cx="314961" cy="308569"/>
          </a:xfrm>
        </p:grpSpPr>
        <p:sp>
          <p:nvSpPr>
            <p:cNvPr id="78" name="타원 108">
              <a:extLst>
                <a:ext uri="{FF2B5EF4-FFF2-40B4-BE49-F238E27FC236}">
                  <a16:creationId xmlns:a16="http://schemas.microsoft.com/office/drawing/2014/main" id="{8AA4B104-3ECC-DF58-6ECD-C187AECCA3A0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9" name="그래픽 78" descr="닫기">
              <a:extLst>
                <a:ext uri="{FF2B5EF4-FFF2-40B4-BE49-F238E27FC236}">
                  <a16:creationId xmlns:a16="http://schemas.microsoft.com/office/drawing/2014/main" id="{C41FB4E5-3C13-37FE-7475-BAC0F56986A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650D2ABC-63EA-C2B4-9F9C-50A250536342}"/>
              </a:ext>
            </a:extLst>
          </p:cNvPr>
          <p:cNvSpPr/>
          <p:nvPr/>
        </p:nvSpPr>
        <p:spPr>
          <a:xfrm>
            <a:off x="6164104" y="6114434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EC07D77-F4F0-24A1-6DCF-5399AED3C59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FEEF54C-2D4B-28E1-5C46-2BAFC497352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A54B661-1B67-C9DF-7882-A0E16624318B}"/>
              </a:ext>
            </a:extLst>
          </p:cNvPr>
          <p:cNvSpPr/>
          <p:nvPr/>
        </p:nvSpPr>
        <p:spPr>
          <a:xfrm>
            <a:off x="1237181" y="50324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4986669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94A004-A4E6-A301-7B3E-DE0B0EB2AC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B931E82-4F6B-81CC-343C-B2DFC611209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891603"/>
              </p:ext>
            </p:extLst>
          </p:nvPr>
        </p:nvGraphicFramePr>
        <p:xfrm>
          <a:off x="7086600" y="501650"/>
          <a:ext cx="2057400" cy="62604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 숫자만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최하단에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숫자만큼 행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품목유형이 공과인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첫번째 공과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30667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 단가 조정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품목관리의 정보가 연동되어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견적 상세에서만 저장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적용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(8)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상세 영역에 해당 품목에 조정단가 기준으로 일괄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초기화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(7)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조정단가가 판매단가로 초기화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품목별 조정단가 인풋박스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150007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상세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정보로 견적서 작성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조정 단가 적용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 행에 대해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조정단가로 적용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3E3BFAD-464C-B3E7-7B54-8A322E44F9A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46C6B1E-0FE0-3316-449D-9E3A11257727}"/>
              </a:ext>
            </a:extLst>
          </p:cNvPr>
          <p:cNvSpPr/>
          <p:nvPr/>
        </p:nvSpPr>
        <p:spPr>
          <a:xfrm>
            <a:off x="84136" y="609158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F93853A-D9BA-6C74-C607-FEE29AD8A831}"/>
              </a:ext>
            </a:extLst>
          </p:cNvPr>
          <p:cNvSpPr/>
          <p:nvPr/>
        </p:nvSpPr>
        <p:spPr>
          <a:xfrm>
            <a:off x="87018" y="684847"/>
            <a:ext cx="1063145" cy="605885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516FFCF-F86C-DE1C-F977-6F313E6CC3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788670"/>
              </p:ext>
            </p:extLst>
          </p:nvPr>
        </p:nvGraphicFramePr>
        <p:xfrm>
          <a:off x="182390" y="1137924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3811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491DD05-9989-52AE-A331-C48AA23096A8}"/>
              </a:ext>
            </a:extLst>
          </p:cNvPr>
          <p:cNvSpPr/>
          <p:nvPr/>
        </p:nvSpPr>
        <p:spPr>
          <a:xfrm>
            <a:off x="182390" y="775429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5798673-0F13-FAE1-A452-F958D55E651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5E27922-46BC-473A-DBCA-6E58400474EF}"/>
              </a:ext>
            </a:extLst>
          </p:cNvPr>
          <p:cNvSpPr/>
          <p:nvPr/>
        </p:nvSpPr>
        <p:spPr>
          <a:xfrm>
            <a:off x="1311467" y="3805673"/>
            <a:ext cx="5433246" cy="1693169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D6610E0-2940-D490-A626-9829F0D05A91}"/>
              </a:ext>
            </a:extLst>
          </p:cNvPr>
          <p:cNvSpPr/>
          <p:nvPr/>
        </p:nvSpPr>
        <p:spPr>
          <a:xfrm>
            <a:off x="1397112" y="39031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견적 상세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3392745-3E3A-025F-AAC1-D7CA5AC89F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8886188"/>
              </p:ext>
            </p:extLst>
          </p:nvPr>
        </p:nvGraphicFramePr>
        <p:xfrm>
          <a:off x="1498339" y="4168662"/>
          <a:ext cx="7219457" cy="11274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799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2156808909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2087364684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2594615260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140448171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739529567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969350380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1843618054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2695578000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060618469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923665283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1530207785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807055972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4194267152"/>
                    </a:ext>
                  </a:extLst>
                </a:gridCol>
                <a:gridCol w="271333">
                  <a:extLst>
                    <a:ext uri="{9D8B030D-6E8A-4147-A177-3AD203B41FA5}">
                      <a16:colId xmlns:a16="http://schemas.microsoft.com/office/drawing/2014/main" val="3645180161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철제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코킹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하장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박스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샤프트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공과율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55BB3C9-5F95-EE69-0F8A-7BDF0E50029D}"/>
              </a:ext>
            </a:extLst>
          </p:cNvPr>
          <p:cNvSpPr/>
          <p:nvPr/>
        </p:nvSpPr>
        <p:spPr>
          <a:xfrm>
            <a:off x="2212561" y="391773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84E4EC4-BA9D-E5A7-B8F5-C369798FE53C}"/>
              </a:ext>
            </a:extLst>
          </p:cNvPr>
          <p:cNvSpPr/>
          <p:nvPr/>
        </p:nvSpPr>
        <p:spPr>
          <a:xfrm>
            <a:off x="2705208" y="393078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AA53339B-AC1B-2FCE-8A52-A4B92295FE60}"/>
              </a:ext>
            </a:extLst>
          </p:cNvPr>
          <p:cNvSpPr/>
          <p:nvPr/>
        </p:nvSpPr>
        <p:spPr>
          <a:xfrm>
            <a:off x="6146895" y="393078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CD912EFB-B420-F8A2-14A5-35601CE6CEF3}"/>
              </a:ext>
            </a:extLst>
          </p:cNvPr>
          <p:cNvSpPr/>
          <p:nvPr/>
        </p:nvSpPr>
        <p:spPr>
          <a:xfrm>
            <a:off x="5784835" y="3924109"/>
            <a:ext cx="29692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168700B0-A764-ADAA-FE47-DD9E64338B8E}"/>
              </a:ext>
            </a:extLst>
          </p:cNvPr>
          <p:cNvSpPr/>
          <p:nvPr/>
        </p:nvSpPr>
        <p:spPr>
          <a:xfrm>
            <a:off x="1311467" y="2467906"/>
            <a:ext cx="5433246" cy="1214205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5825A15-19EE-F150-6E1F-E7486B1C9C20}"/>
              </a:ext>
            </a:extLst>
          </p:cNvPr>
          <p:cNvSpPr/>
          <p:nvPr/>
        </p:nvSpPr>
        <p:spPr>
          <a:xfrm>
            <a:off x="1397112" y="256534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단가 조정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8145418B-F744-58A5-90A3-9CDD95D817C1}"/>
              </a:ext>
            </a:extLst>
          </p:cNvPr>
          <p:cNvSpPr/>
          <p:nvPr/>
        </p:nvSpPr>
        <p:spPr>
          <a:xfrm>
            <a:off x="6096595" y="2593018"/>
            <a:ext cx="4645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초기화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AF502D94-969F-2DF8-6A95-49AA8BF09C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0503003"/>
              </p:ext>
            </p:extLst>
          </p:nvPr>
        </p:nvGraphicFramePr>
        <p:xfrm>
          <a:off x="1498339" y="2839124"/>
          <a:ext cx="5062806" cy="6741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2534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2156808909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2087364684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2594615260"/>
                    </a:ext>
                  </a:extLst>
                </a:gridCol>
                <a:gridCol w="562534">
                  <a:extLst>
                    <a:ext uri="{9D8B030D-6E8A-4147-A177-3AD203B41FA5}">
                      <a16:colId xmlns:a16="http://schemas.microsoft.com/office/drawing/2014/main" val="3140448171"/>
                    </a:ext>
                  </a:extLst>
                </a:gridCol>
              </a:tblGrid>
              <a:tr h="2218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코킹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하장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박스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샤프트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1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판매단가</a:t>
                      </a:r>
                      <a:endParaRPr lang="en-US" altLang="ko-KR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616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조정단가</a:t>
                      </a:r>
                      <a:endParaRPr lang="en-US" altLang="ko-KR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10,300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262C1136-8312-2FCC-F614-77A98AF21E2E}"/>
              </a:ext>
            </a:extLst>
          </p:cNvPr>
          <p:cNvSpPr/>
          <p:nvPr/>
        </p:nvSpPr>
        <p:spPr>
          <a:xfrm>
            <a:off x="1311467" y="817829"/>
            <a:ext cx="5433246" cy="1536219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8BA6400-13E0-07E8-9DA1-5B462F88649B}"/>
              </a:ext>
            </a:extLst>
          </p:cNvPr>
          <p:cNvSpPr/>
          <p:nvPr/>
        </p:nvSpPr>
        <p:spPr>
          <a:xfrm>
            <a:off x="1397112" y="91526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공과 상세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D47094C4-C3A9-3058-29C4-CEE368FA69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3136089"/>
              </p:ext>
            </p:extLst>
          </p:nvPr>
        </p:nvGraphicFramePr>
        <p:xfrm>
          <a:off x="1498339" y="1180818"/>
          <a:ext cx="5062804" cy="1004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844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2402980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2402980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</a:tblGrid>
              <a:tr h="24758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3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공과명</a:t>
                      </a:r>
                      <a:r>
                        <a:rPr lang="ko-KR" altLang="en-US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▼</a:t>
                      </a: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38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공과명</a:t>
                      </a:r>
                      <a:r>
                        <a:rPr lang="ko-KR" altLang="en-US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▼</a:t>
                      </a: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382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62037D85-436F-EACE-ED8F-F99303DBF65F}"/>
              </a:ext>
            </a:extLst>
          </p:cNvPr>
          <p:cNvSpPr/>
          <p:nvPr/>
        </p:nvSpPr>
        <p:spPr>
          <a:xfrm>
            <a:off x="2212561" y="929890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FB09BD7B-95B9-6E74-B3C5-BC1BABEF6589}"/>
              </a:ext>
            </a:extLst>
          </p:cNvPr>
          <p:cNvSpPr/>
          <p:nvPr/>
        </p:nvSpPr>
        <p:spPr>
          <a:xfrm>
            <a:off x="2705208" y="942941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6746B4E-E4A3-0A6D-3C41-2B62C8C8D644}"/>
              </a:ext>
            </a:extLst>
          </p:cNvPr>
          <p:cNvSpPr/>
          <p:nvPr/>
        </p:nvSpPr>
        <p:spPr>
          <a:xfrm>
            <a:off x="6146895" y="942941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85C7306F-F92E-9C81-B3CE-5F5A277D6E7B}"/>
              </a:ext>
            </a:extLst>
          </p:cNvPr>
          <p:cNvSpPr/>
          <p:nvPr/>
        </p:nvSpPr>
        <p:spPr>
          <a:xfrm>
            <a:off x="5784835" y="936265"/>
            <a:ext cx="29692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AE60E77-666B-CB58-ECAA-E0DC14A2CFD6}"/>
              </a:ext>
            </a:extLst>
          </p:cNvPr>
          <p:cNvSpPr/>
          <p:nvPr/>
        </p:nvSpPr>
        <p:spPr>
          <a:xfrm>
            <a:off x="3151016" y="3930785"/>
            <a:ext cx="66616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조정 단가 적용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B5A0657E-95C3-C53B-BA6A-A3F67987A991}"/>
              </a:ext>
            </a:extLst>
          </p:cNvPr>
          <p:cNvSpPr/>
          <p:nvPr/>
        </p:nvSpPr>
        <p:spPr>
          <a:xfrm>
            <a:off x="5024018" y="259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5C3F5A4-8CCF-98D8-F4FE-79499312AFAB}"/>
              </a:ext>
            </a:extLst>
          </p:cNvPr>
          <p:cNvSpPr/>
          <p:nvPr/>
        </p:nvSpPr>
        <p:spPr>
          <a:xfrm>
            <a:off x="5484087" y="2593018"/>
            <a:ext cx="569427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전체 적용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50DFB5D-37DF-4ECD-5F4C-969B0C4410E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02FEFFC-0A4D-1CF4-8567-F7B0079443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9AEDACC2-DE72-32B0-F58A-E0F6B9089730}"/>
              </a:ext>
            </a:extLst>
          </p:cNvPr>
          <p:cNvSpPr/>
          <p:nvPr/>
        </p:nvSpPr>
        <p:spPr>
          <a:xfrm>
            <a:off x="5859092" y="8178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C562AB3-FEF3-7C48-3647-787F28A65F5C}"/>
              </a:ext>
            </a:extLst>
          </p:cNvPr>
          <p:cNvSpPr/>
          <p:nvPr/>
        </p:nvSpPr>
        <p:spPr>
          <a:xfrm>
            <a:off x="6279720" y="8178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DBA280B7-01FC-7DFB-0CB0-DDA792749755}"/>
              </a:ext>
            </a:extLst>
          </p:cNvPr>
          <p:cNvSpPr/>
          <p:nvPr/>
        </p:nvSpPr>
        <p:spPr>
          <a:xfrm>
            <a:off x="1687591" y="136460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705F2963-4AE7-E55E-019F-B2904E6DB769}"/>
              </a:ext>
            </a:extLst>
          </p:cNvPr>
          <p:cNvSpPr/>
          <p:nvPr/>
        </p:nvSpPr>
        <p:spPr>
          <a:xfrm>
            <a:off x="1278363" y="24106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C23E4937-FB6A-529C-75D8-8E042270DF6C}"/>
              </a:ext>
            </a:extLst>
          </p:cNvPr>
          <p:cNvSpPr/>
          <p:nvPr/>
        </p:nvSpPr>
        <p:spPr>
          <a:xfrm>
            <a:off x="5043825" y="24742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B00937E-2C55-72B3-BC09-EF1FD12A49E5}"/>
              </a:ext>
            </a:extLst>
          </p:cNvPr>
          <p:cNvSpPr/>
          <p:nvPr/>
        </p:nvSpPr>
        <p:spPr>
          <a:xfrm>
            <a:off x="5481347" y="24742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6040312-305D-545F-210D-C4E764ADC7B5}"/>
              </a:ext>
            </a:extLst>
          </p:cNvPr>
          <p:cNvSpPr/>
          <p:nvPr/>
        </p:nvSpPr>
        <p:spPr>
          <a:xfrm>
            <a:off x="6096595" y="24742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2048810-0910-0C54-AFFE-44EF16CEB517}"/>
              </a:ext>
            </a:extLst>
          </p:cNvPr>
          <p:cNvSpPr/>
          <p:nvPr/>
        </p:nvSpPr>
        <p:spPr>
          <a:xfrm>
            <a:off x="1964246" y="33238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5A6B9AD-ECC9-4D76-FC29-B7EDE0E35D0E}"/>
              </a:ext>
            </a:extLst>
          </p:cNvPr>
          <p:cNvSpPr/>
          <p:nvPr/>
        </p:nvSpPr>
        <p:spPr>
          <a:xfrm>
            <a:off x="3187674" y="38041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D64BFBA1-F4F8-B8F4-3BC4-D3A969D33A36}"/>
              </a:ext>
            </a:extLst>
          </p:cNvPr>
          <p:cNvSpPr/>
          <p:nvPr/>
        </p:nvSpPr>
        <p:spPr>
          <a:xfrm>
            <a:off x="1280816" y="38041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7F2F93B-571A-8E35-22A5-495170F14309}"/>
              </a:ext>
            </a:extLst>
          </p:cNvPr>
          <p:cNvSpPr/>
          <p:nvPr/>
        </p:nvSpPr>
        <p:spPr>
          <a:xfrm>
            <a:off x="3187673" y="147394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7126373-4A39-50D1-F029-E4960D028E4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품목 단가 조정 영역 수정</a:t>
            </a:r>
            <a:r>
              <a:rPr lang="en-US" altLang="ko-KR" sz="800" dirty="0">
                <a:solidFill>
                  <a:schemeClr val="bg1"/>
                </a:solidFill>
              </a:rPr>
              <a:t>,</a:t>
            </a:r>
          </a:p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견적 상세에서 초기화 버튼 삭제</a:t>
            </a:r>
          </a:p>
        </p:txBody>
      </p:sp>
    </p:spTree>
    <p:extLst>
      <p:ext uri="{BB962C8B-B14F-4D97-AF65-F5344CB8AC3E}">
        <p14:creationId xmlns:p14="http://schemas.microsoft.com/office/powerpoint/2010/main" val="208007014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3F5124-9C25-426B-C139-92F279B680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544D2CA-DD2D-611F-E08D-8DC261A6C65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18070862"/>
              </p:ext>
            </p:extLst>
          </p:nvPr>
        </p:nvGraphicFramePr>
        <p:xfrm>
          <a:off x="87993" y="2145842"/>
          <a:ext cx="2057400" cy="434717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11092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품목유형이 제품인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첫번째 제품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가로 인풋박스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M,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소수점 둘째 자리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세로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M,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소수점 둘째 자리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무게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*25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면적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+0.16)*(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+0.5)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철제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*47500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코킹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*4)*9500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레일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+0.2)*85000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하장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*13000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05898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B248A91-A845-9006-949D-EE40F8FECA4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C6C237-EE73-6B16-F836-A58F6A7CA4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F264BA0-BD10-7810-88EE-66998717560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30D1EA7B-CBC8-8A85-901A-4B06350D12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820941"/>
              </p:ext>
            </p:extLst>
          </p:nvPr>
        </p:nvGraphicFramePr>
        <p:xfrm>
          <a:off x="87993" y="762976"/>
          <a:ext cx="7796783" cy="11274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7977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2156808909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2087364684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2594615260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140448171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472696571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969350380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4283883829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1580651613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060618469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923665283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1530207785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807055972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4194267152"/>
                    </a:ext>
                  </a:extLst>
                </a:gridCol>
                <a:gridCol w="293031">
                  <a:extLst>
                    <a:ext uri="{9D8B030D-6E8A-4147-A177-3AD203B41FA5}">
                      <a16:colId xmlns:a16="http://schemas.microsoft.com/office/drawing/2014/main" val="3645180161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철제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코킹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하장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박스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샤프트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공과율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" name="타원 7">
            <a:extLst>
              <a:ext uri="{FF2B5EF4-FFF2-40B4-BE49-F238E27FC236}">
                <a16:creationId xmlns:a16="http://schemas.microsoft.com/office/drawing/2014/main" id="{4BF5EFF5-1BCD-D130-2607-D8C3A5FECC03}"/>
              </a:ext>
            </a:extLst>
          </p:cNvPr>
          <p:cNvSpPr/>
          <p:nvPr/>
        </p:nvSpPr>
        <p:spPr>
          <a:xfrm>
            <a:off x="318448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D4B0A6C5-BE2F-5F32-F692-BD09ACF1DF18}"/>
              </a:ext>
            </a:extLst>
          </p:cNvPr>
          <p:cNvSpPr/>
          <p:nvPr/>
        </p:nvSpPr>
        <p:spPr>
          <a:xfrm>
            <a:off x="623201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C7AE0B5-D270-897A-2F07-1C3938504C58}"/>
              </a:ext>
            </a:extLst>
          </p:cNvPr>
          <p:cNvSpPr/>
          <p:nvPr/>
        </p:nvSpPr>
        <p:spPr>
          <a:xfrm>
            <a:off x="1511746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F53DF07-E1F7-EDB7-B71B-1160914ACA34}"/>
              </a:ext>
            </a:extLst>
          </p:cNvPr>
          <p:cNvSpPr/>
          <p:nvPr/>
        </p:nvSpPr>
        <p:spPr>
          <a:xfrm>
            <a:off x="1808749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42EBDF8D-1A59-9277-14A1-08D6D8B88B59}"/>
              </a:ext>
            </a:extLst>
          </p:cNvPr>
          <p:cNvSpPr/>
          <p:nvPr/>
        </p:nvSpPr>
        <p:spPr>
          <a:xfrm>
            <a:off x="2105752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E74CD97-69AE-78C7-FD6B-4E9DBF4A2184}"/>
              </a:ext>
            </a:extLst>
          </p:cNvPr>
          <p:cNvSpPr/>
          <p:nvPr/>
        </p:nvSpPr>
        <p:spPr>
          <a:xfrm>
            <a:off x="2387331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FA444FC-6D5E-0491-4E99-DD1E3D1E293A}"/>
              </a:ext>
            </a:extLst>
          </p:cNvPr>
          <p:cNvSpPr/>
          <p:nvPr/>
        </p:nvSpPr>
        <p:spPr>
          <a:xfrm>
            <a:off x="2674058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BD13746C-91C1-5A29-32C4-9F4C0E891A68}"/>
              </a:ext>
            </a:extLst>
          </p:cNvPr>
          <p:cNvSpPr/>
          <p:nvPr/>
        </p:nvSpPr>
        <p:spPr>
          <a:xfrm>
            <a:off x="2972410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10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9DFE98D-047B-4C0B-F37D-1BADC5D2C130}"/>
              </a:ext>
            </a:extLst>
          </p:cNvPr>
          <p:cNvSpPr/>
          <p:nvPr/>
        </p:nvSpPr>
        <p:spPr>
          <a:xfrm>
            <a:off x="3275928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FAA841F4-EDD4-008F-850D-E2CF4FCC4379}"/>
              </a:ext>
            </a:extLst>
          </p:cNvPr>
          <p:cNvSpPr/>
          <p:nvPr/>
        </p:nvSpPr>
        <p:spPr>
          <a:xfrm>
            <a:off x="3572931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D9BD6C24-B543-9685-94A2-79A323934D6F}"/>
              </a:ext>
            </a:extLst>
          </p:cNvPr>
          <p:cNvSpPr/>
          <p:nvPr/>
        </p:nvSpPr>
        <p:spPr>
          <a:xfrm>
            <a:off x="3869934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B7B17368-4078-2B0E-88C4-87F085D43A22}"/>
              </a:ext>
            </a:extLst>
          </p:cNvPr>
          <p:cNvSpPr/>
          <p:nvPr/>
        </p:nvSpPr>
        <p:spPr>
          <a:xfrm>
            <a:off x="4151513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B4BBE949-C753-24FB-2AFD-777AB6C0B2BB}"/>
              </a:ext>
            </a:extLst>
          </p:cNvPr>
          <p:cNvSpPr/>
          <p:nvPr/>
        </p:nvSpPr>
        <p:spPr>
          <a:xfrm>
            <a:off x="4438240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99BC24E2-402C-CFB3-1419-CB9FBAF8C645}"/>
              </a:ext>
            </a:extLst>
          </p:cNvPr>
          <p:cNvSpPr/>
          <p:nvPr/>
        </p:nvSpPr>
        <p:spPr>
          <a:xfrm>
            <a:off x="4736592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F773FA5-8D8B-8143-C767-6606C5380ACF}"/>
              </a:ext>
            </a:extLst>
          </p:cNvPr>
          <p:cNvSpPr/>
          <p:nvPr/>
        </p:nvSpPr>
        <p:spPr>
          <a:xfrm>
            <a:off x="5034944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609CA19A-C432-6451-9AB5-F6DB614584AF}"/>
              </a:ext>
            </a:extLst>
          </p:cNvPr>
          <p:cNvSpPr/>
          <p:nvPr/>
        </p:nvSpPr>
        <p:spPr>
          <a:xfrm>
            <a:off x="5331947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5CBE65F5-EB4A-04AE-AE61-0BF664CDAC7F}"/>
              </a:ext>
            </a:extLst>
          </p:cNvPr>
          <p:cNvSpPr/>
          <p:nvPr/>
        </p:nvSpPr>
        <p:spPr>
          <a:xfrm>
            <a:off x="5628950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6C1CF4AE-E66C-90F7-2BB7-A7D8A09DCDC6}"/>
              </a:ext>
            </a:extLst>
          </p:cNvPr>
          <p:cNvSpPr/>
          <p:nvPr/>
        </p:nvSpPr>
        <p:spPr>
          <a:xfrm>
            <a:off x="5910529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20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4E2B2EE3-61E4-0D51-F134-19A54D355F97}"/>
              </a:ext>
            </a:extLst>
          </p:cNvPr>
          <p:cNvSpPr/>
          <p:nvPr/>
        </p:nvSpPr>
        <p:spPr>
          <a:xfrm>
            <a:off x="6197256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B464AE78-7FF3-51CC-C1EC-DD4BE5404C92}"/>
              </a:ext>
            </a:extLst>
          </p:cNvPr>
          <p:cNvSpPr/>
          <p:nvPr/>
        </p:nvSpPr>
        <p:spPr>
          <a:xfrm>
            <a:off x="6495608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8CEF32A7-A4F6-E7A7-AF1F-7C894AA1B864}"/>
              </a:ext>
            </a:extLst>
          </p:cNvPr>
          <p:cNvSpPr/>
          <p:nvPr/>
        </p:nvSpPr>
        <p:spPr>
          <a:xfrm>
            <a:off x="6782335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ACBE06C0-4A9A-1A8F-CFBA-874C8CF462DB}"/>
              </a:ext>
            </a:extLst>
          </p:cNvPr>
          <p:cNvSpPr/>
          <p:nvPr/>
        </p:nvSpPr>
        <p:spPr>
          <a:xfrm>
            <a:off x="928016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B3888FA5-E3B7-556F-3053-F71009A7111F}"/>
              </a:ext>
            </a:extLst>
          </p:cNvPr>
          <p:cNvSpPr/>
          <p:nvPr/>
        </p:nvSpPr>
        <p:spPr>
          <a:xfrm>
            <a:off x="1225019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AA6CC7C6-9542-9FEB-55EC-85AF89DF78B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59103807"/>
              </p:ext>
            </p:extLst>
          </p:nvPr>
        </p:nvGraphicFramePr>
        <p:xfrm>
          <a:off x="2395825" y="2145842"/>
          <a:ext cx="2057400" cy="39886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보강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*110000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샤프트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*14000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도장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=(0.78+0.78+0.65+0.65)*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*11000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품목유형이 부품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품목명이 모터인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첫번째 부품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 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모터명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300,000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 선택 시 금액만 입력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제어기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품목유형이 부품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품목명이 제어기인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첫번째 부품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 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제어기명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300,000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 선택 시 금액만 입력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노임관리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가로인 최소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최대값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(3)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가로에 해당하는 범위 값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 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6.01~7.0M 500,000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FE33130B-2E8D-A981-686E-22A4604B69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5657620"/>
              </p:ext>
            </p:extLst>
          </p:nvPr>
        </p:nvGraphicFramePr>
        <p:xfrm>
          <a:off x="4724935" y="2145842"/>
          <a:ext cx="2057400" cy="43541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노임관리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 할증인 최소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최대값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(4)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세로에 해당하는 범위 값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 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3.51~4.5M 50,000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(7)~(17)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합계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소수점 첫째자리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%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 시 모든 인풋박스에 일괄 적용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20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단가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공과율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42119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 1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 실행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)*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)*1.03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72258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 실행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2640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실행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8146630"/>
                  </a:ext>
                </a:extLst>
              </a:tr>
            </a:tbl>
          </a:graphicData>
        </a:graphic>
      </p:graphicFrame>
      <p:sp>
        <p:nvSpPr>
          <p:cNvPr id="71" name="타원 70">
            <a:extLst>
              <a:ext uri="{FF2B5EF4-FFF2-40B4-BE49-F238E27FC236}">
                <a16:creationId xmlns:a16="http://schemas.microsoft.com/office/drawing/2014/main" id="{BEB8A3E7-C089-621D-BD81-28CA006C5BDF}"/>
              </a:ext>
            </a:extLst>
          </p:cNvPr>
          <p:cNvSpPr/>
          <p:nvPr/>
        </p:nvSpPr>
        <p:spPr>
          <a:xfrm>
            <a:off x="7069062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7E6AE48B-B202-4C55-603F-1DDF904CEB1A}"/>
              </a:ext>
            </a:extLst>
          </p:cNvPr>
          <p:cNvSpPr/>
          <p:nvPr/>
        </p:nvSpPr>
        <p:spPr>
          <a:xfrm>
            <a:off x="7355789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2F8777E-7DA7-C60D-6450-B454993ADB13}"/>
              </a:ext>
            </a:extLst>
          </p:cNvPr>
          <p:cNvSpPr/>
          <p:nvPr/>
        </p:nvSpPr>
        <p:spPr>
          <a:xfrm>
            <a:off x="7642516" y="10967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7380208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6E352D-6D47-0145-9FDD-6065801B5E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A1BC962-D27E-7E96-8718-BB8D05882DB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견적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전자결재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55E40CF-9835-87A5-F4FC-DFBD3D3BABD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90A9459-451D-2A42-6690-EF09D3C67CE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10265481"/>
              </p:ext>
            </p:extLst>
          </p:nvPr>
        </p:nvGraphicFramePr>
        <p:xfrm>
          <a:off x="7086600" y="501650"/>
          <a:ext cx="2057400" cy="1695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9DE1359-FBE0-6538-1E36-CF09BF40C1F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411F150-5046-CB00-7AF2-8F3C1C73E1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D419EF5-7642-A53A-FEA3-34BCC60E69E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CD00D21-D96E-828E-8C3D-F45C354FB4BA}"/>
              </a:ext>
            </a:extLst>
          </p:cNvPr>
          <p:cNvSpPr/>
          <p:nvPr/>
        </p:nvSpPr>
        <p:spPr>
          <a:xfrm>
            <a:off x="2098413" y="1360360"/>
            <a:ext cx="2802278" cy="375408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A75BD10-DC26-841F-2D0E-C78C27FED942}"/>
              </a:ext>
            </a:extLst>
          </p:cNvPr>
          <p:cNvSpPr/>
          <p:nvPr/>
        </p:nvSpPr>
        <p:spPr>
          <a:xfrm>
            <a:off x="2098413" y="1346439"/>
            <a:ext cx="280227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전자결재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4BF6361-4ADF-B042-3EEF-77CED84E33F3}"/>
              </a:ext>
            </a:extLst>
          </p:cNvPr>
          <p:cNvSpPr txBox="1"/>
          <p:nvPr/>
        </p:nvSpPr>
        <p:spPr>
          <a:xfrm>
            <a:off x="4768825" y="138797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A9CAC46-53F6-2306-88D8-58F1BA014E69}"/>
              </a:ext>
            </a:extLst>
          </p:cNvPr>
          <p:cNvSpPr/>
          <p:nvPr/>
        </p:nvSpPr>
        <p:spPr>
          <a:xfrm>
            <a:off x="2689282" y="468112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3CC5052-261F-D9E2-6FE2-AAF26F181500}"/>
              </a:ext>
            </a:extLst>
          </p:cNvPr>
          <p:cNvSpPr/>
          <p:nvPr/>
        </p:nvSpPr>
        <p:spPr>
          <a:xfrm>
            <a:off x="2183880" y="1702072"/>
            <a:ext cx="2624469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7656D90-6C3F-7F63-0EBB-CFB691D70B50}"/>
              </a:ext>
            </a:extLst>
          </p:cNvPr>
          <p:cNvSpPr/>
          <p:nvPr/>
        </p:nvSpPr>
        <p:spPr>
          <a:xfrm>
            <a:off x="2269525" y="179950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3CDED0E-B778-A418-9086-B2DD05BA8837}"/>
              </a:ext>
            </a:extLst>
          </p:cNvPr>
          <p:cNvSpPr/>
          <p:nvPr/>
        </p:nvSpPr>
        <p:spPr>
          <a:xfrm>
            <a:off x="2370753" y="208130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DAA8A57-D851-0DC7-CAF4-43587924DF5E}"/>
              </a:ext>
            </a:extLst>
          </p:cNvPr>
          <p:cNvSpPr/>
          <p:nvPr/>
        </p:nvSpPr>
        <p:spPr>
          <a:xfrm>
            <a:off x="2712837" y="2321668"/>
            <a:ext cx="166718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80FD025-CFD6-7F46-83BC-A64E5D8E347F}"/>
              </a:ext>
            </a:extLst>
          </p:cNvPr>
          <p:cNvSpPr/>
          <p:nvPr/>
        </p:nvSpPr>
        <p:spPr>
          <a:xfrm>
            <a:off x="2712837" y="2617150"/>
            <a:ext cx="166718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42B39E1E-E038-F65E-5CF7-67BCFA834CBD}"/>
              </a:ext>
            </a:extLst>
          </p:cNvPr>
          <p:cNvGrpSpPr/>
          <p:nvPr/>
        </p:nvGrpSpPr>
        <p:grpSpPr>
          <a:xfrm rot="2700000">
            <a:off x="4472366" y="2349905"/>
            <a:ext cx="182172" cy="178473"/>
            <a:chOff x="6543991" y="4024834"/>
            <a:chExt cx="314961" cy="308569"/>
          </a:xfrm>
        </p:grpSpPr>
        <p:sp>
          <p:nvSpPr>
            <p:cNvPr id="58" name="타원 108">
              <a:extLst>
                <a:ext uri="{FF2B5EF4-FFF2-40B4-BE49-F238E27FC236}">
                  <a16:creationId xmlns:a16="http://schemas.microsoft.com/office/drawing/2014/main" id="{903C64FC-66C4-7021-5223-2F421DBF45D7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9" name="그래픽 58" descr="닫기">
              <a:extLst>
                <a:ext uri="{FF2B5EF4-FFF2-40B4-BE49-F238E27FC236}">
                  <a16:creationId xmlns:a16="http://schemas.microsoft.com/office/drawing/2014/main" id="{1334E1B0-25B0-990E-45C1-D73B3F39616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53169213-48FB-036A-4EA4-E806B2C75AD5}"/>
              </a:ext>
            </a:extLst>
          </p:cNvPr>
          <p:cNvGrpSpPr/>
          <p:nvPr/>
        </p:nvGrpSpPr>
        <p:grpSpPr>
          <a:xfrm rot="2700000">
            <a:off x="4472366" y="2645387"/>
            <a:ext cx="182172" cy="178473"/>
            <a:chOff x="6543991" y="4024834"/>
            <a:chExt cx="314961" cy="308569"/>
          </a:xfrm>
        </p:grpSpPr>
        <p:sp>
          <p:nvSpPr>
            <p:cNvPr id="61" name="타원 108">
              <a:extLst>
                <a:ext uri="{FF2B5EF4-FFF2-40B4-BE49-F238E27FC236}">
                  <a16:creationId xmlns:a16="http://schemas.microsoft.com/office/drawing/2014/main" id="{A3901D84-3033-C9DD-5F90-5969EA8DC61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2" name="그래픽 61" descr="닫기">
              <a:extLst>
                <a:ext uri="{FF2B5EF4-FFF2-40B4-BE49-F238E27FC236}">
                  <a16:creationId xmlns:a16="http://schemas.microsoft.com/office/drawing/2014/main" id="{65CE57BC-AE97-E761-8311-35579CC40D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C5FB78D-B6B6-3C4F-A398-A433C32D814B}"/>
              </a:ext>
            </a:extLst>
          </p:cNvPr>
          <p:cNvSpPr/>
          <p:nvPr/>
        </p:nvSpPr>
        <p:spPr>
          <a:xfrm>
            <a:off x="4323769" y="211185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BF906F43-C05E-7065-4767-EB6F7DBF7D0E}"/>
              </a:ext>
            </a:extLst>
          </p:cNvPr>
          <p:cNvSpPr/>
          <p:nvPr/>
        </p:nvSpPr>
        <p:spPr>
          <a:xfrm>
            <a:off x="2370753" y="2322290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E69A4F2-F5CD-7522-52DD-44E6EC6AD561}"/>
              </a:ext>
            </a:extLst>
          </p:cNvPr>
          <p:cNvSpPr/>
          <p:nvPr/>
        </p:nvSpPr>
        <p:spPr>
          <a:xfrm>
            <a:off x="2370753" y="2617150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D1ADD413-98F7-449D-FE88-3C07A2F964D6}"/>
              </a:ext>
            </a:extLst>
          </p:cNvPr>
          <p:cNvSpPr/>
          <p:nvPr/>
        </p:nvSpPr>
        <p:spPr>
          <a:xfrm>
            <a:off x="2183880" y="3153721"/>
            <a:ext cx="2624469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24478A33-04C2-0855-3CC5-C4F929C945FC}"/>
              </a:ext>
            </a:extLst>
          </p:cNvPr>
          <p:cNvSpPr/>
          <p:nvPr/>
        </p:nvSpPr>
        <p:spPr>
          <a:xfrm>
            <a:off x="2269525" y="325115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5A7A110-B1E5-F0F6-9FC5-33CEB46DABE2}"/>
              </a:ext>
            </a:extLst>
          </p:cNvPr>
          <p:cNvSpPr/>
          <p:nvPr/>
        </p:nvSpPr>
        <p:spPr>
          <a:xfrm>
            <a:off x="2370753" y="353295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F95947E-2BE1-EAD5-9F5F-4E416F3F05DD}"/>
              </a:ext>
            </a:extLst>
          </p:cNvPr>
          <p:cNvSpPr/>
          <p:nvPr/>
        </p:nvSpPr>
        <p:spPr>
          <a:xfrm>
            <a:off x="2712837" y="3773317"/>
            <a:ext cx="166718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909CA2A9-6AFB-4AA9-F4B4-90779BB4E4D1}"/>
              </a:ext>
            </a:extLst>
          </p:cNvPr>
          <p:cNvSpPr/>
          <p:nvPr/>
        </p:nvSpPr>
        <p:spPr>
          <a:xfrm>
            <a:off x="2712837" y="4068799"/>
            <a:ext cx="166718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E6AF244C-334E-1F1B-F949-B44B4E86C742}"/>
              </a:ext>
            </a:extLst>
          </p:cNvPr>
          <p:cNvGrpSpPr/>
          <p:nvPr/>
        </p:nvGrpSpPr>
        <p:grpSpPr>
          <a:xfrm rot="2700000">
            <a:off x="4472366" y="3801554"/>
            <a:ext cx="182172" cy="178473"/>
            <a:chOff x="6543991" y="4024834"/>
            <a:chExt cx="314961" cy="308569"/>
          </a:xfrm>
        </p:grpSpPr>
        <p:sp>
          <p:nvSpPr>
            <p:cNvPr id="72" name="타원 108">
              <a:extLst>
                <a:ext uri="{FF2B5EF4-FFF2-40B4-BE49-F238E27FC236}">
                  <a16:creationId xmlns:a16="http://schemas.microsoft.com/office/drawing/2014/main" id="{2031EEB8-7289-8AE8-E870-095C2900483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4" name="그래픽 73" descr="닫기">
              <a:extLst>
                <a:ext uri="{FF2B5EF4-FFF2-40B4-BE49-F238E27FC236}">
                  <a16:creationId xmlns:a16="http://schemas.microsoft.com/office/drawing/2014/main" id="{0F34EA21-AEDF-A6AE-BC1D-1E718C15F00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63FE1ECE-B5B5-FF55-E9BA-4BD537907361}"/>
              </a:ext>
            </a:extLst>
          </p:cNvPr>
          <p:cNvGrpSpPr/>
          <p:nvPr/>
        </p:nvGrpSpPr>
        <p:grpSpPr>
          <a:xfrm rot="2700000">
            <a:off x="4472366" y="4097036"/>
            <a:ext cx="182172" cy="178473"/>
            <a:chOff x="6543991" y="4024834"/>
            <a:chExt cx="314961" cy="308569"/>
          </a:xfrm>
        </p:grpSpPr>
        <p:sp>
          <p:nvSpPr>
            <p:cNvPr id="76" name="타원 108">
              <a:extLst>
                <a:ext uri="{FF2B5EF4-FFF2-40B4-BE49-F238E27FC236}">
                  <a16:creationId xmlns:a16="http://schemas.microsoft.com/office/drawing/2014/main" id="{43059C24-569A-C2C2-558B-BA505042994E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8" name="그래픽 77" descr="닫기">
              <a:extLst>
                <a:ext uri="{FF2B5EF4-FFF2-40B4-BE49-F238E27FC236}">
                  <a16:creationId xmlns:a16="http://schemas.microsoft.com/office/drawing/2014/main" id="{80CF3F81-1CE9-A349-EDF2-5ED063F8469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B394885C-58EB-587C-0D91-0B5CABEAB2D5}"/>
              </a:ext>
            </a:extLst>
          </p:cNvPr>
          <p:cNvSpPr/>
          <p:nvPr/>
        </p:nvSpPr>
        <p:spPr>
          <a:xfrm>
            <a:off x="4323769" y="356350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531DB17D-1E8C-D762-734E-045CB620C0FB}"/>
              </a:ext>
            </a:extLst>
          </p:cNvPr>
          <p:cNvSpPr/>
          <p:nvPr/>
        </p:nvSpPr>
        <p:spPr>
          <a:xfrm>
            <a:off x="2370753" y="3773939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F8738F5-5706-75A3-552D-73314DCE0E4B}"/>
              </a:ext>
            </a:extLst>
          </p:cNvPr>
          <p:cNvSpPr/>
          <p:nvPr/>
        </p:nvSpPr>
        <p:spPr>
          <a:xfrm>
            <a:off x="2370753" y="4068799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AEE6DC94-DCD9-EC25-1ADE-BAB841139214}"/>
              </a:ext>
            </a:extLst>
          </p:cNvPr>
          <p:cNvSpPr/>
          <p:nvPr/>
        </p:nvSpPr>
        <p:spPr>
          <a:xfrm>
            <a:off x="2618802" y="237083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5B5177D7-2094-DB58-1144-8BB88706577F}"/>
              </a:ext>
            </a:extLst>
          </p:cNvPr>
          <p:cNvSpPr/>
          <p:nvPr/>
        </p:nvSpPr>
        <p:spPr>
          <a:xfrm>
            <a:off x="2618802" y="382828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9B9B55D1-1530-D289-A02F-02D6669F8E27}"/>
              </a:ext>
            </a:extLst>
          </p:cNvPr>
          <p:cNvSpPr/>
          <p:nvPr/>
        </p:nvSpPr>
        <p:spPr>
          <a:xfrm>
            <a:off x="3610374" y="468112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</p:spTree>
    <p:extLst>
      <p:ext uri="{BB962C8B-B14F-4D97-AF65-F5344CB8AC3E}">
        <p14:creationId xmlns:p14="http://schemas.microsoft.com/office/powerpoint/2010/main" val="111613897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7A5D34-4F5B-9D42-898D-ABD6473373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321206A-E4B9-E610-8EB0-C8C7A893A8C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입찰관리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견적관리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견적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전자결재 팝업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견적서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64B3514-5681-9F29-C86C-59832976687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견적서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9D062F6-1EBD-92C5-6E9D-3F4CC9BAB29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74670447"/>
              </p:ext>
            </p:extLst>
          </p:nvPr>
        </p:nvGraphicFramePr>
        <p:xfrm>
          <a:off x="7086600" y="501650"/>
          <a:ext cx="2057400" cy="1849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인쇄 시에는 결재 라인 제거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8014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요약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상세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가격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노무비 단가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재료비 단가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노무비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30467FA-A76F-3E58-6A1E-B8A2110844E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6BE8F2E-E9CD-0DBF-5F93-E83D821B041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29B317D-18B6-D9AE-85F7-6FA69AAF944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8365659-C58C-1950-556F-B214C387933A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367CFD0-7AD6-8E3D-E67B-3C92CE2B6FE6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3D63FA3-47CA-B0BD-5248-A63842235ADC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CF86B853-0A52-B4C7-30C0-9EF5E27DA0C2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874269F2-718B-0721-AED1-03D887DAE85B}"/>
              </a:ext>
            </a:extLst>
          </p:cNvPr>
          <p:cNvSpPr/>
          <p:nvPr/>
        </p:nvSpPr>
        <p:spPr>
          <a:xfrm>
            <a:off x="4730741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A73F663-FAA2-2602-7C28-1B74C673D969}"/>
              </a:ext>
            </a:extLst>
          </p:cNvPr>
          <p:cNvSpPr/>
          <p:nvPr/>
        </p:nvSpPr>
        <p:spPr>
          <a:xfrm>
            <a:off x="4730741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CFCF8DA-3AF6-E829-3655-BDCD142FD536}"/>
              </a:ext>
            </a:extLst>
          </p:cNvPr>
          <p:cNvSpPr/>
          <p:nvPr/>
        </p:nvSpPr>
        <p:spPr>
          <a:xfrm>
            <a:off x="516126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B3C6D35-6CF3-365D-89AD-0BC72EE9DA13}"/>
              </a:ext>
            </a:extLst>
          </p:cNvPr>
          <p:cNvSpPr/>
          <p:nvPr/>
        </p:nvSpPr>
        <p:spPr>
          <a:xfrm>
            <a:off x="516126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7D62531-AAD2-4BAB-FFBC-07E68390E94A}"/>
              </a:ext>
            </a:extLst>
          </p:cNvPr>
          <p:cNvSpPr/>
          <p:nvPr/>
        </p:nvSpPr>
        <p:spPr>
          <a:xfrm>
            <a:off x="4730741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3168E00-F90A-FDF4-DC06-FB7137DBE6C9}"/>
              </a:ext>
            </a:extLst>
          </p:cNvPr>
          <p:cNvSpPr/>
          <p:nvPr/>
        </p:nvSpPr>
        <p:spPr>
          <a:xfrm>
            <a:off x="516126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65F168DE-0DD5-A3E6-62FA-CC0760D345D3}"/>
              </a:ext>
            </a:extLst>
          </p:cNvPr>
          <p:cNvSpPr/>
          <p:nvPr/>
        </p:nvSpPr>
        <p:spPr>
          <a:xfrm>
            <a:off x="26237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C588B15D-F4CB-EF67-79C7-C5AA2275F4F1}"/>
              </a:ext>
            </a:extLst>
          </p:cNvPr>
          <p:cNvSpPr/>
          <p:nvPr/>
        </p:nvSpPr>
        <p:spPr>
          <a:xfrm>
            <a:off x="20403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8F0C139-5E41-18D2-191A-9B9D0ECE45EB}"/>
              </a:ext>
            </a:extLst>
          </p:cNvPr>
          <p:cNvSpPr/>
          <p:nvPr/>
        </p:nvSpPr>
        <p:spPr>
          <a:xfrm>
            <a:off x="455182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9C5BCF0-03EE-E8B6-92AD-73AD1E9D1BF1}"/>
              </a:ext>
            </a:extLst>
          </p:cNvPr>
          <p:cNvSpPr/>
          <p:nvPr/>
        </p:nvSpPr>
        <p:spPr>
          <a:xfrm>
            <a:off x="3207079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B5E1435-81EE-765C-B098-5032A045F408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견적서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816414-3681-1C2B-F482-54C553202E20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6AA838A9-0EDE-57E8-5B9F-5B7D8FB3F1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0931788"/>
              </p:ext>
            </p:extLst>
          </p:nvPr>
        </p:nvGraphicFramePr>
        <p:xfrm>
          <a:off x="1450737" y="2092548"/>
          <a:ext cx="4141048" cy="106910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귀중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주일기업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金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구천삼백구십오만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 원정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H . P : 010-3679-2188</a:t>
                      </a:r>
                      <a:br>
                        <a:rPr lang="en-US" altLang="ko-KR" sz="600" dirty="0">
                          <a:latin typeface="+mn-ea"/>
                          <a:ea typeface="+mn-ea"/>
                        </a:rPr>
                      </a:br>
                      <a:r>
                        <a:rPr lang="de-DE" altLang="ko-KR" sz="600" dirty="0">
                          <a:latin typeface="+mn-ea"/>
                          <a:ea typeface="+mn-ea"/>
                        </a:rPr>
                        <a:t>T E L : (02) 849-5130</a:t>
                      </a:r>
                      <a:br>
                        <a:rPr lang="de-DE" altLang="ko-KR" sz="600" dirty="0">
                          <a:latin typeface="+mn-ea"/>
                          <a:ea typeface="+mn-ea"/>
                        </a:rPr>
                      </a:br>
                      <a:r>
                        <a:rPr lang="de-DE" altLang="ko-KR" sz="600" dirty="0">
                          <a:latin typeface="+mn-ea"/>
                          <a:ea typeface="+mn-ea"/>
                        </a:rPr>
                        <a:t>F A X : (02) 6911-6315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1953261"/>
                  </a:ext>
                </a:extLst>
              </a:tr>
            </a:tbl>
          </a:graphicData>
        </a:graphic>
      </p:graphicFrame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1E9EC81F-F0DA-00C1-0F6F-194453A5DB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6731427"/>
              </p:ext>
            </p:extLst>
          </p:nvPr>
        </p:nvGraphicFramePr>
        <p:xfrm>
          <a:off x="1453355" y="3430657"/>
          <a:ext cx="4138429" cy="1207212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48737">
                  <a:extLst>
                    <a:ext uri="{9D8B030D-6E8A-4147-A177-3AD203B41FA5}">
                      <a16:colId xmlns:a16="http://schemas.microsoft.com/office/drawing/2014/main" val="3555550671"/>
                    </a:ext>
                  </a:extLst>
                </a:gridCol>
                <a:gridCol w="217745">
                  <a:extLst>
                    <a:ext uri="{9D8B030D-6E8A-4147-A177-3AD203B41FA5}">
                      <a16:colId xmlns:a16="http://schemas.microsoft.com/office/drawing/2014/main" val="3708895939"/>
                    </a:ext>
                  </a:extLst>
                </a:gridCol>
                <a:gridCol w="217745">
                  <a:extLst>
                    <a:ext uri="{9D8B030D-6E8A-4147-A177-3AD203B41FA5}">
                      <a16:colId xmlns:a16="http://schemas.microsoft.com/office/drawing/2014/main" val="1229634749"/>
                    </a:ext>
                  </a:extLst>
                </a:gridCol>
                <a:gridCol w="699344">
                  <a:extLst>
                    <a:ext uri="{9D8B030D-6E8A-4147-A177-3AD203B41FA5}">
                      <a16:colId xmlns:a16="http://schemas.microsoft.com/office/drawing/2014/main" val="2872893783"/>
                    </a:ext>
                  </a:extLst>
                </a:gridCol>
                <a:gridCol w="699344">
                  <a:extLst>
                    <a:ext uri="{9D8B030D-6E8A-4147-A177-3AD203B41FA5}">
                      <a16:colId xmlns:a16="http://schemas.microsoft.com/office/drawing/2014/main" val="837176899"/>
                    </a:ext>
                  </a:extLst>
                </a:gridCol>
                <a:gridCol w="699344">
                  <a:extLst>
                    <a:ext uri="{9D8B030D-6E8A-4147-A177-3AD203B41FA5}">
                      <a16:colId xmlns:a16="http://schemas.microsoft.com/office/drawing/2014/main" val="4031547235"/>
                    </a:ext>
                  </a:extLst>
                </a:gridCol>
                <a:gridCol w="256170">
                  <a:extLst>
                    <a:ext uri="{9D8B030D-6E8A-4147-A177-3AD203B41FA5}">
                      <a16:colId xmlns:a16="http://schemas.microsoft.com/office/drawing/2014/main" val="2504484854"/>
                    </a:ext>
                  </a:extLst>
                </a:gridCol>
              </a:tblGrid>
              <a:tr h="15943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     칭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재  료  비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 무 비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합   계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2107329"/>
                  </a:ext>
                </a:extLst>
              </a:tr>
              <a:tr h="159434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셔터설치공사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 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78,540,000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15,410,000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ko-KR" altLang="en-US" sz="6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₩</a:t>
                      </a:r>
                      <a:r>
                        <a:rPr lang="en-US" altLang="ko-KR" sz="6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93,950,000 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5753362"/>
                  </a:ext>
                </a:extLst>
              </a:tr>
              <a:tr h="159434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합     계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₩</a:t>
                      </a:r>
                      <a:r>
                        <a:rPr lang="en-US" altLang="ko-KR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93,950,000 </a:t>
                      </a:r>
                      <a:endParaRPr lang="en-US" altLang="ko-KR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877330"/>
                  </a:ext>
                </a:extLst>
              </a:tr>
              <a:tr h="728910">
                <a:tc gridSpan="7"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특기사항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부가세 별도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600" b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현설조건에</a:t>
                      </a: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따름</a:t>
                      </a:r>
                      <a:endParaRPr lang="en-US" altLang="ko-KR" sz="600" b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>
                        <a:buNone/>
                      </a:pPr>
                      <a:endParaRPr lang="en-US" altLang="ko-KR" sz="600" b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>
                        <a:buNone/>
                      </a:pPr>
                      <a:endParaRPr lang="en-US" altLang="ko-KR" sz="600" b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>
                        <a:buNone/>
                      </a:pPr>
                      <a:endParaRPr lang="en-US" altLang="ko-KR" sz="600" b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>
                        <a:buNone/>
                      </a:pPr>
                      <a:endParaRPr lang="en-US" altLang="ko-KR" sz="600" b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>
                        <a:buNone/>
                      </a:pPr>
                      <a:endParaRPr lang="ko-KR" altLang="en-US" sz="600" b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221305401"/>
                  </a:ext>
                </a:extLst>
              </a:tr>
            </a:tbl>
          </a:graphicData>
        </a:graphic>
      </p:graphicFrame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B1F77858-57EB-9AAC-5E5E-9E4B78DCF3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9846699"/>
              </p:ext>
            </p:extLst>
          </p:nvPr>
        </p:nvGraphicFramePr>
        <p:xfrm>
          <a:off x="1450732" y="4728641"/>
          <a:ext cx="4141058" cy="1174102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60749">
                  <a:extLst>
                    <a:ext uri="{9D8B030D-6E8A-4147-A177-3AD203B41FA5}">
                      <a16:colId xmlns:a16="http://schemas.microsoft.com/office/drawing/2014/main" val="3547554801"/>
                    </a:ext>
                  </a:extLst>
                </a:gridCol>
                <a:gridCol w="493136">
                  <a:extLst>
                    <a:ext uri="{9D8B030D-6E8A-4147-A177-3AD203B41FA5}">
                      <a16:colId xmlns:a16="http://schemas.microsoft.com/office/drawing/2014/main" val="2663071980"/>
                    </a:ext>
                  </a:extLst>
                </a:gridCol>
                <a:gridCol w="421607">
                  <a:extLst>
                    <a:ext uri="{9D8B030D-6E8A-4147-A177-3AD203B41FA5}">
                      <a16:colId xmlns:a16="http://schemas.microsoft.com/office/drawing/2014/main" val="3002150973"/>
                    </a:ext>
                  </a:extLst>
                </a:gridCol>
                <a:gridCol w="322472">
                  <a:extLst>
                    <a:ext uri="{9D8B030D-6E8A-4147-A177-3AD203B41FA5}">
                      <a16:colId xmlns:a16="http://schemas.microsoft.com/office/drawing/2014/main" val="282985071"/>
                    </a:ext>
                  </a:extLst>
                </a:gridCol>
                <a:gridCol w="322472">
                  <a:extLst>
                    <a:ext uri="{9D8B030D-6E8A-4147-A177-3AD203B41FA5}">
                      <a16:colId xmlns:a16="http://schemas.microsoft.com/office/drawing/2014/main" val="3296135085"/>
                    </a:ext>
                  </a:extLst>
                </a:gridCol>
                <a:gridCol w="180899">
                  <a:extLst>
                    <a:ext uri="{9D8B030D-6E8A-4147-A177-3AD203B41FA5}">
                      <a16:colId xmlns:a16="http://schemas.microsoft.com/office/drawing/2014/main" val="912857729"/>
                    </a:ext>
                  </a:extLst>
                </a:gridCol>
                <a:gridCol w="187724">
                  <a:extLst>
                    <a:ext uri="{9D8B030D-6E8A-4147-A177-3AD203B41FA5}">
                      <a16:colId xmlns:a16="http://schemas.microsoft.com/office/drawing/2014/main" val="80572021"/>
                    </a:ext>
                  </a:extLst>
                </a:gridCol>
                <a:gridCol w="306278">
                  <a:extLst>
                    <a:ext uri="{9D8B030D-6E8A-4147-A177-3AD203B41FA5}">
                      <a16:colId xmlns:a16="http://schemas.microsoft.com/office/drawing/2014/main" val="3886139553"/>
                    </a:ext>
                  </a:extLst>
                </a:gridCol>
                <a:gridCol w="306278">
                  <a:extLst>
                    <a:ext uri="{9D8B030D-6E8A-4147-A177-3AD203B41FA5}">
                      <a16:colId xmlns:a16="http://schemas.microsoft.com/office/drawing/2014/main" val="4009545406"/>
                    </a:ext>
                  </a:extLst>
                </a:gridCol>
                <a:gridCol w="306278">
                  <a:extLst>
                    <a:ext uri="{9D8B030D-6E8A-4147-A177-3AD203B41FA5}">
                      <a16:colId xmlns:a16="http://schemas.microsoft.com/office/drawing/2014/main" val="1296577581"/>
                    </a:ext>
                  </a:extLst>
                </a:gridCol>
                <a:gridCol w="306278">
                  <a:extLst>
                    <a:ext uri="{9D8B030D-6E8A-4147-A177-3AD203B41FA5}">
                      <a16:colId xmlns:a16="http://schemas.microsoft.com/office/drawing/2014/main" val="4104151584"/>
                    </a:ext>
                  </a:extLst>
                </a:gridCol>
                <a:gridCol w="306278">
                  <a:extLst>
                    <a:ext uri="{9D8B030D-6E8A-4147-A177-3AD203B41FA5}">
                      <a16:colId xmlns:a16="http://schemas.microsoft.com/office/drawing/2014/main" val="347978353"/>
                    </a:ext>
                  </a:extLst>
                </a:gridCol>
                <a:gridCol w="306278">
                  <a:extLst>
                    <a:ext uri="{9D8B030D-6E8A-4147-A177-3AD203B41FA5}">
                      <a16:colId xmlns:a16="http://schemas.microsoft.com/office/drawing/2014/main" val="1880213543"/>
                    </a:ext>
                  </a:extLst>
                </a:gridCol>
                <a:gridCol w="214331">
                  <a:extLst>
                    <a:ext uri="{9D8B030D-6E8A-4147-A177-3AD203B41FA5}">
                      <a16:colId xmlns:a16="http://schemas.microsoft.com/office/drawing/2014/main" val="1360125278"/>
                    </a:ext>
                  </a:extLst>
                </a:gridCol>
              </a:tblGrid>
              <a:tr h="175465"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     칭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규    격</a:t>
                      </a:r>
                      <a:r>
                        <a:rPr lang="en-US" altLang="ko-KR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mm)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수량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재  료  비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 무 비</a:t>
                      </a:r>
                      <a:endParaRPr lang="ko-KR" altLang="en-US" sz="6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합 계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6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2210931"/>
                  </a:ext>
                </a:extLst>
              </a:tr>
              <a:tr h="1754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가로</a:t>
                      </a:r>
                      <a:r>
                        <a:rPr lang="en-US" altLang="ko-KR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W)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높이</a:t>
                      </a:r>
                      <a:r>
                        <a:rPr lang="en-US" altLang="ko-KR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H)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단가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금액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단가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금액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단가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금액 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66894992"/>
                  </a:ext>
                </a:extLst>
              </a:tr>
              <a:tr h="30786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1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FSSB01(</a:t>
                      </a: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주차장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2,530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2,550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1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SET 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1,420,000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1,420,000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510,000 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510,000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1,930,000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1,930,000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18369909"/>
                  </a:ext>
                </a:extLst>
              </a:tr>
              <a:tr h="30786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2 </a:t>
                      </a:r>
                      <a:endParaRPr lang="en-US" altLang="ko-KR" sz="600" b="0" i="0" u="none" strike="noStrike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FSSB02(</a:t>
                      </a: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주차장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)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7,500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2,550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1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SET 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4,720,000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4,720,000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780,000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780,000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5,500,000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5,500,000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5912066"/>
                  </a:ext>
                </a:extLst>
              </a:tr>
              <a:tr h="207452">
                <a:tc grid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r>
                        <a:rPr lang="ko-KR" altLang="en-US" sz="600" b="1" u="none" strike="noStrike" dirty="0">
                          <a:solidFill>
                            <a:srgbClr val="000000"/>
                          </a:solidFill>
                          <a:effectLst/>
                        </a:rPr>
                        <a:t>합   계 </a:t>
                      </a:r>
                      <a:r>
                        <a:rPr lang="en-US" altLang="ko-KR" sz="600" b="1" u="none" strike="noStrike" dirty="0">
                          <a:solidFill>
                            <a:srgbClr val="000000"/>
                          </a:solidFill>
                          <a:effectLst/>
                        </a:rPr>
                        <a:t> </a:t>
                      </a:r>
                      <a:endParaRPr lang="en-US" altLang="ko-KR" sz="600" b="1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endParaRPr lang="en-US" altLang="ko-KR" sz="600" b="1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24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600" b="0" u="none" strike="noStrike">
                          <a:solidFill>
                            <a:srgbClr val="000000"/>
                          </a:solidFill>
                          <a:effectLst/>
                        </a:rPr>
                        <a:t> SET 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78,540,000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15,410,000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93,950,000 </a:t>
                      </a:r>
                      <a:endParaRPr lang="en-US" altLang="ko-KR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6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　</a:t>
                      </a:r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a:txBody>
                  <a:tcPr marL="6043" marR="6043" marT="6043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298294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B2412AEC-3A52-4736-B889-631008C82E42}"/>
              </a:ext>
            </a:extLst>
          </p:cNvPr>
          <p:cNvSpPr/>
          <p:nvPr/>
        </p:nvSpPr>
        <p:spPr>
          <a:xfrm>
            <a:off x="1450732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DB19F9A-320F-69BF-4568-1195FDB73C53}"/>
              </a:ext>
            </a:extLst>
          </p:cNvPr>
          <p:cNvSpPr/>
          <p:nvPr/>
        </p:nvSpPr>
        <p:spPr>
          <a:xfrm>
            <a:off x="1288805" y="3356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2B8D860E-45FD-18D9-59CA-009BBEFF966F}"/>
              </a:ext>
            </a:extLst>
          </p:cNvPr>
          <p:cNvSpPr/>
          <p:nvPr/>
        </p:nvSpPr>
        <p:spPr>
          <a:xfrm>
            <a:off x="1288805" y="47008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A225235-F890-4C93-BD29-096C3E97A5BE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2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  <a:r>
              <a:rPr lang="en-US" altLang="ko-KR" sz="800" dirty="0">
                <a:solidFill>
                  <a:schemeClr val="bg1"/>
                </a:solidFill>
              </a:rPr>
              <a:t>, </a:t>
            </a:r>
            <a:r>
              <a:rPr lang="ko-KR" altLang="en-US" sz="800" dirty="0">
                <a:solidFill>
                  <a:schemeClr val="bg1"/>
                </a:solidFill>
              </a:rPr>
              <a:t>담당자 추가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488E6DE-6ADE-7B7A-DF7F-1971EFF69077}"/>
              </a:ext>
            </a:extLst>
          </p:cNvPr>
          <p:cNvSpPr txBox="1"/>
          <p:nvPr/>
        </p:nvSpPr>
        <p:spPr>
          <a:xfrm>
            <a:off x="1363103" y="3233000"/>
            <a:ext cx="1666902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b="1" dirty="0">
                <a:latin typeface="+mn-ea"/>
                <a:ea typeface="+mn-ea"/>
              </a:rPr>
              <a:t>하기와 같이 見積합니다</a:t>
            </a:r>
            <a:r>
              <a:rPr lang="en-US" altLang="ko-KR" sz="600" b="1" dirty="0">
                <a:latin typeface="+mn-ea"/>
                <a:ea typeface="+mn-ea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5043416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1F76FB-4CCA-1FAB-CD12-0707A33DF5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C6BAD2F-4DEC-BA32-5322-FB3679948F3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060AA0-65B6-6C54-5254-AFB5E4B86DB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04045D4-7957-E991-F474-1B4BFD71375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4781910"/>
              </p:ext>
            </p:extLst>
          </p:nvPr>
        </p:nvGraphicFramePr>
        <p:xfrm>
          <a:off x="7086600" y="501650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견적완료 시 입찰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9233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입찰자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입찰자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낙찰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입찰일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입찰일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투찰일</a:t>
                      </a:r>
                      <a:r>
                        <a:rPr lang="ko-KR" altLang="en-US" sz="700" dirty="0"/>
                        <a:t>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확정일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F3C1AB5-05F2-66D8-BA59-712BC4824F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F04AD70-E005-7CD3-243B-63B091F7BF2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6134C13-4D9B-CA70-C7DD-36BA535E8D3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4C56809-E584-BA78-F61C-29A63B96FA0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165B264-C4CF-82A5-0CEF-5F69D709F4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B4D03AF-673C-D056-7904-A71A6023F38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1346770-A78B-DF4A-BC6C-ADA61E090C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01FD188-0CED-4A35-761D-D719B21629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5D025F4-1326-B4C5-C8DF-7781C8C970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BD5B0D1-EFF6-0191-F221-51340998960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3C1FB8E-99E0-8673-B87B-EA994042CB2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65483FD-1614-2A40-5FF4-E6242E04A74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AA4CBBE-6358-C234-986C-780F65B95957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7F5C79B-B434-5D16-2A1E-70159FE873C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66702D3-E69E-E20C-9FF2-1E690A2EA46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068EF19-78B0-9FF9-3FE9-70A235115F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9D69D67-F595-FFFC-A1F6-B13956326E2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6982F7F-D245-B55A-D56B-ED372C0ED60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B42BD45-7F95-9FC7-E956-3A5E1371F19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입찰관리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38737F3-201E-CB37-80A5-52B6426D252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입찰을 관리합니다</a:t>
            </a: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F5E4749D-C8B9-A38D-0021-DF19A4B4F557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5" name="그래픽 124" descr="돋보기">
            <a:extLst>
              <a:ext uri="{FF2B5EF4-FFF2-40B4-BE49-F238E27FC236}">
                <a16:creationId xmlns:a16="http://schemas.microsoft.com/office/drawing/2014/main" id="{C8C23EC8-36BE-CF25-3DEF-C60429F151B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BC9D8E11-7A3D-9448-2030-F14C199E8EE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828302C0-E65B-D82C-7879-1A662EEAA9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957767"/>
              </p:ext>
            </p:extLst>
          </p:nvPr>
        </p:nvGraphicFramePr>
        <p:xfrm>
          <a:off x="1308713" y="3186041"/>
          <a:ext cx="5435991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55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3427971842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3561233505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3898538432"/>
                    </a:ext>
                  </a:extLst>
                </a:gridCol>
                <a:gridCol w="43795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투찰일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확정일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입찰대기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…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투찰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탈락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유찰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낙찰</a:t>
                      </a:r>
                      <a:endParaRPr lang="en-US" altLang="ko-KR" sz="600" b="0" spc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입찰대기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투찰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3A9AA652-BDAA-0BFD-E9EB-6A1D6145040B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AA6AAD68-7A2F-3871-D978-2FF8CE801BAC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pic>
        <p:nvPicPr>
          <p:cNvPr id="133" name="그래픽 132" descr="연필">
            <a:extLst>
              <a:ext uri="{FF2B5EF4-FFF2-40B4-BE49-F238E27FC236}">
                <a16:creationId xmlns:a16="http://schemas.microsoft.com/office/drawing/2014/main" id="{C1409BF9-12F0-B531-EBF8-74030EFD2F7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75780" y="3562243"/>
            <a:ext cx="98363" cy="98363"/>
          </a:xfrm>
          <a:prstGeom prst="rect">
            <a:avLst/>
          </a:prstGeom>
        </p:spPr>
      </p:pic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E248B941-0F8B-F383-DCBA-79A244235237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380DD36D-8B27-5A6F-C3B2-34B02D3A39D4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F60A6DF-A834-554B-7151-FA4C89B2C31F}"/>
              </a:ext>
            </a:extLst>
          </p:cNvPr>
          <p:cNvSpPr/>
          <p:nvPr/>
        </p:nvSpPr>
        <p:spPr>
          <a:xfrm>
            <a:off x="327795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9D907F38-2220-368B-5805-818D7533525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23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8410EB4-7B05-3E61-80B7-A35BA1A264F6}"/>
              </a:ext>
            </a:extLst>
          </p:cNvPr>
          <p:cNvSpPr/>
          <p:nvPr/>
        </p:nvSpPr>
        <p:spPr>
          <a:xfrm>
            <a:off x="502858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12A9F41B-8425-6AA6-0A4F-C4B59F91141A}"/>
              </a:ext>
            </a:extLst>
          </p:cNvPr>
          <p:cNvSpPr/>
          <p:nvPr/>
        </p:nvSpPr>
        <p:spPr>
          <a:xfrm>
            <a:off x="608583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4F532164-D06F-8294-C77D-400410E7BBA8}"/>
              </a:ext>
            </a:extLst>
          </p:cNvPr>
          <p:cNvSpPr/>
          <p:nvPr/>
        </p:nvSpPr>
        <p:spPr>
          <a:xfrm>
            <a:off x="64292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ADD89FB-C381-B00A-156D-A61807280676}"/>
              </a:ext>
            </a:extLst>
          </p:cNvPr>
          <p:cNvSpPr/>
          <p:nvPr/>
        </p:nvSpPr>
        <p:spPr>
          <a:xfrm>
            <a:off x="5402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D8E93DAC-D072-0E4C-37DF-F38D512680BF}"/>
              </a:ext>
            </a:extLst>
          </p:cNvPr>
          <p:cNvSpPr/>
          <p:nvPr/>
        </p:nvSpPr>
        <p:spPr>
          <a:xfrm>
            <a:off x="574628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933C7AB-2353-5628-C79B-7CCFAF6C88CF}"/>
              </a:ext>
            </a:extLst>
          </p:cNvPr>
          <p:cNvSpPr/>
          <p:nvPr/>
        </p:nvSpPr>
        <p:spPr>
          <a:xfrm>
            <a:off x="458755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D6D55EE0-53ED-352E-AFFB-672369000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554878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702642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B8777CB-C0A0-28E6-905F-F4C7D3C24D01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833C9CD-5E2D-29E8-8688-C01457D597C9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BB53621-6798-3DA4-2609-881B57F171E5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입찰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A2A88D8-A52B-1081-71EC-839AED835DBA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E7F0A46-E11F-2170-FF9C-BB1236F36287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A3F7A8F-AD8B-185B-078C-33BF4BD30444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입찰대기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0DE98CC-0158-68D4-F80B-9CA7875D958A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3A97B3D-3799-D817-C1EE-40B7D611EE4D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FF3B3FA-6D10-F4F7-7484-9D35E5146001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낙찰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6A9AD89-CA5B-B34D-E327-CB503FCD5E02}"/>
              </a:ext>
            </a:extLst>
          </p:cNvPr>
          <p:cNvSpPr/>
          <p:nvPr/>
        </p:nvSpPr>
        <p:spPr>
          <a:xfrm>
            <a:off x="491881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35408A6F-F2A1-2C49-0DBC-CD45AE0A68CB}"/>
              </a:ext>
            </a:extLst>
          </p:cNvPr>
          <p:cNvSpPr/>
          <p:nvPr/>
        </p:nvSpPr>
        <p:spPr>
          <a:xfrm>
            <a:off x="555531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7D3EF8F6-8092-B058-1FA1-A8B7B64CFF60}"/>
              </a:ext>
            </a:extLst>
          </p:cNvPr>
          <p:cNvSpPr/>
          <p:nvPr/>
        </p:nvSpPr>
        <p:spPr>
          <a:xfrm>
            <a:off x="619181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21392A19-666D-736C-A627-BD49156C3D93}"/>
              </a:ext>
            </a:extLst>
          </p:cNvPr>
          <p:cNvSpPr/>
          <p:nvPr/>
        </p:nvSpPr>
        <p:spPr>
          <a:xfrm>
            <a:off x="430659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3611387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8457FD-7414-0545-EBA1-B4E43CFF70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2172FD7-3DC3-39F3-2DAD-30C42948F07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입찰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F142043-B9B0-64B9-7686-73128B94FA0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A86D965-62AF-23A9-F369-E4B6B8E17CF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86694691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견적완료 시 입찰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701649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낙찰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83792A4-29EF-A33B-40FD-3505110FE63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B5A0366-BF3F-E821-F8B4-DE45B8ECBE9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9883C86-FD2B-39AD-BF2A-84BFB53C91C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D46386F-1F91-A6C3-5EB0-DDA0239FF98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AF5ECB9-CF41-A8A3-CD67-3BD84278FC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2D9685D-A353-FF37-E72F-C23487926F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CD38CC9-EA54-9B14-6DEF-4F950D3C1B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A3609E7-F285-0C4D-DEFE-26CA05891A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12DFC8B-3391-C9C3-A106-1B875E55F0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897F9F3-193E-9EFB-11DF-156F53A6F62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0E3FB43-1CF0-E392-230A-CEE9ABADC97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82A8776-C15C-9174-8AAD-D9730685F8D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AA5CE2A-122C-1021-D928-CDE56563949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9A169C6-965E-ABBA-1E65-91E43BFADE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207249B-113C-F5C3-839B-7E88AF6B162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582C0A7-AB47-0127-D751-7E1FA71AA8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956E386-98C5-1DC6-8D90-04A8DA4AE65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DAD78DC-251B-6F8A-389C-5E706007BB5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B1CCCC-6685-8203-8FAF-FEEDB923199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입찰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329844F-35C7-CFEB-08A8-D9D5571C775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입찰 정보를 등록하고 관리합니다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0F02184-CB88-6FAD-3615-940295C801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0865996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96018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C071B1FC-328E-EE20-221C-2A50C14E75B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58DD75E-485B-C6F2-AF24-1621C2B0A33B}"/>
              </a:ext>
            </a:extLst>
          </p:cNvPr>
          <p:cNvSpPr/>
          <p:nvPr/>
        </p:nvSpPr>
        <p:spPr>
          <a:xfrm>
            <a:off x="1311467" y="1903766"/>
            <a:ext cx="5433246" cy="4597773"/>
          </a:xfrm>
          <a:prstGeom prst="roundRect">
            <a:avLst>
              <a:gd name="adj" fmla="val 24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1ABC3A9-32CF-7D3A-63AD-97189D47FB4E}"/>
              </a:ext>
            </a:extLst>
          </p:cNvPr>
          <p:cNvSpPr/>
          <p:nvPr/>
        </p:nvSpPr>
        <p:spPr>
          <a:xfrm>
            <a:off x="1397112" y="20012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입찰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759A550-AA7E-D8A1-3345-54A0983692E3}"/>
              </a:ext>
            </a:extLst>
          </p:cNvPr>
          <p:cNvSpPr/>
          <p:nvPr/>
        </p:nvSpPr>
        <p:spPr>
          <a:xfrm>
            <a:off x="1498340" y="481013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1,420,000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2A3AEB0-5580-E265-7FF4-2988F61C0078}"/>
              </a:ext>
            </a:extLst>
          </p:cNvPr>
          <p:cNvSpPr/>
          <p:nvPr/>
        </p:nvSpPr>
        <p:spPr>
          <a:xfrm>
            <a:off x="1498340" y="45697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입찰금액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A6FDF6-EE18-9D63-D231-2A645F09C0A0}"/>
              </a:ext>
            </a:extLst>
          </p:cNvPr>
          <p:cNvSpPr/>
          <p:nvPr/>
        </p:nvSpPr>
        <p:spPr>
          <a:xfrm>
            <a:off x="405502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3F7F20A-4932-F717-4B06-D97B11D9B35B}"/>
              </a:ext>
            </a:extLst>
          </p:cNvPr>
          <p:cNvSpPr/>
          <p:nvPr/>
        </p:nvSpPr>
        <p:spPr>
          <a:xfrm>
            <a:off x="405502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입찰자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B7CD766-BC15-79EB-A335-C15DE255867D}"/>
              </a:ext>
            </a:extLst>
          </p:cNvPr>
          <p:cNvSpPr/>
          <p:nvPr/>
        </p:nvSpPr>
        <p:spPr>
          <a:xfrm>
            <a:off x="149834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0484F90-8440-B447-B24C-EB7208723194}"/>
              </a:ext>
            </a:extLst>
          </p:cNvPr>
          <p:cNvSpPr/>
          <p:nvPr/>
        </p:nvSpPr>
        <p:spPr>
          <a:xfrm>
            <a:off x="149834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입찰번호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98DD4E8-5833-43E3-1506-8E9629669756}"/>
              </a:ext>
            </a:extLst>
          </p:cNvPr>
          <p:cNvSpPr/>
          <p:nvPr/>
        </p:nvSpPr>
        <p:spPr>
          <a:xfrm>
            <a:off x="4055020" y="480706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입찰대기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160178D-8579-F144-79EE-27D441C53C54}"/>
              </a:ext>
            </a:extLst>
          </p:cNvPr>
          <p:cNvSpPr/>
          <p:nvPr/>
        </p:nvSpPr>
        <p:spPr>
          <a:xfrm>
            <a:off x="4055020" y="45667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08E68A65-D570-3613-71A2-7B80899DCFDF}"/>
              </a:ext>
            </a:extLst>
          </p:cNvPr>
          <p:cNvSpPr/>
          <p:nvPr/>
        </p:nvSpPr>
        <p:spPr>
          <a:xfrm>
            <a:off x="1498339" y="419255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~ 2026-12-10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27941423-6419-9728-E7DA-487A6DA38E97}"/>
              </a:ext>
            </a:extLst>
          </p:cNvPr>
          <p:cNvSpPr/>
          <p:nvPr/>
        </p:nvSpPr>
        <p:spPr>
          <a:xfrm>
            <a:off x="1498339" y="395218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공사기간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076969D8-95D5-79E5-6485-3B86E8F1BF58}"/>
              </a:ext>
            </a:extLst>
          </p:cNvPr>
          <p:cNvSpPr/>
          <p:nvPr/>
        </p:nvSpPr>
        <p:spPr>
          <a:xfrm>
            <a:off x="4055020" y="366055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2BEE7DBE-08AC-29FA-4268-6FE639993837}"/>
              </a:ext>
            </a:extLst>
          </p:cNvPr>
          <p:cNvSpPr/>
          <p:nvPr/>
        </p:nvSpPr>
        <p:spPr>
          <a:xfrm>
            <a:off x="4055020" y="34201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F0A325B-9408-769D-90CA-CC383C6E27B7}"/>
              </a:ext>
            </a:extLst>
          </p:cNvPr>
          <p:cNvSpPr/>
          <p:nvPr/>
        </p:nvSpPr>
        <p:spPr>
          <a:xfrm>
            <a:off x="1498339" y="364943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4F84B224-9458-6ADE-6948-128FF14F50BF}"/>
              </a:ext>
            </a:extLst>
          </p:cNvPr>
          <p:cNvSpPr/>
          <p:nvPr/>
        </p:nvSpPr>
        <p:spPr>
          <a:xfrm>
            <a:off x="1498339" y="340907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입찰일자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C58DA02E-00A6-0E15-92E1-AAB2B8EE27B2}"/>
              </a:ext>
            </a:extLst>
          </p:cNvPr>
          <p:cNvSpPr/>
          <p:nvPr/>
        </p:nvSpPr>
        <p:spPr>
          <a:xfrm>
            <a:off x="4055020" y="310326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7BE9D460-1689-826E-980E-D7CE0C9DAE56}"/>
              </a:ext>
            </a:extLst>
          </p:cNvPr>
          <p:cNvSpPr/>
          <p:nvPr/>
        </p:nvSpPr>
        <p:spPr>
          <a:xfrm>
            <a:off x="4055020" y="28629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4C784F3-BB51-ADD1-3886-17A830D65A19}"/>
              </a:ext>
            </a:extLst>
          </p:cNvPr>
          <p:cNvSpPr/>
          <p:nvPr/>
        </p:nvSpPr>
        <p:spPr>
          <a:xfrm>
            <a:off x="4055020" y="41891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부가세 별도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FE1DEC3-1298-E585-EF25-D685847E198C}"/>
              </a:ext>
            </a:extLst>
          </p:cNvPr>
          <p:cNvSpPr/>
          <p:nvPr/>
        </p:nvSpPr>
        <p:spPr>
          <a:xfrm>
            <a:off x="4055020" y="39487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CDA6E81-1D2E-AFED-7FB9-9F53ED408112}"/>
              </a:ext>
            </a:extLst>
          </p:cNvPr>
          <p:cNvSpPr/>
          <p:nvPr/>
        </p:nvSpPr>
        <p:spPr>
          <a:xfrm>
            <a:off x="1500520" y="310326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02B21E5-D086-E495-E2BD-E416481D0049}"/>
              </a:ext>
            </a:extLst>
          </p:cNvPr>
          <p:cNvSpPr/>
          <p:nvPr/>
        </p:nvSpPr>
        <p:spPr>
          <a:xfrm>
            <a:off x="1500520" y="28629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A10A815-7C1F-673B-2392-D8E1E1BD6F1A}"/>
              </a:ext>
            </a:extLst>
          </p:cNvPr>
          <p:cNvSpPr/>
          <p:nvPr/>
        </p:nvSpPr>
        <p:spPr>
          <a:xfrm>
            <a:off x="1498339" y="5408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03538FD-9862-DC00-45FC-83CA5497E797}"/>
              </a:ext>
            </a:extLst>
          </p:cNvPr>
          <p:cNvSpPr/>
          <p:nvPr/>
        </p:nvSpPr>
        <p:spPr>
          <a:xfrm>
            <a:off x="1498339" y="5167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투찰일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475210A-4010-8931-20DE-CAB2A15B754E}"/>
              </a:ext>
            </a:extLst>
          </p:cNvPr>
          <p:cNvSpPr/>
          <p:nvPr/>
        </p:nvSpPr>
        <p:spPr>
          <a:xfrm>
            <a:off x="4055020" y="5408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A8A0B7B-DDC3-677F-75F9-411F1EF1F2BB}"/>
              </a:ext>
            </a:extLst>
          </p:cNvPr>
          <p:cNvSpPr/>
          <p:nvPr/>
        </p:nvSpPr>
        <p:spPr>
          <a:xfrm>
            <a:off x="4055020" y="5167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확정일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3C0F88C-FCAB-AB71-1C29-53BFCC5E6D0B}"/>
              </a:ext>
            </a:extLst>
          </p:cNvPr>
          <p:cNvSpPr/>
          <p:nvPr/>
        </p:nvSpPr>
        <p:spPr>
          <a:xfrm>
            <a:off x="1498340" y="5994774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779565C-F5EE-0388-D8F1-F80EAB42E203}"/>
              </a:ext>
            </a:extLst>
          </p:cNvPr>
          <p:cNvSpPr/>
          <p:nvPr/>
        </p:nvSpPr>
        <p:spPr>
          <a:xfrm>
            <a:off x="1498340" y="57544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41ECD5C-D034-636F-EC4B-F812B678FC40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1B1863DA-7808-6194-3D91-D7ED13214166}"/>
              </a:ext>
            </a:extLst>
          </p:cNvPr>
          <p:cNvSpPr/>
          <p:nvPr/>
        </p:nvSpPr>
        <p:spPr>
          <a:xfrm>
            <a:off x="3979726" y="48246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9222636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39A927-0EB4-05F8-D763-0CE984A922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53DE926-C731-278D-740B-1FCC4F611CF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85313624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상세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시 등록한 공과 상세 정보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상세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시 등록한 견적 상세 정보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9034BA1-ADC9-9885-9AB1-5FDD8163E06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5F6382B-A9F8-AB52-4E2A-35ACA55CD79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E5BFF56-A43A-F014-C12C-F25531CEB42A}"/>
              </a:ext>
            </a:extLst>
          </p:cNvPr>
          <p:cNvSpPr/>
          <p:nvPr/>
        </p:nvSpPr>
        <p:spPr>
          <a:xfrm>
            <a:off x="87018" y="684847"/>
            <a:ext cx="1063145" cy="605885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93C74A90-6AFF-401E-1DA3-317C05A9C2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7178834"/>
              </p:ext>
            </p:extLst>
          </p:nvPr>
        </p:nvGraphicFramePr>
        <p:xfrm>
          <a:off x="182390" y="1137924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106136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472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현장설명회관리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21201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견적관리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661344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4536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D4E1AEC-5B99-49DB-D1D9-1566D5BFA8A9}"/>
              </a:ext>
            </a:extLst>
          </p:cNvPr>
          <p:cNvSpPr/>
          <p:nvPr/>
        </p:nvSpPr>
        <p:spPr>
          <a:xfrm>
            <a:off x="182390" y="775429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9EF4571-2A72-A8C6-C274-DD20F80592A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1E2A4426-A255-5566-26E4-1B6958DFF35E}"/>
              </a:ext>
            </a:extLst>
          </p:cNvPr>
          <p:cNvSpPr/>
          <p:nvPr/>
        </p:nvSpPr>
        <p:spPr>
          <a:xfrm>
            <a:off x="1311467" y="817829"/>
            <a:ext cx="5433246" cy="1536219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849C7D-6222-4D28-56CF-2A2CB72A2D47}"/>
              </a:ext>
            </a:extLst>
          </p:cNvPr>
          <p:cNvSpPr/>
          <p:nvPr/>
        </p:nvSpPr>
        <p:spPr>
          <a:xfrm>
            <a:off x="1397112" y="91526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공과 상세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737C3F8-4DE7-12F0-D2C7-CF95D71F39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2995394"/>
              </p:ext>
            </p:extLst>
          </p:nvPr>
        </p:nvGraphicFramePr>
        <p:xfrm>
          <a:off x="1498339" y="1180818"/>
          <a:ext cx="5062804" cy="10047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31402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2531402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</a:tblGrid>
              <a:tr h="24758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23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공과명</a:t>
                      </a: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38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공과명</a:t>
                      </a: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382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9FCCD383-4A5C-C338-92D3-D3D8465C2F92}"/>
              </a:ext>
            </a:extLst>
          </p:cNvPr>
          <p:cNvSpPr/>
          <p:nvPr/>
        </p:nvSpPr>
        <p:spPr>
          <a:xfrm>
            <a:off x="1311467" y="2486077"/>
            <a:ext cx="5433246" cy="1693169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71AF9C4-2C9B-4BBA-4EAE-B701B0D067F4}"/>
              </a:ext>
            </a:extLst>
          </p:cNvPr>
          <p:cNvSpPr/>
          <p:nvPr/>
        </p:nvSpPr>
        <p:spPr>
          <a:xfrm>
            <a:off x="1397112" y="258351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견적 상세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41810D89-5F9C-ADBE-A204-64E2027290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2162503"/>
              </p:ext>
            </p:extLst>
          </p:nvPr>
        </p:nvGraphicFramePr>
        <p:xfrm>
          <a:off x="1498339" y="2849066"/>
          <a:ext cx="6983106" cy="11274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8581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2156808909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2087364684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2594615260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140448171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969350380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060618469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765320231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923665283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530207785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807055972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4194267152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3645180161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533771931"/>
                    </a:ext>
                  </a:extLst>
                </a:gridCol>
                <a:gridCol w="268581">
                  <a:extLst>
                    <a:ext uri="{9D8B030D-6E8A-4147-A177-3AD203B41FA5}">
                      <a16:colId xmlns:a16="http://schemas.microsoft.com/office/drawing/2014/main" val="1638551256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면적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철제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코킹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레일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하장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박스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샤프트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제어기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시공비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공과율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원가실행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마진원가실행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26.8%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26.8%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4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2,000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53255E5D-4537-4E16-1EC5-9F1319FE04A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입찰관리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입찰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1704154-3773-61D8-2158-3363DE7C7FF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입찰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4E342EE7-2CEC-4D87-BEE4-244428097F06}"/>
              </a:ext>
            </a:extLst>
          </p:cNvPr>
          <p:cNvSpPr/>
          <p:nvPr/>
        </p:nvSpPr>
        <p:spPr>
          <a:xfrm>
            <a:off x="1222567" y="81782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63588A57-8299-C2CB-C894-5F7355EAD3CA}"/>
              </a:ext>
            </a:extLst>
          </p:cNvPr>
          <p:cNvSpPr/>
          <p:nvPr/>
        </p:nvSpPr>
        <p:spPr>
          <a:xfrm>
            <a:off x="1222567" y="25523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4748954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F944ED-D2D4-D54A-231E-1E03709BE1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46161E0-15DE-215D-F675-F3C88A324808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계약관리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2194450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DDD597-D631-FA50-4AEF-A96113FFA4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234E95E-7BAF-101C-60AB-61A982F5DD2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874B4F0-2E47-E757-386A-6087D8D37F0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2133C85-BBA9-61F5-4B1B-67581DAFB1D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40623977"/>
              </p:ext>
            </p:extLst>
          </p:nvPr>
        </p:nvGraphicFramePr>
        <p:xfrm>
          <a:off x="7086600" y="501650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낙찰 시 계약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013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계약담당자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계약담당자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계약시작일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계약시작일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999D6BA-8FEF-0F76-4625-4B409D92251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AC4F585-6AD1-C87D-BAC1-E8B06EC86A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F62F674-3AC4-92C3-7D65-2C8F0DBAB74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4442554-B57F-174A-4A24-27A1FB67858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9FAC59B-2C47-45AA-EE25-38AFCF2688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879891-A698-D303-5AA5-6857F0A3167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1C1CEB5-EFA1-A49F-28E6-B8020A4E95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D0ECB75-B97D-6D57-A870-441236AB91A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9F6CA0A-4BC1-396B-D55B-381BC4A4BE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FCB822E-A9CF-FD38-D8D5-33DE9E11DF9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94D8780-DEA2-B1CF-EBB4-109CCF4C6E5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6F9B5EF-E02C-9E60-7215-88B555DEACE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79B458E-CDB2-E540-9AA9-0A0F35DDD4B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9785C1A-496B-06BF-C29D-26ADA05D0D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180E14B-F15B-7ADD-EAC6-6E68A29D1B7B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8A21790-A08A-D882-C49E-B0C1F388643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BECAA2-7535-4E0D-C515-FBCC7431B39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EAEF54B-AF0C-3EBF-7FB8-F225ACD2681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D538F59-EAF8-F40E-ACCA-63AD89B85D9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계약관리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D1A5BE5-4227-448D-DC12-3221E1DDC42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 정보를 관리합니다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8A9F5C5-E66E-B008-B366-55309E55B8E1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0B82294C-660C-30F0-5B33-DF5076F612D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5B74C4-27E0-AF2D-7C19-B45A0347CE68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537C45C-F67E-C834-C391-D1DD2C7486F2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A54EA31A-D79C-3462-6791-72814BE5383B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28296CC8-BD45-CB4F-197A-09D6C7FC5AAD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BF5210A7-8F67-2C43-310D-B688E282435A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5DC913B3-FCCD-9BD5-834E-54022D528A14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680EAF7-CD43-761E-1660-C70FF9E70AF4}"/>
              </a:ext>
            </a:extLst>
          </p:cNvPr>
          <p:cNvSpPr/>
          <p:nvPr/>
        </p:nvSpPr>
        <p:spPr>
          <a:xfrm>
            <a:off x="327795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4" name="Picture 2" descr="C:\Users\t-dantay\Documents\First24\calendar1.png">
            <a:extLst>
              <a:ext uri="{FF2B5EF4-FFF2-40B4-BE49-F238E27FC236}">
                <a16:creationId xmlns:a16="http://schemas.microsoft.com/office/drawing/2014/main" id="{46A65155-5F4F-7D19-44E3-EE9DF8BA579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23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9EFD2579-AAFE-997F-6E0D-EFE1B8AD0B1C}"/>
              </a:ext>
            </a:extLst>
          </p:cNvPr>
          <p:cNvSpPr/>
          <p:nvPr/>
        </p:nvSpPr>
        <p:spPr>
          <a:xfrm>
            <a:off x="502858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EBCB469-2F33-9F96-F6C2-EA8B16EE9793}"/>
              </a:ext>
            </a:extLst>
          </p:cNvPr>
          <p:cNvSpPr/>
          <p:nvPr/>
        </p:nvSpPr>
        <p:spPr>
          <a:xfrm>
            <a:off x="608583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80265533-6A8B-17C8-2419-19B832B25629}"/>
              </a:ext>
            </a:extLst>
          </p:cNvPr>
          <p:cNvSpPr/>
          <p:nvPr/>
        </p:nvSpPr>
        <p:spPr>
          <a:xfrm>
            <a:off x="64292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509B82F9-55AB-BFB4-709C-701F7550B641}"/>
              </a:ext>
            </a:extLst>
          </p:cNvPr>
          <p:cNvSpPr/>
          <p:nvPr/>
        </p:nvSpPr>
        <p:spPr>
          <a:xfrm>
            <a:off x="5402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FFDDFF4F-5834-1F5C-88A4-CAE56EAB5C5E}"/>
              </a:ext>
            </a:extLst>
          </p:cNvPr>
          <p:cNvSpPr/>
          <p:nvPr/>
        </p:nvSpPr>
        <p:spPr>
          <a:xfrm>
            <a:off x="574628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046A412A-5619-2B3D-6BD5-B61DA79DAF2D}"/>
              </a:ext>
            </a:extLst>
          </p:cNvPr>
          <p:cNvSpPr/>
          <p:nvPr/>
        </p:nvSpPr>
        <p:spPr>
          <a:xfrm>
            <a:off x="458755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46C290FD-EA87-57C9-0367-509F8620D9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3103510"/>
              </p:ext>
            </p:extLst>
          </p:nvPr>
        </p:nvGraphicFramePr>
        <p:xfrm>
          <a:off x="1308713" y="3186041"/>
          <a:ext cx="5435997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1192753769"/>
                    </a:ext>
                  </a:extLst>
                </a:gridCol>
                <a:gridCol w="370336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492072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703583">
                  <a:extLst>
                    <a:ext uri="{9D8B030D-6E8A-4147-A177-3AD203B41FA5}">
                      <a16:colId xmlns:a16="http://schemas.microsoft.com/office/drawing/2014/main" val="3561233505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521997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계약대기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계약완료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차계약대기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차계약완료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차계약대기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차계약완료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7DD031B8-12B2-B837-94EC-D3A599374E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7832513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18062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5954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015084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823A7932-A855-CAB6-6C1C-FE8CB4CE1AD9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4054415-AA23-4E99-9638-A556C839924C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745B102-FE78-4412-CFA2-1596B13B3E04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계약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E5D7686-A4A4-6E81-30FB-987C802837BA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95C47F-1821-19EE-71D9-B55740B8BC3B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18FE143B-F28D-B8F2-470C-4D190F0606C7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계약대기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07F16180-B32D-455D-B9C0-8C0FE1E081CC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E6DC0DB-5E0D-AECA-3837-35DD689785FE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E897098-E795-C57E-51B7-962D75981C9E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계약완료</a:t>
            </a:r>
          </a:p>
        </p:txBody>
      </p:sp>
      <p:pic>
        <p:nvPicPr>
          <p:cNvPr id="49" name="그래픽 48" descr="연필">
            <a:extLst>
              <a:ext uri="{FF2B5EF4-FFF2-40B4-BE49-F238E27FC236}">
                <a16:creationId xmlns:a16="http://schemas.microsoft.com/office/drawing/2014/main" id="{49D34244-CB78-8F7C-3D00-2BD540F557BB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37030" y="3562243"/>
            <a:ext cx="98363" cy="98363"/>
          </a:xfrm>
          <a:prstGeom prst="rect">
            <a:avLst/>
          </a:prstGeom>
        </p:spPr>
      </p:pic>
      <p:sp>
        <p:nvSpPr>
          <p:cNvPr id="50" name="타원 49">
            <a:extLst>
              <a:ext uri="{FF2B5EF4-FFF2-40B4-BE49-F238E27FC236}">
                <a16:creationId xmlns:a16="http://schemas.microsoft.com/office/drawing/2014/main" id="{85C7F652-DC76-8AB3-CB8A-D9803C9D87EC}"/>
              </a:ext>
            </a:extLst>
          </p:cNvPr>
          <p:cNvSpPr/>
          <p:nvPr/>
        </p:nvSpPr>
        <p:spPr>
          <a:xfrm>
            <a:off x="433402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A45B619-DBD2-11AD-25D6-82468CD05DD2}"/>
              </a:ext>
            </a:extLst>
          </p:cNvPr>
          <p:cNvSpPr/>
          <p:nvPr/>
        </p:nvSpPr>
        <p:spPr>
          <a:xfrm>
            <a:off x="4970525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7595814A-7B6D-090F-54C8-ACD2A0EB6206}"/>
              </a:ext>
            </a:extLst>
          </p:cNvPr>
          <p:cNvSpPr/>
          <p:nvPr/>
        </p:nvSpPr>
        <p:spPr>
          <a:xfrm>
            <a:off x="5607026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BDECFE62-6D37-DBB7-F91F-AE9FEC3C85BA}"/>
              </a:ext>
            </a:extLst>
          </p:cNvPr>
          <p:cNvSpPr/>
          <p:nvPr/>
        </p:nvSpPr>
        <p:spPr>
          <a:xfrm>
            <a:off x="622743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DBF34A2C-EFEA-A6B1-E6BF-45ADCA27909D}"/>
              </a:ext>
            </a:extLst>
          </p:cNvPr>
          <p:cNvSpPr/>
          <p:nvPr/>
        </p:nvSpPr>
        <p:spPr>
          <a:xfrm>
            <a:off x="3713612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700397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87BBF-7394-D021-1131-D7A320B617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9031C3A-36B6-3812-1481-0D986559890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계약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A42EBD3-055D-7ADD-662B-9A9C746ED5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461FB3F-B813-36D6-A87D-CC4697C3C9E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0E1D594-632C-54C3-8007-D32B602A074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1A4B6D0-4AA0-1684-07EA-E47E6D7A7BD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AAB24FF-A61B-DD45-ED0E-D6408106DF2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BB18ADA-AC9E-057C-461D-8B3E1392A0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485F824-AEDB-8B6F-B44E-1988B404673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A58E33C-00F2-3C46-F742-D4EE8BFFEDA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3614412-0355-D0BC-6F64-52E4B247C80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0E65B55-B5E4-0F02-9465-1ED2647D5C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83B81BA-75E3-8F0E-8AD1-615B0A9446A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49C6739-0266-0C86-2826-204ABEC75CA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FFD158B-E854-9DF0-ADF8-42D8AB4CF7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310A0A0-42ED-60CD-80D9-2970544D3BC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E6FFFEC-5160-8C92-6054-E7B25DF879A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66B89A1-E888-7AD2-1C10-8C038CC12C3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C62596A-7FE1-47D5-F6CA-3A49451C4E0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AA0D0AF-3E43-D776-749E-697752BC031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72C4012-ACBC-471F-AEB4-8630D799DD9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DF07A2-0F27-23AA-6343-20AADB7DBB3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계약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C3D3F11-6BAD-5CC6-0D64-0691879A360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계약을 등록하고 관리합니다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359BC64-FB0C-7FF0-000B-D09103C647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137387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92832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5954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015084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D4C32D20-1E91-4AA7-FC39-8974D278B14C}"/>
              </a:ext>
            </a:extLst>
          </p:cNvPr>
          <p:cNvSpPr/>
          <p:nvPr/>
        </p:nvSpPr>
        <p:spPr>
          <a:xfrm>
            <a:off x="1311467" y="1903766"/>
            <a:ext cx="5433246" cy="3816759"/>
          </a:xfrm>
          <a:prstGeom prst="roundRect">
            <a:avLst>
              <a:gd name="adj" fmla="val 24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6B08973-330B-4D8C-B2CA-8E3361D4BA15}"/>
              </a:ext>
            </a:extLst>
          </p:cNvPr>
          <p:cNvSpPr/>
          <p:nvPr/>
        </p:nvSpPr>
        <p:spPr>
          <a:xfrm>
            <a:off x="1397112" y="20012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F77817A-15F3-3320-9389-F11E66B8CC0E}"/>
              </a:ext>
            </a:extLst>
          </p:cNvPr>
          <p:cNvSpPr/>
          <p:nvPr/>
        </p:nvSpPr>
        <p:spPr>
          <a:xfrm>
            <a:off x="1498340" y="481013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1,420,000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36FBAB3-77F3-349D-D15F-FA7DF51EC1F6}"/>
              </a:ext>
            </a:extLst>
          </p:cNvPr>
          <p:cNvSpPr/>
          <p:nvPr/>
        </p:nvSpPr>
        <p:spPr>
          <a:xfrm>
            <a:off x="1498340" y="45697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계약금액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A448DA7-BE6E-B707-EE0A-4E8C5C71B324}"/>
              </a:ext>
            </a:extLst>
          </p:cNvPr>
          <p:cNvSpPr/>
          <p:nvPr/>
        </p:nvSpPr>
        <p:spPr>
          <a:xfrm>
            <a:off x="405502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5BBE4B5-0D5C-9F4B-BA6F-C714997492F4}"/>
              </a:ext>
            </a:extLst>
          </p:cNvPr>
          <p:cNvSpPr/>
          <p:nvPr/>
        </p:nvSpPr>
        <p:spPr>
          <a:xfrm>
            <a:off x="405502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계약담당자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51EA78F-591D-64C2-2B28-17BEC55F5E35}"/>
              </a:ext>
            </a:extLst>
          </p:cNvPr>
          <p:cNvSpPr/>
          <p:nvPr/>
        </p:nvSpPr>
        <p:spPr>
          <a:xfrm>
            <a:off x="149834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61CC2A9-EE2A-03F1-63F3-A58F283B60B0}"/>
              </a:ext>
            </a:extLst>
          </p:cNvPr>
          <p:cNvSpPr/>
          <p:nvPr/>
        </p:nvSpPr>
        <p:spPr>
          <a:xfrm>
            <a:off x="149834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계약번호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B143ED5-8818-3621-A85D-A62F1AD23E5C}"/>
              </a:ext>
            </a:extLst>
          </p:cNvPr>
          <p:cNvSpPr/>
          <p:nvPr/>
        </p:nvSpPr>
        <p:spPr>
          <a:xfrm>
            <a:off x="4055020" y="480706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계약대기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922834B-58F6-4BD4-6063-182FB4504CF1}"/>
              </a:ext>
            </a:extLst>
          </p:cNvPr>
          <p:cNvSpPr/>
          <p:nvPr/>
        </p:nvSpPr>
        <p:spPr>
          <a:xfrm>
            <a:off x="4055020" y="45667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24048C3-A06B-0D6F-3D61-87FA54F24A0F}"/>
              </a:ext>
            </a:extLst>
          </p:cNvPr>
          <p:cNvSpPr/>
          <p:nvPr/>
        </p:nvSpPr>
        <p:spPr>
          <a:xfrm>
            <a:off x="1498339" y="419255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~ 2026-12-10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194CE89E-3095-B9E8-3C4B-A332EE7B297E}"/>
              </a:ext>
            </a:extLst>
          </p:cNvPr>
          <p:cNvSpPr/>
          <p:nvPr/>
        </p:nvSpPr>
        <p:spPr>
          <a:xfrm>
            <a:off x="1498339" y="395218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계약기간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656FB510-D071-2AB7-B990-FAF8E703D8BE}"/>
              </a:ext>
            </a:extLst>
          </p:cNvPr>
          <p:cNvSpPr/>
          <p:nvPr/>
        </p:nvSpPr>
        <p:spPr>
          <a:xfrm>
            <a:off x="4055020" y="366055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C375BD58-2E9C-88F2-D564-DF5029219143}"/>
              </a:ext>
            </a:extLst>
          </p:cNvPr>
          <p:cNvSpPr/>
          <p:nvPr/>
        </p:nvSpPr>
        <p:spPr>
          <a:xfrm>
            <a:off x="4055020" y="34201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15C8293-F37D-A94D-FD8E-E723F23CA8D0}"/>
              </a:ext>
            </a:extLst>
          </p:cNvPr>
          <p:cNvSpPr/>
          <p:nvPr/>
        </p:nvSpPr>
        <p:spPr>
          <a:xfrm>
            <a:off x="1498339" y="364943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87DBB8B-28D2-7C9B-158A-CC60B2BE87C1}"/>
              </a:ext>
            </a:extLst>
          </p:cNvPr>
          <p:cNvSpPr/>
          <p:nvPr/>
        </p:nvSpPr>
        <p:spPr>
          <a:xfrm>
            <a:off x="1498339" y="340907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계약일자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6E98231-40F0-216A-EC6E-BB95F4ADB1B3}"/>
              </a:ext>
            </a:extLst>
          </p:cNvPr>
          <p:cNvSpPr/>
          <p:nvPr/>
        </p:nvSpPr>
        <p:spPr>
          <a:xfrm>
            <a:off x="4055020" y="310326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71006738-7A5E-72DE-2118-F488CF0D7CC3}"/>
              </a:ext>
            </a:extLst>
          </p:cNvPr>
          <p:cNvSpPr/>
          <p:nvPr/>
        </p:nvSpPr>
        <p:spPr>
          <a:xfrm>
            <a:off x="4055020" y="28629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C8771AA7-8604-36B2-9169-F5D6FD99E44A}"/>
              </a:ext>
            </a:extLst>
          </p:cNvPr>
          <p:cNvSpPr/>
          <p:nvPr/>
        </p:nvSpPr>
        <p:spPr>
          <a:xfrm>
            <a:off x="4055020" y="41891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부가세 별도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FF0C64D-1741-6F10-06CF-D80C36865F0B}"/>
              </a:ext>
            </a:extLst>
          </p:cNvPr>
          <p:cNvSpPr/>
          <p:nvPr/>
        </p:nvSpPr>
        <p:spPr>
          <a:xfrm>
            <a:off x="4055020" y="39487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C6875082-5B03-9703-B829-C71AEA18066D}"/>
              </a:ext>
            </a:extLst>
          </p:cNvPr>
          <p:cNvSpPr/>
          <p:nvPr/>
        </p:nvSpPr>
        <p:spPr>
          <a:xfrm>
            <a:off x="1500520" y="310326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440E1BD1-1BB4-2942-395C-8753F2229617}"/>
              </a:ext>
            </a:extLst>
          </p:cNvPr>
          <p:cNvSpPr/>
          <p:nvPr/>
        </p:nvSpPr>
        <p:spPr>
          <a:xfrm>
            <a:off x="1500520" y="28629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007DE69-4F24-64D9-9CD7-87FCB38DAF49}"/>
              </a:ext>
            </a:extLst>
          </p:cNvPr>
          <p:cNvSpPr/>
          <p:nvPr/>
        </p:nvSpPr>
        <p:spPr>
          <a:xfrm>
            <a:off x="1498340" y="5389886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1120BACB-45A7-BFAA-6D32-3CF5BD814DE6}"/>
              </a:ext>
            </a:extLst>
          </p:cNvPr>
          <p:cNvSpPr/>
          <p:nvPr/>
        </p:nvSpPr>
        <p:spPr>
          <a:xfrm>
            <a:off x="1498340" y="51495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3B297EC3-6651-2BCF-02F6-F2E2776289C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CAE50036-ADE5-89B4-1597-742946E614AE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전자결재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3C1C536-C426-B465-03D3-ACAF19BC487C}"/>
              </a:ext>
            </a:extLst>
          </p:cNvPr>
          <p:cNvSpPr/>
          <p:nvPr/>
        </p:nvSpPr>
        <p:spPr>
          <a:xfrm>
            <a:off x="1311467" y="5819442"/>
            <a:ext cx="5433246" cy="794431"/>
          </a:xfrm>
          <a:prstGeom prst="roundRect">
            <a:avLst>
              <a:gd name="adj" fmla="val 101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2B2A002-92AF-C6CF-02A0-E74D4B2040CC}"/>
              </a:ext>
            </a:extLst>
          </p:cNvPr>
          <p:cNvSpPr/>
          <p:nvPr/>
        </p:nvSpPr>
        <p:spPr>
          <a:xfrm>
            <a:off x="1397112" y="591687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계약서 관리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30A35378-277E-BAB1-6C84-36D1362108E4}"/>
              </a:ext>
            </a:extLst>
          </p:cNvPr>
          <p:cNvSpPr/>
          <p:nvPr/>
        </p:nvSpPr>
        <p:spPr>
          <a:xfrm>
            <a:off x="1498339" y="622932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D0F50D5-7CA5-D66A-2EBE-14C232F0E427}"/>
              </a:ext>
            </a:extLst>
          </p:cNvPr>
          <p:cNvSpPr/>
          <p:nvPr/>
        </p:nvSpPr>
        <p:spPr>
          <a:xfrm>
            <a:off x="2378502" y="6228712"/>
            <a:ext cx="418264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PDF </a:t>
            </a:r>
            <a:r>
              <a:rPr lang="ko-KR" altLang="en-US" sz="7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파일만 업로드 가능합니다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AE40BA3-F66E-B540-8A94-9014EAC9E42C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8EBD05A-A17B-2902-7B5C-6C05A438B6A8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계약서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D183986-03B6-0D2D-58CF-126033B4745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65210660"/>
              </p:ext>
            </p:extLst>
          </p:nvPr>
        </p:nvGraphicFramePr>
        <p:xfrm>
          <a:off x="7086600" y="501650"/>
          <a:ext cx="2057400" cy="28102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낙찰 시 계약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800627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계약서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상태로 있다가 승인 완료 시에만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62787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변경 계약서 생성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 계약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계약일자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계약금액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변경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5872658"/>
                  </a:ext>
                </a:extLst>
              </a:tr>
            </a:tbl>
          </a:graphicData>
        </a:graphic>
      </p:graphicFrame>
      <p:sp>
        <p:nvSpPr>
          <p:cNvPr id="17" name="타원 16">
            <a:extLst>
              <a:ext uri="{FF2B5EF4-FFF2-40B4-BE49-F238E27FC236}">
                <a16:creationId xmlns:a16="http://schemas.microsoft.com/office/drawing/2014/main" id="{A44F1E8E-D773-164B-7B31-AACC1E4D4938}"/>
              </a:ext>
            </a:extLst>
          </p:cNvPr>
          <p:cNvSpPr/>
          <p:nvPr/>
        </p:nvSpPr>
        <p:spPr>
          <a:xfrm>
            <a:off x="4300185" y="14760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B197ED2-15C8-AF8E-D91E-EA167FD8F503}"/>
              </a:ext>
            </a:extLst>
          </p:cNvPr>
          <p:cNvSpPr/>
          <p:nvPr/>
        </p:nvSpPr>
        <p:spPr>
          <a:xfrm>
            <a:off x="5170164" y="14760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397F807-9F2C-F0D3-D29B-76BD6D843A3C}"/>
              </a:ext>
            </a:extLst>
          </p:cNvPr>
          <p:cNvSpPr/>
          <p:nvPr/>
        </p:nvSpPr>
        <p:spPr>
          <a:xfrm>
            <a:off x="3966120" y="48348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B97880A7-C730-1AD4-F7DB-B7417D4EA7B9}"/>
              </a:ext>
            </a:extLst>
          </p:cNvPr>
          <p:cNvSpPr/>
          <p:nvPr/>
        </p:nvSpPr>
        <p:spPr>
          <a:xfrm>
            <a:off x="3231397" y="1600561"/>
            <a:ext cx="95584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변경 계약서 생성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0E3319D7-98FB-181F-3C51-0017C34E6E4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4</a:t>
            </a:r>
            <a:r>
              <a:rPr lang="ko-KR" altLang="en-US" sz="800" dirty="0">
                <a:solidFill>
                  <a:schemeClr val="bg1"/>
                </a:solidFill>
              </a:rPr>
              <a:t>번 변경 계약서 생성 버튼 추가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4F18DF3-FB5B-64E6-60CA-4FE1B6F99C58}"/>
              </a:ext>
            </a:extLst>
          </p:cNvPr>
          <p:cNvSpPr/>
          <p:nvPr/>
        </p:nvSpPr>
        <p:spPr>
          <a:xfrm>
            <a:off x="3268659" y="14760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352885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0532CE-1C55-E196-7462-7077C5CFA4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E231943-AE02-DA49-40EB-FE5B03F27E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357172642"/>
              </p:ext>
            </p:extLst>
          </p:nvPr>
        </p:nvGraphicFramePr>
        <p:xfrm>
          <a:off x="7086600" y="501650"/>
          <a:ext cx="2057401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계약서 관리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계약서 문서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PDF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파일만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첨부 문서 관리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계약과 관련된 첨부 문서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176759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FDD2E4-A542-087C-B90A-7048E388A0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590A04B-52E9-B3C0-52A1-385EBC68645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6BDBB90-2D48-A4AE-0697-55C02B485A9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4B8A763-50EC-12FB-35CD-C30A56546BD9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A96A92A-5961-F572-91C0-4FFDDE1E8B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4229984"/>
              </p:ext>
            </p:extLst>
          </p:nvPr>
        </p:nvGraphicFramePr>
        <p:xfrm>
          <a:off x="182390" y="1138877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16554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5954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015084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A2DF423A-5BDB-679C-1878-DD2EA94B9B2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A17089F-DE3F-7831-D654-0E5311EEC733}"/>
              </a:ext>
            </a:extLst>
          </p:cNvPr>
          <p:cNvSpPr/>
          <p:nvPr/>
        </p:nvSpPr>
        <p:spPr>
          <a:xfrm>
            <a:off x="1311467" y="1736284"/>
            <a:ext cx="5433246" cy="956669"/>
          </a:xfrm>
          <a:prstGeom prst="roundRect">
            <a:avLst>
              <a:gd name="adj" fmla="val 772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D9274143-3326-6545-2D3F-AABA7DB194EE}"/>
              </a:ext>
            </a:extLst>
          </p:cNvPr>
          <p:cNvSpPr/>
          <p:nvPr/>
        </p:nvSpPr>
        <p:spPr>
          <a:xfrm>
            <a:off x="1397112" y="1833720"/>
            <a:ext cx="14894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 첨부 문서 관리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D279528-165C-B2D4-27BF-1228A949DB1D}"/>
              </a:ext>
            </a:extLst>
          </p:cNvPr>
          <p:cNvSpPr/>
          <p:nvPr/>
        </p:nvSpPr>
        <p:spPr>
          <a:xfrm>
            <a:off x="1498340" y="2085003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878E14E-6274-A1FB-EE16-F29A1F8926EA}"/>
              </a:ext>
            </a:extLst>
          </p:cNvPr>
          <p:cNvSpPr/>
          <p:nvPr/>
        </p:nvSpPr>
        <p:spPr>
          <a:xfrm>
            <a:off x="1311467" y="799657"/>
            <a:ext cx="5433246" cy="794431"/>
          </a:xfrm>
          <a:prstGeom prst="roundRect">
            <a:avLst>
              <a:gd name="adj" fmla="val 772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975FC8E-B866-DCF4-7690-8557849276BA}"/>
              </a:ext>
            </a:extLst>
          </p:cNvPr>
          <p:cNvSpPr/>
          <p:nvPr/>
        </p:nvSpPr>
        <p:spPr>
          <a:xfrm>
            <a:off x="1397112" y="8970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계약서 관리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07A3E55B-8A30-1B50-3A42-2789F8D9265C}"/>
              </a:ext>
            </a:extLst>
          </p:cNvPr>
          <p:cNvSpPr/>
          <p:nvPr/>
        </p:nvSpPr>
        <p:spPr>
          <a:xfrm>
            <a:off x="1498339" y="1209542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0263E6C-7602-A5B5-5BA5-26FC92E1F561}"/>
              </a:ext>
            </a:extLst>
          </p:cNvPr>
          <p:cNvSpPr/>
          <p:nvPr/>
        </p:nvSpPr>
        <p:spPr>
          <a:xfrm>
            <a:off x="2378502" y="1208927"/>
            <a:ext cx="418264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PDF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파일만 업로드 가능합니다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81F4146-3ABE-742C-E8D3-72C377FCC2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계약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9826F33-805F-612E-BD10-A15990D067E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F027042E-BA8F-C704-F35F-714B5C5DBBF4}"/>
              </a:ext>
            </a:extLst>
          </p:cNvPr>
          <p:cNvSpPr/>
          <p:nvPr/>
        </p:nvSpPr>
        <p:spPr>
          <a:xfrm>
            <a:off x="1278364" y="18768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CF1E7F80-071D-5CB2-BD89-6355ABA0E8AE}"/>
              </a:ext>
            </a:extLst>
          </p:cNvPr>
          <p:cNvSpPr/>
          <p:nvPr/>
        </p:nvSpPr>
        <p:spPr>
          <a:xfrm>
            <a:off x="1278364" y="94026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362526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84A892-E571-6864-606F-ACC5162883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86DC7B1-4293-259F-260C-E24A543BF9A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계약관리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계약관리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계약 상세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전자결재 팝업</a:t>
            </a:r>
            <a:r>
              <a:rPr lang="en-US" altLang="ko-KR" sz="700" dirty="0">
                <a:solidFill>
                  <a:schemeClr val="tx1"/>
                </a:solidFill>
              </a:rPr>
              <a:t>&gt; </a:t>
            </a:r>
            <a:r>
              <a:rPr lang="ko-KR" altLang="en-US" sz="700" dirty="0">
                <a:solidFill>
                  <a:schemeClr val="tx1"/>
                </a:solidFill>
              </a:rPr>
              <a:t>문서 상세</a:t>
            </a:r>
            <a:r>
              <a:rPr lang="en-US" altLang="ko-KR" sz="700" dirty="0">
                <a:solidFill>
                  <a:schemeClr val="tx1"/>
                </a:solidFill>
              </a:rPr>
              <a:t>_</a:t>
            </a:r>
            <a:r>
              <a:rPr lang="ko-KR" altLang="en-US" sz="700" dirty="0">
                <a:solidFill>
                  <a:schemeClr val="tx1"/>
                </a:solidFill>
              </a:rPr>
              <a:t>계약서 팝업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20249AB-8552-6F97-1F87-89315BE4819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계약서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27D1C0B-62BC-84E0-30E7-2D10B533FD2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28094374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인쇄 시에는 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라인 제거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34994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계약서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계약서 관리에 등록된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PDF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7EFF6D1-6701-11F2-EED9-0AAC50CFF2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911DA40-CAEE-FA90-3F6B-B2A6AAB74B2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87C57C9-EDE0-9B5D-D19E-4691A0067E5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EE14C7D-11B3-9874-8FE9-02BD5F835A7F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4F8A272-F693-6709-480C-48500C38F9B2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4F91626-483B-D5A0-2116-121928794DC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DC5A5EC-1F17-22E3-AD14-CB01E26683FC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66A86339-E6FB-E422-5D61-2EABC4BD5B4D}"/>
              </a:ext>
            </a:extLst>
          </p:cNvPr>
          <p:cNvSpPr/>
          <p:nvPr/>
        </p:nvSpPr>
        <p:spPr>
          <a:xfrm>
            <a:off x="4730741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28AD574-40CB-EFF3-B3BC-8C4B29023890}"/>
              </a:ext>
            </a:extLst>
          </p:cNvPr>
          <p:cNvSpPr/>
          <p:nvPr/>
        </p:nvSpPr>
        <p:spPr>
          <a:xfrm>
            <a:off x="4730741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45D9FC0-BF57-744B-14D1-B3B25BB2BE17}"/>
              </a:ext>
            </a:extLst>
          </p:cNvPr>
          <p:cNvSpPr/>
          <p:nvPr/>
        </p:nvSpPr>
        <p:spPr>
          <a:xfrm>
            <a:off x="516126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AAC48E6-1FFA-D8E8-F5C1-E10599C5E1A0}"/>
              </a:ext>
            </a:extLst>
          </p:cNvPr>
          <p:cNvSpPr/>
          <p:nvPr/>
        </p:nvSpPr>
        <p:spPr>
          <a:xfrm>
            <a:off x="516126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58E41BE-4D2B-0C58-E229-7AC3E17A9242}"/>
              </a:ext>
            </a:extLst>
          </p:cNvPr>
          <p:cNvSpPr/>
          <p:nvPr/>
        </p:nvSpPr>
        <p:spPr>
          <a:xfrm>
            <a:off x="4730741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A6E58C0-ABE8-0C81-DBC8-9367D868D265}"/>
              </a:ext>
            </a:extLst>
          </p:cNvPr>
          <p:cNvSpPr/>
          <p:nvPr/>
        </p:nvSpPr>
        <p:spPr>
          <a:xfrm>
            <a:off x="516126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784F052C-01CA-AB41-5377-7CA1CAF11F2B}"/>
              </a:ext>
            </a:extLst>
          </p:cNvPr>
          <p:cNvSpPr/>
          <p:nvPr/>
        </p:nvSpPr>
        <p:spPr>
          <a:xfrm>
            <a:off x="455182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FFAC02C-2698-5856-04EE-5C2ED24D11B0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계약서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718B592-3452-802C-5975-B5A46EF41A53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42D5461-C58D-F34B-5671-4E88C8FC3EF5}"/>
              </a:ext>
            </a:extLst>
          </p:cNvPr>
          <p:cNvSpPr/>
          <p:nvPr/>
        </p:nvSpPr>
        <p:spPr>
          <a:xfrm>
            <a:off x="1450737" y="2067184"/>
            <a:ext cx="4141048" cy="405076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F6CE7B79-071D-6842-0BF7-31A5DDC15557}"/>
              </a:ext>
            </a:extLst>
          </p:cNvPr>
          <p:cNvSpPr/>
          <p:nvPr/>
        </p:nvSpPr>
        <p:spPr>
          <a:xfrm>
            <a:off x="26237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02999668-E5A1-CC5C-2A7F-85B42AB55C76}"/>
              </a:ext>
            </a:extLst>
          </p:cNvPr>
          <p:cNvSpPr/>
          <p:nvPr/>
        </p:nvSpPr>
        <p:spPr>
          <a:xfrm>
            <a:off x="20403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FD53A861-A36D-BB96-28D6-D98F75FCC7FA}"/>
              </a:ext>
            </a:extLst>
          </p:cNvPr>
          <p:cNvSpPr/>
          <p:nvPr/>
        </p:nvSpPr>
        <p:spPr>
          <a:xfrm>
            <a:off x="3207079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AD0FAB2-E843-1230-EFB5-8B04BBAB7805}"/>
              </a:ext>
            </a:extLst>
          </p:cNvPr>
          <p:cNvSpPr/>
          <p:nvPr/>
        </p:nvSpPr>
        <p:spPr>
          <a:xfrm>
            <a:off x="1450732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80EB8D0A-9B6D-0D2C-BEC2-D487CDE87886}"/>
              </a:ext>
            </a:extLst>
          </p:cNvPr>
          <p:cNvSpPr/>
          <p:nvPr/>
        </p:nvSpPr>
        <p:spPr>
          <a:xfrm>
            <a:off x="1376433" y="2058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9048912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7AED2E-175A-AD32-9B3F-771010C96A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05561BB-7DF2-4939-9160-53A017730D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인수인계보고서관리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A3323A-A617-1216-A826-3EE0620BCAA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인수인계보고서관리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8830B85-9340-B082-23D5-8E5239D5721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45593717"/>
              </p:ext>
            </p:extLst>
          </p:nvPr>
        </p:nvGraphicFramePr>
        <p:xfrm>
          <a:off x="7086600" y="501650"/>
          <a:ext cx="2057400" cy="44617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계약완료 시 인수인계보고서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1441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계약담당자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계약담당자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계약시작일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계약시작일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FB074F5-4708-24A0-E0F5-AE2AF760C98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9577B19-1358-6837-6737-2615B7A89A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C6D2571-D737-14E7-E96A-ED72B435D66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9A92477-EF11-7DAF-7097-5758BBF7818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E6A1C63-BC0D-61B4-E9AC-1FA08072F3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2E26281-3691-E90A-6CFA-ECCBB17E7E0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E34CDA2-74D6-B295-BCF0-B54CDB7B86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99AF97A-9DC5-4873-2EA6-063E1DEC77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7CE0893-29B8-A791-4D41-4DDE215792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829B884-84BE-405D-D0E7-A0B6D939D09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FC69F15-85BC-E0E2-3DF0-6D23A23DE7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526D84B-D3D7-9B24-B807-0DBBD4F9E04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0B00E1F-2ECB-217B-E6DB-33EF9C75B7B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14D08BA-AA8C-8271-B480-E1096739D5E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D35DEA5-E91C-0502-39C8-DB6E229B479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56F9D6B-2B73-67AE-FD20-6057D6CEB86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A35FA8F-F5DA-D9FE-3042-49B5B12841C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885FE1A-911C-E7A7-50C9-AC52D107DD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9811FFE-A586-4473-D4BA-DFE87DD5C8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인수인계보고서관리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C779E58-25FF-0804-E48D-894B3102FAB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인수인계 정보를 관리합니다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F457A0F-4685-93B0-0258-4AC4BFEF053C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AB5F32BA-C9D2-B2A0-BFDB-E1718B0E40F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056F0DDF-05D4-A119-DB48-A225630047A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97DF8FF-D936-09AB-649E-748D7F0F5ABA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F24BCB0C-221B-9BC3-AE7E-F4B573C24563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B57413E-D70C-2C6E-E07E-DB27EBDE5DCC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B214E3A5-BF60-4E7D-49AE-707D7AABBC88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F02C192B-C22C-726D-0F4C-27AE682556CD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3996456-EC05-6DB3-2F5F-ADDF9A5D9BB4}"/>
              </a:ext>
            </a:extLst>
          </p:cNvPr>
          <p:cNvSpPr/>
          <p:nvPr/>
        </p:nvSpPr>
        <p:spPr>
          <a:xfrm>
            <a:off x="327795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4" name="Picture 2" descr="C:\Users\t-dantay\Documents\First24\calendar1.png">
            <a:extLst>
              <a:ext uri="{FF2B5EF4-FFF2-40B4-BE49-F238E27FC236}">
                <a16:creationId xmlns:a16="http://schemas.microsoft.com/office/drawing/2014/main" id="{A9660124-1905-74AA-C9DC-0A58185083D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23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BF501C8-BB71-0A50-B1D7-B10C07B7EA7F}"/>
              </a:ext>
            </a:extLst>
          </p:cNvPr>
          <p:cNvSpPr/>
          <p:nvPr/>
        </p:nvSpPr>
        <p:spPr>
          <a:xfrm>
            <a:off x="502858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DC335DE6-AD0F-A6FB-3B4E-712CC1F1E30F}"/>
              </a:ext>
            </a:extLst>
          </p:cNvPr>
          <p:cNvSpPr/>
          <p:nvPr/>
        </p:nvSpPr>
        <p:spPr>
          <a:xfrm>
            <a:off x="608583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73116680-610B-792D-4E13-91F18280B834}"/>
              </a:ext>
            </a:extLst>
          </p:cNvPr>
          <p:cNvSpPr/>
          <p:nvPr/>
        </p:nvSpPr>
        <p:spPr>
          <a:xfrm>
            <a:off x="64292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B6FFF81-5C97-E94A-7055-17A40E2AABDE}"/>
              </a:ext>
            </a:extLst>
          </p:cNvPr>
          <p:cNvSpPr/>
          <p:nvPr/>
        </p:nvSpPr>
        <p:spPr>
          <a:xfrm>
            <a:off x="5402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30109CEF-A97D-C260-DF2D-479F193E5F27}"/>
              </a:ext>
            </a:extLst>
          </p:cNvPr>
          <p:cNvSpPr/>
          <p:nvPr/>
        </p:nvSpPr>
        <p:spPr>
          <a:xfrm>
            <a:off x="574628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30DEBF03-D4C3-867F-789A-F7201E894B06}"/>
              </a:ext>
            </a:extLst>
          </p:cNvPr>
          <p:cNvSpPr/>
          <p:nvPr/>
        </p:nvSpPr>
        <p:spPr>
          <a:xfrm>
            <a:off x="458755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57C10F81-BBD9-6A8A-0D33-C332E5E2E5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5249829"/>
              </p:ext>
            </p:extLst>
          </p:nvPr>
        </p:nvGraphicFramePr>
        <p:xfrm>
          <a:off x="1308713" y="3186041"/>
          <a:ext cx="5436000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09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3395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3395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33955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33955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33955">
                  <a:extLst>
                    <a:ext uri="{9D8B030D-6E8A-4147-A177-3AD203B41FA5}">
                      <a16:colId xmlns:a16="http://schemas.microsoft.com/office/drawing/2014/main" val="1192753769"/>
                    </a:ext>
                  </a:extLst>
                </a:gridCol>
                <a:gridCol w="378820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540032">
                  <a:extLst>
                    <a:ext uri="{9D8B030D-6E8A-4147-A177-3AD203B41FA5}">
                      <a16:colId xmlns:a16="http://schemas.microsoft.com/office/drawing/2014/main" val="1326590581"/>
                    </a:ext>
                  </a:extLst>
                </a:gridCol>
                <a:gridCol w="558488">
                  <a:extLst>
                    <a:ext uri="{9D8B030D-6E8A-4147-A177-3AD203B41FA5}">
                      <a16:colId xmlns:a16="http://schemas.microsoft.com/office/drawing/2014/main" val="3561233505"/>
                    </a:ext>
                  </a:extLst>
                </a:gridCol>
                <a:gridCol w="533955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533955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개소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계약금액</a:t>
                      </a:r>
                      <a:b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인수인계대기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인수인계완료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인수인계대기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인수인계완료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인수인계대기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2025-12-12~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인수인계대기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8C5F7067-DD8B-AE2C-3E35-6098AE48EE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0672985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50256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5954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015084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45CE67C0-D198-3002-A9F9-D6ACA2E2502C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BD8E28B-03D0-C739-6ECD-DF183DB6DA9F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6CD9DB4-C730-1DAA-3AD9-72FF0A6F9983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인수인계보고서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25C49874-FDDA-5FD5-3445-1A9DBEE88D9F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72B790E-EE13-F664-64D4-C4CF34ACF442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4638C24-1432-5051-F1CE-2EC94D8A7CF3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인수인계대기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0E52AF79-7E76-1D42-9C11-2CE942770A9A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8277CB9-9BEB-E632-1D55-3EBA0FED8A07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182F2C7-D909-39CD-3858-37FDB26AAD0D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인수인계완료</a:t>
            </a:r>
          </a:p>
        </p:txBody>
      </p:sp>
      <p:pic>
        <p:nvPicPr>
          <p:cNvPr id="49" name="그래픽 48" descr="연필">
            <a:extLst>
              <a:ext uri="{FF2B5EF4-FFF2-40B4-BE49-F238E27FC236}">
                <a16:creationId xmlns:a16="http://schemas.microsoft.com/office/drawing/2014/main" id="{A1B07203-6397-6B06-CFE5-A7500CB496B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33155" y="3562243"/>
            <a:ext cx="98363" cy="98363"/>
          </a:xfrm>
          <a:prstGeom prst="rect">
            <a:avLst/>
          </a:prstGeom>
        </p:spPr>
      </p:pic>
      <p:sp>
        <p:nvSpPr>
          <p:cNvPr id="50" name="타원 49">
            <a:extLst>
              <a:ext uri="{FF2B5EF4-FFF2-40B4-BE49-F238E27FC236}">
                <a16:creationId xmlns:a16="http://schemas.microsoft.com/office/drawing/2014/main" id="{3844FA2A-4EC6-8B24-39FF-407E488633C7}"/>
              </a:ext>
            </a:extLst>
          </p:cNvPr>
          <p:cNvSpPr/>
          <p:nvPr/>
        </p:nvSpPr>
        <p:spPr>
          <a:xfrm>
            <a:off x="433402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F74DF9CB-C5AA-7CB0-B031-37503E2C7528}"/>
              </a:ext>
            </a:extLst>
          </p:cNvPr>
          <p:cNvSpPr/>
          <p:nvPr/>
        </p:nvSpPr>
        <p:spPr>
          <a:xfrm>
            <a:off x="4970525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B01D3907-44C9-7D7D-D811-6B61BC620C7A}"/>
              </a:ext>
            </a:extLst>
          </p:cNvPr>
          <p:cNvSpPr/>
          <p:nvPr/>
        </p:nvSpPr>
        <p:spPr>
          <a:xfrm>
            <a:off x="5607026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6" name="타원 65">
            <a:extLst>
              <a:ext uri="{FF2B5EF4-FFF2-40B4-BE49-F238E27FC236}">
                <a16:creationId xmlns:a16="http://schemas.microsoft.com/office/drawing/2014/main" id="{E71F2820-4AF2-3474-4DB1-041B22D935B5}"/>
              </a:ext>
            </a:extLst>
          </p:cNvPr>
          <p:cNvSpPr/>
          <p:nvPr/>
        </p:nvSpPr>
        <p:spPr>
          <a:xfrm>
            <a:off x="622743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B1A5713D-DA3D-6A79-EF91-2D0625E50998}"/>
              </a:ext>
            </a:extLst>
          </p:cNvPr>
          <p:cNvSpPr/>
          <p:nvPr/>
        </p:nvSpPr>
        <p:spPr>
          <a:xfrm>
            <a:off x="3713612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164280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351219-2A1A-5C55-3F48-0D2965F290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59A3B6D-9713-5A5B-ADE9-11DDDB37A2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인수인계보고서관리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인수인계보고서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FCFFC2B-0069-0041-A37A-131F9ED880A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인수인계보고서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24CAAB6-B432-6B26-E452-C48C7B5297B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2A206C-5DE5-1B17-8B25-061D3E3BF4E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0BCC746-56F1-2F5C-B9D2-BDDC2EE6D2E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2607736-A9F7-7575-D01A-E328E72CC83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B6DE8A7-6CDA-ADA0-4DE0-AA10A05364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538020E-986F-63E2-F4BF-087F6B7074C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CB02124-10B1-0DC3-1221-961AC4BC77C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5873323-CA03-F84D-977D-3CC5D0D5605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E46B8C0-89C0-649D-8A08-33B98E0FBB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0501D22-B552-79A8-AB15-860E32D644F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FCCD5F5-3EEF-BD96-80CC-EEDB1AD63FC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85FAE5A-FBA2-E050-21EE-24A3580556FB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1AEB782-1AED-F1DB-1421-6B7815B8DA1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0FC3E4F-F7AE-07DD-5AAB-65F7397BB18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8C75A82-0EF7-CE0B-604E-92A4639DE5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E60EEF-F043-A728-3F88-E62C511E2AD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B318774-FA17-437C-F6E6-7F61A07E658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FB29B97-7B56-B1B8-1C48-967844182E4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F7C3F18C-A86C-1562-64F1-29E1DBE37D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9669564"/>
              </p:ext>
            </p:extLst>
          </p:nvPr>
        </p:nvGraphicFramePr>
        <p:xfrm>
          <a:off x="182390" y="1483843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72629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5954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015084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323E2DE1-69F2-4A8E-FB5B-BCF8398012A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6119016-2554-30F8-5C00-AC466CE483F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인수인계보고서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A225B95-3BF9-83A7-48A9-61C87A94B83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인수인계 정보를 등록하고 관리합니다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BF3DDD4C-9CCD-4666-35CA-B7C9B0B772B5}"/>
              </a:ext>
            </a:extLst>
          </p:cNvPr>
          <p:cNvSpPr/>
          <p:nvPr/>
        </p:nvSpPr>
        <p:spPr>
          <a:xfrm>
            <a:off x="1311467" y="1903767"/>
            <a:ext cx="5433246" cy="3352708"/>
          </a:xfrm>
          <a:prstGeom prst="roundRect">
            <a:avLst>
              <a:gd name="adj" fmla="val 24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3AC5657-2B57-2D78-06C8-885ACCD4C5CA}"/>
              </a:ext>
            </a:extLst>
          </p:cNvPr>
          <p:cNvSpPr/>
          <p:nvPr/>
        </p:nvSpPr>
        <p:spPr>
          <a:xfrm>
            <a:off x="1397112" y="200120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인수인계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D430861-A30F-6D9F-6463-32FC811F025F}"/>
              </a:ext>
            </a:extLst>
          </p:cNvPr>
          <p:cNvSpPr/>
          <p:nvPr/>
        </p:nvSpPr>
        <p:spPr>
          <a:xfrm>
            <a:off x="1498340" y="481013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BD44025-B77F-0B68-4499-5D0D3AB88D61}"/>
              </a:ext>
            </a:extLst>
          </p:cNvPr>
          <p:cNvSpPr/>
          <p:nvPr/>
        </p:nvSpPr>
        <p:spPr>
          <a:xfrm>
            <a:off x="1498340" y="45697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PM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58E66B2-3BB6-F311-0F27-1F1531C4E40C}"/>
              </a:ext>
            </a:extLst>
          </p:cNvPr>
          <p:cNvSpPr/>
          <p:nvPr/>
        </p:nvSpPr>
        <p:spPr>
          <a:xfrm>
            <a:off x="405502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3CD9488-EA00-F093-81DF-3E85146F3D4A}"/>
              </a:ext>
            </a:extLst>
          </p:cNvPr>
          <p:cNvSpPr/>
          <p:nvPr/>
        </p:nvSpPr>
        <p:spPr>
          <a:xfrm>
            <a:off x="405502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계약담당자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239B722-370D-6B8E-F01C-E251AE972299}"/>
              </a:ext>
            </a:extLst>
          </p:cNvPr>
          <p:cNvSpPr/>
          <p:nvPr/>
        </p:nvSpPr>
        <p:spPr>
          <a:xfrm>
            <a:off x="1498340" y="25331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DCBECD8-1A02-2CAF-6103-C991FEDFDEB1}"/>
              </a:ext>
            </a:extLst>
          </p:cNvPr>
          <p:cNvSpPr/>
          <p:nvPr/>
        </p:nvSpPr>
        <p:spPr>
          <a:xfrm>
            <a:off x="1498340" y="2292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보고서번호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F1FC773-5B62-1935-C52A-C443FCEE1719}"/>
              </a:ext>
            </a:extLst>
          </p:cNvPr>
          <p:cNvSpPr/>
          <p:nvPr/>
        </p:nvSpPr>
        <p:spPr>
          <a:xfrm>
            <a:off x="1498339" y="419255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2026-01-01 ~ 2026-12-10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E65DD70-FA23-C17D-48CA-F457395F3A6B}"/>
              </a:ext>
            </a:extLst>
          </p:cNvPr>
          <p:cNvSpPr/>
          <p:nvPr/>
        </p:nvSpPr>
        <p:spPr>
          <a:xfrm>
            <a:off x="1498339" y="395218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계약기간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48C8965-B8AB-7DA5-5956-08CE3FBB3AEB}"/>
              </a:ext>
            </a:extLst>
          </p:cNvPr>
          <p:cNvSpPr/>
          <p:nvPr/>
        </p:nvSpPr>
        <p:spPr>
          <a:xfrm>
            <a:off x="4055020" y="366055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232F0A0-CFB4-5F9C-CF73-A6D18948F97C}"/>
              </a:ext>
            </a:extLst>
          </p:cNvPr>
          <p:cNvSpPr/>
          <p:nvPr/>
        </p:nvSpPr>
        <p:spPr>
          <a:xfrm>
            <a:off x="4055020" y="34201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개소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2A56CA1-6030-B118-0A4C-6D2F8BF113C6}"/>
              </a:ext>
            </a:extLst>
          </p:cNvPr>
          <p:cNvSpPr/>
          <p:nvPr/>
        </p:nvSpPr>
        <p:spPr>
          <a:xfrm>
            <a:off x="1498339" y="364943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6520CEF-543D-09CB-AAE2-526F6246E56F}"/>
              </a:ext>
            </a:extLst>
          </p:cNvPr>
          <p:cNvSpPr/>
          <p:nvPr/>
        </p:nvSpPr>
        <p:spPr>
          <a:xfrm>
            <a:off x="1498339" y="340907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계약일자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1B14A6B-A423-2E3B-D517-7AA44736B218}"/>
              </a:ext>
            </a:extLst>
          </p:cNvPr>
          <p:cNvSpPr/>
          <p:nvPr/>
        </p:nvSpPr>
        <p:spPr>
          <a:xfrm>
            <a:off x="4055020" y="310326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7AE93CA-B32E-D9F0-12E4-E69B4B1DA6C0}"/>
              </a:ext>
            </a:extLst>
          </p:cNvPr>
          <p:cNvSpPr/>
          <p:nvPr/>
        </p:nvSpPr>
        <p:spPr>
          <a:xfrm>
            <a:off x="4055020" y="28629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491BE77-C3DB-0250-9D7E-0D6E14379B47}"/>
              </a:ext>
            </a:extLst>
          </p:cNvPr>
          <p:cNvSpPr/>
          <p:nvPr/>
        </p:nvSpPr>
        <p:spPr>
          <a:xfrm>
            <a:off x="4055020" y="41891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DDBEC66-72E1-AAF3-20FF-5B12026B5895}"/>
              </a:ext>
            </a:extLst>
          </p:cNvPr>
          <p:cNvSpPr/>
          <p:nvPr/>
        </p:nvSpPr>
        <p:spPr>
          <a:xfrm>
            <a:off x="4055020" y="39487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계약금액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8862CCE-BCDE-D231-5F6E-FE93B6280F68}"/>
              </a:ext>
            </a:extLst>
          </p:cNvPr>
          <p:cNvSpPr/>
          <p:nvPr/>
        </p:nvSpPr>
        <p:spPr>
          <a:xfrm>
            <a:off x="1500520" y="310326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CF44DEB-8087-5F17-0FBA-CD8E2165124A}"/>
              </a:ext>
            </a:extLst>
          </p:cNvPr>
          <p:cNvSpPr/>
          <p:nvPr/>
        </p:nvSpPr>
        <p:spPr>
          <a:xfrm>
            <a:off x="1500520" y="28629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766AD41-CF48-A451-B277-182A4009460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CD7F4949-A898-24A7-6FE6-7C7B43DDFD6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전자결재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8613C70C-89FE-E5A4-70BD-A444EF0BA81E}"/>
              </a:ext>
            </a:extLst>
          </p:cNvPr>
          <p:cNvSpPr/>
          <p:nvPr/>
        </p:nvSpPr>
        <p:spPr>
          <a:xfrm>
            <a:off x="3976586" y="1600561"/>
            <a:ext cx="106314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인수인계보고서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444CA0A-2BF5-810C-E8B5-B2C7F722746C}"/>
              </a:ext>
            </a:extLst>
          </p:cNvPr>
          <p:cNvSpPr/>
          <p:nvPr/>
        </p:nvSpPr>
        <p:spPr>
          <a:xfrm>
            <a:off x="4055020" y="480728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인수인계대기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D9F6B12-087D-DAD2-8A05-4EC82BB9433B}"/>
              </a:ext>
            </a:extLst>
          </p:cNvPr>
          <p:cNvSpPr/>
          <p:nvPr/>
        </p:nvSpPr>
        <p:spPr>
          <a:xfrm>
            <a:off x="4055020" y="45669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A22E4B17-D55E-1EF5-BF41-16A3920629B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58833333"/>
              </p:ext>
            </p:extLst>
          </p:nvPr>
        </p:nvGraphicFramePr>
        <p:xfrm>
          <a:off x="7086600" y="501650"/>
          <a:ext cx="2057400" cy="38216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계약완료 시 인수인계보고서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800627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인수인계보고서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결재선에 공사담당자 모두와 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87892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상태로 있다가 승인 완료 시에만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762222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공사담당자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 중복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9092791"/>
                  </a:ext>
                </a:extLst>
              </a:tr>
            </a:tbl>
          </a:graphicData>
        </a:graphic>
      </p:graphicFrame>
      <p:sp>
        <p:nvSpPr>
          <p:cNvPr id="39" name="타원 38">
            <a:extLst>
              <a:ext uri="{FF2B5EF4-FFF2-40B4-BE49-F238E27FC236}">
                <a16:creationId xmlns:a16="http://schemas.microsoft.com/office/drawing/2014/main" id="{E520AEE1-D5A1-82AA-E3A0-7C6AFE818064}"/>
              </a:ext>
            </a:extLst>
          </p:cNvPr>
          <p:cNvSpPr/>
          <p:nvPr/>
        </p:nvSpPr>
        <p:spPr>
          <a:xfrm>
            <a:off x="4047806" y="14760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C9BCAC7-E545-F0B6-83B1-5FF95A269DA8}"/>
              </a:ext>
            </a:extLst>
          </p:cNvPr>
          <p:cNvSpPr/>
          <p:nvPr/>
        </p:nvSpPr>
        <p:spPr>
          <a:xfrm>
            <a:off x="5170164" y="14760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F03248A4-5F96-D66D-512C-B3EF51E04A5F}"/>
              </a:ext>
            </a:extLst>
          </p:cNvPr>
          <p:cNvSpPr/>
          <p:nvPr/>
        </p:nvSpPr>
        <p:spPr>
          <a:xfrm>
            <a:off x="3949002" y="48521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486B57B1-5DFE-2B38-53AA-D08819476BAE}"/>
              </a:ext>
            </a:extLst>
          </p:cNvPr>
          <p:cNvSpPr/>
          <p:nvPr/>
        </p:nvSpPr>
        <p:spPr>
          <a:xfrm>
            <a:off x="1392321" y="48429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963D555-6218-E2DE-A56E-A331FEE03CD3}"/>
              </a:ext>
            </a:extLst>
          </p:cNvPr>
          <p:cNvSpPr/>
          <p:nvPr/>
        </p:nvSpPr>
        <p:spPr>
          <a:xfrm>
            <a:off x="1311467" y="5401662"/>
            <a:ext cx="5433246" cy="1033906"/>
          </a:xfrm>
          <a:prstGeom prst="roundRect">
            <a:avLst>
              <a:gd name="adj" fmla="val 993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D7ABFF7-7EFB-3BE7-BA89-EE374377065D}"/>
              </a:ext>
            </a:extLst>
          </p:cNvPr>
          <p:cNvSpPr/>
          <p:nvPr/>
        </p:nvSpPr>
        <p:spPr>
          <a:xfrm>
            <a:off x="1397112" y="549909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공사담당자</a:t>
            </a: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256A0084-2384-AC82-EEBF-6800484B15E1}"/>
              </a:ext>
            </a:extLst>
          </p:cNvPr>
          <p:cNvGrpSpPr/>
          <p:nvPr/>
        </p:nvGrpSpPr>
        <p:grpSpPr>
          <a:xfrm rot="2700000">
            <a:off x="6312701" y="6049495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A351267A-4CA8-6C27-D353-86D453F47FC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530D1851-A721-76A5-64C3-EFBD61456F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3563A513-D15A-92A5-A33D-1BE56306D2A2}"/>
              </a:ext>
            </a:extLst>
          </p:cNvPr>
          <p:cNvSpPr/>
          <p:nvPr/>
        </p:nvSpPr>
        <p:spPr>
          <a:xfrm>
            <a:off x="6164104" y="581144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4C6BD5B-012F-46BF-6183-47C23F07FDB5}"/>
              </a:ext>
            </a:extLst>
          </p:cNvPr>
          <p:cNvSpPr/>
          <p:nvPr/>
        </p:nvSpPr>
        <p:spPr>
          <a:xfrm>
            <a:off x="1498340" y="6021880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ECFFDD4-DF9F-B814-E80B-7D6CE2EFAC47}"/>
              </a:ext>
            </a:extLst>
          </p:cNvPr>
          <p:cNvSpPr/>
          <p:nvPr/>
        </p:nvSpPr>
        <p:spPr>
          <a:xfrm>
            <a:off x="1835128" y="5780894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공사담당자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CF17F26-A914-80F9-17B1-9E922CD8A7A5}"/>
              </a:ext>
            </a:extLst>
          </p:cNvPr>
          <p:cNvSpPr/>
          <p:nvPr/>
        </p:nvSpPr>
        <p:spPr>
          <a:xfrm>
            <a:off x="1840273" y="6021258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이름 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5DD7248-C20F-D6BB-3DA3-54F5AE8825D3}"/>
              </a:ext>
            </a:extLst>
          </p:cNvPr>
          <p:cNvSpPr/>
          <p:nvPr/>
        </p:nvSpPr>
        <p:spPr>
          <a:xfrm>
            <a:off x="3308035" y="5780894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미이행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사유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CA63EFB-DFEA-DB0F-BF52-520CB44D8BF0}"/>
              </a:ext>
            </a:extLst>
          </p:cNvPr>
          <p:cNvSpPr/>
          <p:nvPr/>
        </p:nvSpPr>
        <p:spPr>
          <a:xfrm>
            <a:off x="3298830" y="6021258"/>
            <a:ext cx="292497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DDF2A1B4-1D4E-F5E1-A18A-C3B40891A691}"/>
              </a:ext>
            </a:extLst>
          </p:cNvPr>
          <p:cNvSpPr/>
          <p:nvPr/>
        </p:nvSpPr>
        <p:spPr>
          <a:xfrm>
            <a:off x="1322317" y="55357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7961854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B112FF-52A7-2E8A-A75B-F11F2F4319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4CF4CFC-2709-741B-47C0-FB889A471E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25632782"/>
              </p:ext>
            </p:extLst>
          </p:nvPr>
        </p:nvGraphicFramePr>
        <p:xfrm>
          <a:off x="7086600" y="501650"/>
          <a:ext cx="2057400" cy="174042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ITEM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시 등록한 견적 정보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(3-1)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포함일 경우에만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장비 외 실행금액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견적 시 등록한 공과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2D8DEA-244F-1709-F134-ED45ACB4AC0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5245F06-3FF7-8B8E-19E5-D450642CF14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D8753F1-20F3-9910-4894-57091F53B39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57776EF-CE2C-CEA5-3ED1-1BA00D5B1D9F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DAE11CEC-EE25-0B09-ED6E-2B124DC5E2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690702"/>
              </p:ext>
            </p:extLst>
          </p:nvPr>
        </p:nvGraphicFramePr>
        <p:xfrm>
          <a:off x="182390" y="1138877"/>
          <a:ext cx="872399" cy="2770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231593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5954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인수인계보고서관리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015084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F47D366-D88A-CD50-75FC-405C11E9DA5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A6EA9F10-92AE-B924-CD0D-986741664E59}"/>
              </a:ext>
            </a:extLst>
          </p:cNvPr>
          <p:cNvSpPr/>
          <p:nvPr/>
        </p:nvSpPr>
        <p:spPr>
          <a:xfrm>
            <a:off x="1311467" y="2278536"/>
            <a:ext cx="5433246" cy="2556935"/>
          </a:xfrm>
          <a:prstGeom prst="roundRect">
            <a:avLst>
              <a:gd name="adj" fmla="val 347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DACFF45-9DAB-E4D1-B780-082A8A085BA9}"/>
              </a:ext>
            </a:extLst>
          </p:cNvPr>
          <p:cNvSpPr/>
          <p:nvPr/>
        </p:nvSpPr>
        <p:spPr>
          <a:xfrm>
            <a:off x="1397112" y="237597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상세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5727569-9488-50B0-AE89-2C8F5D81515E}"/>
              </a:ext>
            </a:extLst>
          </p:cNvPr>
          <p:cNvSpPr/>
          <p:nvPr/>
        </p:nvSpPr>
        <p:spPr>
          <a:xfrm>
            <a:off x="1498339" y="3498140"/>
            <a:ext cx="507078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운반비       고소작업대      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공과명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47DB851-EA26-BC9D-30C1-3759E46415F9}"/>
              </a:ext>
            </a:extLst>
          </p:cNvPr>
          <p:cNvSpPr/>
          <p:nvPr/>
        </p:nvSpPr>
        <p:spPr>
          <a:xfrm>
            <a:off x="1498340" y="32577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장비 외 실행금액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4744AB8-0983-D266-A2A5-8A043BCF2B96}"/>
              </a:ext>
            </a:extLst>
          </p:cNvPr>
          <p:cNvSpPr/>
          <p:nvPr/>
        </p:nvSpPr>
        <p:spPr>
          <a:xfrm>
            <a:off x="4055020" y="2907907"/>
            <a:ext cx="10401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 미포함     포함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EA95DC3-8C3D-8C1D-1A7D-1CF9BDCD7EC7}"/>
              </a:ext>
            </a:extLst>
          </p:cNvPr>
          <p:cNvSpPr/>
          <p:nvPr/>
        </p:nvSpPr>
        <p:spPr>
          <a:xfrm>
            <a:off x="4055020" y="26675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도장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&amp;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코킹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유무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6C1B77D-3E15-2CAB-0F1A-36C4105EB435}"/>
              </a:ext>
            </a:extLst>
          </p:cNvPr>
          <p:cNvSpPr/>
          <p:nvPr/>
        </p:nvSpPr>
        <p:spPr>
          <a:xfrm>
            <a:off x="1498340" y="2907907"/>
            <a:ext cx="10401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미포함     포함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C5D8B43-FFD4-B2D9-E1FC-A394B3FE2D85}"/>
              </a:ext>
            </a:extLst>
          </p:cNvPr>
          <p:cNvSpPr/>
          <p:nvPr/>
        </p:nvSpPr>
        <p:spPr>
          <a:xfrm>
            <a:off x="1498340" y="26675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차 배관 유무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E98DC24-560F-F697-579B-EF69A05F4233}"/>
              </a:ext>
            </a:extLst>
          </p:cNvPr>
          <p:cNvSpPr/>
          <p:nvPr/>
        </p:nvSpPr>
        <p:spPr>
          <a:xfrm>
            <a:off x="1497344" y="4082752"/>
            <a:ext cx="5071777" cy="5375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A2A89B8-00C8-35AA-ED50-DB7A9541C6D8}"/>
              </a:ext>
            </a:extLst>
          </p:cNvPr>
          <p:cNvSpPr/>
          <p:nvPr/>
        </p:nvSpPr>
        <p:spPr>
          <a:xfrm>
            <a:off x="1497345" y="384238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특이사항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0663541-A767-85D7-3777-C4181112CFBC}"/>
              </a:ext>
            </a:extLst>
          </p:cNvPr>
          <p:cNvSpPr/>
          <p:nvPr/>
        </p:nvSpPr>
        <p:spPr>
          <a:xfrm>
            <a:off x="1311467" y="823487"/>
            <a:ext cx="5433246" cy="1334144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20F4FE8-F5EA-4788-9879-4CE309725093}"/>
              </a:ext>
            </a:extLst>
          </p:cNvPr>
          <p:cNvSpPr/>
          <p:nvPr/>
        </p:nvSpPr>
        <p:spPr>
          <a:xfrm>
            <a:off x="1397112" y="9209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ITEM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4AE6BA30-7797-2464-7A97-02D9BD1CC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4312710"/>
              </p:ext>
            </p:extLst>
          </p:nvPr>
        </p:nvGraphicFramePr>
        <p:xfrm>
          <a:off x="1498339" y="1186475"/>
          <a:ext cx="5070784" cy="759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7696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1267696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1267696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1267696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</a:tblGrid>
              <a:tr h="24985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469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69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79B32369-CA09-284E-CD90-F6D24290113A}"/>
              </a:ext>
            </a:extLst>
          </p:cNvPr>
          <p:cNvSpPr/>
          <p:nvPr/>
        </p:nvSpPr>
        <p:spPr>
          <a:xfrm>
            <a:off x="6112252" y="4410929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7EEC137-13CA-7B31-FC73-0541E264EFD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계약관리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인수인계보고서관리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인수인계보고서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42A508F-8DC3-C9D7-58AC-EC623DF0A4F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인수인계보고서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783F8E0-9DB2-E721-04B6-50113D021B5E}"/>
              </a:ext>
            </a:extLst>
          </p:cNvPr>
          <p:cNvSpPr/>
          <p:nvPr/>
        </p:nvSpPr>
        <p:spPr>
          <a:xfrm>
            <a:off x="1348747" y="11381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3C9FB0B-677A-75CB-B4B1-0DFA63884E56}"/>
              </a:ext>
            </a:extLst>
          </p:cNvPr>
          <p:cNvSpPr/>
          <p:nvPr/>
        </p:nvSpPr>
        <p:spPr>
          <a:xfrm>
            <a:off x="5347310" y="14905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CFF43551-6714-3368-3846-57D394AAC3C4}"/>
              </a:ext>
            </a:extLst>
          </p:cNvPr>
          <p:cNvSpPr/>
          <p:nvPr/>
        </p:nvSpPr>
        <p:spPr>
          <a:xfrm>
            <a:off x="1348747" y="336991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7DDB741-978A-14C7-F390-4AB3A8A03A71}"/>
              </a:ext>
            </a:extLst>
          </p:cNvPr>
          <p:cNvSpPr/>
          <p:nvPr/>
        </p:nvSpPr>
        <p:spPr>
          <a:xfrm>
            <a:off x="2582093" y="2910718"/>
            <a:ext cx="143034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2950447-7AF9-3955-E73C-275E4CE4E9C7}"/>
              </a:ext>
            </a:extLst>
          </p:cNvPr>
          <p:cNvSpPr/>
          <p:nvPr/>
        </p:nvSpPr>
        <p:spPr>
          <a:xfrm>
            <a:off x="5131560" y="2910718"/>
            <a:ext cx="143034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5F973DB3-84F0-70E6-2940-C2BA6EDCFA54}"/>
              </a:ext>
            </a:extLst>
          </p:cNvPr>
          <p:cNvSpPr/>
          <p:nvPr/>
        </p:nvSpPr>
        <p:spPr>
          <a:xfrm>
            <a:off x="5073096" y="29538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6B26DA1B-ADCC-498B-F924-1FF81BF641D3}"/>
              </a:ext>
            </a:extLst>
          </p:cNvPr>
          <p:cNvSpPr/>
          <p:nvPr/>
        </p:nvSpPr>
        <p:spPr>
          <a:xfrm>
            <a:off x="3990338" y="28364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8934147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7AFC01-3ED0-D12F-69A7-93588E0D3C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E863841-FBF0-03D7-D62A-672284F6B42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계약관리</a:t>
            </a:r>
            <a:r>
              <a:rPr lang="en-US" altLang="ko-KR" sz="600" dirty="0">
                <a:solidFill>
                  <a:schemeClr val="tx1"/>
                </a:solidFill>
              </a:rPr>
              <a:t>&gt; </a:t>
            </a:r>
            <a:r>
              <a:rPr lang="ko-KR" altLang="en-US" sz="600" dirty="0">
                <a:solidFill>
                  <a:schemeClr val="tx1"/>
                </a:solidFill>
              </a:rPr>
              <a:t>인수인계보고서관리</a:t>
            </a:r>
            <a:r>
              <a:rPr lang="en-US" altLang="ko-KR" sz="600" dirty="0">
                <a:solidFill>
                  <a:schemeClr val="tx1"/>
                </a:solidFill>
              </a:rPr>
              <a:t>&gt; </a:t>
            </a:r>
            <a:r>
              <a:rPr lang="ko-KR" altLang="en-US" sz="600" dirty="0">
                <a:solidFill>
                  <a:schemeClr val="tx1"/>
                </a:solidFill>
              </a:rPr>
              <a:t>인수인계보고서 상세</a:t>
            </a:r>
            <a:r>
              <a:rPr lang="en-US" altLang="ko-KR" sz="600" dirty="0">
                <a:solidFill>
                  <a:schemeClr val="tx1"/>
                </a:solidFill>
              </a:rPr>
              <a:t>&gt; </a:t>
            </a:r>
            <a:r>
              <a:rPr lang="ko-KR" altLang="en-US" sz="600" dirty="0">
                <a:solidFill>
                  <a:schemeClr val="tx1"/>
                </a:solidFill>
              </a:rPr>
              <a:t>전자결재 팝업</a:t>
            </a:r>
            <a:r>
              <a:rPr lang="en-US" altLang="ko-KR" sz="600" dirty="0">
                <a:solidFill>
                  <a:schemeClr val="tx1"/>
                </a:solidFill>
              </a:rPr>
              <a:t>&gt; </a:t>
            </a:r>
            <a:r>
              <a:rPr lang="ko-KR" altLang="en-US" sz="600" dirty="0">
                <a:solidFill>
                  <a:schemeClr val="tx1"/>
                </a:solidFill>
              </a:rPr>
              <a:t>문서 상세</a:t>
            </a:r>
            <a:r>
              <a:rPr lang="en-US" altLang="ko-KR" sz="600" dirty="0">
                <a:solidFill>
                  <a:schemeClr val="tx1"/>
                </a:solidFill>
              </a:rPr>
              <a:t>_</a:t>
            </a:r>
            <a:r>
              <a:rPr lang="ko-KR" altLang="en-US" sz="600" dirty="0">
                <a:solidFill>
                  <a:schemeClr val="tx1"/>
                </a:solidFill>
              </a:rPr>
              <a:t>인수인계보고서 팝업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EC1BEB6-248E-2E8A-8D23-E621180667E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인수인계보고서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D19E689-18D1-26A2-E617-C5BA09B19E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80033304"/>
              </p:ext>
            </p:extLst>
          </p:nvPr>
        </p:nvGraphicFramePr>
        <p:xfrm>
          <a:off x="7086600" y="501650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서명 시 상단 결재선과 동일하게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D36391A-A434-E3E0-F963-750F9E25C8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A81B101-EACE-ADC1-0E75-1DE6429F165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6F13B27-1EA1-C719-EADA-1DC85C0E10F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F68119-9A98-E1F0-61B2-7EC42EB8E507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443A104-C732-221F-6BCF-6F06599F64A4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CEE348B-4ABA-894E-6A9E-FFC8FC850090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D5148142-B5BC-41A6-6606-1920505AF8D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5CA5351E-BB16-8597-14E0-2DBB452DD5B1}"/>
              </a:ext>
            </a:extLst>
          </p:cNvPr>
          <p:cNvSpPr/>
          <p:nvPr/>
        </p:nvSpPr>
        <p:spPr>
          <a:xfrm>
            <a:off x="3869697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6047A9A-BE7F-46B2-F2F4-254603CD19A7}"/>
              </a:ext>
            </a:extLst>
          </p:cNvPr>
          <p:cNvSpPr/>
          <p:nvPr/>
        </p:nvSpPr>
        <p:spPr>
          <a:xfrm>
            <a:off x="3869697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E5D70FE-DDB4-3462-B634-19E1FAF56A37}"/>
              </a:ext>
            </a:extLst>
          </p:cNvPr>
          <p:cNvSpPr/>
          <p:nvPr/>
        </p:nvSpPr>
        <p:spPr>
          <a:xfrm>
            <a:off x="4300219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13EFCA1-4B74-12E1-E937-0036FF05AB7C}"/>
              </a:ext>
            </a:extLst>
          </p:cNvPr>
          <p:cNvSpPr/>
          <p:nvPr/>
        </p:nvSpPr>
        <p:spPr>
          <a:xfrm>
            <a:off x="4300219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66C8597-582C-F1FA-E31A-48FAC9FA9BCD}"/>
              </a:ext>
            </a:extLst>
          </p:cNvPr>
          <p:cNvSpPr/>
          <p:nvPr/>
        </p:nvSpPr>
        <p:spPr>
          <a:xfrm>
            <a:off x="3869697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1E712F0-E601-B335-F7B0-93960407114E}"/>
              </a:ext>
            </a:extLst>
          </p:cNvPr>
          <p:cNvSpPr/>
          <p:nvPr/>
        </p:nvSpPr>
        <p:spPr>
          <a:xfrm>
            <a:off x="4300219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E623BC6B-D9AF-64A0-045F-1B297390458A}"/>
              </a:ext>
            </a:extLst>
          </p:cNvPr>
          <p:cNvSpPr/>
          <p:nvPr/>
        </p:nvSpPr>
        <p:spPr>
          <a:xfrm>
            <a:off x="3690776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039BE7AC-37DC-B9D7-4F36-1FDA672B82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2574885"/>
              </p:ext>
            </p:extLst>
          </p:nvPr>
        </p:nvGraphicFramePr>
        <p:xfrm>
          <a:off x="1450737" y="2092548"/>
          <a:ext cx="4138430" cy="350842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83976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867904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2086550">
                  <a:extLst>
                    <a:ext uri="{9D8B030D-6E8A-4147-A177-3AD203B41FA5}">
                      <a16:colId xmlns:a16="http://schemas.microsoft.com/office/drawing/2014/main" val="812324289"/>
                    </a:ext>
                  </a:extLst>
                </a:gridCol>
              </a:tblGrid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거래처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준공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 2026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계약금액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공급가액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 \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2,123,123,123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75041438"/>
                  </a:ext>
                </a:extLst>
              </a:tr>
              <a:tr h="3741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계약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ITEM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5625249"/>
                  </a:ext>
                </a:extLst>
              </a:tr>
              <a:tr h="21382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집행유무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 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차 배관 유무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dirty="0"/>
                        <a:t> </a:t>
                      </a:r>
                      <a:r>
                        <a:rPr lang="ko-KR" altLang="en-US" sz="600" dirty="0"/>
                        <a:t>포함 </a:t>
                      </a:r>
                      <a:r>
                        <a:rPr lang="en-US" altLang="ko-KR" sz="600" dirty="0"/>
                        <a:t>(1,200,000)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277064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도장 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&amp; </a:t>
                      </a: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코킹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유무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600" dirty="0"/>
                        <a:t> </a:t>
                      </a:r>
                      <a:r>
                        <a:rPr lang="ko-KR" altLang="en-US" sz="600" dirty="0"/>
                        <a:t>포함 </a:t>
                      </a:r>
                      <a:r>
                        <a:rPr lang="en-US" altLang="ko-KR" sz="600" dirty="0"/>
                        <a:t>(500,000)</a:t>
                      </a:r>
                      <a:endParaRPr lang="ko-KR" altLang="en-US" sz="600"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710991"/>
                  </a:ext>
                </a:extLst>
              </a:tr>
              <a:tr h="21382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장비 외 실행금액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 운반비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: 1,500,000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 양중장비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: 800,000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공과명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: 10,000,000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0997335"/>
                  </a:ext>
                </a:extLst>
              </a:tr>
              <a:tr h="21382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 특이사항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1900054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공사 담당자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78722701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4A13F01A-91A7-533E-DFFB-682C7819A6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1988372"/>
              </p:ext>
            </p:extLst>
          </p:nvPr>
        </p:nvGraphicFramePr>
        <p:xfrm>
          <a:off x="2685266" y="2999622"/>
          <a:ext cx="2847630" cy="6330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9210">
                  <a:extLst>
                    <a:ext uri="{9D8B030D-6E8A-4147-A177-3AD203B41FA5}">
                      <a16:colId xmlns:a16="http://schemas.microsoft.com/office/drawing/2014/main" val="3853785249"/>
                    </a:ext>
                  </a:extLst>
                </a:gridCol>
                <a:gridCol w="949210">
                  <a:extLst>
                    <a:ext uri="{9D8B030D-6E8A-4147-A177-3AD203B41FA5}">
                      <a16:colId xmlns:a16="http://schemas.microsoft.com/office/drawing/2014/main" val="409275413"/>
                    </a:ext>
                  </a:extLst>
                </a:gridCol>
                <a:gridCol w="949210">
                  <a:extLst>
                    <a:ext uri="{9D8B030D-6E8A-4147-A177-3AD203B41FA5}">
                      <a16:colId xmlns:a16="http://schemas.microsoft.com/office/drawing/2014/main" val="1157044841"/>
                    </a:ext>
                  </a:extLst>
                </a:gridCol>
              </a:tblGrid>
              <a:tr h="2083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45353"/>
                  </a:ext>
                </a:extLst>
              </a:tr>
              <a:tr h="2123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철재방화셔터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품질인정제품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814380"/>
                  </a:ext>
                </a:extLst>
              </a:tr>
              <a:tr h="2123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스크린방화셔터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111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품질인정제품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28247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E9F0FB5-F7A1-467B-8DB3-ECF034EA33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3888246"/>
              </p:ext>
            </p:extLst>
          </p:nvPr>
        </p:nvGraphicFramePr>
        <p:xfrm>
          <a:off x="2685266" y="4914699"/>
          <a:ext cx="2847630" cy="6330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9210">
                  <a:extLst>
                    <a:ext uri="{9D8B030D-6E8A-4147-A177-3AD203B41FA5}">
                      <a16:colId xmlns:a16="http://schemas.microsoft.com/office/drawing/2014/main" val="3853785249"/>
                    </a:ext>
                  </a:extLst>
                </a:gridCol>
                <a:gridCol w="949210">
                  <a:extLst>
                    <a:ext uri="{9D8B030D-6E8A-4147-A177-3AD203B41FA5}">
                      <a16:colId xmlns:a16="http://schemas.microsoft.com/office/drawing/2014/main" val="409275413"/>
                    </a:ext>
                  </a:extLst>
                </a:gridCol>
                <a:gridCol w="949210">
                  <a:extLst>
                    <a:ext uri="{9D8B030D-6E8A-4147-A177-3AD203B41FA5}">
                      <a16:colId xmlns:a16="http://schemas.microsoft.com/office/drawing/2014/main" val="1157044841"/>
                    </a:ext>
                  </a:extLst>
                </a:gridCol>
              </a:tblGrid>
              <a:tr h="20834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미이행</a:t>
                      </a:r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45353"/>
                  </a:ext>
                </a:extLst>
              </a:tr>
              <a:tr h="2123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814380"/>
                  </a:ext>
                </a:extLst>
              </a:tr>
              <a:tr h="21237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28247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823C2C9B-7570-BB87-DF6C-B7AD2BE1C7B4}"/>
              </a:ext>
            </a:extLst>
          </p:cNvPr>
          <p:cNvSpPr/>
          <p:nvPr/>
        </p:nvSpPr>
        <p:spPr>
          <a:xfrm>
            <a:off x="472812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622064-CC39-A2B4-6457-BCAD373E4A0B}"/>
              </a:ext>
            </a:extLst>
          </p:cNvPr>
          <p:cNvSpPr/>
          <p:nvPr/>
        </p:nvSpPr>
        <p:spPr>
          <a:xfrm>
            <a:off x="472812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A95466A-867F-52A1-2E47-C64F8411F24F}"/>
              </a:ext>
            </a:extLst>
          </p:cNvPr>
          <p:cNvSpPr/>
          <p:nvPr/>
        </p:nvSpPr>
        <p:spPr>
          <a:xfrm>
            <a:off x="472812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0162C4-F8C5-90BE-65BB-5F167B8AB604}"/>
              </a:ext>
            </a:extLst>
          </p:cNvPr>
          <p:cNvSpPr/>
          <p:nvPr/>
        </p:nvSpPr>
        <p:spPr>
          <a:xfrm>
            <a:off x="5158645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540AF7-B5FB-7977-C8E0-733B98E74C9B}"/>
              </a:ext>
            </a:extLst>
          </p:cNvPr>
          <p:cNvSpPr/>
          <p:nvPr/>
        </p:nvSpPr>
        <p:spPr>
          <a:xfrm>
            <a:off x="5158645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9693992-2223-7D20-7300-76CDD9CF21DC}"/>
              </a:ext>
            </a:extLst>
          </p:cNvPr>
          <p:cNvSpPr/>
          <p:nvPr/>
        </p:nvSpPr>
        <p:spPr>
          <a:xfrm>
            <a:off x="5158645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B4BB51F-BEFA-0878-8338-5B7FCAE17B53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인수인계보고서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3030C44-7D18-E3D1-6A08-F7C48DF6E2BE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541F05DB-1EE2-5857-F684-1D9D00C454DA}"/>
              </a:ext>
            </a:extLst>
          </p:cNvPr>
          <p:cNvSpPr/>
          <p:nvPr/>
        </p:nvSpPr>
        <p:spPr>
          <a:xfrm>
            <a:off x="26237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294F7318-4133-C0D4-D749-7133A9BF8C2D}"/>
              </a:ext>
            </a:extLst>
          </p:cNvPr>
          <p:cNvSpPr/>
          <p:nvPr/>
        </p:nvSpPr>
        <p:spPr>
          <a:xfrm>
            <a:off x="20403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5F321AC5-D68D-791A-522C-740247EC3C68}"/>
              </a:ext>
            </a:extLst>
          </p:cNvPr>
          <p:cNvSpPr/>
          <p:nvPr/>
        </p:nvSpPr>
        <p:spPr>
          <a:xfrm>
            <a:off x="3207079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0D45FCB-D3A5-9A92-019F-6BEE89AD6DA5}"/>
              </a:ext>
            </a:extLst>
          </p:cNvPr>
          <p:cNvSpPr/>
          <p:nvPr/>
        </p:nvSpPr>
        <p:spPr>
          <a:xfrm>
            <a:off x="1450732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5A8D3752-ABDA-A338-A84E-50E21B2F46EC}"/>
              </a:ext>
            </a:extLst>
          </p:cNvPr>
          <p:cNvSpPr/>
          <p:nvPr/>
        </p:nvSpPr>
        <p:spPr>
          <a:xfrm>
            <a:off x="3733694" y="51569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2178769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687675-6427-4244-00DB-E769F7956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6A0390F-3FD7-3397-AE46-DD611B6524E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발주관리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7275896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350F5-3324-1AAF-54B0-3DE82CEA56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96503EF-242D-9EFE-34D7-4B8EC0AAE1F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거래처관리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A4F1E62-513D-CADC-5692-2B9883400F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57FCBC4-663D-983E-98D4-FEED92252E6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19D1F7-B6DD-449E-4408-F4EDCC0266C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10E75B8-B75F-98BD-28EE-51482F81C6B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FF25703-5416-7E81-D806-F81DBA0CCF7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1A100D6-A935-3033-FD3D-6DEFECD2B5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712BAD-0693-3589-139E-D8D87F61AB1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B2C6FDC-3A59-5BE8-61BD-EC1D4FF199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A6C7950-2E25-6BEC-CCC1-5FC8145C7BF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8DCBC68-CA71-3E06-EB72-12DE1EFAAE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503216C-00ED-6289-05F7-F52CB095F69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E852752-182B-4EFA-DDBA-E5ACD27CF55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FFB8F57-3857-9703-B84B-0570D48455E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F00DEED-1092-BA69-A7B1-C5207E5103C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A032295-C240-3140-845C-938E31206B8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CA7D322-EC8C-AFAB-75C0-DFACDDE597D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3AD64BA-8A56-D077-876E-7B5DCEAC352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D03CF7B-C2D2-E6A5-43D5-6D5D210A0F6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95FA4AF-2088-A751-EE83-A5476B3902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0151704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612175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30804DD-5F61-CBBC-93D1-EAFDE6F3EC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063E6B0-8989-CE6E-1EF2-8B6AED5B8A7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B043630-0827-7619-C67A-6F6D86DC747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정보를 관리합니다</a:t>
            </a: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A586A85B-3F26-F690-11CE-36EE3282182E}"/>
              </a:ext>
            </a:extLst>
          </p:cNvPr>
          <p:cNvSpPr/>
          <p:nvPr/>
        </p:nvSpPr>
        <p:spPr>
          <a:xfrm>
            <a:off x="1311467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4FFE437F-B9F3-2A30-3395-1017AF561117}"/>
              </a:ext>
            </a:extLst>
          </p:cNvPr>
          <p:cNvSpPr/>
          <p:nvPr/>
        </p:nvSpPr>
        <p:spPr>
          <a:xfrm>
            <a:off x="1495062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B3DA7DBB-F17E-53A7-C6F1-B8141FF372F4}"/>
              </a:ext>
            </a:extLst>
          </p:cNvPr>
          <p:cNvSpPr/>
          <p:nvPr/>
        </p:nvSpPr>
        <p:spPr>
          <a:xfrm>
            <a:off x="1482410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FD1BEB20-60B8-9081-CAA4-DFE9575A89E8}"/>
              </a:ext>
            </a:extLst>
          </p:cNvPr>
          <p:cNvSpPr/>
          <p:nvPr/>
        </p:nvSpPr>
        <p:spPr>
          <a:xfrm>
            <a:off x="4112169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5C4B2FA-1139-CCCE-DC12-6602561298BE}"/>
              </a:ext>
            </a:extLst>
          </p:cNvPr>
          <p:cNvSpPr/>
          <p:nvPr/>
        </p:nvSpPr>
        <p:spPr>
          <a:xfrm>
            <a:off x="4295765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2B83A2D-0821-C623-3294-29B9CC4DF240}"/>
              </a:ext>
            </a:extLst>
          </p:cNvPr>
          <p:cNvSpPr/>
          <p:nvPr/>
        </p:nvSpPr>
        <p:spPr>
          <a:xfrm>
            <a:off x="4283114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거래처</a:t>
            </a: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E4D51726-209B-A912-C0AA-42A00FF5DE8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5" name="그래픽 124" descr="돋보기">
            <a:extLst>
              <a:ext uri="{FF2B5EF4-FFF2-40B4-BE49-F238E27FC236}">
                <a16:creationId xmlns:a16="http://schemas.microsoft.com/office/drawing/2014/main" id="{B64E2705-E863-F68D-F72E-31520C219AC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ACF99950-2F96-A6B3-2A73-452491E568A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D28D9431-0697-C373-2C12-A6AF8820ADBE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572628BE-D2E5-EB0A-B05B-8CB0D83381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481903"/>
              </p:ext>
            </p:extLst>
          </p:nvPr>
        </p:nvGraphicFramePr>
        <p:xfrm>
          <a:off x="1308713" y="3186041"/>
          <a:ext cx="5435996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857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3865878981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4592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3F8EC99B-4305-C32A-BE54-2FBA8B86927A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7B59B6E5-122A-51DC-5582-17A610921A80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9F04242-6508-14C9-F155-8ABE5A0CC93D}"/>
              </a:ext>
            </a:extLst>
          </p:cNvPr>
          <p:cNvGrpSpPr/>
          <p:nvPr/>
        </p:nvGrpSpPr>
        <p:grpSpPr>
          <a:xfrm>
            <a:off x="6293668" y="3541922"/>
            <a:ext cx="255923" cy="124765"/>
            <a:chOff x="2186968" y="3398198"/>
            <a:chExt cx="311911" cy="152060"/>
          </a:xfrm>
        </p:grpSpPr>
        <p:pic>
          <p:nvPicPr>
            <p:cNvPr id="133" name="그래픽 132" descr="연필">
              <a:extLst>
                <a:ext uri="{FF2B5EF4-FFF2-40B4-BE49-F238E27FC236}">
                  <a16:creationId xmlns:a16="http://schemas.microsoft.com/office/drawing/2014/main" id="{F27DC052-6BBD-EBA4-55ED-5ED481167B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4" name="그래픽 133" descr="쓰레기">
              <a:extLst>
                <a:ext uri="{FF2B5EF4-FFF2-40B4-BE49-F238E27FC236}">
                  <a16:creationId xmlns:a16="http://schemas.microsoft.com/office/drawing/2014/main" id="{3155A6DF-0B41-98FF-AD3A-2B6C30EC6CD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C0676487-F1AB-6A5B-B9E0-906593A2F43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4F11C6E-B3D3-4522-C627-B1AB9D16752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28872228"/>
              </p:ext>
            </p:extLst>
          </p:nvPr>
        </p:nvGraphicFramePr>
        <p:xfrm>
          <a:off x="7086600" y="501650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71B6E0C0-0056-F2CD-FC89-9EF31D2E80F0}"/>
              </a:ext>
            </a:extLst>
          </p:cNvPr>
          <p:cNvSpPr/>
          <p:nvPr/>
        </p:nvSpPr>
        <p:spPr>
          <a:xfrm>
            <a:off x="620406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F108327-3636-6041-6BD7-B15193732CD1}"/>
              </a:ext>
            </a:extLst>
          </p:cNvPr>
          <p:cNvSpPr/>
          <p:nvPr/>
        </p:nvSpPr>
        <p:spPr>
          <a:xfrm>
            <a:off x="5821133" y="16369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7399652-3F64-50C0-7A69-72A3A56A1309}"/>
              </a:ext>
            </a:extLst>
          </p:cNvPr>
          <p:cNvSpPr/>
          <p:nvPr/>
        </p:nvSpPr>
        <p:spPr>
          <a:xfrm>
            <a:off x="2850333" y="34957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5724527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6B2A5-8A2C-C536-2A1F-188A743D7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5CD5ED8-1870-4089-81A0-7B22488DA2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036B8A4-40AB-FAC5-3FD2-D9325BF0FED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0BE21BD-E5B0-822D-112B-73753075DF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16AC2C-EF17-BB38-C0E6-6663EC17642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AD98B11-EFB6-36B1-F961-2D883B1EF6A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0B21DA-0A18-FBAC-931C-9C7C48A14CE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B0CAB1-3C34-5FDA-F877-5D48CB102D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57FEE87-0774-3EF5-F9BC-18C2D4ABDE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321373C0-FB46-95CA-2B2F-EF782AA155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2188C15-A986-6192-9FC1-01460F4287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050868D-6C96-1B3A-0AEF-D511B789BD9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05EA67F-E0E8-076C-F384-AE2AC441D0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F4029C9-B894-C2D2-DBE1-E0059DDA6CD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90028C5-AF3D-B5DA-6FAA-1CA9DB05D5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E9CE362-C251-7031-93F9-E5A4D89F89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2D4B65F-9484-9737-7DB0-F1BD9F142A7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72900BB-51C9-E980-44F8-6060F5689C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D63F3F2-AD0D-F716-958C-FC14EAD6C1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C66707-D7FC-DF57-88E0-A3F0E27AFD6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F68758E-2EF9-9CF4-99AA-4201E4D90B4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5627086-676E-76CC-8E9A-E083689741F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310C726-AA8E-C41E-92F4-3323858E0CC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C5DAD0F-5F3E-090D-AF9E-265CEE704B9F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1CE72DD-9DB5-E277-A9B6-814493356C1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DEBBC3A-6BA0-3288-2335-F7FC55F3A49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B56A3BA-E50E-BDBD-A352-EE63AFE88E8B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2881D6-D21A-368C-9D93-8063510EE8BB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27A67B4-02AD-C33F-8EA1-D074B6391064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D9035B6C-783C-894A-909D-AE29CC368FFD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E872C4D-E81D-7881-5FF2-E1053C270D20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EFCD369-5291-2ADA-0175-3F445F24A3D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CF5A5FC-8C4E-9EB2-41BA-964D516A1D31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5DA0E21-B6D6-B326-1A38-D6C5944A23F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EE837A1-DA23-9486-8A9E-3051318907B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61E89109-D020-8919-208A-4F5075BCBAC8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B649F703-3C64-4CF4-D897-57A31074F827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03F26D6-3614-E9F6-2268-39F27C39324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149C0EE-6F9A-78F3-9C72-FF4E6F3ECF2E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매입 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EE52F54-1C70-27DE-851F-8A100A9E9096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55783D1-221B-1DEB-B086-75A68955CC98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4114A59-F60C-01CA-C238-E409724F576E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8C22280-77BA-916C-B320-59C26733900A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81D4936-6A9E-6BC4-27D8-24DC80C7EE3D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2319ED8-AD2F-2305-D532-007401CEBF5C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63ED1E3-5F64-371F-8C9E-379C178636F5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B267DE9-A4C4-1753-079E-E311C7B4196B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1C79CF3D-2DA9-4FC1-AC2D-C854F434870E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EC0BEF6-9EDE-BB36-1EF6-0410548F2B5E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A456BEB-0F87-01B9-EA66-54A0C027F000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D7C329B-6AE0-7DDA-F21B-8A1A39CD0AB2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289CE33-EDD8-7F2F-04AD-0D052E80E8EF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502C252-C065-AA9B-5199-019F0D3F01C7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535891A-8E5A-D168-451C-11E1CD17A6BF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CF6FEE5-10CD-EE6B-10BD-0C8D90E7AC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8479754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76910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타원 8">
            <a:extLst>
              <a:ext uri="{FF2B5EF4-FFF2-40B4-BE49-F238E27FC236}">
                <a16:creationId xmlns:a16="http://schemas.microsoft.com/office/drawing/2014/main" id="{60695918-F893-C08C-DCDC-731D164A2BAC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EC2C121C-453A-BA2E-4270-8241D612EFA9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2533C6D9-920E-A856-8853-ECDCC7E732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89032204"/>
              </p:ext>
            </p:extLst>
          </p:nvPr>
        </p:nvGraphicFramePr>
        <p:xfrm>
          <a:off x="7086600" y="502429"/>
          <a:ext cx="2057400" cy="1695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삭제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"{</a:t>
                      </a:r>
                      <a:r>
                        <a:rPr lang="ko-KR" altLang="en-US" sz="700" dirty="0"/>
                        <a:t>거래처명</a:t>
                      </a:r>
                      <a:r>
                        <a:rPr lang="en-US" altLang="ko-KR" sz="700" dirty="0"/>
                        <a:t>}</a:t>
                      </a:r>
                      <a:r>
                        <a:rPr lang="ko-KR" altLang="en-US" sz="700" dirty="0"/>
                        <a:t>을 </a:t>
                      </a:r>
                      <a:r>
                        <a:rPr lang="ko-KR" altLang="en-US" sz="700" dirty="0" err="1"/>
                        <a:t>삭제하시겠습니까</a:t>
                      </a:r>
                      <a:r>
                        <a:rPr lang="en-US" altLang="ko-KR" sz="700" dirty="0"/>
                        <a:t>?"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6433858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292B5F-98D8-016E-ADE1-F428F8DB07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DC47FD57-4FF1-1886-7B48-4C88EC8480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4D26F3-AC4E-F5D7-3E2A-32976A0A3A9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1B7F7792-A8DE-7E83-BDB3-27D88F62D7DD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485F747-7B76-C2A6-94B1-29097BBBED3F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AA896DD-03C4-9A74-E886-0B67286B5563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4DB96CF-4571-F76E-FA61-853CA6DD1EE9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60898CE-265B-EEDB-8DBF-DFE57CDCE981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F5AADA5-E357-0337-F189-DF09984BF49A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1E78DCD-E43B-7357-19CF-FCB39660E82D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9FDC562-28C4-0098-84F1-A21A6C4F0F04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A2F3FE7-DF53-0C91-BAB1-BD67A8CF8929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6E6875C-F2CB-98D2-BEAD-D0D88DDF2A1B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599E49E-8D58-48FA-2FE7-60926C1C59B2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D4DA4CAB-A5E0-B61E-21CD-2B6548B48165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E1504CF-76D4-A8F0-F737-28322A64CFFA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BFDE6DC-2DF1-1F00-99C6-9C46D6FF9284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989295F7-C6D7-48F6-8ED3-915317DE60CB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4E244DE4-3614-9836-843F-1967DE75E2E1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6B726BEA-4AC6-DEDB-4ECC-26CC3CE0CFE1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CB4D3F5-BAFB-5498-7148-2F34919E8BCA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F9E05BA-6707-E811-70EB-77BEB15A2026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48A49F41-A132-2F02-CF03-5B75663795C2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4EC3BEF-0210-59FA-4676-11FCDD24D222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27F5E01A-B49E-485F-0EBC-D1C23ABC90A7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B86F2A02-5F27-7BE2-D3AC-607DFB2DBE4B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C7CCAA0E-6F71-95F1-A141-6FBC62CFCC3A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5CAE74E2-762E-6BBC-EF03-EAE89D1C0BAD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5261E45-FBE9-D3AC-6888-F6C10DA4FCA0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84" name="Picture 1">
            <a:extLst>
              <a:ext uri="{FF2B5EF4-FFF2-40B4-BE49-F238E27FC236}">
                <a16:creationId xmlns:a16="http://schemas.microsoft.com/office/drawing/2014/main" id="{3C688C61-EE3E-F648-DF9A-56E5A8225A1E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85" name="직사각형 84">
            <a:extLst>
              <a:ext uri="{FF2B5EF4-FFF2-40B4-BE49-F238E27FC236}">
                <a16:creationId xmlns:a16="http://schemas.microsoft.com/office/drawing/2014/main" id="{D223572A-46F4-EF2D-297F-16C0F0B4CA65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8EEF981-76E9-F1E9-192C-BE3BAEFB06DA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C9EBD7F-5E43-E416-65D5-AAAA8ABE7490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5FA21281-32F7-9B3A-DBD6-7BA10AD6E88B}"/>
              </a:ext>
            </a:extLst>
          </p:cNvPr>
          <p:cNvSpPr/>
          <p:nvPr/>
        </p:nvSpPr>
        <p:spPr>
          <a:xfrm>
            <a:off x="87018" y="686434"/>
            <a:ext cx="1063145" cy="6057266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425000EB-E6D9-3ED5-5FAC-CD395FFBA0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1833888"/>
              </p:ext>
            </p:extLst>
          </p:nvPr>
        </p:nvGraphicFramePr>
        <p:xfrm>
          <a:off x="182390" y="1139511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22241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376B1E07-187E-87A2-A44D-C43197D0438C}"/>
              </a:ext>
            </a:extLst>
          </p:cNvPr>
          <p:cNvSpPr/>
          <p:nvPr/>
        </p:nvSpPr>
        <p:spPr>
          <a:xfrm>
            <a:off x="182390" y="777016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CF7A2751-4568-4881-D58A-BEEE170EB4C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8BBE9D2-9F4E-A1D0-50D7-E6333970EFAD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21B61FD-F79F-0BF0-32D7-3C237EE8E78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646B80-6EC0-8922-99E2-59AEFA040F5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3B98CE-C359-A2DE-D393-499222DBB94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1393848"/>
              </p:ext>
            </p:extLst>
          </p:nvPr>
        </p:nvGraphicFramePr>
        <p:xfrm>
          <a:off x="7086600" y="501650"/>
          <a:ext cx="2057400" cy="169599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15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F53F50AE-93A2-CAEF-C803-FBCC0B4E2C4A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419E15E0-4A79-8AE7-38B5-975F49C8F73C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9114548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F07CF3-3C03-67DA-D012-D4B7DF72E1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FC77FA4-0A69-85BC-9C15-0D3EE2ADE06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57634418"/>
              </p:ext>
            </p:extLst>
          </p:nvPr>
        </p:nvGraphicFramePr>
        <p:xfrm>
          <a:off x="7086600" y="501650"/>
          <a:ext cx="2057400" cy="18560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 </a:t>
                      </a:r>
                      <a:r>
                        <a:rPr lang="en-US" altLang="ko-KR" sz="700" dirty="0"/>
                        <a:t>(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납기준수율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불량률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가격경쟁력 </a:t>
                      </a:r>
                      <a:r>
                        <a:rPr lang="ko-KR" altLang="en-US" sz="700" dirty="0"/>
                        <a:t>기준</a:t>
                      </a:r>
                      <a:r>
                        <a:rPr lang="en-US" altLang="ko-KR" sz="700" dirty="0"/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C27C967-29A9-641D-F6CC-F6FE49CFF6B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DEC94D4-7E88-F966-2E10-5521DD47069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99FCC1A9-62FA-5346-F3D2-DB57CD1D4796}"/>
              </a:ext>
            </a:extLst>
          </p:cNvPr>
          <p:cNvSpPr/>
          <p:nvPr/>
        </p:nvSpPr>
        <p:spPr>
          <a:xfrm>
            <a:off x="87018" y="686434"/>
            <a:ext cx="1063145" cy="6057266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3D223D4D-8DB5-E072-6021-0A972D9B90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295771"/>
              </p:ext>
            </p:extLst>
          </p:nvPr>
        </p:nvGraphicFramePr>
        <p:xfrm>
          <a:off x="182390" y="1139511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84912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740D3C26-0483-0189-2094-D07ED929C932}"/>
              </a:ext>
            </a:extLst>
          </p:cNvPr>
          <p:cNvSpPr/>
          <p:nvPr/>
        </p:nvSpPr>
        <p:spPr>
          <a:xfrm>
            <a:off x="182390" y="777016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7DDA8C3-E767-91B2-784F-258303184E67}"/>
              </a:ext>
            </a:extLst>
          </p:cNvPr>
          <p:cNvSpPr/>
          <p:nvPr/>
        </p:nvSpPr>
        <p:spPr>
          <a:xfrm>
            <a:off x="1311467" y="615507"/>
            <a:ext cx="5433246" cy="2560865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61E16F7-6456-A93B-B3CD-807F1B8659A7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92B3996-6CDB-2A67-79A0-8C0B4DAE6C49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694A140-B8DB-2938-73E2-561D8DABB186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0118E13-B49E-5B30-8F1C-4163AEE66C79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C522984-C430-19F7-D529-C4A3C67FA6EE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ADB6779-08BA-3D44-9CBC-9CA56CFBF232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6D95861-CC6E-237A-167F-6962EFB22177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8BDFF70-15C4-ED70-C75B-77D4AA4FCFB2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B8543B6-EAFA-2359-4429-8FF954FE5A82}"/>
              </a:ext>
            </a:extLst>
          </p:cNvPr>
          <p:cNvSpPr/>
          <p:nvPr/>
        </p:nvSpPr>
        <p:spPr>
          <a:xfrm>
            <a:off x="4055020" y="2203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CCBACBD-5314-AD4E-29AE-B825650CAC14}"/>
              </a:ext>
            </a:extLst>
          </p:cNvPr>
          <p:cNvSpPr/>
          <p:nvPr/>
        </p:nvSpPr>
        <p:spPr>
          <a:xfrm>
            <a:off x="4055020" y="1962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 은행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88929DE-A325-2F13-D2F6-607F8492F1F8}"/>
              </a:ext>
            </a:extLst>
          </p:cNvPr>
          <p:cNvSpPr/>
          <p:nvPr/>
        </p:nvSpPr>
        <p:spPr>
          <a:xfrm>
            <a:off x="149834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B68A8DA-F465-A05A-3EC5-42FE6066799B}"/>
              </a:ext>
            </a:extLst>
          </p:cNvPr>
          <p:cNvSpPr/>
          <p:nvPr/>
        </p:nvSpPr>
        <p:spPr>
          <a:xfrm>
            <a:off x="149834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06A2D76-CD7C-1F76-F950-D3834E597759}"/>
              </a:ext>
            </a:extLst>
          </p:cNvPr>
          <p:cNvSpPr/>
          <p:nvPr/>
        </p:nvSpPr>
        <p:spPr>
          <a:xfrm>
            <a:off x="405502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5D30791-F951-3204-359C-58D7A804C744}"/>
              </a:ext>
            </a:extLst>
          </p:cNvPr>
          <p:cNvSpPr/>
          <p:nvPr/>
        </p:nvSpPr>
        <p:spPr>
          <a:xfrm>
            <a:off x="405502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1C54AE73-492D-882E-D823-C98B90D2C902}"/>
              </a:ext>
            </a:extLst>
          </p:cNvPr>
          <p:cNvSpPr/>
          <p:nvPr/>
        </p:nvSpPr>
        <p:spPr>
          <a:xfrm>
            <a:off x="1311467" y="3351563"/>
            <a:ext cx="5433246" cy="2071337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FB777CD-EB7B-C177-1768-E9C89F921324}"/>
              </a:ext>
            </a:extLst>
          </p:cNvPr>
          <p:cNvSpPr/>
          <p:nvPr/>
        </p:nvSpPr>
        <p:spPr>
          <a:xfrm>
            <a:off x="1397112" y="3448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E83025C-1BE8-EC19-2583-F23CACC67313}"/>
              </a:ext>
            </a:extLst>
          </p:cNvPr>
          <p:cNvSpPr/>
          <p:nvPr/>
        </p:nvSpPr>
        <p:spPr>
          <a:xfrm>
            <a:off x="1498340" y="4693640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28C426B-0A44-74A9-2D38-624C9EA6121B}"/>
              </a:ext>
            </a:extLst>
          </p:cNvPr>
          <p:cNvSpPr/>
          <p:nvPr/>
        </p:nvSpPr>
        <p:spPr>
          <a:xfrm>
            <a:off x="1498340" y="44532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A89E79C-C06A-5A3C-BE31-9153A5BE05E0}"/>
              </a:ext>
            </a:extLst>
          </p:cNvPr>
          <p:cNvGrpSpPr/>
          <p:nvPr/>
        </p:nvGrpSpPr>
        <p:grpSpPr>
          <a:xfrm rot="2700000">
            <a:off x="6312701" y="4723920"/>
            <a:ext cx="182172" cy="178473"/>
            <a:chOff x="6543991" y="4024834"/>
            <a:chExt cx="314961" cy="308569"/>
          </a:xfrm>
        </p:grpSpPr>
        <p:sp>
          <p:nvSpPr>
            <p:cNvPr id="30" name="타원 108">
              <a:extLst>
                <a:ext uri="{FF2B5EF4-FFF2-40B4-BE49-F238E27FC236}">
                  <a16:creationId xmlns:a16="http://schemas.microsoft.com/office/drawing/2014/main" id="{C9779A92-7F0F-9039-724B-4B11D318C0A0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1" name="그래픽 30" descr="닫기">
              <a:extLst>
                <a:ext uri="{FF2B5EF4-FFF2-40B4-BE49-F238E27FC236}">
                  <a16:creationId xmlns:a16="http://schemas.microsoft.com/office/drawing/2014/main" id="{DFDD17F2-4059-A944-2B4A-4720B9104E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0E40FC8-2079-537A-ED26-7C8E00140050}"/>
              </a:ext>
            </a:extLst>
          </p:cNvPr>
          <p:cNvGrpSpPr/>
          <p:nvPr/>
        </p:nvGrpSpPr>
        <p:grpSpPr>
          <a:xfrm rot="2700000">
            <a:off x="6312701" y="5019402"/>
            <a:ext cx="182172" cy="178473"/>
            <a:chOff x="6543991" y="4024834"/>
            <a:chExt cx="314961" cy="308569"/>
          </a:xfrm>
        </p:grpSpPr>
        <p:sp>
          <p:nvSpPr>
            <p:cNvPr id="33" name="타원 108">
              <a:extLst>
                <a:ext uri="{FF2B5EF4-FFF2-40B4-BE49-F238E27FC236}">
                  <a16:creationId xmlns:a16="http://schemas.microsoft.com/office/drawing/2014/main" id="{BF2C3CEB-71F5-63DA-7646-26455A7C6B0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4" name="그래픽 33" descr="닫기">
              <a:extLst>
                <a:ext uri="{FF2B5EF4-FFF2-40B4-BE49-F238E27FC236}">
                  <a16:creationId xmlns:a16="http://schemas.microsoft.com/office/drawing/2014/main" id="{94445412-A748-10B2-7D44-AD29C2A00C2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77E63F6-5B6D-D71A-B798-EE86457D348C}"/>
              </a:ext>
            </a:extLst>
          </p:cNvPr>
          <p:cNvSpPr/>
          <p:nvPr/>
        </p:nvSpPr>
        <p:spPr>
          <a:xfrm>
            <a:off x="6164104" y="448586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7A3F288-7C28-1D08-3723-B086C651866F}"/>
              </a:ext>
            </a:extLst>
          </p:cNvPr>
          <p:cNvSpPr/>
          <p:nvPr/>
        </p:nvSpPr>
        <p:spPr>
          <a:xfrm>
            <a:off x="1498340" y="4978819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5F137A1-0223-3106-5E6C-933F9FF6792D}"/>
              </a:ext>
            </a:extLst>
          </p:cNvPr>
          <p:cNvSpPr/>
          <p:nvPr/>
        </p:nvSpPr>
        <p:spPr>
          <a:xfrm>
            <a:off x="1498340" y="399573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8D241E5-7B85-7449-E373-E032012BC9F5}"/>
              </a:ext>
            </a:extLst>
          </p:cNvPr>
          <p:cNvSpPr/>
          <p:nvPr/>
        </p:nvSpPr>
        <p:spPr>
          <a:xfrm>
            <a:off x="1498340" y="375537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미지급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FB69702-3351-9855-2636-83EE8A6E4AF4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020CE71-5558-0137-A71D-5C80153DF9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1AF85F-1D7D-0195-A35F-B6C912BC31F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DE75756-7E64-C5D6-902D-FC30DE88223D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DDD9B21-5B1E-9DA4-3DC8-AD84CC916730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0308605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72F1CE-7867-4B77-87C2-0F733D3EDB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58E34F-E621-9A7F-8C37-9ED6B477004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현장관리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A3B5D7-E945-236B-84A0-E6223C8114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50C45B4-567F-92FC-D4C9-2ADD86F6F9B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49154172"/>
              </p:ext>
            </p:extLst>
          </p:nvPr>
        </p:nvGraphicFramePr>
        <p:xfrm>
          <a:off x="7086600" y="500911"/>
          <a:ext cx="2057400" cy="25988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계약완료 시 현장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866019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미등록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68C7682-2AA7-C331-3822-062A24583F3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9D3C12A-6323-AB15-8067-014A7C1CE1C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EA5228C-51C8-E080-F18C-0C8E7AFC968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EF5E0C0-A765-0BE3-4003-140F323612A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4E71922-7005-535F-B476-F656DD8B59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46321EC-67A9-9425-BED8-3836E95C9B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EF512FF-8FCE-D106-B2B5-E3C1CD369F1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47292DB-8496-78D9-8889-A6087F1C94C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D8689F2-90C8-4EDC-37E6-23ECCA9EF3C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FB82B9B-04DE-20E9-7AF7-EBA7B7FD38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017C990-9B7E-2DC7-5C13-39AAC0C80B7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7A1E6D9-E3DB-F847-3B8D-4F8CF1BD8D2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7FBB3E8-C441-64CF-5DC3-398C85DEB0A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A3AFB94-62B8-372A-9245-65B1E0F55F1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012E096-D67A-E38C-1414-D162B44CF7DB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9F6EF5-6CD4-BE13-2F77-B5F8B737277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89EE11-87C5-F86D-61DF-50DC972733E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3061004-AF0B-0412-1230-D058794EC50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E52102-85DC-15DC-79E7-795BE78C981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E3073A0-44FE-B310-6E82-E9D4985AEE1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현장을 관리합니다</a:t>
            </a: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61B08421-99BC-BA69-DB2C-E94B24CF6681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5" name="그래픽 124" descr="돋보기">
            <a:extLst>
              <a:ext uri="{FF2B5EF4-FFF2-40B4-BE49-F238E27FC236}">
                <a16:creationId xmlns:a16="http://schemas.microsoft.com/office/drawing/2014/main" id="{CFA7E486-696A-30A3-E185-F393D971089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7EC1DDC-ECD3-5CAB-383C-815945B017A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42A4E261-743D-43E6-7E42-677B27DAC0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6417085"/>
              </p:ext>
            </p:extLst>
          </p:nvPr>
        </p:nvGraphicFramePr>
        <p:xfrm>
          <a:off x="1308713" y="3186041"/>
          <a:ext cx="5435994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60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607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607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6076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1666069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741516">
                  <a:extLst>
                    <a:ext uri="{9D8B030D-6E8A-4147-A177-3AD203B41FA5}">
                      <a16:colId xmlns:a16="http://schemas.microsoft.com/office/drawing/2014/main" val="2663073484"/>
                    </a:ext>
                  </a:extLst>
                </a:gridCol>
                <a:gridCol w="741516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미등록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강남구 테헤란로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강남구 테헤란로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강남구 테헤란로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강남구 테헤란로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강남구 테헤란로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서울시 강남구 테헤란로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길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C680AA32-0C14-61AB-096A-4760E883D7C4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114E4E7A-12B2-A462-999B-E944630D8CA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694E7F3C-D070-9FE3-39C2-B4E421C8213D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754C94B-D7A6-60B9-AC6F-11EC164FE035}"/>
              </a:ext>
            </a:extLst>
          </p:cNvPr>
          <p:cNvSpPr/>
          <p:nvPr/>
        </p:nvSpPr>
        <p:spPr>
          <a:xfrm>
            <a:off x="327795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" name="Picture 2" descr="C:\Users\t-dantay\Documents\First24\calendar1.png">
            <a:extLst>
              <a:ext uri="{FF2B5EF4-FFF2-40B4-BE49-F238E27FC236}">
                <a16:creationId xmlns:a16="http://schemas.microsoft.com/office/drawing/2014/main" id="{F7DD8F39-844C-3969-8876-81675219DBA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23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411AEE5-FF48-9EA9-7E95-4056ACE5DFFC}"/>
              </a:ext>
            </a:extLst>
          </p:cNvPr>
          <p:cNvSpPr/>
          <p:nvPr/>
        </p:nvSpPr>
        <p:spPr>
          <a:xfrm>
            <a:off x="502858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812D76B-E531-4040-B9A8-B2F50750CC22}"/>
              </a:ext>
            </a:extLst>
          </p:cNvPr>
          <p:cNvSpPr/>
          <p:nvPr/>
        </p:nvSpPr>
        <p:spPr>
          <a:xfrm>
            <a:off x="608583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52741F1-839B-DBFB-0D9F-2393248AE533}"/>
              </a:ext>
            </a:extLst>
          </p:cNvPr>
          <p:cNvSpPr/>
          <p:nvPr/>
        </p:nvSpPr>
        <p:spPr>
          <a:xfrm>
            <a:off x="64292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A219462E-FF51-3674-E24E-A41B97A35376}"/>
              </a:ext>
            </a:extLst>
          </p:cNvPr>
          <p:cNvSpPr/>
          <p:nvPr/>
        </p:nvSpPr>
        <p:spPr>
          <a:xfrm>
            <a:off x="5402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01975C8-E980-E946-4AEC-FE98CD5C7014}"/>
              </a:ext>
            </a:extLst>
          </p:cNvPr>
          <p:cNvSpPr/>
          <p:nvPr/>
        </p:nvSpPr>
        <p:spPr>
          <a:xfrm>
            <a:off x="574628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74A944F-F791-8C19-2339-949FD2E29C38}"/>
              </a:ext>
            </a:extLst>
          </p:cNvPr>
          <p:cNvSpPr/>
          <p:nvPr/>
        </p:nvSpPr>
        <p:spPr>
          <a:xfrm>
            <a:off x="458755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98144C5E-F91B-CA74-0540-517D3D87D2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8194469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9232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7153C838-18BA-D195-B6A9-448F6071AC2A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CCCF089-2066-C8E1-35AF-F32ED4F85916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9ACA322-05BF-4BAB-3915-DAC61B334CF5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현장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96A7B62-AEC6-639E-D415-80E22A448959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95B4CF3-2698-DBBF-817D-0302253567A9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9ED70A1-222E-5279-398E-63B369A1D13C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 현장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769161C-C515-6A87-7DFC-A704EBD47F77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36F3B54-ECF1-BE75-74E9-6AAFD4CF2FB1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ED3CE33-2376-3270-7C0C-DCD4E94E4A39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미등록 현장</a:t>
            </a:r>
          </a:p>
        </p:txBody>
      </p:sp>
      <p:pic>
        <p:nvPicPr>
          <p:cNvPr id="41" name="그래픽 40" descr="연필">
            <a:extLst>
              <a:ext uri="{FF2B5EF4-FFF2-40B4-BE49-F238E27FC236}">
                <a16:creationId xmlns:a16="http://schemas.microsoft.com/office/drawing/2014/main" id="{BF9FCE03-B215-CA01-625E-97AF2610E82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344038" y="3562243"/>
            <a:ext cx="98363" cy="98363"/>
          </a:xfrm>
          <a:prstGeom prst="rect">
            <a:avLst/>
          </a:prstGeom>
        </p:spPr>
      </p:pic>
      <p:sp>
        <p:nvSpPr>
          <p:cNvPr id="46" name="타원 45">
            <a:extLst>
              <a:ext uri="{FF2B5EF4-FFF2-40B4-BE49-F238E27FC236}">
                <a16:creationId xmlns:a16="http://schemas.microsoft.com/office/drawing/2014/main" id="{011F076D-0522-80F4-E01B-634EF553B25D}"/>
              </a:ext>
            </a:extLst>
          </p:cNvPr>
          <p:cNvSpPr/>
          <p:nvPr/>
        </p:nvSpPr>
        <p:spPr>
          <a:xfrm>
            <a:off x="5588405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8F96E61-BC09-9571-462C-FCA3C8DE16D6}"/>
              </a:ext>
            </a:extLst>
          </p:cNvPr>
          <p:cNvSpPr/>
          <p:nvPr/>
        </p:nvSpPr>
        <p:spPr>
          <a:xfrm>
            <a:off x="6224906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9BC52C97-B9AC-382A-C66B-3EE96E0770B4}"/>
              </a:ext>
            </a:extLst>
          </p:cNvPr>
          <p:cNvSpPr/>
          <p:nvPr/>
        </p:nvSpPr>
        <p:spPr>
          <a:xfrm>
            <a:off x="4932880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7146008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46A197-2D24-A2BF-D964-AB39571FA4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05546A0-9BD5-D2DE-88A1-FEC861D9031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현장관리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FB5B05E-93D4-BAC3-2683-3E2419EF5D3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4A2AF1-4B0B-456C-6CEA-78CF73340A2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79967361"/>
              </p:ext>
            </p:extLst>
          </p:nvPr>
        </p:nvGraphicFramePr>
        <p:xfrm>
          <a:off x="7086600" y="500911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계약완료 시 현장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98644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GPS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출퇴근을 위한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C51E0E1-1AD0-21FF-D2B4-0DD20D7CCA0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7C92A64-2811-5116-8437-81C243F7B92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4C0A8BE-6F93-FE4D-E102-27C384A6E5F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4D944CD-A2FD-6D6B-441A-FE52A4A1697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4B191CB-6CD1-774D-DEA3-CA5CBDA132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41AA79B-7B2C-9F45-F9CD-64B6C405C76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986EB16-5D4C-16CD-93CD-1AE5EAEA76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E8392C9-A522-FD7C-7BAE-72C65C6EAF0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B51412F-89E7-7583-A6C4-910368C61A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8C2B8B4-28F6-E8A2-4160-3ABE2262589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1E55F85-9DDD-6811-8FC4-8F6486E7D4B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157B510-54F6-2626-3756-82871E7D330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BB0DAB3-ED2D-70F2-FE92-4D7D0ABB95C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AC64082-88B5-76F3-9EEC-12BA6E8A514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8A63679-99B8-161F-E8E3-6D6C468F09A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1C18A9F-9039-ABC4-039F-B44A0D9D2C5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BD18BB-8F94-C031-825F-50F6E4CD0A2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4CF505-142E-ACFE-E2A4-E5F048DE034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442BE6-34FF-3D89-CA68-B4DFB7FB500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22CB370-16E6-7C23-8C3A-BD9D4848898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현장을 등록하고 관리합니다</a:t>
            </a: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0FC6C8D1-2D90-D0DC-5013-4CB81A4A4B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1063279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0673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70CD3C64-600C-99D1-D5E5-FCDB4B2E199C}"/>
              </a:ext>
            </a:extLst>
          </p:cNvPr>
          <p:cNvSpPr/>
          <p:nvPr/>
        </p:nvSpPr>
        <p:spPr>
          <a:xfrm>
            <a:off x="1311467" y="1901208"/>
            <a:ext cx="5433246" cy="1671151"/>
          </a:xfrm>
          <a:prstGeom prst="roundRect">
            <a:avLst>
              <a:gd name="adj" fmla="val 58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25B991C-5FD5-FBDC-C27C-5A271D8476C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4D29EDC-7812-338F-5E94-1008D2C693E8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10DF36B8-46DA-02E4-0F42-EDCB0BECB3B6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361B0B1-41FB-FA55-333C-99F79DE26552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2CFD7D2-BAF4-CAC1-AE7B-A40A2C692601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830DFB7-5E6E-AE28-0D30-A048B9AEB40C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F2E784D-5208-4B85-7ADB-135FBEFBE03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951571C-120D-1E2D-D1F3-F15F831EE85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D6BB741-B8C6-98B8-94D3-9B6CD25C3499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현장번호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B0CF6F1F-8C00-9C1B-3A1F-BBC20294804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195361D-B783-BB5B-8CDE-FC4618230CC0}"/>
              </a:ext>
            </a:extLst>
          </p:cNvPr>
          <p:cNvSpPr/>
          <p:nvPr/>
        </p:nvSpPr>
        <p:spPr>
          <a:xfrm>
            <a:off x="1311467" y="3679866"/>
            <a:ext cx="5433246" cy="1909166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2927650-F9E2-66F6-81C5-EF1CD52DB70B}"/>
              </a:ext>
            </a:extLst>
          </p:cNvPr>
          <p:cNvSpPr/>
          <p:nvPr/>
        </p:nvSpPr>
        <p:spPr>
          <a:xfrm>
            <a:off x="1397112" y="377730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위치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8637B2E-B322-6B68-4815-E0E58DC836F3}"/>
              </a:ext>
            </a:extLst>
          </p:cNvPr>
          <p:cNvSpPr/>
          <p:nvPr/>
        </p:nvSpPr>
        <p:spPr>
          <a:xfrm>
            <a:off x="4055020" y="5128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위도를 입력해주세요 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2F54E5E-9CC8-3A32-4976-0A5844C45F3A}"/>
              </a:ext>
            </a:extLst>
          </p:cNvPr>
          <p:cNvSpPr/>
          <p:nvPr/>
        </p:nvSpPr>
        <p:spPr>
          <a:xfrm>
            <a:off x="4055020" y="4888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위도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1E654DC-0679-2903-E88F-6B807F4B5B0D}"/>
              </a:ext>
            </a:extLst>
          </p:cNvPr>
          <p:cNvSpPr/>
          <p:nvPr/>
        </p:nvSpPr>
        <p:spPr>
          <a:xfrm>
            <a:off x="1498340" y="5128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경도를 입력해주세요 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5D0256D-B632-5C9E-B170-F0A3981BD255}"/>
              </a:ext>
            </a:extLst>
          </p:cNvPr>
          <p:cNvSpPr/>
          <p:nvPr/>
        </p:nvSpPr>
        <p:spPr>
          <a:xfrm>
            <a:off x="1498340" y="4888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경도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2E35FBA-6DB3-3232-7C8A-57764EEA37F4}"/>
              </a:ext>
            </a:extLst>
          </p:cNvPr>
          <p:cNvSpPr/>
          <p:nvPr/>
        </p:nvSpPr>
        <p:spPr>
          <a:xfrm>
            <a:off x="2329732" y="4556131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1E0B4E6-C59E-0D5E-F285-9C1695FEFDDC}"/>
              </a:ext>
            </a:extLst>
          </p:cNvPr>
          <p:cNvSpPr/>
          <p:nvPr/>
        </p:nvSpPr>
        <p:spPr>
          <a:xfrm>
            <a:off x="1498340" y="43157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6AAD6D9-34FC-E9E7-DA4C-914538A65F1D}"/>
              </a:ext>
            </a:extLst>
          </p:cNvPr>
          <p:cNvSpPr/>
          <p:nvPr/>
        </p:nvSpPr>
        <p:spPr>
          <a:xfrm>
            <a:off x="4055020" y="45561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89A86748-F077-FDF2-63E4-26BED27320B4}"/>
              </a:ext>
            </a:extLst>
          </p:cNvPr>
          <p:cNvSpPr/>
          <p:nvPr/>
        </p:nvSpPr>
        <p:spPr>
          <a:xfrm>
            <a:off x="1498339" y="454907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5950199-44B2-589F-A93B-28F15DA6B1D7}"/>
              </a:ext>
            </a:extLst>
          </p:cNvPr>
          <p:cNvSpPr/>
          <p:nvPr/>
        </p:nvSpPr>
        <p:spPr>
          <a:xfrm>
            <a:off x="1397112" y="3968111"/>
            <a:ext cx="175329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주소 또는 경위도 값을 입력하세요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ACFB7514-B2DA-8EFD-1C79-8EE35852D99C}"/>
              </a:ext>
            </a:extLst>
          </p:cNvPr>
          <p:cNvSpPr/>
          <p:nvPr/>
        </p:nvSpPr>
        <p:spPr>
          <a:xfrm>
            <a:off x="1311467" y="5706278"/>
            <a:ext cx="5433246" cy="1050986"/>
          </a:xfrm>
          <a:prstGeom prst="roundRect">
            <a:avLst>
              <a:gd name="adj" fmla="val 84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E7523B4-2261-1B8D-3CB1-E2BB0EADF83D}"/>
              </a:ext>
            </a:extLst>
          </p:cNvPr>
          <p:cNvSpPr/>
          <p:nvPr/>
        </p:nvSpPr>
        <p:spPr>
          <a:xfrm>
            <a:off x="1397112" y="58037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도면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28A9F48-6AA7-90F7-24A6-63234EB213F3}"/>
              </a:ext>
            </a:extLst>
          </p:cNvPr>
          <p:cNvSpPr/>
          <p:nvPr/>
        </p:nvSpPr>
        <p:spPr>
          <a:xfrm>
            <a:off x="1498340" y="6081096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2B38099-83B1-25C4-DDE9-745709ADB7B0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B2C08C2-2445-92A0-83FD-F18ECC84D34E}"/>
              </a:ext>
            </a:extLst>
          </p:cNvPr>
          <p:cNvSpPr/>
          <p:nvPr/>
        </p:nvSpPr>
        <p:spPr>
          <a:xfrm>
            <a:off x="1248515" y="36262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4934308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7C9C96-E22F-E05F-9F55-A8E3147C0A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6FF975-8EBC-E59A-BAB2-063A766FBA0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08205422"/>
              </p:ext>
            </p:extLst>
          </p:nvPr>
        </p:nvGraphicFramePr>
        <p:xfrm>
          <a:off x="7086600" y="501650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실측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실측 시 메모 용도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FC120C0-4CA4-9ED9-8EF5-855323C1037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61E7BF9-67AE-08B8-B218-25AE6A2D98C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F467F0B7-4686-AFD7-3E18-B9F6DCD7C189}"/>
              </a:ext>
            </a:extLst>
          </p:cNvPr>
          <p:cNvSpPr/>
          <p:nvPr/>
        </p:nvSpPr>
        <p:spPr>
          <a:xfrm>
            <a:off x="87018" y="686434"/>
            <a:ext cx="1063145" cy="6057266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6C2CAB4F-F9F9-6C39-919E-4637465A74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4347845"/>
              </p:ext>
            </p:extLst>
          </p:nvPr>
        </p:nvGraphicFramePr>
        <p:xfrm>
          <a:off x="182390" y="1139511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47262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CAAED393-7CA6-69DE-83D9-067A76E237DB}"/>
              </a:ext>
            </a:extLst>
          </p:cNvPr>
          <p:cNvSpPr/>
          <p:nvPr/>
        </p:nvSpPr>
        <p:spPr>
          <a:xfrm>
            <a:off x="182390" y="777016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74DBBF8C-EB4D-8C11-5D93-CD48A62C9F9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30E8EF3C-106D-C47E-79CE-798B65928997}"/>
              </a:ext>
            </a:extLst>
          </p:cNvPr>
          <p:cNvSpPr/>
          <p:nvPr/>
        </p:nvSpPr>
        <p:spPr>
          <a:xfrm>
            <a:off x="1311467" y="799657"/>
            <a:ext cx="5433246" cy="1050986"/>
          </a:xfrm>
          <a:prstGeom prst="roundRect">
            <a:avLst>
              <a:gd name="adj" fmla="val 84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61B7C5E-96A1-7E90-B18D-27BC9ACC28DE}"/>
              </a:ext>
            </a:extLst>
          </p:cNvPr>
          <p:cNvSpPr/>
          <p:nvPr/>
        </p:nvSpPr>
        <p:spPr>
          <a:xfrm>
            <a:off x="1397112" y="89709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도면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B3F8928-B142-9909-31FA-070429943148}"/>
              </a:ext>
            </a:extLst>
          </p:cNvPr>
          <p:cNvSpPr/>
          <p:nvPr/>
        </p:nvSpPr>
        <p:spPr>
          <a:xfrm>
            <a:off x="1498340" y="1174475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0D6A882B-C7C9-2160-2016-D086FCD8736B}"/>
              </a:ext>
            </a:extLst>
          </p:cNvPr>
          <p:cNvSpPr/>
          <p:nvPr/>
        </p:nvSpPr>
        <p:spPr>
          <a:xfrm>
            <a:off x="1311467" y="1964501"/>
            <a:ext cx="5433246" cy="1313392"/>
          </a:xfrm>
          <a:prstGeom prst="roundRect">
            <a:avLst>
              <a:gd name="adj" fmla="val 52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C6A6DCA-79DE-975E-ECC1-7EBA111D0344}"/>
              </a:ext>
            </a:extLst>
          </p:cNvPr>
          <p:cNvSpPr/>
          <p:nvPr/>
        </p:nvSpPr>
        <p:spPr>
          <a:xfrm>
            <a:off x="1397112" y="20619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실측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35D2B4E-0541-3DBF-19EC-C315477EB49B}"/>
              </a:ext>
            </a:extLst>
          </p:cNvPr>
          <p:cNvSpPr/>
          <p:nvPr/>
        </p:nvSpPr>
        <p:spPr>
          <a:xfrm>
            <a:off x="1497344" y="2572815"/>
            <a:ext cx="5071777" cy="5375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38B6BC4-D4CC-A1BE-28C5-04DFD70250F2}"/>
              </a:ext>
            </a:extLst>
          </p:cNvPr>
          <p:cNvSpPr/>
          <p:nvPr/>
        </p:nvSpPr>
        <p:spPr>
          <a:xfrm>
            <a:off x="1497345" y="23324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6ECF252-F8C8-FEB6-BF3F-336CC22E6708}"/>
              </a:ext>
            </a:extLst>
          </p:cNvPr>
          <p:cNvSpPr/>
          <p:nvPr/>
        </p:nvSpPr>
        <p:spPr>
          <a:xfrm>
            <a:off x="6112252" y="290099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A4106A-BDE7-FBFB-081E-CEDE42A8C97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현장관리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D4FD40F-3703-E55F-F9A4-F013D4166A7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EEAD0C6-96B4-351B-A18D-A37FF0656BC2}"/>
              </a:ext>
            </a:extLst>
          </p:cNvPr>
          <p:cNvSpPr/>
          <p:nvPr/>
        </p:nvSpPr>
        <p:spPr>
          <a:xfrm>
            <a:off x="1248515" y="209177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4842539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6D2A5E-01E7-22DE-A370-0E319FDE1E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D12CD53-82FC-4CAD-EAD8-C98EF9A8F98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구조검토관리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D79ECC2-5E7C-7E9F-7FBB-AE4499E29B2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구조검토관리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0BEEE8D-DA16-3977-26FD-D7E6181CDD9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17334824"/>
              </p:ext>
            </p:extLst>
          </p:nvPr>
        </p:nvGraphicFramePr>
        <p:xfrm>
          <a:off x="7086600" y="501650"/>
          <a:ext cx="2057400" cy="27588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검토대기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검토완료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구조검토 의뢰일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구조검토 의뢰일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구조검토 완료일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7AA94B0-1882-3BC0-4751-EC74035AFE5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F0C33D4-BFB4-8954-BBBD-703AA67E747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2F191B5-1850-7CE4-F602-F3DF56193E0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3664F65-83EC-DECE-983F-35D9EAE331D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8B961EF-8AEC-94D6-C02A-2E03936FAD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F535CA7-DDE5-4BE8-41B6-118609C5134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8B4612A-6B4D-FC13-3B1A-58BF4ED9BC2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1113C8B-76B2-F3C1-49A6-BA6AF9AD4E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7B2EA58-27AE-5616-7F24-8B3858EBE7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7B4426D-D1D1-F2ED-26CB-FF89C375F7B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8E5BE1D-9C84-D7FA-7651-C436EBC1659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3D8E8B-744D-3E33-F071-B39A493633E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63D6909-590C-72C5-84EB-E7AF732B54F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A4CED34-9A13-AF50-CA28-2059DD53CD1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CDDE463-2742-3868-9E45-7F429E4A30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8DED27D-42BD-7E68-4E8C-8196D1688C0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40A0CC-39BC-917F-DAF2-7AF5CA56E82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859D91E-011A-D493-66DA-98BF97D0AE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FFC420-9CE7-E8D6-CBFC-9027240634A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구조검토관리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6D3E64A-45A7-7A16-82A1-5B5AC80DC3B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구조검토 의뢰를 관리합니다</a:t>
            </a: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7FB15D20-CEB6-EA5E-3342-E145456FFE6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5" name="그래픽 124" descr="돋보기">
            <a:extLst>
              <a:ext uri="{FF2B5EF4-FFF2-40B4-BE49-F238E27FC236}">
                <a16:creationId xmlns:a16="http://schemas.microsoft.com/office/drawing/2014/main" id="{78435903-E428-820E-15CD-E6A0188C1EC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00BD98A-38D8-898D-9AC5-572DDD38EF4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68808AF2-740D-4FAF-0963-1C3104C85AF9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8" name="표 127">
            <a:extLst>
              <a:ext uri="{FF2B5EF4-FFF2-40B4-BE49-F238E27FC236}">
                <a16:creationId xmlns:a16="http://schemas.microsoft.com/office/drawing/2014/main" id="{8CF8CB33-8818-54CE-9176-9EBB56B706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7763162"/>
              </p:ext>
            </p:extLst>
          </p:nvPr>
        </p:nvGraphicFramePr>
        <p:xfrm>
          <a:off x="1308713" y="3186041"/>
          <a:ext cx="5436001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04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1897866701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75885908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검토번호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의뢰일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검토회사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검토자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검토대기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검토대기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검토대기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검토완료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검토대기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A0A6AE57-C9C7-0A63-7E90-6F310F0FA44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E868AC8B-5F14-38A9-2457-6BA0E0F0DFF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B50F9463-A6BC-CFD1-4FFE-BCBB7644E9A9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94314107-6BEC-FA4A-7367-C19E4A4838A8}"/>
              </a:ext>
            </a:extLst>
          </p:cNvPr>
          <p:cNvGrpSpPr/>
          <p:nvPr/>
        </p:nvGrpSpPr>
        <p:grpSpPr>
          <a:xfrm>
            <a:off x="6305293" y="3541922"/>
            <a:ext cx="255923" cy="124765"/>
            <a:chOff x="2186968" y="3398198"/>
            <a:chExt cx="311911" cy="152060"/>
          </a:xfrm>
        </p:grpSpPr>
        <p:pic>
          <p:nvPicPr>
            <p:cNvPr id="133" name="그래픽 132" descr="연필">
              <a:extLst>
                <a:ext uri="{FF2B5EF4-FFF2-40B4-BE49-F238E27FC236}">
                  <a16:creationId xmlns:a16="http://schemas.microsoft.com/office/drawing/2014/main" id="{7DEB7701-12E7-5E1C-74C5-CE7FF7ECA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4" name="그래픽 133" descr="쓰레기">
              <a:extLst>
                <a:ext uri="{FF2B5EF4-FFF2-40B4-BE49-F238E27FC236}">
                  <a16:creationId xmlns:a16="http://schemas.microsoft.com/office/drawing/2014/main" id="{BF6994D3-FC34-DBC4-E0D3-FAE8CE71384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209D93E9-7C65-9942-AA30-F7CB03024D6F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F904C980-7328-82C0-3686-93333E2C8D3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구조검토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C751CD-D7A6-FBB2-AB58-6DCC10272697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" name="Picture 2" descr="C:\Users\t-dantay\Documents\First24\calendar1.png">
            <a:extLst>
              <a:ext uri="{FF2B5EF4-FFF2-40B4-BE49-F238E27FC236}">
                <a16:creationId xmlns:a16="http://schemas.microsoft.com/office/drawing/2014/main" id="{FD27FCCB-948E-8743-7EF1-D9338617F2D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9C616F6-D680-A51E-5AB9-50800258B00A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273186B-B22D-A073-010A-9018A7B2306E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F1CC03B-3FB4-224E-01A7-2D7E492E47AA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F5D8AAF2-F61A-656A-D468-45AEB2167B8F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D5D1519-EAF9-F47C-E19E-9EB3377734C0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A9DEB94F-1F34-25FF-2AC2-E75EE37A8309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99259E9-75A8-B491-AC7E-EE48EBB3D0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3683867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718536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73C31CB4-83D1-FDB4-C83A-65975DE45D82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AC4A094-83F8-04E9-F6DA-583F11F93186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9FA5FC9-7D76-1FD9-6F3C-8232A7BC271C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구조검토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8555AB98-779D-28C0-A1F8-351ECD1F7E74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DF1C154-C221-E70B-FA67-188CBE055365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9E1EC36-BA63-0F0B-9363-B7B9A91081DD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검토대기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B2E36A2-2F49-E5DB-26FB-A36012584C89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E619B10-1C2F-6E88-6640-F24FBE7E66DD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9CD2E22-FC4F-158B-9AE2-139857FB1893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검토완료</a:t>
            </a: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622C1DA-A5E9-8B92-E6D9-C06AD02F5ED5}"/>
              </a:ext>
            </a:extLst>
          </p:cNvPr>
          <p:cNvSpPr/>
          <p:nvPr/>
        </p:nvSpPr>
        <p:spPr>
          <a:xfrm>
            <a:off x="6714861" y="163040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03DE27BF-0975-20E0-9FCF-CBB37A3287F2}"/>
              </a:ext>
            </a:extLst>
          </p:cNvPr>
          <p:cNvSpPr/>
          <p:nvPr/>
        </p:nvSpPr>
        <p:spPr>
          <a:xfrm>
            <a:off x="5588405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CE6ADD1-6EAC-821A-30A3-3252F4C03E54}"/>
              </a:ext>
            </a:extLst>
          </p:cNvPr>
          <p:cNvSpPr/>
          <p:nvPr/>
        </p:nvSpPr>
        <p:spPr>
          <a:xfrm>
            <a:off x="6224906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7C49A361-83FF-2B0B-C608-55EDB680D404}"/>
              </a:ext>
            </a:extLst>
          </p:cNvPr>
          <p:cNvSpPr/>
          <p:nvPr/>
        </p:nvSpPr>
        <p:spPr>
          <a:xfrm>
            <a:off x="4932880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5522761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E00058-1735-D288-540E-077C97DD44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14200BF-4402-4916-BA7A-ED2091C1638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구조검토관리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구조검토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2039F39-04EE-72B5-5DC6-4F308A29C87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구조검토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C469A1-D975-137A-2796-3711498C91C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54531825"/>
              </p:ext>
            </p:extLst>
          </p:nvPr>
        </p:nvGraphicFramePr>
        <p:xfrm>
          <a:off x="7086600" y="501650"/>
          <a:ext cx="2057400" cy="1427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목록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건설사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시공사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거래처의 현장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검토대기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검토완료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876D2B4-E7B7-00FE-5E87-6BF153FC1E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0F5B56B-847D-CE08-4A16-6FADF7BC44E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347D85B-7425-6EB1-C254-27591C251A9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FCB5BD3-6E38-4348-72ED-B445C66C570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53BE985-CE1A-CF20-200A-52BE6479AC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53BD45F-F585-99DC-9A57-9FFF14D71A4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CCFA041-2A13-CE5C-0CE4-AFCD2816C6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3103759-E4D4-BEC9-DE53-CE11B54000D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C809358-3449-1339-887C-A8B832ECF9C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6352804-A7F2-E5FC-2934-5E12607D1F5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A45F75F-EF04-A29E-02AD-2806F06D99B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B67F3F8-4DB9-F361-CC63-B747E150C55B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1546123-1E41-9675-3B3F-44EF19CA271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5152E3A-5143-242E-03C8-3AB866C609D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A7E4C1E-3C28-5BD9-4BC4-D5A72B1AB9E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F1696A7-A626-E5FF-6FDD-A42C5946701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CC5F9C-DC10-815D-568A-538828945F0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D908EB9-8FFB-867A-835C-C6872181FDF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A7D353-6BEB-44C5-E1C2-51DB8EFB255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구조검토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4C866F5-BFF1-DA19-B01E-7628B79B808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구조검토 의뢰 정보를 등록하고 관리합니다</a:t>
            </a: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C7919E47-303F-A7B3-8011-96B5B4516C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678671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4125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CF51D435-67E3-44A6-12E8-2CC3F905A495}"/>
              </a:ext>
            </a:extLst>
          </p:cNvPr>
          <p:cNvSpPr/>
          <p:nvPr/>
        </p:nvSpPr>
        <p:spPr>
          <a:xfrm>
            <a:off x="1311467" y="1901208"/>
            <a:ext cx="5433246" cy="1671151"/>
          </a:xfrm>
          <a:prstGeom prst="roundRect">
            <a:avLst>
              <a:gd name="adj" fmla="val 58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9CEF25F-47E6-D92A-1ED7-C65EEBAA7EA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9572640-CC09-84A7-B7EE-9F8062C80DBA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검토대기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F0C99EB-4436-5B55-35E7-D78606E93895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9DF7C41-94B6-700C-596A-FD55ACB5538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6778CCE-DE48-02D8-D202-A802134518BC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AEE8DB8-1122-49A3-D727-36F629C578B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BE0F9FB-0B82-470F-FA5B-F2B62510A38E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B717574-2423-617F-D9D9-42BDF5AA23CF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28ABC47-8CE9-D98D-57BF-F50667E602FA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검토번호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02EED259-92EA-BBD7-3E1E-9E4581C88EC3}"/>
              </a:ext>
            </a:extLst>
          </p:cNvPr>
          <p:cNvSpPr/>
          <p:nvPr/>
        </p:nvSpPr>
        <p:spPr>
          <a:xfrm>
            <a:off x="1311467" y="3687277"/>
            <a:ext cx="5433246" cy="2515920"/>
          </a:xfrm>
          <a:prstGeom prst="roundRect">
            <a:avLst>
              <a:gd name="adj" fmla="val 397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731B885-B3D9-0AE1-8019-636BC18B5E07}"/>
              </a:ext>
            </a:extLst>
          </p:cNvPr>
          <p:cNvSpPr/>
          <p:nvPr/>
        </p:nvSpPr>
        <p:spPr>
          <a:xfrm>
            <a:off x="1397112" y="378471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구조검토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D62A496-A2C9-6C39-A1F9-F9D28AB2FEBA}"/>
              </a:ext>
            </a:extLst>
          </p:cNvPr>
          <p:cNvSpPr/>
          <p:nvPr/>
        </p:nvSpPr>
        <p:spPr>
          <a:xfrm>
            <a:off x="4055020" y="431664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887783-2E90-A894-55AC-D7B1B219090E}"/>
              </a:ext>
            </a:extLst>
          </p:cNvPr>
          <p:cNvSpPr/>
          <p:nvPr/>
        </p:nvSpPr>
        <p:spPr>
          <a:xfrm>
            <a:off x="4055020" y="407628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구조검토자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11787B5-B584-6057-87D0-FC7F492A1686}"/>
              </a:ext>
            </a:extLst>
          </p:cNvPr>
          <p:cNvSpPr/>
          <p:nvPr/>
        </p:nvSpPr>
        <p:spPr>
          <a:xfrm>
            <a:off x="1498340" y="431664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48D73F9-4664-62E4-9ABE-7DFC27BE16F9}"/>
              </a:ext>
            </a:extLst>
          </p:cNvPr>
          <p:cNvSpPr/>
          <p:nvPr/>
        </p:nvSpPr>
        <p:spPr>
          <a:xfrm>
            <a:off x="1498340" y="407628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구조검토 회사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9263C7E-14E7-CA96-5BAF-20B459559895}"/>
              </a:ext>
            </a:extLst>
          </p:cNvPr>
          <p:cNvSpPr/>
          <p:nvPr/>
        </p:nvSpPr>
        <p:spPr>
          <a:xfrm>
            <a:off x="4055020" y="490688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187F583-A1B0-6463-7590-FE51F9208F12}"/>
              </a:ext>
            </a:extLst>
          </p:cNvPr>
          <p:cNvSpPr/>
          <p:nvPr/>
        </p:nvSpPr>
        <p:spPr>
          <a:xfrm>
            <a:off x="4055020" y="466651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구조검토 완료일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A1A6C6DA-4F92-E2D5-F92E-55758CC5C86D}"/>
              </a:ext>
            </a:extLst>
          </p:cNvPr>
          <p:cNvSpPr/>
          <p:nvPr/>
        </p:nvSpPr>
        <p:spPr>
          <a:xfrm>
            <a:off x="1498340" y="490688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E2A2EF4-1ECF-8363-FF11-6695BC2A3578}"/>
              </a:ext>
            </a:extLst>
          </p:cNvPr>
          <p:cNvSpPr/>
          <p:nvPr/>
        </p:nvSpPr>
        <p:spPr>
          <a:xfrm>
            <a:off x="1498340" y="466651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구조검토 의뢰일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C09CEC8B-7516-33AF-489F-7C2D36DB7BB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2B4A086D-3200-C9AC-FCCC-BC67C4415049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0080D18-5B5C-CEA7-8788-9390DBFD1C34}"/>
              </a:ext>
            </a:extLst>
          </p:cNvPr>
          <p:cNvSpPr/>
          <p:nvPr/>
        </p:nvSpPr>
        <p:spPr>
          <a:xfrm>
            <a:off x="1498340" y="52677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구조검토 자료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D4BF05A-B210-248E-1AF3-94805B15738E}"/>
              </a:ext>
            </a:extLst>
          </p:cNvPr>
          <p:cNvSpPr/>
          <p:nvPr/>
        </p:nvSpPr>
        <p:spPr>
          <a:xfrm>
            <a:off x="1498340" y="5504426"/>
            <a:ext cx="5062803" cy="49034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클릭하여 파일을 찾거나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마우스로 파일을 끌어오세요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01664062-1A5F-C636-6A2F-56553FB94B7D}"/>
              </a:ext>
            </a:extLst>
          </p:cNvPr>
          <p:cNvSpPr/>
          <p:nvPr/>
        </p:nvSpPr>
        <p:spPr>
          <a:xfrm>
            <a:off x="3951750" y="25701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57FEDE9-04DA-AE7C-9DF1-B5A84CAFDACF}"/>
              </a:ext>
            </a:extLst>
          </p:cNvPr>
          <p:cNvSpPr/>
          <p:nvPr/>
        </p:nvSpPr>
        <p:spPr>
          <a:xfrm>
            <a:off x="1374248" y="31698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866F4782-22E9-29ED-D91F-A27DD901F589}"/>
              </a:ext>
            </a:extLst>
          </p:cNvPr>
          <p:cNvSpPr/>
          <p:nvPr/>
        </p:nvSpPr>
        <p:spPr>
          <a:xfrm>
            <a:off x="3939601" y="31698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481780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FAF9EE-9CD1-D681-66FA-592D03606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83CDA9-824E-D6DE-2A59-271FC772ACB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발주관리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98F8471-8430-48C2-946A-425362A1183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E3EA08-F4C0-26DF-AB8E-058F3660DF8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67168757"/>
              </p:ext>
            </p:extLst>
          </p:nvPr>
        </p:nvGraphicFramePr>
        <p:xfrm>
          <a:off x="7086600" y="501650"/>
          <a:ext cx="2057400" cy="61073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작업 반장 스케줄에 따라 발주를 확정하고 진행 상태를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49976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이번주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좌우 화살표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좌우 화살표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이전월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다음월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스케줄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캘린더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 선택 시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‘2025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표시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반장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 완료된 발주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 완료 외 발주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+N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일자에 발주 건이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 초과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초과건에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대한 숫자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997819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당일일 경우 외곽선 하이라이트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지난 일자일 경우 색상으로 구분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 선택 시 바탕색상 하이라이트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하단의 표에 해당 일자로 필터링하여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61556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F64BC9-69ED-6146-66E7-0EE7A4D7B33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494E13C-DD69-64CB-C054-A212589F833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11F9208-BDB1-7D47-8301-B2AC2A3F48C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5A487D2-BCC3-6FC8-C0CB-8985B5BC33C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B04985E-EFA6-8DF4-27F4-956566A17D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772CFA7-9228-4DAB-0EE0-094759FFBE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8D33A36-CD81-C872-FD6A-28FD28F02F5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32D2686-B665-80C8-9AFE-11F18E1C88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B905066-9CD7-D744-1BC7-EAA725FEAF9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4AA9AA-5ABD-7862-609B-30B011CA638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79C4818-9246-33E6-5315-0B09CAD6844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8AE3712-6A67-5D46-7AB0-01C152CC436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9194468-14B3-19BC-5A2C-6752350A656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A66C1A0-4C6E-F378-B119-9834D816BB5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B217C74-6889-C065-9FB5-6A493210B0A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F1D4903-7945-812C-5599-179EE5BA6AA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E0F7A9F-06CB-318D-6600-20189AA6541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6D1BF72-B211-2BAE-CEA9-5EA9B881A3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186FB39-CD46-4445-4FAF-3F8AF46276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발주관리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42917AE-49C3-C73B-0463-EBF6CF32050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발주를 관리합니다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DBF8C907-E95B-FA51-8EFC-DDDEA7A364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5890892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7714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46882AD4-83A7-C989-F54F-80F9180B146E}"/>
              </a:ext>
            </a:extLst>
          </p:cNvPr>
          <p:cNvSpPr/>
          <p:nvPr/>
        </p:nvSpPr>
        <p:spPr>
          <a:xfrm>
            <a:off x="1311467" y="1908561"/>
            <a:ext cx="5433246" cy="4339484"/>
          </a:xfrm>
          <a:prstGeom prst="roundRect">
            <a:avLst>
              <a:gd name="adj" fmla="val 33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1FFFC38-1884-A2D7-5220-2D4B64BFDBD5}"/>
              </a:ext>
            </a:extLst>
          </p:cNvPr>
          <p:cNvSpPr/>
          <p:nvPr/>
        </p:nvSpPr>
        <p:spPr>
          <a:xfrm>
            <a:off x="1397112" y="200599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스케줄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A12B6074-CB3B-E415-E35B-F4BC0F7088A6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FD3B8D71-7D4F-AE41-3FA6-7A72E02ADE3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발주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143D4BFD-D7A4-02EB-D1DF-F8FBD37E773B}"/>
              </a:ext>
            </a:extLst>
          </p:cNvPr>
          <p:cNvSpPr/>
          <p:nvPr/>
        </p:nvSpPr>
        <p:spPr>
          <a:xfrm>
            <a:off x="6678751" y="16283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A03EB206-F0A0-0048-7312-E3C2888E63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9264108"/>
              </p:ext>
            </p:extLst>
          </p:nvPr>
        </p:nvGraphicFramePr>
        <p:xfrm>
          <a:off x="4543376" y="2015808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AB86F24-C970-004A-8917-9FAAE31ED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2614705"/>
              </p:ext>
            </p:extLst>
          </p:nvPr>
        </p:nvGraphicFramePr>
        <p:xfrm>
          <a:off x="1476001" y="2262397"/>
          <a:ext cx="5122404" cy="39032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17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649886013"/>
                    </a:ext>
                  </a:extLst>
                </a:gridCol>
              </a:tblGrid>
              <a:tr h="2051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29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9715"/>
                  </a:ext>
                </a:extLst>
              </a:tr>
            </a:tbl>
          </a:graphicData>
        </a:graphic>
      </p:graphicFrame>
      <p:grpSp>
        <p:nvGrpSpPr>
          <p:cNvPr id="37" name="그룹 36">
            <a:extLst>
              <a:ext uri="{FF2B5EF4-FFF2-40B4-BE49-F238E27FC236}">
                <a16:creationId xmlns:a16="http://schemas.microsoft.com/office/drawing/2014/main" id="{1A1F4B54-EE9E-2252-568F-7EDB781616C9}"/>
              </a:ext>
            </a:extLst>
          </p:cNvPr>
          <p:cNvGrpSpPr/>
          <p:nvPr/>
        </p:nvGrpSpPr>
        <p:grpSpPr>
          <a:xfrm>
            <a:off x="3008906" y="2007464"/>
            <a:ext cx="1230837" cy="215152"/>
            <a:chOff x="2803502" y="1956709"/>
            <a:chExt cx="1230837" cy="215152"/>
          </a:xfrm>
        </p:grpSpPr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3AD79669-F6D7-DC2F-4417-A2E53CEC951A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2025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39" name="L 도형 38">
              <a:extLst>
                <a:ext uri="{FF2B5EF4-FFF2-40B4-BE49-F238E27FC236}">
                  <a16:creationId xmlns:a16="http://schemas.microsoft.com/office/drawing/2014/main" id="{522B997F-1685-1DF1-FDAF-0275056FD1F1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L 도형 39">
              <a:extLst>
                <a:ext uri="{FF2B5EF4-FFF2-40B4-BE49-F238E27FC236}">
                  <a16:creationId xmlns:a16="http://schemas.microsoft.com/office/drawing/2014/main" id="{7CC0B1B4-A227-4E7B-6B33-4F7BD027BA28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41" name="모서리가 둥근 직사각형 113">
            <a:extLst>
              <a:ext uri="{FF2B5EF4-FFF2-40B4-BE49-F238E27FC236}">
                <a16:creationId xmlns:a16="http://schemas.microsoft.com/office/drawing/2014/main" id="{8EE59701-6D32-6AA5-C33C-1923673E29D5}"/>
              </a:ext>
            </a:extLst>
          </p:cNvPr>
          <p:cNvSpPr/>
          <p:nvPr/>
        </p:nvSpPr>
        <p:spPr>
          <a:xfrm>
            <a:off x="2261413" y="3926422"/>
            <a:ext cx="1352975" cy="172865"/>
          </a:xfrm>
          <a:prstGeom prst="roundRect">
            <a:avLst>
              <a:gd name="adj" fmla="val 26126"/>
            </a:avLst>
          </a:prstGeom>
          <a:solidFill>
            <a:schemeClr val="bg1">
              <a:lumMod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2" name="모서리가 둥근 직사각형 113">
            <a:extLst>
              <a:ext uri="{FF2B5EF4-FFF2-40B4-BE49-F238E27FC236}">
                <a16:creationId xmlns:a16="http://schemas.microsoft.com/office/drawing/2014/main" id="{579B7027-A142-CB02-28DF-1EA19748225E}"/>
              </a:ext>
            </a:extLst>
          </p:cNvPr>
          <p:cNvSpPr/>
          <p:nvPr/>
        </p:nvSpPr>
        <p:spPr>
          <a:xfrm>
            <a:off x="3724444" y="4142944"/>
            <a:ext cx="2822031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4" name="모서리가 둥근 직사각형 113">
            <a:extLst>
              <a:ext uri="{FF2B5EF4-FFF2-40B4-BE49-F238E27FC236}">
                <a16:creationId xmlns:a16="http://schemas.microsoft.com/office/drawing/2014/main" id="{A028E32B-59F8-732C-483D-9DB1482C4D37}"/>
              </a:ext>
            </a:extLst>
          </p:cNvPr>
          <p:cNvSpPr/>
          <p:nvPr/>
        </p:nvSpPr>
        <p:spPr>
          <a:xfrm>
            <a:off x="4428432" y="4562399"/>
            <a:ext cx="2118044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7" name="모서리가 둥근 직사각형 113">
            <a:extLst>
              <a:ext uri="{FF2B5EF4-FFF2-40B4-BE49-F238E27FC236}">
                <a16:creationId xmlns:a16="http://schemas.microsoft.com/office/drawing/2014/main" id="{9D7C4EC0-B1F1-25BF-CE70-42AFDA686FA6}"/>
              </a:ext>
            </a:extLst>
          </p:cNvPr>
          <p:cNvSpPr/>
          <p:nvPr/>
        </p:nvSpPr>
        <p:spPr>
          <a:xfrm>
            <a:off x="1520419" y="5236174"/>
            <a:ext cx="1393262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9" name="모서리가 둥근 직사각형 113">
            <a:extLst>
              <a:ext uri="{FF2B5EF4-FFF2-40B4-BE49-F238E27FC236}">
                <a16:creationId xmlns:a16="http://schemas.microsoft.com/office/drawing/2014/main" id="{50BD36B1-709F-4520-075D-2CEBC9C6FFBA}"/>
              </a:ext>
            </a:extLst>
          </p:cNvPr>
          <p:cNvSpPr/>
          <p:nvPr/>
        </p:nvSpPr>
        <p:spPr>
          <a:xfrm>
            <a:off x="2225593" y="5445901"/>
            <a:ext cx="2857851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51" name="모서리가 둥근 직사각형 113">
            <a:extLst>
              <a:ext uri="{FF2B5EF4-FFF2-40B4-BE49-F238E27FC236}">
                <a16:creationId xmlns:a16="http://schemas.microsoft.com/office/drawing/2014/main" id="{132D2504-E6DF-2271-EC63-E8B90955D865}"/>
              </a:ext>
            </a:extLst>
          </p:cNvPr>
          <p:cNvSpPr/>
          <p:nvPr/>
        </p:nvSpPr>
        <p:spPr>
          <a:xfrm>
            <a:off x="2981597" y="5655628"/>
            <a:ext cx="2826394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D38F1887-E210-8D4E-2A1F-0D86188522E2}"/>
              </a:ext>
            </a:extLst>
          </p:cNvPr>
          <p:cNvSpPr/>
          <p:nvPr/>
        </p:nvSpPr>
        <p:spPr>
          <a:xfrm>
            <a:off x="6015096" y="2015807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2" name="모서리가 둥근 직사각형 113">
            <a:extLst>
              <a:ext uri="{FF2B5EF4-FFF2-40B4-BE49-F238E27FC236}">
                <a16:creationId xmlns:a16="http://schemas.microsoft.com/office/drawing/2014/main" id="{B64A6CBB-A529-E581-B369-0E9A113F693C}"/>
              </a:ext>
            </a:extLst>
          </p:cNvPr>
          <p:cNvSpPr/>
          <p:nvPr/>
        </p:nvSpPr>
        <p:spPr>
          <a:xfrm>
            <a:off x="2981598" y="5886169"/>
            <a:ext cx="280796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+15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모서리가 둥근 직사각형 113">
            <a:extLst>
              <a:ext uri="{FF2B5EF4-FFF2-40B4-BE49-F238E27FC236}">
                <a16:creationId xmlns:a16="http://schemas.microsoft.com/office/drawing/2014/main" id="{1047BE9F-CDBC-2D46-3C13-009B53E9BA9F}"/>
              </a:ext>
            </a:extLst>
          </p:cNvPr>
          <p:cNvSpPr/>
          <p:nvPr/>
        </p:nvSpPr>
        <p:spPr>
          <a:xfrm>
            <a:off x="1520419" y="5445900"/>
            <a:ext cx="65709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21F2F1F4-A857-EA03-B852-39E05B9547E4}"/>
              </a:ext>
            </a:extLst>
          </p:cNvPr>
          <p:cNvSpPr/>
          <p:nvPr/>
        </p:nvSpPr>
        <p:spPr>
          <a:xfrm>
            <a:off x="5365375" y="2015807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FDA9E322-7812-D963-416D-4FAAE45FE948}"/>
              </a:ext>
            </a:extLst>
          </p:cNvPr>
          <p:cNvSpPr/>
          <p:nvPr/>
        </p:nvSpPr>
        <p:spPr>
          <a:xfrm>
            <a:off x="3028032" y="18912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F19F2514-4C6E-6449-F7D1-B5B458F9550F}"/>
              </a:ext>
            </a:extLst>
          </p:cNvPr>
          <p:cNvSpPr/>
          <p:nvPr/>
        </p:nvSpPr>
        <p:spPr>
          <a:xfrm>
            <a:off x="4493524" y="18912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327CEED7-1314-B126-413D-E4A01B8055BD}"/>
              </a:ext>
            </a:extLst>
          </p:cNvPr>
          <p:cNvSpPr/>
          <p:nvPr/>
        </p:nvSpPr>
        <p:spPr>
          <a:xfrm>
            <a:off x="5338857" y="18912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75FB4F76-AEBA-FCB9-098C-5CC59340FF2E}"/>
              </a:ext>
            </a:extLst>
          </p:cNvPr>
          <p:cNvSpPr/>
          <p:nvPr/>
        </p:nvSpPr>
        <p:spPr>
          <a:xfrm>
            <a:off x="6001251" y="18912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7054A653-2F4F-850D-13C4-5EDB651EDC59}"/>
              </a:ext>
            </a:extLst>
          </p:cNvPr>
          <p:cNvSpPr/>
          <p:nvPr/>
        </p:nvSpPr>
        <p:spPr>
          <a:xfrm>
            <a:off x="2310738" y="379568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9EFF2A17-CDE3-25B6-03E1-A5CF38697FAA}"/>
              </a:ext>
            </a:extLst>
          </p:cNvPr>
          <p:cNvSpPr/>
          <p:nvPr/>
        </p:nvSpPr>
        <p:spPr>
          <a:xfrm>
            <a:off x="1387101" y="54580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C36F292D-B9E4-A7EA-4644-DF7CA12BC8A4}"/>
              </a:ext>
            </a:extLst>
          </p:cNvPr>
          <p:cNvSpPr/>
          <p:nvPr/>
        </p:nvSpPr>
        <p:spPr>
          <a:xfrm>
            <a:off x="3218693" y="58983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26B7608A-2951-B1DC-303C-00E9369BA3B8}"/>
              </a:ext>
            </a:extLst>
          </p:cNvPr>
          <p:cNvSpPr/>
          <p:nvPr/>
        </p:nvSpPr>
        <p:spPr>
          <a:xfrm>
            <a:off x="5032098" y="379568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7E416C-A4FD-60D4-F630-D799CF2B345D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" name="Picture 2" descr="C:\Users\t-dantay\Documents\First24\calendar1.png">
            <a:extLst>
              <a:ext uri="{FF2B5EF4-FFF2-40B4-BE49-F238E27FC236}">
                <a16:creationId xmlns:a16="http://schemas.microsoft.com/office/drawing/2014/main" id="{36271686-8C05-00EA-352F-C8316735B7F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63CBE2D-40EA-B61A-6316-7108FB0E5D6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23B66B1-C3DC-B0A2-8A66-9A8812089AE5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4FCCC3B-7415-C89F-413D-0A76BA38F05D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451FA0E-42D5-CD71-CC81-A48A7C274CF2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979ACCF-9A4B-479C-8B17-66F887435576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E478EE04-8C13-06FF-DE08-3CA5373031BF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69025D7-FF7A-87F4-A587-2865B93F673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8, 9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</a:p>
        </p:txBody>
      </p:sp>
    </p:spTree>
    <p:extLst>
      <p:ext uri="{BB962C8B-B14F-4D97-AF65-F5344CB8AC3E}">
        <p14:creationId xmlns:p14="http://schemas.microsoft.com/office/powerpoint/2010/main" val="406426240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14B3CC-362B-764C-7E35-0102189A9A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696F8AD-3B3B-6575-EC33-1F3815C7280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발주관리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253629C-0E53-C165-AFB0-88949EA88B2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A6CD464-07EE-4ED0-C1D0-29FFBC2D5BD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77158459"/>
              </p:ext>
            </p:extLst>
          </p:nvPr>
        </p:nvGraphicFramePr>
        <p:xfrm>
          <a:off x="7086600" y="501650"/>
          <a:ext cx="2057400" cy="62160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발주담당자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담당자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작업반장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외주발주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인수연기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발주일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발주일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시공투입일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04278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E65CE75-39CD-943A-0B96-184B6F8C6BA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B33B285-5997-282E-579E-70A2610FDE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1E9F2E98-08FE-258C-6D59-2BA3A2A8D8ED}"/>
              </a:ext>
            </a:extLst>
          </p:cNvPr>
          <p:cNvSpPr/>
          <p:nvPr/>
        </p:nvSpPr>
        <p:spPr>
          <a:xfrm>
            <a:off x="1308713" y="833777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0" name="그래픽 69" descr="돋보기">
            <a:extLst>
              <a:ext uri="{FF2B5EF4-FFF2-40B4-BE49-F238E27FC236}">
                <a16:creationId xmlns:a16="http://schemas.microsoft.com/office/drawing/2014/main" id="{FB290D76-0280-51C0-2B57-9F37CA604C5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9780" y="859467"/>
            <a:ext cx="150640" cy="15064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D8FE25AD-649D-2478-AF5E-F5B9AACE6DA2}"/>
              </a:ext>
            </a:extLst>
          </p:cNvPr>
          <p:cNvSpPr/>
          <p:nvPr/>
        </p:nvSpPr>
        <p:spPr>
          <a:xfrm>
            <a:off x="1341789" y="1166638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3A3F24E-63B2-D42A-DACA-0BC626F184A9}"/>
              </a:ext>
            </a:extLst>
          </p:cNvPr>
          <p:cNvSpPr/>
          <p:nvPr/>
        </p:nvSpPr>
        <p:spPr>
          <a:xfrm>
            <a:off x="1897384" y="1166638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9E8450E0-86DB-859B-D38B-B0A395DCC863}"/>
              </a:ext>
            </a:extLst>
          </p:cNvPr>
          <p:cNvGraphicFramePr>
            <a:graphicFrameLocks noGrp="1"/>
          </p:cNvGraphicFramePr>
          <p:nvPr/>
        </p:nvGraphicFramePr>
        <p:xfrm>
          <a:off x="1308713" y="1423667"/>
          <a:ext cx="5435988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14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260959707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2911688982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088693601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459068495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2320213929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1011260127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558371730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535653385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388177575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403258547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2795730876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4135360128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10441762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883973012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295436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발주처명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시공투입일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계획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실제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발주대기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외주발주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인수예정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2025-12-15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인수완료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인수연기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외주발주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발주대기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발주대기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73673DA1-16B2-727F-EFC2-3524E43F5F36}"/>
              </a:ext>
            </a:extLst>
          </p:cNvPr>
          <p:cNvSpPr/>
          <p:nvPr/>
        </p:nvSpPr>
        <p:spPr>
          <a:xfrm>
            <a:off x="2390031" y="1179689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9C0814C3-331F-D02A-99F9-88230998E29B}"/>
              </a:ext>
            </a:extLst>
          </p:cNvPr>
          <p:cNvGrpSpPr/>
          <p:nvPr/>
        </p:nvGrpSpPr>
        <p:grpSpPr>
          <a:xfrm>
            <a:off x="6479666" y="1779548"/>
            <a:ext cx="221051" cy="124765"/>
            <a:chOff x="2186968" y="3398198"/>
            <a:chExt cx="269409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F1159AB1-CC90-E0FE-A7B4-336EC41C64A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C0D9081E-204E-BE12-DBF4-FAA49834C3C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304318" y="3398198"/>
              <a:ext cx="152059" cy="15206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278F2A3C-A6FC-329B-9E6C-ABDEC4D6867E}"/>
              </a:ext>
            </a:extLst>
          </p:cNvPr>
          <p:cNvSpPr/>
          <p:nvPr/>
        </p:nvSpPr>
        <p:spPr>
          <a:xfrm>
            <a:off x="87018" y="686434"/>
            <a:ext cx="1063145" cy="6057266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25AF807-1F0A-8ECC-E136-8C949FD8CDA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9511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612199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5C8EE88-ECCB-80CD-F11D-687766792725}"/>
              </a:ext>
            </a:extLst>
          </p:cNvPr>
          <p:cNvSpPr/>
          <p:nvPr/>
        </p:nvSpPr>
        <p:spPr>
          <a:xfrm>
            <a:off x="182390" y="777016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B3FEF8C-1260-3973-2D9E-8B727213CF73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768FCEC-6F0C-03E2-0F46-BC18481A8F09}"/>
              </a:ext>
            </a:extLst>
          </p:cNvPr>
          <p:cNvSpPr/>
          <p:nvPr/>
        </p:nvSpPr>
        <p:spPr>
          <a:xfrm>
            <a:off x="5910531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30D35BB-D3B2-3426-064B-33380CCDAABB}"/>
              </a:ext>
            </a:extLst>
          </p:cNvPr>
          <p:cNvSpPr/>
          <p:nvPr/>
        </p:nvSpPr>
        <p:spPr>
          <a:xfrm>
            <a:off x="6340475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9009DF5-1E40-FCB4-35FC-543F24CD9DA5}"/>
              </a:ext>
            </a:extLst>
          </p:cNvPr>
          <p:cNvSpPr/>
          <p:nvPr/>
        </p:nvSpPr>
        <p:spPr>
          <a:xfrm>
            <a:off x="5480587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E8FC82D-9C7B-9D98-E193-AE6FC7498B09}"/>
              </a:ext>
            </a:extLst>
          </p:cNvPr>
          <p:cNvSpPr/>
          <p:nvPr/>
        </p:nvSpPr>
        <p:spPr>
          <a:xfrm>
            <a:off x="5050643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BB0EB39-A255-0C84-A75B-19AE59E4768E}"/>
              </a:ext>
            </a:extLst>
          </p:cNvPr>
          <p:cNvSpPr/>
          <p:nvPr/>
        </p:nvSpPr>
        <p:spPr>
          <a:xfrm>
            <a:off x="4620700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CE48E01-B0FB-9741-9B8D-E036EBDAE086}"/>
              </a:ext>
            </a:extLst>
          </p:cNvPr>
          <p:cNvSpPr/>
          <p:nvPr/>
        </p:nvSpPr>
        <p:spPr>
          <a:xfrm>
            <a:off x="4190756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21CEA3E5-22D0-B61F-1B13-3BBC8EB14455}"/>
              </a:ext>
            </a:extLst>
          </p:cNvPr>
          <p:cNvSpPr/>
          <p:nvPr/>
        </p:nvSpPr>
        <p:spPr>
          <a:xfrm>
            <a:off x="3756569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8FB501EE-DA1F-882B-A5A0-632A6B54DF1D}"/>
              </a:ext>
            </a:extLst>
          </p:cNvPr>
          <p:cNvSpPr/>
          <p:nvPr/>
        </p:nvSpPr>
        <p:spPr>
          <a:xfrm>
            <a:off x="3324333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EEB00AEE-DECE-8690-A9D7-29B64D960A2B}"/>
              </a:ext>
            </a:extLst>
          </p:cNvPr>
          <p:cNvSpPr/>
          <p:nvPr/>
        </p:nvSpPr>
        <p:spPr>
          <a:xfrm>
            <a:off x="2888416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0D049361-4861-583F-7694-A166F5450EBC}"/>
              </a:ext>
            </a:extLst>
          </p:cNvPr>
          <p:cNvSpPr/>
          <p:nvPr/>
        </p:nvSpPr>
        <p:spPr>
          <a:xfrm>
            <a:off x="2890263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CDE0A0B5-7D67-8F38-6464-403B78CAFD07}"/>
              </a:ext>
            </a:extLst>
          </p:cNvPr>
          <p:cNvSpPr/>
          <p:nvPr/>
        </p:nvSpPr>
        <p:spPr>
          <a:xfrm>
            <a:off x="3328773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CFE1D6B2-CCC1-555F-E71C-23A65112D823}"/>
              </a:ext>
            </a:extLst>
          </p:cNvPr>
          <p:cNvSpPr/>
          <p:nvPr/>
        </p:nvSpPr>
        <p:spPr>
          <a:xfrm>
            <a:off x="3768476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D4C03A5E-6E9E-5E6C-E71D-373723CA6285}"/>
              </a:ext>
            </a:extLst>
          </p:cNvPr>
          <p:cNvSpPr/>
          <p:nvPr/>
        </p:nvSpPr>
        <p:spPr>
          <a:xfrm>
            <a:off x="4187577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13F3989F-B1EA-A3BB-8AE2-B696B8D4E5D1}"/>
              </a:ext>
            </a:extLst>
          </p:cNvPr>
          <p:cNvSpPr/>
          <p:nvPr/>
        </p:nvSpPr>
        <p:spPr>
          <a:xfrm>
            <a:off x="4626087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0424A5B8-CC17-4D49-F722-77DF919A7B95}"/>
              </a:ext>
            </a:extLst>
          </p:cNvPr>
          <p:cNvSpPr/>
          <p:nvPr/>
        </p:nvSpPr>
        <p:spPr>
          <a:xfrm>
            <a:off x="5065790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9CE3085-483A-3491-EEE7-F35A7C4B88C6}"/>
              </a:ext>
            </a:extLst>
          </p:cNvPr>
          <p:cNvSpPr/>
          <p:nvPr/>
        </p:nvSpPr>
        <p:spPr>
          <a:xfrm>
            <a:off x="5480586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CC2E0728-A8FD-85A2-71D3-8561ED5532F0}"/>
              </a:ext>
            </a:extLst>
          </p:cNvPr>
          <p:cNvSpPr/>
          <p:nvPr/>
        </p:nvSpPr>
        <p:spPr>
          <a:xfrm>
            <a:off x="5919096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D32F414-64BA-C4C8-4ED5-DAC3E5479715}"/>
              </a:ext>
            </a:extLst>
          </p:cNvPr>
          <p:cNvSpPr/>
          <p:nvPr/>
        </p:nvSpPr>
        <p:spPr>
          <a:xfrm>
            <a:off x="6358799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8CC167-983C-8835-B951-18A1BB66C98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일자 선택 영역 위치 이동</a:t>
            </a:r>
            <a:r>
              <a:rPr lang="en-US" altLang="ko-KR" sz="800" dirty="0">
                <a:solidFill>
                  <a:schemeClr val="bg1"/>
                </a:solidFill>
              </a:rPr>
              <a:t>,</a:t>
            </a:r>
            <a:r>
              <a:rPr lang="ko-KR" altLang="en-US" sz="800" dirty="0">
                <a:solidFill>
                  <a:schemeClr val="bg1"/>
                </a:solidFill>
              </a:rPr>
              <a:t> </a:t>
            </a:r>
            <a:endParaRPr lang="en-US" altLang="ko-KR" sz="800" dirty="0">
              <a:solidFill>
                <a:schemeClr val="bg1"/>
              </a:solidFill>
            </a:endParaRPr>
          </a:p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9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  <a:endParaRPr lang="en-US" altLang="ko-KR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989167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0AD41D-0A69-3F72-6E74-B2FBFF21A6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2F12BF2-B1EC-0BD7-6D0F-25507F52CE6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발주관리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발주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B1A8432-1FB3-CB22-78B3-4EDD7DA2519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B8BC845-E6B5-4820-43B5-ABFB2C6DCE8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16116257"/>
              </p:ext>
            </p:extLst>
          </p:nvPr>
        </p:nvGraphicFramePr>
        <p:xfrm>
          <a:off x="7086600" y="501650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발주서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정보를 유지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상태만 발주대기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발주번호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로트번호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인수연기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여기서 변경 시 발주 상세 영역의 상태는 일괄 변경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발주가 소속된 계약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계약번호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거래처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현장명에 대한 계약서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변경 계약의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번호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50DB28-D014-7204-665F-55029D227A5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F324151-115A-BAC9-90C1-7191B0A3EDA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C1C2C08-92B5-17BF-527D-8756961FAEB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F6D4260-2E7C-ABC1-2855-9422BBCA21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9435804-7F5F-3092-9A0C-C555D51CD2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3995E07-5175-F8CD-21E4-7CA3E19596E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B89BA06-9946-81B2-6331-81A3F8655C0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84DD2D0-2C38-A536-E6C1-1C9D388C356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E520928-F268-0D2B-C935-AA60B2CCA6D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135BFB8-4CAB-C0C8-0CB6-79316E40407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106EA0D-5910-7FE3-B68B-B3847EB5056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743E998-3FAE-D66B-D3AA-F6B299087B4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D12D6B8-2194-BAF9-9E0D-B0403F8A4E6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EC97603-65DE-4A9B-277B-97A71C69D58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4A5F7EC-3738-FF2C-162F-A598087D00E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ACDB68B-0062-A41F-3E2D-C8CA09431CB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9C9ECF2-7679-D2B0-15F3-0CCD6EB1F43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297EFEB-B142-C537-CA14-E637D004BD5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D6E91BA-9E3E-D24E-B13F-40FD7DB4965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발주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2411CBD-BFFA-E148-3172-CBC08EFF163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발주를 등록하고 관리합니다</a:t>
            </a: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A2502270-D3B0-ADD5-C427-DAA95E66A8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1989042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218640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4597A8D-EBAD-0229-15BB-8B1A325B1CCA}"/>
              </a:ext>
            </a:extLst>
          </p:cNvPr>
          <p:cNvSpPr/>
          <p:nvPr/>
        </p:nvSpPr>
        <p:spPr>
          <a:xfrm>
            <a:off x="1311467" y="1901207"/>
            <a:ext cx="5433246" cy="2262473"/>
          </a:xfrm>
          <a:prstGeom prst="roundRect">
            <a:avLst>
              <a:gd name="adj" fmla="val 381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629474E-8A2B-DFD1-8BB2-19F873DDF58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3783CEA-5C37-0457-FB45-B60C6076CBC9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발주완료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B8FE60F-F094-792E-0DCE-13A179AB382A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1546C5E-45BF-D80A-B7C2-9ACA42AF6BA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경동발주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52C7B8C-2289-1263-D477-8DAB11A01D76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5C7C26D-6127-4006-9EAF-CD7BBD20C358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54EEEDB-FF5B-8C49-870A-00D5D7B3B3A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발주처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F727A74-D969-54FE-3100-5A15CD5C63D2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04E3B34-B753-9399-711B-FEEC98D2848E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발주번호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0FA90963-7369-C86F-E625-DF2D236EBAA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24323846-8DEE-664D-F0CC-54F920F52200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9" name="사각형: 둥근 모서리 148">
            <a:extLst>
              <a:ext uri="{FF2B5EF4-FFF2-40B4-BE49-F238E27FC236}">
                <a16:creationId xmlns:a16="http://schemas.microsoft.com/office/drawing/2014/main" id="{4F0C9B94-65D8-33BA-80FF-7D97821BD359}"/>
              </a:ext>
            </a:extLst>
          </p:cNvPr>
          <p:cNvSpPr/>
          <p:nvPr/>
        </p:nvSpPr>
        <p:spPr>
          <a:xfrm>
            <a:off x="1311467" y="4335003"/>
            <a:ext cx="5433246" cy="2189637"/>
          </a:xfrm>
          <a:prstGeom prst="roundRect">
            <a:avLst>
              <a:gd name="adj" fmla="val 24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9CF7DBAD-1919-5ACD-F2EE-DD5921986D10}"/>
              </a:ext>
            </a:extLst>
          </p:cNvPr>
          <p:cNvSpPr/>
          <p:nvPr/>
        </p:nvSpPr>
        <p:spPr>
          <a:xfrm>
            <a:off x="1397112" y="443243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9BC2514D-8049-8537-0D33-6121A9A37A99}"/>
              </a:ext>
            </a:extLst>
          </p:cNvPr>
          <p:cNvSpPr/>
          <p:nvPr/>
        </p:nvSpPr>
        <p:spPr>
          <a:xfrm>
            <a:off x="1498339" y="496437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6253D6FF-7980-6B0F-CC47-A134FE751CDB}"/>
              </a:ext>
            </a:extLst>
          </p:cNvPr>
          <p:cNvSpPr/>
          <p:nvPr/>
        </p:nvSpPr>
        <p:spPr>
          <a:xfrm>
            <a:off x="1498339" y="47240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4CBF0009-732B-F56B-B472-56F1E5391E16}"/>
              </a:ext>
            </a:extLst>
          </p:cNvPr>
          <p:cNvSpPr/>
          <p:nvPr/>
        </p:nvSpPr>
        <p:spPr>
          <a:xfrm>
            <a:off x="1498339" y="608067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C4117904-0B1C-C6CF-D3A6-83F4C6DA0A09}"/>
              </a:ext>
            </a:extLst>
          </p:cNvPr>
          <p:cNvSpPr/>
          <p:nvPr/>
        </p:nvSpPr>
        <p:spPr>
          <a:xfrm>
            <a:off x="1498339" y="584031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공사담당자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2F0C2432-3F95-D362-F5C5-91E7265BE49C}"/>
              </a:ext>
            </a:extLst>
          </p:cNvPr>
          <p:cNvSpPr/>
          <p:nvPr/>
        </p:nvSpPr>
        <p:spPr>
          <a:xfrm>
            <a:off x="4055020" y="5534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</a:t>
            </a: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20066C81-38BA-7251-4092-4E4FFEFFCBDB}"/>
              </a:ext>
            </a:extLst>
          </p:cNvPr>
          <p:cNvSpPr/>
          <p:nvPr/>
        </p:nvSpPr>
        <p:spPr>
          <a:xfrm>
            <a:off x="4055020" y="5294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PM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E3A5E1EF-7B3D-E31C-D8F2-6AF058ED3BA1}"/>
              </a:ext>
            </a:extLst>
          </p:cNvPr>
          <p:cNvSpPr/>
          <p:nvPr/>
        </p:nvSpPr>
        <p:spPr>
          <a:xfrm>
            <a:off x="4055020" y="496437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280F9A66-6D6E-5223-77BC-69ADA7604C13}"/>
              </a:ext>
            </a:extLst>
          </p:cNvPr>
          <p:cNvSpPr/>
          <p:nvPr/>
        </p:nvSpPr>
        <p:spPr>
          <a:xfrm>
            <a:off x="4055020" y="47240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1D01A426-37C0-06E6-2A2A-653AFF6D690C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78" name="사각형: 둥근 모서리 177">
            <a:extLst>
              <a:ext uri="{FF2B5EF4-FFF2-40B4-BE49-F238E27FC236}">
                <a16:creationId xmlns:a16="http://schemas.microsoft.com/office/drawing/2014/main" id="{FFFE3CF0-C93A-F158-A810-3FE17EEF447F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복제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4C2A2442-48E3-2E61-1B2B-82BE5518B81A}"/>
              </a:ext>
            </a:extLst>
          </p:cNvPr>
          <p:cNvSpPr/>
          <p:nvPr/>
        </p:nvSpPr>
        <p:spPr>
          <a:xfrm>
            <a:off x="4055021" y="3711045"/>
            <a:ext cx="251410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주소명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09096E1F-A695-2A3C-6B93-3F77BF8AD4D1}"/>
              </a:ext>
            </a:extLst>
          </p:cNvPr>
          <p:cNvSpPr/>
          <p:nvPr/>
        </p:nvSpPr>
        <p:spPr>
          <a:xfrm>
            <a:off x="4055021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화물도착지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CD6B45F-E8ED-1C67-1CC8-A92A899FEB79}"/>
              </a:ext>
            </a:extLst>
          </p:cNvPr>
          <p:cNvSpPr/>
          <p:nvPr/>
        </p:nvSpPr>
        <p:spPr>
          <a:xfrm>
            <a:off x="1498340" y="371153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C8F298-D299-BEFF-F807-D1F968B3C7B7}"/>
              </a:ext>
            </a:extLst>
          </p:cNvPr>
          <p:cNvSpPr/>
          <p:nvPr/>
        </p:nvSpPr>
        <p:spPr>
          <a:xfrm>
            <a:off x="1498340" y="347117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발주담당자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D005D7E6-F240-30C6-FD44-4473CEE15152}"/>
              </a:ext>
            </a:extLst>
          </p:cNvPr>
          <p:cNvSpPr/>
          <p:nvPr/>
        </p:nvSpPr>
        <p:spPr>
          <a:xfrm>
            <a:off x="4300185" y="14635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84A225FB-FA06-F4E0-EC90-2B33F6FA8AB4}"/>
              </a:ext>
            </a:extLst>
          </p:cNvPr>
          <p:cNvSpPr/>
          <p:nvPr/>
        </p:nvSpPr>
        <p:spPr>
          <a:xfrm>
            <a:off x="1397112" y="25806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1841F3A-5CCB-F970-633D-6C1C34374990}"/>
              </a:ext>
            </a:extLst>
          </p:cNvPr>
          <p:cNvSpPr/>
          <p:nvPr/>
        </p:nvSpPr>
        <p:spPr>
          <a:xfrm>
            <a:off x="3966120" y="31673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8F2FC1B-4F81-23C9-EE98-B03FAB1CD5E1}"/>
              </a:ext>
            </a:extLst>
          </p:cNvPr>
          <p:cNvSpPr/>
          <p:nvPr/>
        </p:nvSpPr>
        <p:spPr>
          <a:xfrm>
            <a:off x="1247520" y="44855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D14B83C2-0313-D337-D062-75CF1175BE81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발주서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6DF700F-EBF2-7D20-1CDA-58BC844C5F74}"/>
              </a:ext>
            </a:extLst>
          </p:cNvPr>
          <p:cNvSpPr/>
          <p:nvPr/>
        </p:nvSpPr>
        <p:spPr>
          <a:xfrm>
            <a:off x="3461362" y="14635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D85F19F-6300-AC67-1C0D-066FC275EFBE}"/>
              </a:ext>
            </a:extLst>
          </p:cNvPr>
          <p:cNvSpPr/>
          <p:nvPr/>
        </p:nvSpPr>
        <p:spPr>
          <a:xfrm>
            <a:off x="1498340" y="55329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D98D8F4-807D-BB58-717E-A355E08E3622}"/>
              </a:ext>
            </a:extLst>
          </p:cNvPr>
          <p:cNvSpPr/>
          <p:nvPr/>
        </p:nvSpPr>
        <p:spPr>
          <a:xfrm>
            <a:off x="1498340" y="52925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계약번호</a:t>
            </a: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7672CB79-55DA-9656-762B-33028AA62F38}"/>
              </a:ext>
            </a:extLst>
          </p:cNvPr>
          <p:cNvSpPr/>
          <p:nvPr/>
        </p:nvSpPr>
        <p:spPr>
          <a:xfrm>
            <a:off x="1397111" y="55765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81560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ABEC3D-716D-D4AD-DEEA-59223C953D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25C9B0C-1460-9FAC-5F82-AAD9A7FC7C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22948563"/>
              </p:ext>
            </p:extLst>
          </p:nvPr>
        </p:nvGraphicFramePr>
        <p:xfrm>
          <a:off x="7086600" y="501650"/>
          <a:ext cx="2057400" cy="53576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카테고리관리에 등록된 카테고리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첫번째 카테고리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발주 상세를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(2-1)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영역 삭제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텍스트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숫자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세로는 소수점 둘째자리까지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수량은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인수연기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카테고리 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상세 영역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상세에 등록된 해당 품목의 발주 항목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여러 개일 경우 항목 추가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좌우 스크롤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946871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정보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상세에 등록된 해당 품목의 발주 항목의 구분 정보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94495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시공투입일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시공완료일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투입일만 필수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18560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A912FE7-AFC7-2BE3-61B6-C8D3AB371D9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9D6C721-91DE-2494-6D87-B6067397CF7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7986CBE-7278-BC7E-5471-53C0377994D3}"/>
              </a:ext>
            </a:extLst>
          </p:cNvPr>
          <p:cNvSpPr/>
          <p:nvPr/>
        </p:nvSpPr>
        <p:spPr>
          <a:xfrm>
            <a:off x="87018" y="686434"/>
            <a:ext cx="1063145" cy="6057266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52910BD-EE71-FE4D-D30D-F93E32B74B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9477124"/>
              </p:ext>
            </p:extLst>
          </p:nvPr>
        </p:nvGraphicFramePr>
        <p:xfrm>
          <a:off x="182390" y="1139511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086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281218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2345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구조검토관리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210101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2257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2001934-1E4D-D4EF-CB01-0EFA4AC1B988}"/>
              </a:ext>
            </a:extLst>
          </p:cNvPr>
          <p:cNvSpPr/>
          <p:nvPr/>
        </p:nvSpPr>
        <p:spPr>
          <a:xfrm>
            <a:off x="182390" y="777016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F86D685-A450-8542-EFA6-3CE1B4DD4684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DE2B9F38-CBE7-0EC0-D9AC-7D31F57FB1B7}"/>
              </a:ext>
            </a:extLst>
          </p:cNvPr>
          <p:cNvSpPr/>
          <p:nvPr/>
        </p:nvSpPr>
        <p:spPr>
          <a:xfrm>
            <a:off x="1311467" y="3448702"/>
            <a:ext cx="5433246" cy="2053525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A27137E-137D-4B04-1D4E-F418E8517499}"/>
              </a:ext>
            </a:extLst>
          </p:cNvPr>
          <p:cNvSpPr/>
          <p:nvPr/>
        </p:nvSpPr>
        <p:spPr>
          <a:xfrm>
            <a:off x="1397112" y="354613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상세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6E2CAEC7-3E5D-30AB-5E51-5990966345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5064931"/>
              </p:ext>
            </p:extLst>
          </p:nvPr>
        </p:nvGraphicFramePr>
        <p:xfrm>
          <a:off x="1498338" y="3811691"/>
          <a:ext cx="5100068" cy="11871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7642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4215123456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3708650067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1493831805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3275945234"/>
                    </a:ext>
                  </a:extLst>
                </a:gridCol>
                <a:gridCol w="374802">
                  <a:extLst>
                    <a:ext uri="{9D8B030D-6E8A-4147-A177-3AD203B41FA5}">
                      <a16:colId xmlns:a16="http://schemas.microsoft.com/office/drawing/2014/main" val="3295278303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계획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실제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인수일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선택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EA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발주대기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▼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선택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ac.png</a:t>
                      </a:r>
                      <a:endParaRPr kumimoji="0" lang="ko-KR" altLang="en-US" sz="6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발주완료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DAB17B25-F92E-4292-1E07-57B846606EDD}"/>
              </a:ext>
            </a:extLst>
          </p:cNvPr>
          <p:cNvSpPr/>
          <p:nvPr/>
        </p:nvSpPr>
        <p:spPr>
          <a:xfrm>
            <a:off x="2212561" y="3560763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42ED66F4-82E1-62E0-787E-36F1D41EDD22}"/>
              </a:ext>
            </a:extLst>
          </p:cNvPr>
          <p:cNvSpPr/>
          <p:nvPr/>
        </p:nvSpPr>
        <p:spPr>
          <a:xfrm>
            <a:off x="2705208" y="3573814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pic>
        <p:nvPicPr>
          <p:cNvPr id="50" name="그래픽 49" descr="쓰레기">
            <a:extLst>
              <a:ext uri="{FF2B5EF4-FFF2-40B4-BE49-F238E27FC236}">
                <a16:creationId xmlns:a16="http://schemas.microsoft.com/office/drawing/2014/main" id="{24136224-50DE-178E-9B2B-DD39F0396D5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429164" y="3595578"/>
            <a:ext cx="124765" cy="124765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AA37D10A-3EEC-2CA5-9B2E-CECDDC0267DB}"/>
              </a:ext>
            </a:extLst>
          </p:cNvPr>
          <p:cNvSpPr/>
          <p:nvPr/>
        </p:nvSpPr>
        <p:spPr>
          <a:xfrm>
            <a:off x="1498338" y="5082213"/>
            <a:ext cx="510007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발주 카테고리 추가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46E72FAC-F146-F976-C662-2FB9179051CB}"/>
              </a:ext>
            </a:extLst>
          </p:cNvPr>
          <p:cNvSpPr/>
          <p:nvPr/>
        </p:nvSpPr>
        <p:spPr>
          <a:xfrm>
            <a:off x="4763315" y="4157715"/>
            <a:ext cx="281228" cy="146998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E35055CF-09BD-FDC9-A8F0-8DE4623500AC}"/>
              </a:ext>
            </a:extLst>
          </p:cNvPr>
          <p:cNvSpPr/>
          <p:nvPr/>
        </p:nvSpPr>
        <p:spPr>
          <a:xfrm>
            <a:off x="4763315" y="4401965"/>
            <a:ext cx="281228" cy="146998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01201BA4-5126-9AF6-9E50-A967C5FB7C2E}"/>
              </a:ext>
            </a:extLst>
          </p:cNvPr>
          <p:cNvGrpSpPr/>
          <p:nvPr/>
        </p:nvGrpSpPr>
        <p:grpSpPr>
          <a:xfrm>
            <a:off x="4975112" y="4604556"/>
            <a:ext cx="92361" cy="92361"/>
            <a:chOff x="5177063" y="5354108"/>
            <a:chExt cx="144000" cy="144000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2D0DEC68-9CA1-874C-B1F1-DB81A40BE6BB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57" name="그래픽 56" descr="닫기">
              <a:extLst>
                <a:ext uri="{FF2B5EF4-FFF2-40B4-BE49-F238E27FC236}">
                  <a16:creationId xmlns:a16="http://schemas.microsoft.com/office/drawing/2014/main" id="{CAD93890-1FEE-A57A-EAC5-C20A71BF68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CB356537-D35B-BAB5-74ED-B3900D1CEA2B}"/>
              </a:ext>
            </a:extLst>
          </p:cNvPr>
          <p:cNvSpPr/>
          <p:nvPr/>
        </p:nvSpPr>
        <p:spPr>
          <a:xfrm>
            <a:off x="5756955" y="35683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카테고리명 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5CAE3A24-0209-CD0A-90B1-5F0ECBB98B19}"/>
              </a:ext>
            </a:extLst>
          </p:cNvPr>
          <p:cNvSpPr/>
          <p:nvPr/>
        </p:nvSpPr>
        <p:spPr>
          <a:xfrm>
            <a:off x="1311467" y="5590131"/>
            <a:ext cx="5433246" cy="1101591"/>
          </a:xfrm>
          <a:prstGeom prst="roundRect">
            <a:avLst>
              <a:gd name="adj" fmla="val 7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62330A8-8DF9-E44E-248C-031AD1CAA9A0}"/>
              </a:ext>
            </a:extLst>
          </p:cNvPr>
          <p:cNvSpPr/>
          <p:nvPr/>
        </p:nvSpPr>
        <p:spPr>
          <a:xfrm>
            <a:off x="1397112" y="56875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비고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C25E91D-2272-9B91-6AB3-A4C05225012E}"/>
              </a:ext>
            </a:extLst>
          </p:cNvPr>
          <p:cNvSpPr/>
          <p:nvPr/>
        </p:nvSpPr>
        <p:spPr>
          <a:xfrm>
            <a:off x="1497344" y="5979311"/>
            <a:ext cx="5071777" cy="5375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3CD1157-71C7-53B6-8CE3-FBCF00E4FF22}"/>
              </a:ext>
            </a:extLst>
          </p:cNvPr>
          <p:cNvSpPr/>
          <p:nvPr/>
        </p:nvSpPr>
        <p:spPr>
          <a:xfrm>
            <a:off x="6112252" y="630748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56C26B-C881-2BFA-83A6-D653535E1A4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발주관리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발주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5A5BB6-98A2-01CE-BDEA-3F2B8AF8265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DBC0A57B-1145-3F40-E089-B878A1C6705B}"/>
              </a:ext>
            </a:extLst>
          </p:cNvPr>
          <p:cNvSpPr/>
          <p:nvPr/>
        </p:nvSpPr>
        <p:spPr>
          <a:xfrm>
            <a:off x="5756955" y="34223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100B9353-4F33-E00A-BCAC-E368DF233C27}"/>
              </a:ext>
            </a:extLst>
          </p:cNvPr>
          <p:cNvSpPr/>
          <p:nvPr/>
        </p:nvSpPr>
        <p:spPr>
          <a:xfrm>
            <a:off x="1843401" y="41622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A0787C3-1FFE-E2A7-A75B-272FF3763222}"/>
              </a:ext>
            </a:extLst>
          </p:cNvPr>
          <p:cNvSpPr/>
          <p:nvPr/>
        </p:nvSpPr>
        <p:spPr>
          <a:xfrm>
            <a:off x="2605039" y="41622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2036E31-A1F1-21FC-7ED6-138A61FB1CF0}"/>
              </a:ext>
            </a:extLst>
          </p:cNvPr>
          <p:cNvSpPr/>
          <p:nvPr/>
        </p:nvSpPr>
        <p:spPr>
          <a:xfrm>
            <a:off x="2934607" y="41622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B7115105-3BCB-DB4B-2F54-A20B7D788B39}"/>
              </a:ext>
            </a:extLst>
          </p:cNvPr>
          <p:cNvSpPr/>
          <p:nvPr/>
        </p:nvSpPr>
        <p:spPr>
          <a:xfrm>
            <a:off x="3301407" y="37452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2F183A01-E6BE-5F75-FD0F-E27959B1D1CA}"/>
              </a:ext>
            </a:extLst>
          </p:cNvPr>
          <p:cNvSpPr/>
          <p:nvPr/>
        </p:nvSpPr>
        <p:spPr>
          <a:xfrm>
            <a:off x="4469077" y="41622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D9FDA74-5CF1-6731-D84E-C8BAD2D7BA25}"/>
              </a:ext>
            </a:extLst>
          </p:cNvPr>
          <p:cNvSpPr/>
          <p:nvPr/>
        </p:nvSpPr>
        <p:spPr>
          <a:xfrm>
            <a:off x="6576057" y="41622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AA55572-C9F8-45A5-C6C2-B5B762FF1830}"/>
              </a:ext>
            </a:extLst>
          </p:cNvPr>
          <p:cNvSpPr/>
          <p:nvPr/>
        </p:nvSpPr>
        <p:spPr>
          <a:xfrm>
            <a:off x="4528429" y="51263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08C1ACE-AD9C-8705-C70F-981389E41708}"/>
              </a:ext>
            </a:extLst>
          </p:cNvPr>
          <p:cNvSpPr/>
          <p:nvPr/>
        </p:nvSpPr>
        <p:spPr>
          <a:xfrm>
            <a:off x="5273300" y="357498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BAD59D0-860D-AA86-91BE-41FC807F98B5}"/>
              </a:ext>
            </a:extLst>
          </p:cNvPr>
          <p:cNvSpPr/>
          <p:nvPr/>
        </p:nvSpPr>
        <p:spPr>
          <a:xfrm>
            <a:off x="4911240" y="3568304"/>
            <a:ext cx="29692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128E42B0-68B8-086F-C788-85F36E6104A3}"/>
              </a:ext>
            </a:extLst>
          </p:cNvPr>
          <p:cNvSpPr/>
          <p:nvPr/>
        </p:nvSpPr>
        <p:spPr>
          <a:xfrm>
            <a:off x="6417247" y="342232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90335DF-DC78-AE44-0E95-DAB8261C022B}"/>
              </a:ext>
            </a:extLst>
          </p:cNvPr>
          <p:cNvSpPr/>
          <p:nvPr/>
        </p:nvSpPr>
        <p:spPr>
          <a:xfrm>
            <a:off x="1308212" y="341216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B1C3CF25-A33D-7A67-BBA6-8CDDA71E48AE}"/>
              </a:ext>
            </a:extLst>
          </p:cNvPr>
          <p:cNvSpPr/>
          <p:nvPr/>
        </p:nvSpPr>
        <p:spPr>
          <a:xfrm>
            <a:off x="1311467" y="1747428"/>
            <a:ext cx="5433246" cy="1604848"/>
          </a:xfrm>
          <a:prstGeom prst="roundRect">
            <a:avLst>
              <a:gd name="adj" fmla="val 46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94EF4F6-8B6B-AEC2-3D2C-057508E5926C}"/>
              </a:ext>
            </a:extLst>
          </p:cNvPr>
          <p:cNvSpPr/>
          <p:nvPr/>
        </p:nvSpPr>
        <p:spPr>
          <a:xfrm>
            <a:off x="1397112" y="184486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스케줄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110A4396-CD51-8AF8-DA4F-ED23F2D120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5592647"/>
              </p:ext>
            </p:extLst>
          </p:nvPr>
        </p:nvGraphicFramePr>
        <p:xfrm>
          <a:off x="1476001" y="2101264"/>
          <a:ext cx="5122404" cy="1065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17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649886013"/>
                    </a:ext>
                  </a:extLst>
                </a:gridCol>
              </a:tblGrid>
              <a:tr h="2051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</a:tbl>
          </a:graphicData>
        </a:graphic>
      </p:graphicFrame>
      <p:sp>
        <p:nvSpPr>
          <p:cNvPr id="71" name="모서리가 둥근 직사각형 113">
            <a:extLst>
              <a:ext uri="{FF2B5EF4-FFF2-40B4-BE49-F238E27FC236}">
                <a16:creationId xmlns:a16="http://schemas.microsoft.com/office/drawing/2014/main" id="{954B62F5-BC5F-0BDD-9952-69FE2BABD70B}"/>
              </a:ext>
            </a:extLst>
          </p:cNvPr>
          <p:cNvSpPr/>
          <p:nvPr/>
        </p:nvSpPr>
        <p:spPr>
          <a:xfrm>
            <a:off x="1520419" y="2510197"/>
            <a:ext cx="1393262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72" name="모서리가 둥근 직사각형 113">
            <a:extLst>
              <a:ext uri="{FF2B5EF4-FFF2-40B4-BE49-F238E27FC236}">
                <a16:creationId xmlns:a16="http://schemas.microsoft.com/office/drawing/2014/main" id="{C0E88EDF-DBEF-8A3B-B651-2D5C44013942}"/>
              </a:ext>
            </a:extLst>
          </p:cNvPr>
          <p:cNvSpPr/>
          <p:nvPr/>
        </p:nvSpPr>
        <p:spPr>
          <a:xfrm>
            <a:off x="2225593" y="2719924"/>
            <a:ext cx="2857851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73" name="모서리가 둥근 직사각형 113">
            <a:extLst>
              <a:ext uri="{FF2B5EF4-FFF2-40B4-BE49-F238E27FC236}">
                <a16:creationId xmlns:a16="http://schemas.microsoft.com/office/drawing/2014/main" id="{F04F67A2-21FF-2F03-4A9D-89EF28AB5052}"/>
              </a:ext>
            </a:extLst>
          </p:cNvPr>
          <p:cNvSpPr/>
          <p:nvPr/>
        </p:nvSpPr>
        <p:spPr>
          <a:xfrm>
            <a:off x="2981597" y="2929651"/>
            <a:ext cx="2826394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75" name="모서리가 둥근 직사각형 113">
            <a:extLst>
              <a:ext uri="{FF2B5EF4-FFF2-40B4-BE49-F238E27FC236}">
                <a16:creationId xmlns:a16="http://schemas.microsoft.com/office/drawing/2014/main" id="{E5B258CC-6E2E-C083-0D78-07A92645A455}"/>
              </a:ext>
            </a:extLst>
          </p:cNvPr>
          <p:cNvSpPr/>
          <p:nvPr/>
        </p:nvSpPr>
        <p:spPr>
          <a:xfrm>
            <a:off x="1520419" y="2719923"/>
            <a:ext cx="65709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BF243F5C-AA70-BDF1-ADE6-EB250C63FB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8447123"/>
              </p:ext>
            </p:extLst>
          </p:nvPr>
        </p:nvGraphicFramePr>
        <p:xfrm>
          <a:off x="4543376" y="1854973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84" name="그룹 83">
            <a:extLst>
              <a:ext uri="{FF2B5EF4-FFF2-40B4-BE49-F238E27FC236}">
                <a16:creationId xmlns:a16="http://schemas.microsoft.com/office/drawing/2014/main" id="{C181ED33-A8A0-120F-9CFB-803571CC3A5B}"/>
              </a:ext>
            </a:extLst>
          </p:cNvPr>
          <p:cNvGrpSpPr/>
          <p:nvPr/>
        </p:nvGrpSpPr>
        <p:grpSpPr>
          <a:xfrm>
            <a:off x="3008906" y="1846629"/>
            <a:ext cx="1230837" cy="215152"/>
            <a:chOff x="2803502" y="1956709"/>
            <a:chExt cx="1230837" cy="215152"/>
          </a:xfrm>
        </p:grpSpPr>
        <p:sp>
          <p:nvSpPr>
            <p:cNvPr id="85" name="사각형: 둥근 모서리 84">
              <a:extLst>
                <a:ext uri="{FF2B5EF4-FFF2-40B4-BE49-F238E27FC236}">
                  <a16:creationId xmlns:a16="http://schemas.microsoft.com/office/drawing/2014/main" id="{6579244E-A7C8-1412-51A1-71B81C28F4F6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2025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주</a:t>
              </a:r>
            </a:p>
          </p:txBody>
        </p:sp>
        <p:sp>
          <p:nvSpPr>
            <p:cNvPr id="86" name="L 도형 85">
              <a:extLst>
                <a:ext uri="{FF2B5EF4-FFF2-40B4-BE49-F238E27FC236}">
                  <a16:creationId xmlns:a16="http://schemas.microsoft.com/office/drawing/2014/main" id="{DC1741C6-FB23-5CB6-AAB5-9BCC401E3062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L 도형 86">
              <a:extLst>
                <a:ext uri="{FF2B5EF4-FFF2-40B4-BE49-F238E27FC236}">
                  <a16:creationId xmlns:a16="http://schemas.microsoft.com/office/drawing/2014/main" id="{2CB80D48-C26C-F322-1021-BABB19AE1D6A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A03AFC88-2606-5A39-596A-DC982FA7BC08}"/>
              </a:ext>
            </a:extLst>
          </p:cNvPr>
          <p:cNvSpPr/>
          <p:nvPr/>
        </p:nvSpPr>
        <p:spPr>
          <a:xfrm>
            <a:off x="6015096" y="185497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7EF3103B-CB2C-2B03-1836-57748FD95831}"/>
              </a:ext>
            </a:extLst>
          </p:cNvPr>
          <p:cNvSpPr/>
          <p:nvPr/>
        </p:nvSpPr>
        <p:spPr>
          <a:xfrm>
            <a:off x="5365375" y="185497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DB2056B7-63D8-758E-A42B-5C8DAEA03F58}"/>
              </a:ext>
            </a:extLst>
          </p:cNvPr>
          <p:cNvSpPr/>
          <p:nvPr/>
        </p:nvSpPr>
        <p:spPr>
          <a:xfrm>
            <a:off x="3301407" y="41710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7-1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8E053054-D9EC-9584-5701-EF4F39168ED2}"/>
              </a:ext>
            </a:extLst>
          </p:cNvPr>
          <p:cNvSpPr/>
          <p:nvPr/>
        </p:nvSpPr>
        <p:spPr>
          <a:xfrm>
            <a:off x="3720768" y="41622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A46AC6D-6789-47F1-6CD8-3E00F8B5C37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시공 상세 영역 및 </a:t>
            </a:r>
            <a:r>
              <a:rPr lang="en-US" altLang="ko-KR" sz="800" dirty="0">
                <a:solidFill>
                  <a:schemeClr val="bg1"/>
                </a:solidFill>
              </a:rPr>
              <a:t>8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  <a:r>
              <a:rPr lang="en-US" altLang="ko-KR" sz="800" dirty="0">
                <a:solidFill>
                  <a:schemeClr val="bg1"/>
                </a:solidFill>
              </a:rPr>
              <a:t>,</a:t>
            </a:r>
          </a:p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납품</a:t>
            </a:r>
            <a:r>
              <a:rPr lang="en-US" altLang="ko-KR" sz="800" dirty="0">
                <a:solidFill>
                  <a:schemeClr val="bg1"/>
                </a:solidFill>
                <a:sym typeface="Wingdings" panose="05000000000000000000" pitchFamily="2" charset="2"/>
              </a:rPr>
              <a:t></a:t>
            </a:r>
            <a:r>
              <a:rPr lang="ko-KR" altLang="en-US" sz="800" dirty="0">
                <a:solidFill>
                  <a:schemeClr val="bg1"/>
                </a:solidFill>
                <a:sym typeface="Wingdings" panose="05000000000000000000" pitchFamily="2" charset="2"/>
              </a:rPr>
              <a:t>인수 명칭 변경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A758519-EAAA-3CD8-5C23-84C8ACB7DC42}"/>
              </a:ext>
            </a:extLst>
          </p:cNvPr>
          <p:cNvSpPr/>
          <p:nvPr/>
        </p:nvSpPr>
        <p:spPr>
          <a:xfrm>
            <a:off x="1311467" y="707249"/>
            <a:ext cx="5433246" cy="949873"/>
          </a:xfrm>
          <a:prstGeom prst="roundRect">
            <a:avLst>
              <a:gd name="adj" fmla="val 753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67C9A92-7508-16F4-D64F-0FE1B9B75633}"/>
              </a:ext>
            </a:extLst>
          </p:cNvPr>
          <p:cNvSpPr/>
          <p:nvPr/>
        </p:nvSpPr>
        <p:spPr>
          <a:xfrm>
            <a:off x="1397112" y="80468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시공 상세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B1CA01E-C8A8-5C67-2232-DF1F3EA0AEDA}"/>
              </a:ext>
            </a:extLst>
          </p:cNvPr>
          <p:cNvSpPr/>
          <p:nvPr/>
        </p:nvSpPr>
        <p:spPr>
          <a:xfrm>
            <a:off x="4055021" y="1285986"/>
            <a:ext cx="251410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9A29EA8-0356-60EA-7EB7-1FC08F40A014}"/>
              </a:ext>
            </a:extLst>
          </p:cNvPr>
          <p:cNvSpPr/>
          <p:nvPr/>
        </p:nvSpPr>
        <p:spPr>
          <a:xfrm>
            <a:off x="4055021" y="1045622"/>
            <a:ext cx="130076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시공투입일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~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시공완료일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5B78070-6B27-056C-F1AF-CC5973CA8C09}"/>
              </a:ext>
            </a:extLst>
          </p:cNvPr>
          <p:cNvSpPr/>
          <p:nvPr/>
        </p:nvSpPr>
        <p:spPr>
          <a:xfrm>
            <a:off x="1498340" y="128647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33A7D5D-23D1-8B92-7DF4-A486D14A6FEE}"/>
              </a:ext>
            </a:extLst>
          </p:cNvPr>
          <p:cNvSpPr/>
          <p:nvPr/>
        </p:nvSpPr>
        <p:spPr>
          <a:xfrm>
            <a:off x="1498340" y="104611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작업반장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44D90F63-442D-8368-EA4F-D3F542D218C8}"/>
              </a:ext>
            </a:extLst>
          </p:cNvPr>
          <p:cNvSpPr/>
          <p:nvPr/>
        </p:nvSpPr>
        <p:spPr>
          <a:xfrm>
            <a:off x="4037203" y="12194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6034499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BD9348-0B54-DCCB-5B7B-E46ED14220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D02FCF-9A2C-CB89-7D37-58E652B567B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발주관리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발주관리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발주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발주서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BDAB9CB-65A8-3D4A-FBB1-234A9EEEB6E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발주서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F7F84A8-CA52-DA4A-92E8-41FE2678691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24665261"/>
              </p:ext>
            </p:extLst>
          </p:nvPr>
        </p:nvGraphicFramePr>
        <p:xfrm>
          <a:off x="7086600" y="501650"/>
          <a:ext cx="2057400" cy="184214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카테고리별 발주 상세 정보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카테고리별 발주 상세 정보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이미지가 포함되었을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열로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항목은 행 맞춤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비고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내용이 있을 경우에만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작업반장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연락처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1963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B2FD1A-EE4E-E1B7-30E9-9F199C73B3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4DE3A2-952F-9532-D043-4725E69A5B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F2B7788-A588-6482-B8CF-4362D2CA60F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8DDA504-F822-05F7-E18D-313174B8E828}"/>
              </a:ext>
            </a:extLst>
          </p:cNvPr>
          <p:cNvSpPr/>
          <p:nvPr/>
        </p:nvSpPr>
        <p:spPr>
          <a:xfrm>
            <a:off x="1324498" y="906412"/>
            <a:ext cx="4357537" cy="57039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81F0367-4CE8-D7B5-5445-964A91FEA6CC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844E7392-A496-5FEB-349F-B00B2553CF6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68FD016D-6AC2-7A29-EF1A-895024FBA142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7F66209-3CD0-1C53-A129-4F392454591F}"/>
              </a:ext>
            </a:extLst>
          </p:cNvPr>
          <p:cNvSpPr/>
          <p:nvPr/>
        </p:nvSpPr>
        <p:spPr>
          <a:xfrm>
            <a:off x="2146300" y="1350759"/>
            <a:ext cx="274943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발주서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B2261B1-68A4-77B0-85A0-B714C79AD4B8}"/>
              </a:ext>
            </a:extLst>
          </p:cNvPr>
          <p:cNvSpPr/>
          <p:nvPr/>
        </p:nvSpPr>
        <p:spPr>
          <a:xfrm>
            <a:off x="1450738" y="1614071"/>
            <a:ext cx="41292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C2F52D5E-7416-0956-54AB-40FC654274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181812"/>
              </p:ext>
            </p:extLst>
          </p:nvPr>
        </p:nvGraphicFramePr>
        <p:xfrm>
          <a:off x="1450737" y="2092548"/>
          <a:ext cx="4141048" cy="64146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출고일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작업반장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연락처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화물 도착지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발주담당자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 </a:t>
                      </a: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010-1234-1234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0909222"/>
                  </a:ext>
                </a:extLst>
              </a:tr>
            </a:tbl>
          </a:graphicData>
        </a:graphic>
      </p:graphicFrame>
      <p:sp>
        <p:nvSpPr>
          <p:cNvPr id="27" name="직사각형 26">
            <a:extLst>
              <a:ext uri="{FF2B5EF4-FFF2-40B4-BE49-F238E27FC236}">
                <a16:creationId xmlns:a16="http://schemas.microsoft.com/office/drawing/2014/main" id="{937A811B-F381-4889-CA38-31C4D57D7A74}"/>
              </a:ext>
            </a:extLst>
          </p:cNvPr>
          <p:cNvSpPr/>
          <p:nvPr/>
        </p:nvSpPr>
        <p:spPr>
          <a:xfrm>
            <a:off x="1450737" y="2845865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■ 카테고리명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B5491C64-3E15-E3E8-351F-F4CA4F2D1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2869174"/>
              </p:ext>
            </p:extLst>
          </p:nvPr>
        </p:nvGraphicFramePr>
        <p:xfrm>
          <a:off x="1450737" y="4210506"/>
          <a:ext cx="4141048" cy="128292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명칭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명칭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138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제품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503122"/>
                  </a:ext>
                </a:extLst>
              </a:tr>
              <a:tr h="213821">
                <a:tc rowSpan="4"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가로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300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4035802"/>
                  </a:ext>
                </a:extLst>
              </a:tr>
              <a:tr h="213821">
                <a:tc gridSpan="2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세로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4030502"/>
                  </a:ext>
                </a:extLst>
              </a:tr>
              <a:tr h="213821">
                <a:tc gridSpan="2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수량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 EA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138688"/>
                  </a:ext>
                </a:extLst>
              </a:tr>
              <a:tr h="213821">
                <a:tc gridSpan="2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3896165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id="{13650F9B-C121-9880-BEF2-E39964B74820}"/>
              </a:ext>
            </a:extLst>
          </p:cNvPr>
          <p:cNvSpPr/>
          <p:nvPr/>
        </p:nvSpPr>
        <p:spPr>
          <a:xfrm>
            <a:off x="1450737" y="4002349"/>
            <a:ext cx="1142403" cy="21383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■ 카테고리명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D79722C-BCAA-F18E-8868-EA47CCB4DE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9604814"/>
              </p:ext>
            </p:extLst>
          </p:nvPr>
        </p:nvGraphicFramePr>
        <p:xfrm>
          <a:off x="1449430" y="3054021"/>
          <a:ext cx="4141046" cy="844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1578">
                  <a:extLst>
                    <a:ext uri="{9D8B030D-6E8A-4147-A177-3AD203B41FA5}">
                      <a16:colId xmlns:a16="http://schemas.microsoft.com/office/drawing/2014/main" val="3858258760"/>
                    </a:ext>
                  </a:extLst>
                </a:gridCol>
                <a:gridCol w="591578">
                  <a:extLst>
                    <a:ext uri="{9D8B030D-6E8A-4147-A177-3AD203B41FA5}">
                      <a16:colId xmlns:a16="http://schemas.microsoft.com/office/drawing/2014/main" val="2036088043"/>
                    </a:ext>
                  </a:extLst>
                </a:gridCol>
                <a:gridCol w="591578">
                  <a:extLst>
                    <a:ext uri="{9D8B030D-6E8A-4147-A177-3AD203B41FA5}">
                      <a16:colId xmlns:a16="http://schemas.microsoft.com/office/drawing/2014/main" val="2067054642"/>
                    </a:ext>
                  </a:extLst>
                </a:gridCol>
                <a:gridCol w="591578">
                  <a:extLst>
                    <a:ext uri="{9D8B030D-6E8A-4147-A177-3AD203B41FA5}">
                      <a16:colId xmlns:a16="http://schemas.microsoft.com/office/drawing/2014/main" val="4233713492"/>
                    </a:ext>
                  </a:extLst>
                </a:gridCol>
                <a:gridCol w="591578">
                  <a:extLst>
                    <a:ext uri="{9D8B030D-6E8A-4147-A177-3AD203B41FA5}">
                      <a16:colId xmlns:a16="http://schemas.microsoft.com/office/drawing/2014/main" val="405870253"/>
                    </a:ext>
                  </a:extLst>
                </a:gridCol>
                <a:gridCol w="591578">
                  <a:extLst>
                    <a:ext uri="{9D8B030D-6E8A-4147-A177-3AD203B41FA5}">
                      <a16:colId xmlns:a16="http://schemas.microsoft.com/office/drawing/2014/main" val="2957413764"/>
                    </a:ext>
                  </a:extLst>
                </a:gridCol>
                <a:gridCol w="591578">
                  <a:extLst>
                    <a:ext uri="{9D8B030D-6E8A-4147-A177-3AD203B41FA5}">
                      <a16:colId xmlns:a16="http://schemas.microsoft.com/office/drawing/2014/main" val="2490615647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011447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EA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3405259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91546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1B81A9ED-46FB-8A47-D2D8-E043F006BB32}"/>
              </a:ext>
            </a:extLst>
          </p:cNvPr>
          <p:cNvSpPr/>
          <p:nvPr/>
        </p:nvSpPr>
        <p:spPr>
          <a:xfrm>
            <a:off x="1454612" y="4632496"/>
            <a:ext cx="2063504" cy="136943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94CC4CA-AF9F-2E62-EAA5-96950F1D0C62}"/>
              </a:ext>
            </a:extLst>
          </p:cNvPr>
          <p:cNvSpPr/>
          <p:nvPr/>
        </p:nvSpPr>
        <p:spPr>
          <a:xfrm>
            <a:off x="321650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C89E78A-35C0-D0AE-5B97-AA8FACF2910F}"/>
              </a:ext>
            </a:extLst>
          </p:cNvPr>
          <p:cNvSpPr/>
          <p:nvPr/>
        </p:nvSpPr>
        <p:spPr>
          <a:xfrm>
            <a:off x="26331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07577FE-7E95-373C-69B0-B3C94A04A9CB}"/>
              </a:ext>
            </a:extLst>
          </p:cNvPr>
          <p:cNvSpPr/>
          <p:nvPr/>
        </p:nvSpPr>
        <p:spPr>
          <a:xfrm>
            <a:off x="1450732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CFA7B53-35CE-3C62-EBC9-20E28E8C0D62}"/>
              </a:ext>
            </a:extLst>
          </p:cNvPr>
          <p:cNvSpPr/>
          <p:nvPr/>
        </p:nvSpPr>
        <p:spPr>
          <a:xfrm>
            <a:off x="2043532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6AD5F7E-41E9-F037-8352-687D6DC4B5B5}"/>
              </a:ext>
            </a:extLst>
          </p:cNvPr>
          <p:cNvSpPr/>
          <p:nvPr/>
        </p:nvSpPr>
        <p:spPr>
          <a:xfrm>
            <a:off x="1324498" y="288266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AF1771C5-99C6-4187-0F6F-549185FC8995}"/>
              </a:ext>
            </a:extLst>
          </p:cNvPr>
          <p:cNvSpPr/>
          <p:nvPr/>
        </p:nvSpPr>
        <p:spPr>
          <a:xfrm>
            <a:off x="1324498" y="46343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22F1B4C-10D2-83B9-FEE6-451421CB6A9F}"/>
              </a:ext>
            </a:extLst>
          </p:cNvPr>
          <p:cNvSpPr/>
          <p:nvPr/>
        </p:nvSpPr>
        <p:spPr>
          <a:xfrm>
            <a:off x="1450737" y="6097465"/>
            <a:ext cx="1142403" cy="21383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■ 비고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C9092D8-5478-007C-24D7-804B627AA694}"/>
              </a:ext>
            </a:extLst>
          </p:cNvPr>
          <p:cNvSpPr/>
          <p:nvPr/>
        </p:nvSpPr>
        <p:spPr>
          <a:xfrm>
            <a:off x="1450737" y="6289594"/>
            <a:ext cx="1142403" cy="21383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lang="ko-KR" altLang="en-US" sz="7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8D40F309-04E5-9F42-62CD-CB315F8254CD}"/>
              </a:ext>
            </a:extLst>
          </p:cNvPr>
          <p:cNvSpPr/>
          <p:nvPr/>
        </p:nvSpPr>
        <p:spPr>
          <a:xfrm>
            <a:off x="1324498" y="61300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55E70A9-DF54-A814-3754-D5EE3AB3711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4</a:t>
            </a:r>
            <a:r>
              <a:rPr lang="ko-KR" altLang="en-US" sz="800" dirty="0">
                <a:solidFill>
                  <a:schemeClr val="bg1"/>
                </a:solidFill>
              </a:rPr>
              <a:t>번 작업반장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>
                <a:solidFill>
                  <a:schemeClr val="bg1"/>
                </a:solidFill>
              </a:rPr>
              <a:t>연락처 추가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2493539-551B-1E1C-2B5E-743B1DE3501A}"/>
              </a:ext>
            </a:extLst>
          </p:cNvPr>
          <p:cNvSpPr/>
          <p:nvPr/>
        </p:nvSpPr>
        <p:spPr>
          <a:xfrm>
            <a:off x="3594525" y="203578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512988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EF126B-C569-6E35-A8F9-ABCE87061D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405493F-CA2A-79E4-AC70-D03ED0DF38F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1978854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1D0845-CECD-9202-9547-8425B579C6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C61EF21-E134-9C7A-5B9C-D22E52E97D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3B90CBA-4F96-8E5D-CC52-7F8FDE1A32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DED5861-9D0A-C53F-081D-C5E2B65C6F5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60143450"/>
              </p:ext>
            </p:extLst>
          </p:nvPr>
        </p:nvGraphicFramePr>
        <p:xfrm>
          <a:off x="7086600" y="501650"/>
          <a:ext cx="2057400" cy="28102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발주완료 시 시공 자동 등록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대기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24133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반장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완료된 시공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진행 중인 시공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3BE11-6580-8E11-30F9-53E981D3E8A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BB3E89B-8DCE-AA7A-CB3A-4D86C664A4F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7CA658-AC68-AB2C-8D99-D214D0837B0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E720452-8C1B-96FC-9E89-9A0698AD4E6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620DE49-5304-9740-238F-A0461A591C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556AFC1-1E69-6B19-8DA8-B4D21CCC19A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520E1DB-E047-8570-A5A3-07A8947B80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A99989C-7F6C-183A-CD32-AD85FD52323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7AA2F9A-0318-E870-22DD-80A2D277F6F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FA5EB2F-11C7-BA18-C9F6-512DD878DBB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9435DD-236C-352B-1B63-8B0DF4E033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5D30CBD-31A6-B792-ADFE-55F369732F9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59650EB-1D8C-0F7E-28E8-888AC41EDC37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95FE749-ECE5-4F33-C312-6EE572291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6D8D68F-EA59-54CC-E7C9-4F90017EFD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E9ABAC-5105-861A-786A-7137A39C872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91B3287-DABC-592D-DFE6-14DA018AAE6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92BFBB1-4EDC-54F3-3BE9-16A17413D1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769646-C9C0-38BA-8581-114AC9D1B27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시공관리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7F335B3-B682-E835-DA92-3032C2130D0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시공을 관리합니다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3CF96E97-0A36-E5F3-6420-EF7DD6FD9319}"/>
              </a:ext>
            </a:extLst>
          </p:cNvPr>
          <p:cNvSpPr/>
          <p:nvPr/>
        </p:nvSpPr>
        <p:spPr>
          <a:xfrm>
            <a:off x="1311467" y="2601044"/>
            <a:ext cx="5433246" cy="3975756"/>
          </a:xfrm>
          <a:prstGeom prst="roundRect">
            <a:avLst>
              <a:gd name="adj" fmla="val 33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0859865-5635-D245-98E8-F26AAD7F8F93}"/>
              </a:ext>
            </a:extLst>
          </p:cNvPr>
          <p:cNvSpPr/>
          <p:nvPr/>
        </p:nvSpPr>
        <p:spPr>
          <a:xfrm>
            <a:off x="1397112" y="269848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시공 스케줄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BC161F06-ABF0-1F56-DBB4-ACE03B6FC1D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0A8A0DC-6AE9-F631-DC69-650182F4C0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7452003"/>
              </p:ext>
            </p:extLst>
          </p:nvPr>
        </p:nvGraphicFramePr>
        <p:xfrm>
          <a:off x="4543376" y="2708291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56A6AA2-69DF-8E74-F16D-B1D505F7DB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1892471"/>
              </p:ext>
            </p:extLst>
          </p:nvPr>
        </p:nvGraphicFramePr>
        <p:xfrm>
          <a:off x="1476001" y="2954880"/>
          <a:ext cx="5122404" cy="34481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17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731772">
                  <a:extLst>
                    <a:ext uri="{9D8B030D-6E8A-4147-A177-3AD203B41FA5}">
                      <a16:colId xmlns:a16="http://schemas.microsoft.com/office/drawing/2014/main" val="649886013"/>
                    </a:ext>
                  </a:extLst>
                </a:gridCol>
              </a:tblGrid>
              <a:tr h="2051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33718" marB="33718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500" dirty="0">
                        <a:solidFill>
                          <a:schemeClr val="accent5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  <a:tr h="648595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50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4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29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4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3099" marR="0" marT="33718" marB="33718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9715"/>
                  </a:ext>
                </a:extLst>
              </a:tr>
            </a:tbl>
          </a:graphicData>
        </a:graphic>
      </p:graphicFrame>
      <p:grpSp>
        <p:nvGrpSpPr>
          <p:cNvPr id="37" name="그룹 36">
            <a:extLst>
              <a:ext uri="{FF2B5EF4-FFF2-40B4-BE49-F238E27FC236}">
                <a16:creationId xmlns:a16="http://schemas.microsoft.com/office/drawing/2014/main" id="{41FE7A42-A545-ABC0-EE86-5A524C38FFFF}"/>
              </a:ext>
            </a:extLst>
          </p:cNvPr>
          <p:cNvGrpSpPr/>
          <p:nvPr/>
        </p:nvGrpSpPr>
        <p:grpSpPr>
          <a:xfrm>
            <a:off x="3008906" y="2699947"/>
            <a:ext cx="1230837" cy="215152"/>
            <a:chOff x="2803502" y="1956709"/>
            <a:chExt cx="1230837" cy="215152"/>
          </a:xfrm>
        </p:grpSpPr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0E9CBB9A-F007-A9FE-35AC-82173F13B5C9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2025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12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39" name="L 도형 38">
              <a:extLst>
                <a:ext uri="{FF2B5EF4-FFF2-40B4-BE49-F238E27FC236}">
                  <a16:creationId xmlns:a16="http://schemas.microsoft.com/office/drawing/2014/main" id="{2A07155C-0622-72A8-F09D-B858B29C1ABF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L 도형 39">
              <a:extLst>
                <a:ext uri="{FF2B5EF4-FFF2-40B4-BE49-F238E27FC236}">
                  <a16:creationId xmlns:a16="http://schemas.microsoft.com/office/drawing/2014/main" id="{4A57AA0C-6947-57DE-C82D-872E8A246BE4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41" name="모서리가 둥근 직사각형 113">
            <a:extLst>
              <a:ext uri="{FF2B5EF4-FFF2-40B4-BE49-F238E27FC236}">
                <a16:creationId xmlns:a16="http://schemas.microsoft.com/office/drawing/2014/main" id="{0DE983B9-338C-28DE-9BD3-5C397A7C813B}"/>
              </a:ext>
            </a:extLst>
          </p:cNvPr>
          <p:cNvSpPr/>
          <p:nvPr/>
        </p:nvSpPr>
        <p:spPr>
          <a:xfrm>
            <a:off x="2261413" y="4618905"/>
            <a:ext cx="1352975" cy="172865"/>
          </a:xfrm>
          <a:prstGeom prst="roundRect">
            <a:avLst>
              <a:gd name="adj" fmla="val 26126"/>
            </a:avLst>
          </a:prstGeom>
          <a:solidFill>
            <a:schemeClr val="bg1">
              <a:lumMod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2" name="모서리가 둥근 직사각형 113">
            <a:extLst>
              <a:ext uri="{FF2B5EF4-FFF2-40B4-BE49-F238E27FC236}">
                <a16:creationId xmlns:a16="http://schemas.microsoft.com/office/drawing/2014/main" id="{4486ACD4-7F8C-B141-46BB-D325B8A91CA7}"/>
              </a:ext>
            </a:extLst>
          </p:cNvPr>
          <p:cNvSpPr/>
          <p:nvPr/>
        </p:nvSpPr>
        <p:spPr>
          <a:xfrm>
            <a:off x="3724444" y="4835427"/>
            <a:ext cx="2822031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4" name="모서리가 둥근 직사각형 113">
            <a:extLst>
              <a:ext uri="{FF2B5EF4-FFF2-40B4-BE49-F238E27FC236}">
                <a16:creationId xmlns:a16="http://schemas.microsoft.com/office/drawing/2014/main" id="{31DDFDD6-9D4A-7552-91AC-3612B3350785}"/>
              </a:ext>
            </a:extLst>
          </p:cNvPr>
          <p:cNvSpPr/>
          <p:nvPr/>
        </p:nvSpPr>
        <p:spPr>
          <a:xfrm>
            <a:off x="4428432" y="5254882"/>
            <a:ext cx="2118044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7" name="모서리가 둥근 직사각형 113">
            <a:extLst>
              <a:ext uri="{FF2B5EF4-FFF2-40B4-BE49-F238E27FC236}">
                <a16:creationId xmlns:a16="http://schemas.microsoft.com/office/drawing/2014/main" id="{A4B9B31E-948C-691E-7387-132294D62964}"/>
              </a:ext>
            </a:extLst>
          </p:cNvPr>
          <p:cNvSpPr/>
          <p:nvPr/>
        </p:nvSpPr>
        <p:spPr>
          <a:xfrm>
            <a:off x="1520419" y="5928657"/>
            <a:ext cx="1393262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49" name="모서리가 둥근 직사각형 113">
            <a:extLst>
              <a:ext uri="{FF2B5EF4-FFF2-40B4-BE49-F238E27FC236}">
                <a16:creationId xmlns:a16="http://schemas.microsoft.com/office/drawing/2014/main" id="{24A83C35-5A37-94B1-0B27-A0B0D1B08F22}"/>
              </a:ext>
            </a:extLst>
          </p:cNvPr>
          <p:cNvSpPr/>
          <p:nvPr/>
        </p:nvSpPr>
        <p:spPr>
          <a:xfrm>
            <a:off x="2225593" y="6138384"/>
            <a:ext cx="2857851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73F2F4E-B9DE-6640-6FC7-B79666735071}"/>
              </a:ext>
            </a:extLst>
          </p:cNvPr>
          <p:cNvSpPr/>
          <p:nvPr/>
        </p:nvSpPr>
        <p:spPr>
          <a:xfrm>
            <a:off x="6015096" y="270829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6" name="모서리가 둥근 직사각형 113">
            <a:extLst>
              <a:ext uri="{FF2B5EF4-FFF2-40B4-BE49-F238E27FC236}">
                <a16:creationId xmlns:a16="http://schemas.microsoft.com/office/drawing/2014/main" id="{A0AB0F3B-7A7D-B52B-1064-E2548C1C5FAC}"/>
              </a:ext>
            </a:extLst>
          </p:cNvPr>
          <p:cNvSpPr/>
          <p:nvPr/>
        </p:nvSpPr>
        <p:spPr>
          <a:xfrm>
            <a:off x="1520419" y="6138383"/>
            <a:ext cx="657093" cy="172865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홍길동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– </a:t>
            </a:r>
            <a:r>
              <a:rPr lang="ko-KR" altLang="en-US" sz="6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6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EC89B0EC-FA90-22E2-CD78-A9861DC15ABC}"/>
              </a:ext>
            </a:extLst>
          </p:cNvPr>
          <p:cNvSpPr/>
          <p:nvPr/>
        </p:nvSpPr>
        <p:spPr>
          <a:xfrm>
            <a:off x="5365375" y="270829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707F27D-98A6-C761-DD41-AEFD9A738D30}"/>
              </a:ext>
            </a:extLst>
          </p:cNvPr>
          <p:cNvSpPr/>
          <p:nvPr/>
        </p:nvSpPr>
        <p:spPr>
          <a:xfrm>
            <a:off x="327789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" name="Picture 2" descr="C:\Users\t-dantay\Documents\First24\calendar1.png">
            <a:extLst>
              <a:ext uri="{FF2B5EF4-FFF2-40B4-BE49-F238E27FC236}">
                <a16:creationId xmlns:a16="http://schemas.microsoft.com/office/drawing/2014/main" id="{D3C7DD7F-CF88-673B-FDBE-44E8EBF844E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17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8F503C6-235C-F05C-64C3-2609B461FABC}"/>
              </a:ext>
            </a:extLst>
          </p:cNvPr>
          <p:cNvSpPr/>
          <p:nvPr/>
        </p:nvSpPr>
        <p:spPr>
          <a:xfrm>
            <a:off x="502852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D71F81F9-1B18-80D5-2692-A94F2C1D5E3B}"/>
              </a:ext>
            </a:extLst>
          </p:cNvPr>
          <p:cNvSpPr/>
          <p:nvPr/>
        </p:nvSpPr>
        <p:spPr>
          <a:xfrm>
            <a:off x="608577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5259AA5-FA6B-0160-A11B-977047B627F1}"/>
              </a:ext>
            </a:extLst>
          </p:cNvPr>
          <p:cNvSpPr/>
          <p:nvPr/>
        </p:nvSpPr>
        <p:spPr>
          <a:xfrm>
            <a:off x="642915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9F840DE-ACB8-5D9D-B414-868CAD330D2B}"/>
              </a:ext>
            </a:extLst>
          </p:cNvPr>
          <p:cNvSpPr/>
          <p:nvPr/>
        </p:nvSpPr>
        <p:spPr>
          <a:xfrm>
            <a:off x="540283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A9B1FD5-FAFA-9F09-D50D-F9B52436A58D}"/>
              </a:ext>
            </a:extLst>
          </p:cNvPr>
          <p:cNvSpPr/>
          <p:nvPr/>
        </p:nvSpPr>
        <p:spPr>
          <a:xfrm>
            <a:off x="574622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FC261C4-DD5B-5ABF-0905-978F197BCFCA}"/>
              </a:ext>
            </a:extLst>
          </p:cNvPr>
          <p:cNvSpPr/>
          <p:nvPr/>
        </p:nvSpPr>
        <p:spPr>
          <a:xfrm>
            <a:off x="458749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B3DF332-7A19-81F1-E537-33C83C77218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3224AA94-9A74-EAE8-7141-2DCD6EA2AFF1}"/>
              </a:ext>
            </a:extLst>
          </p:cNvPr>
          <p:cNvSpPr/>
          <p:nvPr/>
        </p:nvSpPr>
        <p:spPr>
          <a:xfrm>
            <a:off x="1311467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72B7FFB2-1296-6DEF-9394-D4B09852AC8E}"/>
              </a:ext>
            </a:extLst>
          </p:cNvPr>
          <p:cNvSpPr/>
          <p:nvPr/>
        </p:nvSpPr>
        <p:spPr>
          <a:xfrm>
            <a:off x="1495062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18B60B99-F6F2-5BDB-7198-1989A9F7E398}"/>
              </a:ext>
            </a:extLst>
          </p:cNvPr>
          <p:cNvSpPr/>
          <p:nvPr/>
        </p:nvSpPr>
        <p:spPr>
          <a:xfrm>
            <a:off x="1482410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시공진행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053DBF1-D110-A2F1-3CD3-4487139E0613}"/>
              </a:ext>
            </a:extLst>
          </p:cNvPr>
          <p:cNvSpPr/>
          <p:nvPr/>
        </p:nvSpPr>
        <p:spPr>
          <a:xfrm>
            <a:off x="4112169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2326B34-DCA8-AF5B-028C-3C13F19784B8}"/>
              </a:ext>
            </a:extLst>
          </p:cNvPr>
          <p:cNvSpPr/>
          <p:nvPr/>
        </p:nvSpPr>
        <p:spPr>
          <a:xfrm>
            <a:off x="4295765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2F792D9-E0B1-6ED1-B8AA-761BF4C9334F}"/>
              </a:ext>
            </a:extLst>
          </p:cNvPr>
          <p:cNvSpPr/>
          <p:nvPr/>
        </p:nvSpPr>
        <p:spPr>
          <a:xfrm>
            <a:off x="4283114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6B179424-1660-F203-B6AB-E6FF4A976F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8402518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BAEE0E76-32FC-2C5C-CEF5-71D4A760827C}"/>
              </a:ext>
            </a:extLst>
          </p:cNvPr>
          <p:cNvSpPr/>
          <p:nvPr/>
        </p:nvSpPr>
        <p:spPr>
          <a:xfrm>
            <a:off x="5338857" y="257168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A302F2DA-440C-290A-BFF8-F2D41D0522C7}"/>
              </a:ext>
            </a:extLst>
          </p:cNvPr>
          <p:cNvSpPr/>
          <p:nvPr/>
        </p:nvSpPr>
        <p:spPr>
          <a:xfrm>
            <a:off x="6001251" y="257168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766CC5FB-5E27-0CAB-87C9-25FE09AD5E3F}"/>
              </a:ext>
            </a:extLst>
          </p:cNvPr>
          <p:cNvSpPr/>
          <p:nvPr/>
        </p:nvSpPr>
        <p:spPr>
          <a:xfrm>
            <a:off x="2310738" y="449018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2F4FBB73-6A8E-A97D-F920-B90F30CA0BF7}"/>
              </a:ext>
            </a:extLst>
          </p:cNvPr>
          <p:cNvSpPr/>
          <p:nvPr/>
        </p:nvSpPr>
        <p:spPr>
          <a:xfrm>
            <a:off x="1387101" y="61525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817217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3CFB9-12EA-AF2C-2C66-700D8EB68B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6D67056-F55E-8286-8F6C-F770DFB8C60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65872343"/>
              </p:ext>
            </p:extLst>
          </p:nvPr>
        </p:nvGraphicFramePr>
        <p:xfrm>
          <a:off x="7086600" y="501650"/>
          <a:ext cx="2057400" cy="414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작업반장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시공투입일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시공투입일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시공완료일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2D05138-8BD2-AE7B-187B-D988D445471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001DE0-A377-8A39-0D69-B1B9614999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375A4FB-72D5-E949-8719-23DCA8A65EE8}"/>
              </a:ext>
            </a:extLst>
          </p:cNvPr>
          <p:cNvSpPr/>
          <p:nvPr/>
        </p:nvSpPr>
        <p:spPr>
          <a:xfrm>
            <a:off x="1308713" y="833777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0" name="그래픽 69" descr="돋보기">
            <a:extLst>
              <a:ext uri="{FF2B5EF4-FFF2-40B4-BE49-F238E27FC236}">
                <a16:creationId xmlns:a16="http://schemas.microsoft.com/office/drawing/2014/main" id="{D6F1D1BE-B33A-2E7B-D1CC-98F968BA62B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9780" y="859467"/>
            <a:ext cx="150640" cy="15064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2834F656-28E5-32AE-3EC4-D331AA0A539D}"/>
              </a:ext>
            </a:extLst>
          </p:cNvPr>
          <p:cNvSpPr/>
          <p:nvPr/>
        </p:nvSpPr>
        <p:spPr>
          <a:xfrm>
            <a:off x="1341789" y="1166638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B455979D-832A-9EE5-6D28-05DE139663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474242"/>
              </p:ext>
            </p:extLst>
          </p:nvPr>
        </p:nvGraphicFramePr>
        <p:xfrm>
          <a:off x="1308713" y="1423667"/>
          <a:ext cx="5435999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901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3260959707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3088693601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558371730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3018610017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3535653385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3388177575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2269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시공투입일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시공완료일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시공대기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시공진행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시공완료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시공진행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시공완료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시공진행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시공완료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8" name="그래픽 77" descr="연필">
            <a:extLst>
              <a:ext uri="{FF2B5EF4-FFF2-40B4-BE49-F238E27FC236}">
                <a16:creationId xmlns:a16="http://schemas.microsoft.com/office/drawing/2014/main" id="{CA57C264-A399-C15E-5473-69DAEB0254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444227" y="1799869"/>
            <a:ext cx="98364" cy="98363"/>
          </a:xfrm>
          <a:prstGeom prst="rect">
            <a:avLst/>
          </a:pr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F171D9B1-5044-752A-7B35-273E37E8999D}"/>
              </a:ext>
            </a:extLst>
          </p:cNvPr>
          <p:cNvSpPr/>
          <p:nvPr/>
        </p:nvSpPr>
        <p:spPr>
          <a:xfrm>
            <a:off x="87018" y="686434"/>
            <a:ext cx="1063145" cy="6057266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3952830-05B3-FE34-977E-671EB37491B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419385B-47DD-2DC5-E8AD-5AF966DF5560}"/>
              </a:ext>
            </a:extLst>
          </p:cNvPr>
          <p:cNvSpPr/>
          <p:nvPr/>
        </p:nvSpPr>
        <p:spPr>
          <a:xfrm>
            <a:off x="5910531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E6BD173-C1F7-28DE-A99A-701BF7970C3A}"/>
              </a:ext>
            </a:extLst>
          </p:cNvPr>
          <p:cNvSpPr/>
          <p:nvPr/>
        </p:nvSpPr>
        <p:spPr>
          <a:xfrm>
            <a:off x="6340475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2D40BC8-4F19-6BAE-11B2-C41A2F1B856C}"/>
              </a:ext>
            </a:extLst>
          </p:cNvPr>
          <p:cNvSpPr/>
          <p:nvPr/>
        </p:nvSpPr>
        <p:spPr>
          <a:xfrm>
            <a:off x="5480587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07C43D16-28AA-AB1B-FEBF-0E56E22970EB}"/>
              </a:ext>
            </a:extLst>
          </p:cNvPr>
          <p:cNvSpPr/>
          <p:nvPr/>
        </p:nvSpPr>
        <p:spPr>
          <a:xfrm>
            <a:off x="5050643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BAE63F77-42D8-0E1C-B63A-0B50AF2372FD}"/>
              </a:ext>
            </a:extLst>
          </p:cNvPr>
          <p:cNvSpPr/>
          <p:nvPr/>
        </p:nvSpPr>
        <p:spPr>
          <a:xfrm>
            <a:off x="4620700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7A7FCED-5A99-BFA2-4639-190D65095DB6}"/>
              </a:ext>
            </a:extLst>
          </p:cNvPr>
          <p:cNvSpPr/>
          <p:nvPr/>
        </p:nvSpPr>
        <p:spPr>
          <a:xfrm>
            <a:off x="4190756" y="116136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66B670C-1DEF-80FC-06FE-8A3AE83A854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D937E874-1701-908A-A6C0-0B2A1289FA53}"/>
              </a:ext>
            </a:extLst>
          </p:cNvPr>
          <p:cNvSpPr/>
          <p:nvPr/>
        </p:nvSpPr>
        <p:spPr>
          <a:xfrm>
            <a:off x="182390" y="777016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91E7ADF7-62C7-788D-A746-A7EB8D4C4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5374434"/>
              </p:ext>
            </p:extLst>
          </p:nvPr>
        </p:nvGraphicFramePr>
        <p:xfrm>
          <a:off x="182390" y="1139511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62919AE9-7D95-DE12-8575-4A2730F46EC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316207E-1ECA-D174-B373-FB341E1F4A8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B40CDEB5-8593-D08E-A5B4-5022D8016E5E}"/>
              </a:ext>
            </a:extLst>
          </p:cNvPr>
          <p:cNvSpPr/>
          <p:nvPr/>
        </p:nvSpPr>
        <p:spPr>
          <a:xfrm>
            <a:off x="4218756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C9E583C7-D99A-AFFC-4FC5-5AED35E6967B}"/>
              </a:ext>
            </a:extLst>
          </p:cNvPr>
          <p:cNvSpPr/>
          <p:nvPr/>
        </p:nvSpPr>
        <p:spPr>
          <a:xfrm>
            <a:off x="4657266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BA8C0BA-4EFE-5DB3-D4FD-3D5F2A73389B}"/>
              </a:ext>
            </a:extLst>
          </p:cNvPr>
          <p:cNvSpPr/>
          <p:nvPr/>
        </p:nvSpPr>
        <p:spPr>
          <a:xfrm>
            <a:off x="5096969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7780806-B2DA-8131-8B0A-786C2E6C0579}"/>
              </a:ext>
            </a:extLst>
          </p:cNvPr>
          <p:cNvSpPr/>
          <p:nvPr/>
        </p:nvSpPr>
        <p:spPr>
          <a:xfrm>
            <a:off x="5516070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1EA2D3-D6B8-A92F-3B45-F449024318EA}"/>
              </a:ext>
            </a:extLst>
          </p:cNvPr>
          <p:cNvSpPr/>
          <p:nvPr/>
        </p:nvSpPr>
        <p:spPr>
          <a:xfrm>
            <a:off x="5954580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17DDF38-FCBD-5DEC-820F-C76122C63585}"/>
              </a:ext>
            </a:extLst>
          </p:cNvPr>
          <p:cNvSpPr/>
          <p:nvPr/>
        </p:nvSpPr>
        <p:spPr>
          <a:xfrm>
            <a:off x="6358812" y="10372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497102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40FCC6-E14D-C4AF-8C7B-5DE4E15A9E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599BE94-8240-4552-3633-77D376FD678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60733598"/>
              </p:ext>
            </p:extLst>
          </p:nvPr>
        </p:nvGraphicFramePr>
        <p:xfrm>
          <a:off x="7086600" y="501650"/>
          <a:ext cx="2057400" cy="30215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 담당자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 포함 모두 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기능은 조회만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기능은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35763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작업반장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 정보</a:t>
                      </a:r>
                      <a:endParaRPr kumimoji="0" lang="en-US" altLang="ko-KR" sz="700" b="1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투입일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시공완료일까지 자동 생성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AA867F-44CA-36AF-FE8B-1CA0BAB173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09CCA68-1A14-D480-A94F-6F8A70A8175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041FB46-7FC9-BBB3-1A60-BE0D25A3C5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C3031B-966D-9AE2-548C-ADD40E0B4D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8F0B91A-8CB0-66FC-E704-68C8FCB5D4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CC46EC-B21C-48B2-93A7-6DB5B3A3D9D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776AB81-C932-2C89-D97B-4B01B5BEB0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0D2172-8758-8A03-6803-A1B3AA2E37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D8676F9-72AE-F0B1-C729-9C71A505B8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932D549-03F0-0F6B-7EE4-C922B48693A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8FFCA2-3465-EF1D-0753-FAF97439F2B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D0C6BA-3A04-F4DC-051F-80E2C522CB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C49EFBB-D038-2E33-3A3A-D3F083FE8AD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9F0E656-DB7C-457C-D265-48D2F6F1D1F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26E4ADE-2B3F-3F03-527A-8987700ACA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8DF0901-CCD0-8234-B222-4EAA11C9AFA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655CB9-2966-2B9C-3512-C7433B8C9A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E110E2-54BB-44FD-07F7-DB580D49825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7666553-E37F-0E32-D9DE-1A47E7DC9B2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시공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2AA8FA1-84C2-4B95-EA42-2CFF6544B47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 상세를 관리합니다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6B25869-9370-52CB-9E1A-09FF2F73661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DD9B9ED8-A764-71F7-D717-E4E33D88A34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EB3455F5-646B-F18B-80DA-733AA01CF6C2}"/>
              </a:ext>
            </a:extLst>
          </p:cNvPr>
          <p:cNvSpPr/>
          <p:nvPr/>
        </p:nvSpPr>
        <p:spPr>
          <a:xfrm>
            <a:off x="1311467" y="1901208"/>
            <a:ext cx="5433246" cy="2235233"/>
          </a:xfrm>
          <a:prstGeom prst="roundRect">
            <a:avLst>
              <a:gd name="adj" fmla="val 58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F412A45-42CE-24EE-F824-CFB42C31896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시공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3361E05-343F-B36E-0AE3-DA05B49EBDCA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6E900B1-C009-9A01-745C-554A745D5AEB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시공완료일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AC02C2C-E9FF-BAE6-AF07-888FEE75795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BE05C428-8570-B1C4-84EF-F2F944243918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시공투입일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B1DCC13-A443-A258-F56D-962C0ACE9EE0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5D176D7F-C6FE-0512-7AF1-955B0551CC53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13CEDD59-38ED-0379-CE12-583EC1959BD6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3D98C1E-0E7F-B544-A6E2-E081321BDFA1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시공번호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184E6C1-13E4-DE03-23D4-64D2541009D4}"/>
              </a:ext>
            </a:extLst>
          </p:cNvPr>
          <p:cNvSpPr/>
          <p:nvPr/>
        </p:nvSpPr>
        <p:spPr>
          <a:xfrm>
            <a:off x="1311467" y="4276927"/>
            <a:ext cx="5433246" cy="1280111"/>
          </a:xfrm>
          <a:prstGeom prst="roundRect">
            <a:avLst>
              <a:gd name="adj" fmla="val 1063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1AB071CB-AEFC-2F33-3BCE-8168574F1D6A}"/>
              </a:ext>
            </a:extLst>
          </p:cNvPr>
          <p:cNvSpPr/>
          <p:nvPr/>
        </p:nvSpPr>
        <p:spPr>
          <a:xfrm>
            <a:off x="1397112" y="437436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4ACAC1D-EB34-B107-9829-1F005C1E167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AC14747-D19E-AC09-A67E-7869AD1EEE9D}"/>
              </a:ext>
            </a:extLst>
          </p:cNvPr>
          <p:cNvSpPr/>
          <p:nvPr/>
        </p:nvSpPr>
        <p:spPr>
          <a:xfrm>
            <a:off x="4055518" y="371091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시공진행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02BA85D-A213-F5E6-762F-F524AED09B39}"/>
              </a:ext>
            </a:extLst>
          </p:cNvPr>
          <p:cNvSpPr/>
          <p:nvPr/>
        </p:nvSpPr>
        <p:spPr>
          <a:xfrm>
            <a:off x="4055518" y="34705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D260BB65-574F-CDA9-6CA4-CC98CCD88927}"/>
              </a:ext>
            </a:extLst>
          </p:cNvPr>
          <p:cNvSpPr/>
          <p:nvPr/>
        </p:nvSpPr>
        <p:spPr>
          <a:xfrm>
            <a:off x="1498340" y="37109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1BEBB899-9707-B466-A302-5FD2A294D8BD}"/>
              </a:ext>
            </a:extLst>
          </p:cNvPr>
          <p:cNvSpPr/>
          <p:nvPr/>
        </p:nvSpPr>
        <p:spPr>
          <a:xfrm>
            <a:off x="1498340" y="34705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작업반장</a:t>
            </a: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39323E2F-AE78-9411-9833-99094689FC9F}"/>
              </a:ext>
            </a:extLst>
          </p:cNvPr>
          <p:cNvGrpSpPr/>
          <p:nvPr/>
        </p:nvGrpSpPr>
        <p:grpSpPr>
          <a:xfrm rot="2700000">
            <a:off x="6312701" y="4875935"/>
            <a:ext cx="182172" cy="178473"/>
            <a:chOff x="6543991" y="4024834"/>
            <a:chExt cx="314961" cy="308569"/>
          </a:xfrm>
        </p:grpSpPr>
        <p:sp>
          <p:nvSpPr>
            <p:cNvPr id="96" name="타원 108">
              <a:extLst>
                <a:ext uri="{FF2B5EF4-FFF2-40B4-BE49-F238E27FC236}">
                  <a16:creationId xmlns:a16="http://schemas.microsoft.com/office/drawing/2014/main" id="{EC08FF15-9AB8-2F05-9A31-A80EA991C53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97" name="그래픽 96" descr="닫기">
              <a:extLst>
                <a:ext uri="{FF2B5EF4-FFF2-40B4-BE49-F238E27FC236}">
                  <a16:creationId xmlns:a16="http://schemas.microsoft.com/office/drawing/2014/main" id="{29FD848E-DB9F-B0BF-0B95-4EC11CBC33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7F1A262D-11D8-7E4C-6351-18020CB84F4F}"/>
              </a:ext>
            </a:extLst>
          </p:cNvPr>
          <p:cNvSpPr/>
          <p:nvPr/>
        </p:nvSpPr>
        <p:spPr>
          <a:xfrm>
            <a:off x="6164104" y="463788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70A58F29-96FF-65AB-2177-60C7825ADD96}"/>
              </a:ext>
            </a:extLst>
          </p:cNvPr>
          <p:cNvSpPr/>
          <p:nvPr/>
        </p:nvSpPr>
        <p:spPr>
          <a:xfrm>
            <a:off x="1498340" y="4848320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84023B7B-0CD2-B724-CEE2-D7694E928C8A}"/>
              </a:ext>
            </a:extLst>
          </p:cNvPr>
          <p:cNvSpPr/>
          <p:nvPr/>
        </p:nvSpPr>
        <p:spPr>
          <a:xfrm>
            <a:off x="1835128" y="4607334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작업일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18EDDED3-374F-1C99-1E98-C81531207CD1}"/>
              </a:ext>
            </a:extLst>
          </p:cNvPr>
          <p:cNvSpPr/>
          <p:nvPr/>
        </p:nvSpPr>
        <p:spPr>
          <a:xfrm>
            <a:off x="1840273" y="4847698"/>
            <a:ext cx="141908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D1A986B0-B134-A097-9024-0E2C9C5F7283}"/>
              </a:ext>
            </a:extLst>
          </p:cNvPr>
          <p:cNvSpPr/>
          <p:nvPr/>
        </p:nvSpPr>
        <p:spPr>
          <a:xfrm>
            <a:off x="3308035" y="4607334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작업자</a:t>
            </a: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5988B2C-570A-93ED-3A7D-8665A3DD8BCA}"/>
              </a:ext>
            </a:extLst>
          </p:cNvPr>
          <p:cNvSpPr/>
          <p:nvPr/>
        </p:nvSpPr>
        <p:spPr>
          <a:xfrm>
            <a:off x="3298830" y="4847698"/>
            <a:ext cx="292497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0F1897EF-4AE1-F7AD-4130-CBE0826FE727}"/>
              </a:ext>
            </a:extLst>
          </p:cNvPr>
          <p:cNvGrpSpPr/>
          <p:nvPr/>
        </p:nvGrpSpPr>
        <p:grpSpPr>
          <a:xfrm rot="2700000">
            <a:off x="6312701" y="5183049"/>
            <a:ext cx="182172" cy="178473"/>
            <a:chOff x="6543991" y="4024834"/>
            <a:chExt cx="314961" cy="308569"/>
          </a:xfrm>
        </p:grpSpPr>
        <p:sp>
          <p:nvSpPr>
            <p:cNvPr id="107" name="타원 108">
              <a:extLst>
                <a:ext uri="{FF2B5EF4-FFF2-40B4-BE49-F238E27FC236}">
                  <a16:creationId xmlns:a16="http://schemas.microsoft.com/office/drawing/2014/main" id="{E6402A88-5243-6B94-5E95-475BB67C165E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08" name="그래픽 107" descr="닫기">
              <a:extLst>
                <a:ext uri="{FF2B5EF4-FFF2-40B4-BE49-F238E27FC236}">
                  <a16:creationId xmlns:a16="http://schemas.microsoft.com/office/drawing/2014/main" id="{9931CC4D-075B-D509-E697-7A3E3EEC93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D913026-15DE-09AE-28BC-E9D475D3319A}"/>
              </a:ext>
            </a:extLst>
          </p:cNvPr>
          <p:cNvSpPr/>
          <p:nvPr/>
        </p:nvSpPr>
        <p:spPr>
          <a:xfrm>
            <a:off x="1498340" y="5155434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0A2634B4-AFA4-23B0-59BE-C551A45FD2B0}"/>
              </a:ext>
            </a:extLst>
          </p:cNvPr>
          <p:cNvSpPr/>
          <p:nvPr/>
        </p:nvSpPr>
        <p:spPr>
          <a:xfrm>
            <a:off x="1840273" y="5154812"/>
            <a:ext cx="141908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2026-01-06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AC8B9B62-8EED-0DBD-5B79-F373F12D8ABD}"/>
              </a:ext>
            </a:extLst>
          </p:cNvPr>
          <p:cNvSpPr/>
          <p:nvPr/>
        </p:nvSpPr>
        <p:spPr>
          <a:xfrm>
            <a:off x="3298830" y="5154812"/>
            <a:ext cx="292497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3AFF7D2A-C5A0-5894-A259-E63189C1D045}"/>
              </a:ext>
            </a:extLst>
          </p:cNvPr>
          <p:cNvSpPr/>
          <p:nvPr/>
        </p:nvSpPr>
        <p:spPr>
          <a:xfrm>
            <a:off x="1311467" y="5703276"/>
            <a:ext cx="5433246" cy="1126141"/>
          </a:xfrm>
          <a:prstGeom prst="roundRect">
            <a:avLst>
              <a:gd name="adj" fmla="val 1063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EBD10993-BC48-C6D0-8C7D-6C4E1B86A478}"/>
              </a:ext>
            </a:extLst>
          </p:cNvPr>
          <p:cNvSpPr/>
          <p:nvPr/>
        </p:nvSpPr>
        <p:spPr>
          <a:xfrm>
            <a:off x="1397112" y="580071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공과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531536E4-4CC3-21A2-C006-2DC8CAFEBBEE}"/>
              </a:ext>
            </a:extLst>
          </p:cNvPr>
          <p:cNvGrpSpPr/>
          <p:nvPr/>
        </p:nvGrpSpPr>
        <p:grpSpPr>
          <a:xfrm rot="2700000">
            <a:off x="6312701" y="6302284"/>
            <a:ext cx="182172" cy="178473"/>
            <a:chOff x="6543991" y="4024834"/>
            <a:chExt cx="314961" cy="308569"/>
          </a:xfrm>
        </p:grpSpPr>
        <p:sp>
          <p:nvSpPr>
            <p:cNvPr id="115" name="타원 108">
              <a:extLst>
                <a:ext uri="{FF2B5EF4-FFF2-40B4-BE49-F238E27FC236}">
                  <a16:creationId xmlns:a16="http://schemas.microsoft.com/office/drawing/2014/main" id="{5CBE4726-8AA1-9340-12D8-3B94C88AAE4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6" name="그래픽 115" descr="닫기">
              <a:extLst>
                <a:ext uri="{FF2B5EF4-FFF2-40B4-BE49-F238E27FC236}">
                  <a16:creationId xmlns:a16="http://schemas.microsoft.com/office/drawing/2014/main" id="{A770750B-0D14-9EEE-399D-B58B88DCC9E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73D10BD8-51CD-87A3-A347-06FB7B061B15}"/>
              </a:ext>
            </a:extLst>
          </p:cNvPr>
          <p:cNvSpPr/>
          <p:nvPr/>
        </p:nvSpPr>
        <p:spPr>
          <a:xfrm>
            <a:off x="6164104" y="606423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5F489A3-FBA0-DD79-BDC4-25C30D9CE283}"/>
              </a:ext>
            </a:extLst>
          </p:cNvPr>
          <p:cNvSpPr/>
          <p:nvPr/>
        </p:nvSpPr>
        <p:spPr>
          <a:xfrm>
            <a:off x="1498340" y="6274669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7681E87-353C-4A3A-255B-6ECFDC81E962}"/>
              </a:ext>
            </a:extLst>
          </p:cNvPr>
          <p:cNvSpPr/>
          <p:nvPr/>
        </p:nvSpPr>
        <p:spPr>
          <a:xfrm>
            <a:off x="1835128" y="6033683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일정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98A6E99D-AC74-C018-D556-94B0D8D7F0AC}"/>
              </a:ext>
            </a:extLst>
          </p:cNvPr>
          <p:cNvSpPr/>
          <p:nvPr/>
        </p:nvSpPr>
        <p:spPr>
          <a:xfrm>
            <a:off x="1840273" y="6274047"/>
            <a:ext cx="141908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1B9F41FB-20AB-F4C4-CE6A-23F67F0D56FF}"/>
              </a:ext>
            </a:extLst>
          </p:cNvPr>
          <p:cNvSpPr/>
          <p:nvPr/>
        </p:nvSpPr>
        <p:spPr>
          <a:xfrm>
            <a:off x="3308035" y="6033683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공과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13CF9046-EADD-E7D3-AAC6-4DCD6698E7B0}"/>
              </a:ext>
            </a:extLst>
          </p:cNvPr>
          <p:cNvSpPr/>
          <p:nvPr/>
        </p:nvSpPr>
        <p:spPr>
          <a:xfrm>
            <a:off x="3298830" y="6274047"/>
            <a:ext cx="292497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01433104-9896-A549-C9D1-F72D43A9F043}"/>
              </a:ext>
            </a:extLst>
          </p:cNvPr>
          <p:cNvGrpSpPr/>
          <p:nvPr/>
        </p:nvGrpSpPr>
        <p:grpSpPr>
          <a:xfrm rot="2700000">
            <a:off x="6312701" y="6609398"/>
            <a:ext cx="182172" cy="178473"/>
            <a:chOff x="6543991" y="4024834"/>
            <a:chExt cx="314961" cy="308569"/>
          </a:xfrm>
        </p:grpSpPr>
        <p:sp>
          <p:nvSpPr>
            <p:cNvPr id="124" name="타원 108">
              <a:extLst>
                <a:ext uri="{FF2B5EF4-FFF2-40B4-BE49-F238E27FC236}">
                  <a16:creationId xmlns:a16="http://schemas.microsoft.com/office/drawing/2014/main" id="{A8B9E2C4-67F6-1ECA-57D0-0FA2D8421521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5" name="그래픽 124" descr="닫기">
              <a:extLst>
                <a:ext uri="{FF2B5EF4-FFF2-40B4-BE49-F238E27FC236}">
                  <a16:creationId xmlns:a16="http://schemas.microsoft.com/office/drawing/2014/main" id="{D7E71E88-6F32-5093-2191-6D1296C6DA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D3C83DAE-7116-D040-4ADD-BE29D3317623}"/>
              </a:ext>
            </a:extLst>
          </p:cNvPr>
          <p:cNvSpPr/>
          <p:nvPr/>
        </p:nvSpPr>
        <p:spPr>
          <a:xfrm>
            <a:off x="1498340" y="6581783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3A86E4F4-3CC2-7882-A9DE-6701BBFA9211}"/>
              </a:ext>
            </a:extLst>
          </p:cNvPr>
          <p:cNvSpPr/>
          <p:nvPr/>
        </p:nvSpPr>
        <p:spPr>
          <a:xfrm>
            <a:off x="1840273" y="6581161"/>
            <a:ext cx="141908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93871596-98EC-0DD2-37E4-1FAE750AA746}"/>
              </a:ext>
            </a:extLst>
          </p:cNvPr>
          <p:cNvSpPr/>
          <p:nvPr/>
        </p:nvSpPr>
        <p:spPr>
          <a:xfrm>
            <a:off x="3298830" y="6581161"/>
            <a:ext cx="292497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C93961E1-96E7-AAA5-07F5-BD139236DB6C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CE69E75-0466-2107-6312-06D8FBA12D9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A0444D1-0515-D8CC-3A89-F9982CD4599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1EBEEFE-E18F-DC73-17C8-FDE610B006DD}"/>
              </a:ext>
            </a:extLst>
          </p:cNvPr>
          <p:cNvSpPr/>
          <p:nvPr/>
        </p:nvSpPr>
        <p:spPr>
          <a:xfrm>
            <a:off x="1247520" y="42710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64DC9DF-4E29-C202-7981-ACB7E3C11EE6}"/>
              </a:ext>
            </a:extLst>
          </p:cNvPr>
          <p:cNvSpPr/>
          <p:nvPr/>
        </p:nvSpPr>
        <p:spPr>
          <a:xfrm>
            <a:off x="1409440" y="375039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D229368-BCC0-3885-4D8F-C5097B7B4C7E}"/>
              </a:ext>
            </a:extLst>
          </p:cNvPr>
          <p:cNvSpPr/>
          <p:nvPr/>
        </p:nvSpPr>
        <p:spPr>
          <a:xfrm>
            <a:off x="6000282" y="48970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E7A83E74-BA74-707D-A6A9-4BDABA2CB756}"/>
              </a:ext>
            </a:extLst>
          </p:cNvPr>
          <p:cNvSpPr/>
          <p:nvPr/>
        </p:nvSpPr>
        <p:spPr>
          <a:xfrm>
            <a:off x="3043961" y="48970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193017AD-18B6-BF3D-1923-DAEE468D778F}"/>
              </a:ext>
            </a:extLst>
          </p:cNvPr>
          <p:cNvSpPr/>
          <p:nvPr/>
        </p:nvSpPr>
        <p:spPr>
          <a:xfrm>
            <a:off x="1247519" y="190930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53209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D8B3DC-1BEE-088E-5566-EFD6135D4E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ED7403D-EF85-F261-6476-0CD34CE0DBE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28630455"/>
              </p:ext>
            </p:extLst>
          </p:nvPr>
        </p:nvGraphicFramePr>
        <p:xfrm>
          <a:off x="7086600" y="501650"/>
          <a:ext cx="2057400" cy="44478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일정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u="none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공과명</a:t>
                      </a:r>
                      <a:r>
                        <a:rPr kumimoji="0" lang="ko-KR" altLang="en-US" sz="700" b="1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1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발주서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발주번호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시공에 연결된 이슈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시공번호로 필터링한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보고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사진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여러장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사진 등록 시에만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 처리되었습니다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997819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9173CB-036D-D3BA-BA4B-45D2AFA2F8A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8537CC6-50BF-73DA-B257-B3EE845BE63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2FEB631-B5DD-CCD1-3B8F-7E0E0B7B47E6}"/>
              </a:ext>
            </a:extLst>
          </p:cNvPr>
          <p:cNvSpPr/>
          <p:nvPr/>
        </p:nvSpPr>
        <p:spPr>
          <a:xfrm>
            <a:off x="87018" y="685799"/>
            <a:ext cx="1063145" cy="605790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9FED69-08CF-EAC5-67D4-67B0F81FB5F0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D4E9927-C4C0-43B9-0B76-F8C5EE4DEB9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C3ED0EB4-5A7F-0568-6120-7C665CB8B8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598863"/>
              </p:ext>
            </p:extLst>
          </p:nvPr>
        </p:nvGraphicFramePr>
        <p:xfrm>
          <a:off x="182390" y="1138877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2676989-CE52-A5EB-1849-95944F61F949}"/>
              </a:ext>
            </a:extLst>
          </p:cNvPr>
          <p:cNvSpPr/>
          <p:nvPr/>
        </p:nvSpPr>
        <p:spPr>
          <a:xfrm>
            <a:off x="1311467" y="776382"/>
            <a:ext cx="5433246" cy="1280111"/>
          </a:xfrm>
          <a:prstGeom prst="roundRect">
            <a:avLst>
              <a:gd name="adj" fmla="val 1063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C0797FDA-BAF2-0BCE-5604-D7E1831116E0}"/>
              </a:ext>
            </a:extLst>
          </p:cNvPr>
          <p:cNvSpPr/>
          <p:nvPr/>
        </p:nvSpPr>
        <p:spPr>
          <a:xfrm>
            <a:off x="1397112" y="8738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공과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E872F92D-3C42-3525-B396-89BD871B46AE}"/>
              </a:ext>
            </a:extLst>
          </p:cNvPr>
          <p:cNvGrpSpPr/>
          <p:nvPr/>
        </p:nvGrpSpPr>
        <p:grpSpPr>
          <a:xfrm rot="2700000">
            <a:off x="6312701" y="1375390"/>
            <a:ext cx="182172" cy="178473"/>
            <a:chOff x="6543991" y="4024834"/>
            <a:chExt cx="314961" cy="308569"/>
          </a:xfrm>
        </p:grpSpPr>
        <p:sp>
          <p:nvSpPr>
            <p:cNvPr id="115" name="타원 108">
              <a:extLst>
                <a:ext uri="{FF2B5EF4-FFF2-40B4-BE49-F238E27FC236}">
                  <a16:creationId xmlns:a16="http://schemas.microsoft.com/office/drawing/2014/main" id="{163A2540-3F08-CF82-F349-0ED7BF6C5E9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6" name="그래픽 115" descr="닫기">
              <a:extLst>
                <a:ext uri="{FF2B5EF4-FFF2-40B4-BE49-F238E27FC236}">
                  <a16:creationId xmlns:a16="http://schemas.microsoft.com/office/drawing/2014/main" id="{191DDB91-55DD-C36C-1431-0390979331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F4069468-E7F3-9AB5-5CD8-DFD5CEF2BEFD}"/>
              </a:ext>
            </a:extLst>
          </p:cNvPr>
          <p:cNvSpPr/>
          <p:nvPr/>
        </p:nvSpPr>
        <p:spPr>
          <a:xfrm>
            <a:off x="6164104" y="11373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A8666190-9727-3CEE-9690-3344B32EA227}"/>
              </a:ext>
            </a:extLst>
          </p:cNvPr>
          <p:cNvSpPr/>
          <p:nvPr/>
        </p:nvSpPr>
        <p:spPr>
          <a:xfrm>
            <a:off x="1498340" y="1347775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13DEEF8-05E6-59E3-5EDD-3C23E9FC4791}"/>
              </a:ext>
            </a:extLst>
          </p:cNvPr>
          <p:cNvSpPr/>
          <p:nvPr/>
        </p:nvSpPr>
        <p:spPr>
          <a:xfrm>
            <a:off x="1835128" y="1106789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일정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2B1A3F71-A0AC-4E51-F6AC-6D55D8F97BB0}"/>
              </a:ext>
            </a:extLst>
          </p:cNvPr>
          <p:cNvSpPr/>
          <p:nvPr/>
        </p:nvSpPr>
        <p:spPr>
          <a:xfrm>
            <a:off x="1840273" y="1347153"/>
            <a:ext cx="141908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E0A6FBCC-EF0A-6569-AF0A-CEB41631254F}"/>
              </a:ext>
            </a:extLst>
          </p:cNvPr>
          <p:cNvSpPr/>
          <p:nvPr/>
        </p:nvSpPr>
        <p:spPr>
          <a:xfrm>
            <a:off x="3308035" y="1106789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공과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45E450D8-EFD1-FCD0-DE0D-E8546EA05718}"/>
              </a:ext>
            </a:extLst>
          </p:cNvPr>
          <p:cNvSpPr/>
          <p:nvPr/>
        </p:nvSpPr>
        <p:spPr>
          <a:xfrm>
            <a:off x="3298830" y="1347153"/>
            <a:ext cx="292497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8551B17D-DE8D-E15D-C391-916E6392C067}"/>
              </a:ext>
            </a:extLst>
          </p:cNvPr>
          <p:cNvGrpSpPr/>
          <p:nvPr/>
        </p:nvGrpSpPr>
        <p:grpSpPr>
          <a:xfrm rot="2700000">
            <a:off x="6312701" y="1682504"/>
            <a:ext cx="182172" cy="178473"/>
            <a:chOff x="6543991" y="4024834"/>
            <a:chExt cx="314961" cy="308569"/>
          </a:xfrm>
        </p:grpSpPr>
        <p:sp>
          <p:nvSpPr>
            <p:cNvPr id="124" name="타원 108">
              <a:extLst>
                <a:ext uri="{FF2B5EF4-FFF2-40B4-BE49-F238E27FC236}">
                  <a16:creationId xmlns:a16="http://schemas.microsoft.com/office/drawing/2014/main" id="{C0748181-EE56-CFBD-9E24-5B66EF51C310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5" name="그래픽 124" descr="닫기">
              <a:extLst>
                <a:ext uri="{FF2B5EF4-FFF2-40B4-BE49-F238E27FC236}">
                  <a16:creationId xmlns:a16="http://schemas.microsoft.com/office/drawing/2014/main" id="{D582493F-A28B-A2D0-FB5B-13D32DCD1AC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D6A25B67-9F2D-1BE8-523C-86C5A78FD0DF}"/>
              </a:ext>
            </a:extLst>
          </p:cNvPr>
          <p:cNvSpPr/>
          <p:nvPr/>
        </p:nvSpPr>
        <p:spPr>
          <a:xfrm>
            <a:off x="1498340" y="1654889"/>
            <a:ext cx="281385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E5BA129D-2C06-5D61-36B4-F17A84EC139E}"/>
              </a:ext>
            </a:extLst>
          </p:cNvPr>
          <p:cNvSpPr/>
          <p:nvPr/>
        </p:nvSpPr>
        <p:spPr>
          <a:xfrm>
            <a:off x="1840273" y="1654267"/>
            <a:ext cx="1419083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2026-01-05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68ADA65-4C4B-C891-99C8-55F7BFA948CB}"/>
              </a:ext>
            </a:extLst>
          </p:cNvPr>
          <p:cNvSpPr/>
          <p:nvPr/>
        </p:nvSpPr>
        <p:spPr>
          <a:xfrm>
            <a:off x="3298830" y="1654267"/>
            <a:ext cx="2924971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6EE2893-0198-8E0A-B39E-6EEA8808126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C0D6FBD8-B6A2-4905-2647-1FD9980BEED8}"/>
              </a:ext>
            </a:extLst>
          </p:cNvPr>
          <p:cNvSpPr/>
          <p:nvPr/>
        </p:nvSpPr>
        <p:spPr>
          <a:xfrm>
            <a:off x="1311467" y="2896702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F759270-AF07-46F8-93EB-89CCC278E3B7}"/>
              </a:ext>
            </a:extLst>
          </p:cNvPr>
          <p:cNvSpPr/>
          <p:nvPr/>
        </p:nvSpPr>
        <p:spPr>
          <a:xfrm>
            <a:off x="1495062" y="3154590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9F5026-20B2-2285-8819-ECDAE6CE7B71}"/>
              </a:ext>
            </a:extLst>
          </p:cNvPr>
          <p:cNvSpPr/>
          <p:nvPr/>
        </p:nvSpPr>
        <p:spPr>
          <a:xfrm>
            <a:off x="1482410" y="2969420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이슈 목록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E011873F-6840-BD26-544C-2576D47D66AE}"/>
              </a:ext>
            </a:extLst>
          </p:cNvPr>
          <p:cNvSpPr/>
          <p:nvPr/>
        </p:nvSpPr>
        <p:spPr>
          <a:xfrm>
            <a:off x="4114950" y="2896702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ADB386A-174E-92E0-1D53-9476EBD8A5F1}"/>
              </a:ext>
            </a:extLst>
          </p:cNvPr>
          <p:cNvSpPr/>
          <p:nvPr/>
        </p:nvSpPr>
        <p:spPr>
          <a:xfrm>
            <a:off x="4298546" y="3154590"/>
            <a:ext cx="230248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등록하시면 공사담당자가 검토합니다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FB465CA2-9E42-E569-8040-DD075EC636C0}"/>
              </a:ext>
            </a:extLst>
          </p:cNvPr>
          <p:cNvSpPr/>
          <p:nvPr/>
        </p:nvSpPr>
        <p:spPr>
          <a:xfrm>
            <a:off x="4285895" y="2969420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F7CD4AB-FA06-2F4E-1744-6D330263DBF4}"/>
              </a:ext>
            </a:extLst>
          </p:cNvPr>
          <p:cNvSpPr/>
          <p:nvPr/>
        </p:nvSpPr>
        <p:spPr>
          <a:xfrm>
            <a:off x="1311467" y="2195047"/>
            <a:ext cx="5433246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59995FA-8F9B-2306-3682-0344D5CDAF5E}"/>
              </a:ext>
            </a:extLst>
          </p:cNvPr>
          <p:cNvSpPr/>
          <p:nvPr/>
        </p:nvSpPr>
        <p:spPr>
          <a:xfrm>
            <a:off x="1495063" y="2452935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792A583-387C-A5C2-F8C3-BB16296E8B42}"/>
              </a:ext>
            </a:extLst>
          </p:cNvPr>
          <p:cNvSpPr/>
          <p:nvPr/>
        </p:nvSpPr>
        <p:spPr>
          <a:xfrm>
            <a:off x="1482412" y="2267765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EDE4F92B-173A-5DD2-42D3-E22930B13559}"/>
              </a:ext>
            </a:extLst>
          </p:cNvPr>
          <p:cNvSpPr/>
          <p:nvPr/>
        </p:nvSpPr>
        <p:spPr>
          <a:xfrm>
            <a:off x="1311467" y="3598357"/>
            <a:ext cx="5433246" cy="2717202"/>
          </a:xfrm>
          <a:prstGeom prst="roundRect">
            <a:avLst>
              <a:gd name="adj" fmla="val 259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8F815DB-9DBA-3EF9-A1DA-7ECFB758F531}"/>
              </a:ext>
            </a:extLst>
          </p:cNvPr>
          <p:cNvSpPr/>
          <p:nvPr/>
        </p:nvSpPr>
        <p:spPr>
          <a:xfrm>
            <a:off x="1397112" y="369579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작업일지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CA0464F-4966-ED57-84E2-257FE36717EA}"/>
              </a:ext>
            </a:extLst>
          </p:cNvPr>
          <p:cNvSpPr/>
          <p:nvPr/>
        </p:nvSpPr>
        <p:spPr>
          <a:xfrm>
            <a:off x="1497344" y="4206671"/>
            <a:ext cx="5071777" cy="5375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48FCEF7-6984-B294-624E-BFCD5C29613D}"/>
              </a:ext>
            </a:extLst>
          </p:cNvPr>
          <p:cNvSpPr/>
          <p:nvPr/>
        </p:nvSpPr>
        <p:spPr>
          <a:xfrm>
            <a:off x="1497345" y="396630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C728F7D5-B7A9-206E-66DC-E653452CE685}"/>
              </a:ext>
            </a:extLst>
          </p:cNvPr>
          <p:cNvSpPr/>
          <p:nvPr/>
        </p:nvSpPr>
        <p:spPr>
          <a:xfrm>
            <a:off x="6112252" y="453484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D1D8FE3-5F20-2214-4823-D705FB7E901B}"/>
              </a:ext>
            </a:extLst>
          </p:cNvPr>
          <p:cNvSpPr/>
          <p:nvPr/>
        </p:nvSpPr>
        <p:spPr>
          <a:xfrm>
            <a:off x="1495062" y="5020156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4D7172B-F06B-88EA-2745-712148DF5A37}"/>
              </a:ext>
            </a:extLst>
          </p:cNvPr>
          <p:cNvSpPr/>
          <p:nvPr/>
        </p:nvSpPr>
        <p:spPr>
          <a:xfrm>
            <a:off x="1482410" y="4799089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D629B79-7C61-8DCE-34CA-1B2DC4AC890C}"/>
              </a:ext>
            </a:extLst>
          </p:cNvPr>
          <p:cNvSpPr/>
          <p:nvPr/>
        </p:nvSpPr>
        <p:spPr>
          <a:xfrm>
            <a:off x="1495062" y="5856738"/>
            <a:ext cx="5071777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완료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C0DED06-B6A0-DAA6-3C40-558E824CE47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8787C4C-7DC2-D76B-1CA6-869F2105565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7FC54DF-E937-E32F-2304-856BDE229EEF}"/>
              </a:ext>
            </a:extLst>
          </p:cNvPr>
          <p:cNvSpPr/>
          <p:nvPr/>
        </p:nvSpPr>
        <p:spPr>
          <a:xfrm>
            <a:off x="1247520" y="7677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2906A87A-D157-EAB7-E82A-A75AEB99BB97}"/>
              </a:ext>
            </a:extLst>
          </p:cNvPr>
          <p:cNvSpPr/>
          <p:nvPr/>
        </p:nvSpPr>
        <p:spPr>
          <a:xfrm>
            <a:off x="6000282" y="13937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246B9F9-B125-CE27-1774-950B7219A23C}"/>
              </a:ext>
            </a:extLst>
          </p:cNvPr>
          <p:cNvSpPr/>
          <p:nvPr/>
        </p:nvSpPr>
        <p:spPr>
          <a:xfrm>
            <a:off x="3043961" y="13937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D0372F1-FD1D-3B71-AB6A-BD8557EC7C45}"/>
              </a:ext>
            </a:extLst>
          </p:cNvPr>
          <p:cNvSpPr/>
          <p:nvPr/>
        </p:nvSpPr>
        <p:spPr>
          <a:xfrm>
            <a:off x="1385765" y="21244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679DFF3-86E5-E0DE-292D-4C6D5661DF31}"/>
              </a:ext>
            </a:extLst>
          </p:cNvPr>
          <p:cNvSpPr/>
          <p:nvPr/>
        </p:nvSpPr>
        <p:spPr>
          <a:xfrm>
            <a:off x="1385765" y="28442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C0F310D-DA46-CBA5-4738-E339C3388CFA}"/>
              </a:ext>
            </a:extLst>
          </p:cNvPr>
          <p:cNvSpPr/>
          <p:nvPr/>
        </p:nvSpPr>
        <p:spPr>
          <a:xfrm>
            <a:off x="4198946" y="28442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F9A6F8D5-DCFA-2B98-A36E-66DB7F8FDBCF}"/>
              </a:ext>
            </a:extLst>
          </p:cNvPr>
          <p:cNvSpPr/>
          <p:nvPr/>
        </p:nvSpPr>
        <p:spPr>
          <a:xfrm>
            <a:off x="1385765" y="49463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B8B959A9-28A6-8D75-2C65-0D40C4C55F2E}"/>
              </a:ext>
            </a:extLst>
          </p:cNvPr>
          <p:cNvSpPr/>
          <p:nvPr/>
        </p:nvSpPr>
        <p:spPr>
          <a:xfrm>
            <a:off x="4298546" y="58999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2901605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7FD2D2-2D57-02B6-4905-C721533E0A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A15F2BA2-60E4-66A6-8D9E-D2A0706526D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7E8DD5B-A68E-796D-E50C-F217A918CAE6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시공관리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BD77F40-DE38-CFAE-3D9D-BF943D424452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시공관리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6F1954F-12A2-6075-78BD-34070C32E1D0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D83BA2D-1927-B976-D3A9-40ECD518493A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086AAD3-855F-9E65-8280-36452D7D7822}"/>
              </a:ext>
            </a:extLst>
          </p:cNvPr>
          <p:cNvSpPr/>
          <p:nvPr/>
        </p:nvSpPr>
        <p:spPr>
          <a:xfrm>
            <a:off x="299880" y="1612442"/>
            <a:ext cx="2455457" cy="460765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D633467B-F5DA-36B0-30E8-605D55192870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L 도형 82">
            <a:extLst>
              <a:ext uri="{FF2B5EF4-FFF2-40B4-BE49-F238E27FC236}">
                <a16:creationId xmlns:a16="http://schemas.microsoft.com/office/drawing/2014/main" id="{053536E2-1ABD-2734-A2AA-0D41BA840877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84" name="그래픽 83" descr="집">
            <a:extLst>
              <a:ext uri="{FF2B5EF4-FFF2-40B4-BE49-F238E27FC236}">
                <a16:creationId xmlns:a16="http://schemas.microsoft.com/office/drawing/2014/main" id="{D2EFF254-4155-D333-DE5D-A21D67FDB280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8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7BC3B0F-51BE-3F49-2019-297CF6245C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86" name="그룹 85">
            <a:extLst>
              <a:ext uri="{FF2B5EF4-FFF2-40B4-BE49-F238E27FC236}">
                <a16:creationId xmlns:a16="http://schemas.microsoft.com/office/drawing/2014/main" id="{413D737A-CA62-5D87-AEEF-30DD7834A848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1291F6C5-15A9-0FC2-7436-5587C170071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6A251A43-8498-3B7B-5606-656A99B2691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1DD8D9B1-D00B-D1DB-D558-981708A6434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Picture 2" descr="C:\Users\t-dantay\Documents\Placeholders\user.png">
            <a:extLst>
              <a:ext uri="{FF2B5EF4-FFF2-40B4-BE49-F238E27FC236}">
                <a16:creationId xmlns:a16="http://schemas.microsoft.com/office/drawing/2014/main" id="{284330F3-571D-980D-821D-F7ECBFD5926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직사각형 8">
            <a:extLst>
              <a:ext uri="{FF2B5EF4-FFF2-40B4-BE49-F238E27FC236}">
                <a16:creationId xmlns:a16="http://schemas.microsoft.com/office/drawing/2014/main" id="{A4B623BC-F035-5A42-65E5-ABD56DFD6D25}"/>
              </a:ext>
            </a:extLst>
          </p:cNvPr>
          <p:cNvSpPr/>
          <p:nvPr/>
        </p:nvSpPr>
        <p:spPr>
          <a:xfrm>
            <a:off x="298742" y="1704076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시공관리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6B49A92-AFEC-E843-3B1F-18B3FE6928D3}"/>
              </a:ext>
            </a:extLst>
          </p:cNvPr>
          <p:cNvSpPr/>
          <p:nvPr/>
        </p:nvSpPr>
        <p:spPr>
          <a:xfrm>
            <a:off x="302733" y="1913185"/>
            <a:ext cx="1726634" cy="19551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시공을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516E8844-B36A-A347-20F6-E69C686A0E87}"/>
              </a:ext>
            </a:extLst>
          </p:cNvPr>
          <p:cNvSpPr/>
          <p:nvPr/>
        </p:nvSpPr>
        <p:spPr>
          <a:xfrm>
            <a:off x="360948" y="2741781"/>
            <a:ext cx="112389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64C5A2-4345-04EF-40D8-A96CDE534A7E}"/>
              </a:ext>
            </a:extLst>
          </p:cNvPr>
          <p:cNvSpPr/>
          <p:nvPr/>
        </p:nvSpPr>
        <p:spPr>
          <a:xfrm>
            <a:off x="439329" y="2999669"/>
            <a:ext cx="8281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200" b="1" dirty="0">
                <a:solidFill>
                  <a:schemeClr val="tx1"/>
                </a:solidFill>
                <a:latin typeface="+mn-ea"/>
              </a:rPr>
              <a:t>3</a:t>
            </a:r>
            <a:endParaRPr lang="ko-KR" altLang="en-US" sz="12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D824AA9-E263-BDE4-853F-944742745A28}"/>
              </a:ext>
            </a:extLst>
          </p:cNvPr>
          <p:cNvSpPr/>
          <p:nvPr/>
        </p:nvSpPr>
        <p:spPr>
          <a:xfrm>
            <a:off x="433928" y="281449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시공진행 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46F5B7BA-6D58-1D39-ED61-50D099BBDC41}"/>
              </a:ext>
            </a:extLst>
          </p:cNvPr>
          <p:cNvSpPr/>
          <p:nvPr/>
        </p:nvSpPr>
        <p:spPr>
          <a:xfrm>
            <a:off x="1556634" y="2741781"/>
            <a:ext cx="112389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E316425-5AAB-50B4-2E0D-728CF52D2ECE}"/>
              </a:ext>
            </a:extLst>
          </p:cNvPr>
          <p:cNvSpPr/>
          <p:nvPr/>
        </p:nvSpPr>
        <p:spPr>
          <a:xfrm>
            <a:off x="1635015" y="2999669"/>
            <a:ext cx="8281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2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12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43AFAF7-A9C8-C73D-63CA-C4A27239D641}"/>
              </a:ext>
            </a:extLst>
          </p:cNvPr>
          <p:cNvSpPr/>
          <p:nvPr/>
        </p:nvSpPr>
        <p:spPr>
          <a:xfrm>
            <a:off x="1629614" y="281449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BF794C-977A-A14F-841B-F27A21AF22BE}"/>
              </a:ext>
            </a:extLst>
          </p:cNvPr>
          <p:cNvSpPr/>
          <p:nvPr/>
        </p:nvSpPr>
        <p:spPr>
          <a:xfrm>
            <a:off x="294640" y="342941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시공 스케줄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19B8852-C18B-3BCB-4A8A-4C03FD0242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211263"/>
              </p:ext>
            </p:extLst>
          </p:nvPr>
        </p:nvGraphicFramePr>
        <p:xfrm>
          <a:off x="371304" y="4257055"/>
          <a:ext cx="2309223" cy="19630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9889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329889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329889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329889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329889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329889">
                  <a:extLst>
                    <a:ext uri="{9D8B030D-6E8A-4147-A177-3AD203B41FA5}">
                      <a16:colId xmlns:a16="http://schemas.microsoft.com/office/drawing/2014/main" val="3640097442"/>
                    </a:ext>
                  </a:extLst>
                </a:gridCol>
                <a:gridCol w="329889">
                  <a:extLst>
                    <a:ext uri="{9D8B030D-6E8A-4147-A177-3AD203B41FA5}">
                      <a16:colId xmlns:a16="http://schemas.microsoft.com/office/drawing/2014/main" val="3038649443"/>
                    </a:ext>
                  </a:extLst>
                </a:gridCol>
              </a:tblGrid>
              <a:tr h="1950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6794"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   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34679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l" latinLnBrk="1"/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38085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44127" marR="0" marT="28021" marB="28021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b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18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34679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  <a:tr h="34679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9715"/>
                  </a:ext>
                </a:extLst>
              </a:tr>
            </a:tbl>
          </a:graphicData>
        </a:graphic>
      </p:graphicFrame>
      <p:grpSp>
        <p:nvGrpSpPr>
          <p:cNvPr id="8" name="그룹 7">
            <a:extLst>
              <a:ext uri="{FF2B5EF4-FFF2-40B4-BE49-F238E27FC236}">
                <a16:creationId xmlns:a16="http://schemas.microsoft.com/office/drawing/2014/main" id="{35B45271-8AA0-91C5-2EFC-9855CD8A92EE}"/>
              </a:ext>
            </a:extLst>
          </p:cNvPr>
          <p:cNvGrpSpPr/>
          <p:nvPr/>
        </p:nvGrpSpPr>
        <p:grpSpPr>
          <a:xfrm>
            <a:off x="372201" y="3718792"/>
            <a:ext cx="1230837" cy="215152"/>
            <a:chOff x="2803502" y="1956709"/>
            <a:chExt cx="1230837" cy="215152"/>
          </a:xfrm>
        </p:grpSpPr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1864CC0C-2288-7134-50BD-60C4DF94224A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2026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45" name="L 도형 44">
              <a:extLst>
                <a:ext uri="{FF2B5EF4-FFF2-40B4-BE49-F238E27FC236}">
                  <a16:creationId xmlns:a16="http://schemas.microsoft.com/office/drawing/2014/main" id="{01513AD2-7164-E249-0F4A-2259C31025F4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L 도형 46">
              <a:extLst>
                <a:ext uri="{FF2B5EF4-FFF2-40B4-BE49-F238E27FC236}">
                  <a16:creationId xmlns:a16="http://schemas.microsoft.com/office/drawing/2014/main" id="{0639D036-F343-4DC1-52AE-275D5F14A9C3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97779655-70BE-D8A8-0772-816955546B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025326"/>
              </p:ext>
            </p:extLst>
          </p:nvPr>
        </p:nvGraphicFramePr>
        <p:xfrm>
          <a:off x="2166882" y="3718792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7" name="모서리가 둥근 직사각형 113">
            <a:extLst>
              <a:ext uri="{FF2B5EF4-FFF2-40B4-BE49-F238E27FC236}">
                <a16:creationId xmlns:a16="http://schemas.microsoft.com/office/drawing/2014/main" id="{CA8D0068-966C-0400-365B-CA8BC5113AD8}"/>
              </a:ext>
            </a:extLst>
          </p:cNvPr>
          <p:cNvSpPr/>
          <p:nvPr/>
        </p:nvSpPr>
        <p:spPr>
          <a:xfrm>
            <a:off x="1069822" y="4584453"/>
            <a:ext cx="1260000" cy="113037"/>
          </a:xfrm>
          <a:prstGeom prst="roundRect">
            <a:avLst>
              <a:gd name="adj" fmla="val 26126"/>
            </a:avLst>
          </a:prstGeom>
          <a:solidFill>
            <a:schemeClr val="bg1">
              <a:lumMod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홍길동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5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65" name="모서리가 둥근 직사각형 113">
            <a:extLst>
              <a:ext uri="{FF2B5EF4-FFF2-40B4-BE49-F238E27FC236}">
                <a16:creationId xmlns:a16="http://schemas.microsoft.com/office/drawing/2014/main" id="{00477B7E-9606-C317-C767-C886AD318F78}"/>
              </a:ext>
            </a:extLst>
          </p:cNvPr>
          <p:cNvSpPr/>
          <p:nvPr/>
        </p:nvSpPr>
        <p:spPr>
          <a:xfrm>
            <a:off x="398004" y="4904700"/>
            <a:ext cx="1260000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홍길동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500" b="1" dirty="0" err="1">
                <a:solidFill>
                  <a:schemeClr val="bg1"/>
                </a:solidFill>
                <a:latin typeface="+mn-ea"/>
              </a:rPr>
              <a:t>현장명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/ 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발주번호</a:t>
            </a:r>
          </a:p>
        </p:txBody>
      </p:sp>
      <p:sp>
        <p:nvSpPr>
          <p:cNvPr id="66" name="모서리가 둥근 직사각형 113">
            <a:extLst>
              <a:ext uri="{FF2B5EF4-FFF2-40B4-BE49-F238E27FC236}">
                <a16:creationId xmlns:a16="http://schemas.microsoft.com/office/drawing/2014/main" id="{14256EE5-F2EB-6D40-2E26-7101AFFD25BD}"/>
              </a:ext>
            </a:extLst>
          </p:cNvPr>
          <p:cNvSpPr/>
          <p:nvPr/>
        </p:nvSpPr>
        <p:spPr>
          <a:xfrm>
            <a:off x="398004" y="5023582"/>
            <a:ext cx="144000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+3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C6EEA531-5CC8-ADA2-032F-221847251CAC}"/>
              </a:ext>
            </a:extLst>
          </p:cNvPr>
          <p:cNvSpPr/>
          <p:nvPr/>
        </p:nvSpPr>
        <p:spPr>
          <a:xfrm>
            <a:off x="3490719" y="1546066"/>
            <a:ext cx="2455457" cy="445210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906BE6B-1516-6625-0536-27DD4D48AFE1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L 도형 59">
            <a:extLst>
              <a:ext uri="{FF2B5EF4-FFF2-40B4-BE49-F238E27FC236}">
                <a16:creationId xmlns:a16="http://schemas.microsoft.com/office/drawing/2014/main" id="{BB942DF5-0D9E-8B58-2F0A-F96AF7B75489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72" name="그래픽 71" descr="집">
            <a:extLst>
              <a:ext uri="{FF2B5EF4-FFF2-40B4-BE49-F238E27FC236}">
                <a16:creationId xmlns:a16="http://schemas.microsoft.com/office/drawing/2014/main" id="{DA436996-50A8-A0A6-3C89-EC4A8C98EAF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73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90A309D-D986-466E-E0CA-725159FCEB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74" name="그룹 73">
            <a:extLst>
              <a:ext uri="{FF2B5EF4-FFF2-40B4-BE49-F238E27FC236}">
                <a16:creationId xmlns:a16="http://schemas.microsoft.com/office/drawing/2014/main" id="{3B632462-F09C-E7C4-567B-3D133177AED4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2A007B9-321D-4087-37E2-FD3EC7BEF0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8C576153-50CA-3C40-71F6-752EEB6D6AB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507A1CFB-7D51-349C-4669-AD80C83E7D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8" name="Picture 2" descr="C:\Users\t-dantay\Documents\Placeholders\user.png">
            <a:extLst>
              <a:ext uri="{FF2B5EF4-FFF2-40B4-BE49-F238E27FC236}">
                <a16:creationId xmlns:a16="http://schemas.microsoft.com/office/drawing/2014/main" id="{B602E2BE-B7D8-023A-972C-F98A53224D6B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9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3A2D3223-B9A3-B814-11A9-197817966801}"/>
              </a:ext>
            </a:extLst>
          </p:cNvPr>
          <p:cNvSpPr/>
          <p:nvPr/>
        </p:nvSpPr>
        <p:spPr>
          <a:xfrm>
            <a:off x="2025087" y="6221950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B127734-DCEF-7906-8743-FEE6879D81F8}"/>
              </a:ext>
            </a:extLst>
          </p:cNvPr>
          <p:cNvSpPr/>
          <p:nvPr/>
        </p:nvSpPr>
        <p:spPr>
          <a:xfrm>
            <a:off x="360948" y="2175963"/>
            <a:ext cx="2319579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" name="Picture 2" descr="C:\Users\t-dantay\Documents\First24\calendar1.png">
            <a:extLst>
              <a:ext uri="{FF2B5EF4-FFF2-40B4-BE49-F238E27FC236}">
                <a16:creationId xmlns:a16="http://schemas.microsoft.com/office/drawing/2014/main" id="{A13BB7AC-3183-16F9-2017-EE14E6C34B2D}"/>
              </a:ext>
            </a:extLst>
          </p:cNvPr>
          <p:cNvPicPr>
            <a:picLocks noChangeAspect="1" noChangeArrowheads="1"/>
          </p:cNvPicPr>
          <p:nvPr>
            <p:custDataLst>
              <p:custData r:id="rId3"/>
            </p:custDataLst>
          </p:nvPr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92398" y="220771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" name="그룹 9">
            <a:extLst>
              <a:ext uri="{FF2B5EF4-FFF2-40B4-BE49-F238E27FC236}">
                <a16:creationId xmlns:a16="http://schemas.microsoft.com/office/drawing/2014/main" id="{AD3FB701-12B1-DE45-D096-63AED014AC5F}"/>
              </a:ext>
            </a:extLst>
          </p:cNvPr>
          <p:cNvGrpSpPr/>
          <p:nvPr/>
        </p:nvGrpSpPr>
        <p:grpSpPr>
          <a:xfrm>
            <a:off x="360948" y="2437447"/>
            <a:ext cx="2319579" cy="181708"/>
            <a:chOff x="3154091" y="5135052"/>
            <a:chExt cx="2157944" cy="234950"/>
          </a:xfrm>
        </p:grpSpPr>
        <p:sp>
          <p:nvSpPr>
            <p:cNvPr id="17" name="사각형: 둥근 모서리 16">
              <a:extLst>
                <a:ext uri="{FF2B5EF4-FFF2-40B4-BE49-F238E27FC236}">
                  <a16:creationId xmlns:a16="http://schemas.microsoft.com/office/drawing/2014/main" id="{AAF26B9E-E65E-8303-D3EE-89B1F65528E9}"/>
                </a:ext>
              </a:extLst>
            </p:cNvPr>
            <p:cNvSpPr/>
            <p:nvPr/>
          </p:nvSpPr>
          <p:spPr>
            <a:xfrm>
              <a:off x="3595121" y="5135052"/>
              <a:ext cx="351324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>
                  <a:solidFill>
                    <a:schemeClr val="bg1"/>
                  </a:solidFill>
                </a:rPr>
                <a:t>전전월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BBBBD3CF-A824-1B14-6042-2541B01261FC}"/>
                </a:ext>
              </a:extLst>
            </p:cNvPr>
            <p:cNvSpPr/>
            <p:nvPr/>
          </p:nvSpPr>
          <p:spPr>
            <a:xfrm>
              <a:off x="4652369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>
                  <a:solidFill>
                    <a:schemeClr val="bg1"/>
                  </a:solidFill>
                </a:rPr>
                <a:t>어제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25" name="사각형: 둥근 모서리 24">
              <a:extLst>
                <a:ext uri="{FF2B5EF4-FFF2-40B4-BE49-F238E27FC236}">
                  <a16:creationId xmlns:a16="http://schemas.microsoft.com/office/drawing/2014/main" id="{D908FE91-D63B-86F4-1EF9-9BA171A9026B}"/>
                </a:ext>
              </a:extLst>
            </p:cNvPr>
            <p:cNvSpPr/>
            <p:nvPr/>
          </p:nvSpPr>
          <p:spPr>
            <a:xfrm>
              <a:off x="4995755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오늘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26" name="사각형: 둥근 모서리 25">
              <a:extLst>
                <a:ext uri="{FF2B5EF4-FFF2-40B4-BE49-F238E27FC236}">
                  <a16:creationId xmlns:a16="http://schemas.microsoft.com/office/drawing/2014/main" id="{DE513DA5-E191-616A-EA25-F751BB8360F5}"/>
                </a:ext>
              </a:extLst>
            </p:cNvPr>
            <p:cNvSpPr/>
            <p:nvPr/>
          </p:nvSpPr>
          <p:spPr>
            <a:xfrm>
              <a:off x="3969432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전월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27" name="사각형: 둥근 모서리 26">
              <a:extLst>
                <a:ext uri="{FF2B5EF4-FFF2-40B4-BE49-F238E27FC236}">
                  <a16:creationId xmlns:a16="http://schemas.microsoft.com/office/drawing/2014/main" id="{176C56E1-8A1A-D0A4-D6B4-76B338799A2B}"/>
                </a:ext>
              </a:extLst>
            </p:cNvPr>
            <p:cNvSpPr/>
            <p:nvPr/>
          </p:nvSpPr>
          <p:spPr>
            <a:xfrm>
              <a:off x="4312818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당월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A814BBB8-017F-BF8F-5901-B3FE2A9F7B22}"/>
                </a:ext>
              </a:extLst>
            </p:cNvPr>
            <p:cNvSpPr/>
            <p:nvPr/>
          </p:nvSpPr>
          <p:spPr>
            <a:xfrm>
              <a:off x="3154091" y="5135052"/>
              <a:ext cx="413924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 err="1">
                  <a:solidFill>
                    <a:schemeClr val="bg1"/>
                  </a:solidFill>
                </a:rPr>
                <a:t>당해년도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565AC3EA-64B6-18AC-FD6C-56437D4B16B9}"/>
              </a:ext>
            </a:extLst>
          </p:cNvPr>
          <p:cNvSpPr/>
          <p:nvPr/>
        </p:nvSpPr>
        <p:spPr>
          <a:xfrm>
            <a:off x="2099636" y="3993778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1F9DE0EE-B99C-AE35-8C66-E9AB2FF4FAB5}"/>
              </a:ext>
            </a:extLst>
          </p:cNvPr>
          <p:cNvSpPr/>
          <p:nvPr/>
        </p:nvSpPr>
        <p:spPr>
          <a:xfrm>
            <a:off x="1449915" y="3993778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4C608F4-FB3B-15F8-C228-A61E6DDD459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6C2ED71-B320-DD02-C28D-3FC0EB59E1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9CDEDFA-5DB8-1455-EA78-15F2E366090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D4B544C0-D9C5-6F3E-788A-0908B1B55149}"/>
              </a:ext>
            </a:extLst>
          </p:cNvPr>
          <p:cNvSpPr/>
          <p:nvPr/>
        </p:nvSpPr>
        <p:spPr>
          <a:xfrm>
            <a:off x="1397151" y="39235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C8117FA4-3520-91D7-F3B4-68E36FB16FD5}"/>
              </a:ext>
            </a:extLst>
          </p:cNvPr>
          <p:cNvSpPr/>
          <p:nvPr/>
        </p:nvSpPr>
        <p:spPr>
          <a:xfrm>
            <a:off x="2059545" y="39235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67330FF2-6947-82A4-AEC9-145E5DC1EC61}"/>
              </a:ext>
            </a:extLst>
          </p:cNvPr>
          <p:cNvSpPr/>
          <p:nvPr/>
        </p:nvSpPr>
        <p:spPr>
          <a:xfrm>
            <a:off x="2297761" y="45596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D8A35191-9934-D7C5-7D13-87105A7A07FA}"/>
              </a:ext>
            </a:extLst>
          </p:cNvPr>
          <p:cNvSpPr/>
          <p:nvPr/>
        </p:nvSpPr>
        <p:spPr>
          <a:xfrm>
            <a:off x="1615289" y="48758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3" name="표 92">
            <a:extLst>
              <a:ext uri="{FF2B5EF4-FFF2-40B4-BE49-F238E27FC236}">
                <a16:creationId xmlns:a16="http://schemas.microsoft.com/office/drawing/2014/main" id="{44785B29-E730-61DC-13F6-F4635833215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49073745"/>
              </p:ext>
            </p:extLst>
          </p:nvPr>
        </p:nvGraphicFramePr>
        <p:xfrm>
          <a:off x="7086600" y="501650"/>
          <a:ext cx="2057400" cy="63563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565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215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발주완료 시 시공 자동 등록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대기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2413324"/>
                  </a:ext>
                </a:extLst>
              </a:tr>
              <a:tr h="51215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6644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 반장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5980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완료된 시공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5980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진행 중인 시공 스케줄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51215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144256"/>
                  </a:ext>
                </a:extLst>
              </a:tr>
              <a:tr h="51215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669718"/>
                  </a:ext>
                </a:extLst>
              </a:tr>
              <a:tr h="51215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1852500"/>
                  </a:ext>
                </a:extLst>
              </a:tr>
              <a:tr h="6644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작업반장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9835887"/>
                  </a:ext>
                </a:extLst>
              </a:tr>
              <a:tr h="51215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5791685"/>
                  </a:ext>
                </a:extLst>
              </a:tr>
              <a:tr h="96918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4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시공투입일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시공투입일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시공완료일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2428894"/>
                  </a:ext>
                </a:extLst>
              </a:tr>
            </a:tbl>
          </a:graphicData>
        </a:graphic>
      </p:graphicFrame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83B8583-A057-BA1D-58A2-1AA3EF3844D9}"/>
              </a:ext>
            </a:extLst>
          </p:cNvPr>
          <p:cNvSpPr/>
          <p:nvPr/>
        </p:nvSpPr>
        <p:spPr>
          <a:xfrm>
            <a:off x="3563431" y="1645101"/>
            <a:ext cx="231957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01" name="그래픽 100" descr="돋보기">
            <a:extLst>
              <a:ext uri="{FF2B5EF4-FFF2-40B4-BE49-F238E27FC236}">
                <a16:creationId xmlns:a16="http://schemas.microsoft.com/office/drawing/2014/main" id="{6DE5B48E-CCAB-8617-2068-6D4A8075AF77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624498" y="1670791"/>
            <a:ext cx="150640" cy="150640"/>
          </a:xfrm>
          <a:prstGeom prst="rect">
            <a:avLst/>
          </a:prstGeom>
        </p:spPr>
      </p:pic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0D1ACC2A-D572-A9A7-368F-A1FE45FF1953}"/>
              </a:ext>
            </a:extLst>
          </p:cNvPr>
          <p:cNvSpPr/>
          <p:nvPr/>
        </p:nvSpPr>
        <p:spPr>
          <a:xfrm>
            <a:off x="3563431" y="2228019"/>
            <a:ext cx="2319579" cy="1220873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1EFE850F-7FF1-D0EE-9E2A-8DC2B9B8D295}"/>
              </a:ext>
            </a:extLst>
          </p:cNvPr>
          <p:cNvSpPr/>
          <p:nvPr/>
        </p:nvSpPr>
        <p:spPr>
          <a:xfrm>
            <a:off x="3599584" y="193446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E7D1B382-4077-98F7-78AB-4B04A2168FD8}"/>
              </a:ext>
            </a:extLst>
          </p:cNvPr>
          <p:cNvSpPr/>
          <p:nvPr/>
        </p:nvSpPr>
        <p:spPr>
          <a:xfrm>
            <a:off x="5371083" y="2342267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시공진행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739184B9-DA12-3D3C-D918-7D9CE822EC4E}"/>
              </a:ext>
            </a:extLst>
          </p:cNvPr>
          <p:cNvSpPr/>
          <p:nvPr/>
        </p:nvSpPr>
        <p:spPr>
          <a:xfrm>
            <a:off x="3636613" y="274562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25241425-32C0-1386-F04A-150217C5DB0E}"/>
              </a:ext>
            </a:extLst>
          </p:cNvPr>
          <p:cNvSpPr/>
          <p:nvPr/>
        </p:nvSpPr>
        <p:spPr>
          <a:xfrm>
            <a:off x="3636613" y="294681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작업반장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8BE099BE-5DAA-292D-5108-C1817CD92890}"/>
              </a:ext>
            </a:extLst>
          </p:cNvPr>
          <p:cNvSpPr/>
          <p:nvPr/>
        </p:nvSpPr>
        <p:spPr>
          <a:xfrm>
            <a:off x="3636613" y="2551645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BEF2A733-A763-A3A9-CAA5-750FB75ED55B}"/>
              </a:ext>
            </a:extLst>
          </p:cNvPr>
          <p:cNvSpPr/>
          <p:nvPr/>
        </p:nvSpPr>
        <p:spPr>
          <a:xfrm>
            <a:off x="4679289" y="2946819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3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DB81432A-9A93-3255-C02C-F63E0165D129}"/>
              </a:ext>
            </a:extLst>
          </p:cNvPr>
          <p:cNvSpPr/>
          <p:nvPr/>
        </p:nvSpPr>
        <p:spPr>
          <a:xfrm>
            <a:off x="3636613" y="3150705"/>
            <a:ext cx="10810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98C0051-D94D-5294-91D3-1D023F0F0768}"/>
              </a:ext>
            </a:extLst>
          </p:cNvPr>
          <p:cNvSpPr/>
          <p:nvPr/>
        </p:nvSpPr>
        <p:spPr>
          <a:xfrm>
            <a:off x="4679289" y="3150705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0DA24A28-5957-123F-A330-4496BEFAC52E}"/>
              </a:ext>
            </a:extLst>
          </p:cNvPr>
          <p:cNvSpPr/>
          <p:nvPr/>
        </p:nvSpPr>
        <p:spPr>
          <a:xfrm>
            <a:off x="3635474" y="2308829"/>
            <a:ext cx="77095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123123</a:t>
            </a: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7D8E9E73-4662-7602-29B2-D5AA70E08AD2}"/>
              </a:ext>
            </a:extLst>
          </p:cNvPr>
          <p:cNvSpPr/>
          <p:nvPr/>
        </p:nvSpPr>
        <p:spPr>
          <a:xfrm>
            <a:off x="3563431" y="3562881"/>
            <a:ext cx="2319579" cy="1220873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3" name="사각형: 둥근 모서리 152">
            <a:extLst>
              <a:ext uri="{FF2B5EF4-FFF2-40B4-BE49-F238E27FC236}">
                <a16:creationId xmlns:a16="http://schemas.microsoft.com/office/drawing/2014/main" id="{2A3BAF88-0836-C011-22B4-FA8413CC2C23}"/>
              </a:ext>
            </a:extLst>
          </p:cNvPr>
          <p:cNvSpPr/>
          <p:nvPr/>
        </p:nvSpPr>
        <p:spPr>
          <a:xfrm>
            <a:off x="5371083" y="3677129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시공완료</a:t>
            </a: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37B969C6-C02C-F80D-7E87-89DFE40820A9}"/>
              </a:ext>
            </a:extLst>
          </p:cNvPr>
          <p:cNvSpPr/>
          <p:nvPr/>
        </p:nvSpPr>
        <p:spPr>
          <a:xfrm>
            <a:off x="3636613" y="408048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D7F9B517-33F3-9009-48D2-0BFB6EC9EDC3}"/>
              </a:ext>
            </a:extLst>
          </p:cNvPr>
          <p:cNvSpPr/>
          <p:nvPr/>
        </p:nvSpPr>
        <p:spPr>
          <a:xfrm>
            <a:off x="3636613" y="428168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작업반장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E9BE8B43-1186-7361-5796-B607DD5BE18A}"/>
              </a:ext>
            </a:extLst>
          </p:cNvPr>
          <p:cNvSpPr/>
          <p:nvPr/>
        </p:nvSpPr>
        <p:spPr>
          <a:xfrm>
            <a:off x="3636613" y="388650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3316E989-D4CC-B1BB-28BA-A5A73825462F}"/>
              </a:ext>
            </a:extLst>
          </p:cNvPr>
          <p:cNvSpPr/>
          <p:nvPr/>
        </p:nvSpPr>
        <p:spPr>
          <a:xfrm>
            <a:off x="4679289" y="4281681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3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0F585B64-99E2-A7F4-AC85-B45D832099BE}"/>
              </a:ext>
            </a:extLst>
          </p:cNvPr>
          <p:cNvSpPr/>
          <p:nvPr/>
        </p:nvSpPr>
        <p:spPr>
          <a:xfrm>
            <a:off x="3636613" y="4485567"/>
            <a:ext cx="10810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4A2F6EA0-8DBF-9E79-4585-84400BFD9FF3}"/>
              </a:ext>
            </a:extLst>
          </p:cNvPr>
          <p:cNvSpPr/>
          <p:nvPr/>
        </p:nvSpPr>
        <p:spPr>
          <a:xfrm>
            <a:off x="4679289" y="4485567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C7D1FE88-B7A8-9D58-5E06-9635FB811D1D}"/>
              </a:ext>
            </a:extLst>
          </p:cNvPr>
          <p:cNvSpPr/>
          <p:nvPr/>
        </p:nvSpPr>
        <p:spPr>
          <a:xfrm>
            <a:off x="3635474" y="3643691"/>
            <a:ext cx="77095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123123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86B8461A-5017-B5AC-6007-70B538B7FAC4}"/>
              </a:ext>
            </a:extLst>
          </p:cNvPr>
          <p:cNvSpPr/>
          <p:nvPr/>
        </p:nvSpPr>
        <p:spPr>
          <a:xfrm>
            <a:off x="3563431" y="4897743"/>
            <a:ext cx="2319579" cy="1220873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29AB1EB-93E0-1F7A-57B3-DE4740435875}"/>
              </a:ext>
            </a:extLst>
          </p:cNvPr>
          <p:cNvSpPr/>
          <p:nvPr/>
        </p:nvSpPr>
        <p:spPr>
          <a:xfrm>
            <a:off x="5371083" y="5011991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시공완료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7AFC05A-169C-CEE1-1AB3-51097B1298A6}"/>
              </a:ext>
            </a:extLst>
          </p:cNvPr>
          <p:cNvSpPr/>
          <p:nvPr/>
        </p:nvSpPr>
        <p:spPr>
          <a:xfrm>
            <a:off x="3636613" y="541535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2306A95-F63D-8693-0D95-B708DA588BCA}"/>
              </a:ext>
            </a:extLst>
          </p:cNvPr>
          <p:cNvSpPr/>
          <p:nvPr/>
        </p:nvSpPr>
        <p:spPr>
          <a:xfrm>
            <a:off x="3636613" y="561654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작업반장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10CB376-DC77-DEC5-B7A7-8C0CD5776B92}"/>
              </a:ext>
            </a:extLst>
          </p:cNvPr>
          <p:cNvSpPr/>
          <p:nvPr/>
        </p:nvSpPr>
        <p:spPr>
          <a:xfrm>
            <a:off x="3636613" y="522136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43D8C8A-D74D-B075-94C0-F7C2B90E7A5D}"/>
              </a:ext>
            </a:extLst>
          </p:cNvPr>
          <p:cNvSpPr/>
          <p:nvPr/>
        </p:nvSpPr>
        <p:spPr>
          <a:xfrm>
            <a:off x="4679289" y="5616543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3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4B82795-BB6D-1761-2A38-4B8E77B7F652}"/>
              </a:ext>
            </a:extLst>
          </p:cNvPr>
          <p:cNvSpPr/>
          <p:nvPr/>
        </p:nvSpPr>
        <p:spPr>
          <a:xfrm>
            <a:off x="3636613" y="5820429"/>
            <a:ext cx="10810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1858788-DF52-AB7F-F47E-3C28C7885EC0}"/>
              </a:ext>
            </a:extLst>
          </p:cNvPr>
          <p:cNvSpPr/>
          <p:nvPr/>
        </p:nvSpPr>
        <p:spPr>
          <a:xfrm>
            <a:off x="4679289" y="5820429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49D6A9B-E485-BCE8-8CD2-6097C1919A21}"/>
              </a:ext>
            </a:extLst>
          </p:cNvPr>
          <p:cNvSpPr/>
          <p:nvPr/>
        </p:nvSpPr>
        <p:spPr>
          <a:xfrm>
            <a:off x="3635474" y="4978553"/>
            <a:ext cx="77095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123123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6F1AF9C-6513-A0EF-C3D5-1F14C5B5A257}"/>
              </a:ext>
            </a:extLst>
          </p:cNvPr>
          <p:cNvSpPr/>
          <p:nvPr/>
        </p:nvSpPr>
        <p:spPr>
          <a:xfrm>
            <a:off x="5246937" y="1930080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A7186CA8-1DA7-4042-1400-C600AB9BAC85}"/>
              </a:ext>
            </a:extLst>
          </p:cNvPr>
          <p:cNvSpPr/>
          <p:nvPr/>
        </p:nvSpPr>
        <p:spPr>
          <a:xfrm>
            <a:off x="5574776" y="1930080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A1258137-2D56-D45A-EDD4-2BF3D4B80D90}"/>
              </a:ext>
            </a:extLst>
          </p:cNvPr>
          <p:cNvSpPr/>
          <p:nvPr/>
        </p:nvSpPr>
        <p:spPr>
          <a:xfrm>
            <a:off x="4919097" y="1930080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03A8EC2-98C3-B364-4499-FEF22CCC7C8A}"/>
              </a:ext>
            </a:extLst>
          </p:cNvPr>
          <p:cNvSpPr/>
          <p:nvPr/>
        </p:nvSpPr>
        <p:spPr>
          <a:xfrm>
            <a:off x="4591257" y="1930080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3F65A2D-17F4-F033-4515-F3D2762B7224}"/>
              </a:ext>
            </a:extLst>
          </p:cNvPr>
          <p:cNvSpPr/>
          <p:nvPr/>
        </p:nvSpPr>
        <p:spPr>
          <a:xfrm>
            <a:off x="4263419" y="1930080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2A4DCE2-D9C8-177E-C80D-EC1D8B44B0AC}"/>
              </a:ext>
            </a:extLst>
          </p:cNvPr>
          <p:cNvSpPr/>
          <p:nvPr/>
        </p:nvSpPr>
        <p:spPr>
          <a:xfrm>
            <a:off x="3935579" y="1930080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ED5FDAC0-75CA-98D3-1178-9BF41D95B484}"/>
              </a:ext>
            </a:extLst>
          </p:cNvPr>
          <p:cNvSpPr/>
          <p:nvPr/>
        </p:nvSpPr>
        <p:spPr>
          <a:xfrm>
            <a:off x="3935579" y="17728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CCA2F1EC-C264-C18E-7990-805D5B1D3C73}"/>
              </a:ext>
            </a:extLst>
          </p:cNvPr>
          <p:cNvSpPr/>
          <p:nvPr/>
        </p:nvSpPr>
        <p:spPr>
          <a:xfrm>
            <a:off x="4292723" y="17728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171AE689-4C6F-2BC5-6152-4D03770242E2}"/>
              </a:ext>
            </a:extLst>
          </p:cNvPr>
          <p:cNvSpPr/>
          <p:nvPr/>
        </p:nvSpPr>
        <p:spPr>
          <a:xfrm>
            <a:off x="4619596" y="17728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0FAADDE6-F6A0-0F19-06A3-886869CBA5D2}"/>
              </a:ext>
            </a:extLst>
          </p:cNvPr>
          <p:cNvSpPr/>
          <p:nvPr/>
        </p:nvSpPr>
        <p:spPr>
          <a:xfrm>
            <a:off x="4954709" y="17728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DF1BE7C7-8213-365E-F203-A582E91AB78B}"/>
              </a:ext>
            </a:extLst>
          </p:cNvPr>
          <p:cNvSpPr/>
          <p:nvPr/>
        </p:nvSpPr>
        <p:spPr>
          <a:xfrm>
            <a:off x="5260394" y="17728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CC8B0520-C6B1-4D5E-6A81-613529DAC148}"/>
              </a:ext>
            </a:extLst>
          </p:cNvPr>
          <p:cNvSpPr/>
          <p:nvPr/>
        </p:nvSpPr>
        <p:spPr>
          <a:xfrm>
            <a:off x="5580296" y="17728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10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8151227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58BDC8-F8EA-D697-D10A-D01D0F8A9F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1B7CCEC4-B8FF-67F8-2DC1-67C272D3A1A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CF6DD1FE-78D4-9124-7B71-CDEBD9015317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504C2C9-86A3-FEAF-133B-01B55346ACB4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시공관리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B0E42E2-E3AF-02CE-538F-C9C4458A37F9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8263C4F-4D76-00DD-CD41-270E99BFEDAA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0EFC607-5D73-548E-816D-0CBAB20E9C81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A513A829-2CAA-8D53-4F78-70969FAA9052}"/>
              </a:ext>
            </a:extLst>
          </p:cNvPr>
          <p:cNvSpPr/>
          <p:nvPr/>
        </p:nvSpPr>
        <p:spPr>
          <a:xfrm>
            <a:off x="3490590" y="1615494"/>
            <a:ext cx="2455457" cy="82350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0" name="L 도형 59">
            <a:extLst>
              <a:ext uri="{FF2B5EF4-FFF2-40B4-BE49-F238E27FC236}">
                <a16:creationId xmlns:a16="http://schemas.microsoft.com/office/drawing/2014/main" id="{CBD776D1-3794-FCAC-E1F1-B7FDF662D516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72" name="그래픽 71" descr="집">
            <a:extLst>
              <a:ext uri="{FF2B5EF4-FFF2-40B4-BE49-F238E27FC236}">
                <a16:creationId xmlns:a16="http://schemas.microsoft.com/office/drawing/2014/main" id="{09DE1394-D305-E1D4-6148-C32D5DB18D6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73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598A75D-0489-F916-7202-733C427FFD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74" name="그룹 73">
            <a:extLst>
              <a:ext uri="{FF2B5EF4-FFF2-40B4-BE49-F238E27FC236}">
                <a16:creationId xmlns:a16="http://schemas.microsoft.com/office/drawing/2014/main" id="{5CA25EA7-5D7B-FC8D-A7E1-E79D212C3233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148B0F9-59C5-A665-1553-E32073C2B13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9C04E8ED-B084-86CE-1B3E-DEECFCB962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850B74B2-9EFD-2D59-D45B-C11C5064A66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8" name="Picture 2" descr="C:\Users\t-dantay\Documents\Placeholders\user.png">
            <a:extLst>
              <a:ext uri="{FF2B5EF4-FFF2-40B4-BE49-F238E27FC236}">
                <a16:creationId xmlns:a16="http://schemas.microsoft.com/office/drawing/2014/main" id="{AFD83E4F-4E23-8CA7-EA85-C6BD943B12F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직사각형 9">
            <a:extLst>
              <a:ext uri="{FF2B5EF4-FFF2-40B4-BE49-F238E27FC236}">
                <a16:creationId xmlns:a16="http://schemas.microsoft.com/office/drawing/2014/main" id="{7768A660-8932-4F79-3A79-5D923B264BB9}"/>
              </a:ext>
            </a:extLst>
          </p:cNvPr>
          <p:cNvSpPr/>
          <p:nvPr/>
        </p:nvSpPr>
        <p:spPr>
          <a:xfrm>
            <a:off x="3489451" y="1704076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465374B-9B78-4BF7-439D-7D568B5F0A9B}"/>
              </a:ext>
            </a:extLst>
          </p:cNvPr>
          <p:cNvSpPr/>
          <p:nvPr/>
        </p:nvSpPr>
        <p:spPr>
          <a:xfrm>
            <a:off x="3489451" y="1913185"/>
            <a:ext cx="1726634" cy="19551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 상세를 관리합니다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F9703EDE-4A63-E979-0E5C-9B7DF865F11A}"/>
              </a:ext>
            </a:extLst>
          </p:cNvPr>
          <p:cNvSpPr/>
          <p:nvPr/>
        </p:nvSpPr>
        <p:spPr>
          <a:xfrm>
            <a:off x="5216085" y="2138268"/>
            <a:ext cx="649719" cy="2097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  <a:endParaRPr lang="en-US" altLang="ko-KR" sz="600" b="1" dirty="0">
              <a:solidFill>
                <a:schemeClr val="bg1"/>
              </a:solidFill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26E65E5B-0452-2F9E-F290-A4A31BB0C140}"/>
              </a:ext>
            </a:extLst>
          </p:cNvPr>
          <p:cNvSpPr/>
          <p:nvPr/>
        </p:nvSpPr>
        <p:spPr>
          <a:xfrm>
            <a:off x="3490590" y="2451419"/>
            <a:ext cx="2455457" cy="31824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331C01D1-0CE0-B38D-6F54-0605FB094E3F}"/>
              </a:ext>
            </a:extLst>
          </p:cNvPr>
          <p:cNvSpPr/>
          <p:nvPr/>
        </p:nvSpPr>
        <p:spPr>
          <a:xfrm>
            <a:off x="3493741" y="2492986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시공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62237CA5-9A42-E986-FE56-52D2018BE2C9}"/>
              </a:ext>
            </a:extLst>
          </p:cNvPr>
          <p:cNvSpPr/>
          <p:nvPr/>
        </p:nvSpPr>
        <p:spPr>
          <a:xfrm>
            <a:off x="3584816" y="4850266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6FB7C16-29FB-E571-780B-5CFB1E143DCC}"/>
              </a:ext>
            </a:extLst>
          </p:cNvPr>
          <p:cNvSpPr/>
          <p:nvPr/>
        </p:nvSpPr>
        <p:spPr>
          <a:xfrm>
            <a:off x="3584816" y="4634010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작업반장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58F60FDE-5C0D-39F5-39D5-E37C4A899E66}"/>
              </a:ext>
            </a:extLst>
          </p:cNvPr>
          <p:cNvSpPr/>
          <p:nvPr/>
        </p:nvSpPr>
        <p:spPr>
          <a:xfrm>
            <a:off x="3584816" y="4377596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A18F774A-F06A-8FF1-F16C-0908EB24096C}"/>
              </a:ext>
            </a:extLst>
          </p:cNvPr>
          <p:cNvSpPr/>
          <p:nvPr/>
        </p:nvSpPr>
        <p:spPr>
          <a:xfrm>
            <a:off x="3584816" y="4161340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시공완료일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91C8851-3AEF-E2E4-E677-E7CBA7EC3251}"/>
              </a:ext>
            </a:extLst>
          </p:cNvPr>
          <p:cNvSpPr/>
          <p:nvPr/>
        </p:nvSpPr>
        <p:spPr>
          <a:xfrm>
            <a:off x="3584816" y="5325980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시공진행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32A1399E-1D5D-0241-40D8-BFE3CDABE0E2}"/>
              </a:ext>
            </a:extLst>
          </p:cNvPr>
          <p:cNvSpPr/>
          <p:nvPr/>
        </p:nvSpPr>
        <p:spPr>
          <a:xfrm>
            <a:off x="3584816" y="5109724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966729A3-8EBE-E048-AC8A-A15C82EE76E5}"/>
              </a:ext>
            </a:extLst>
          </p:cNvPr>
          <p:cNvSpPr/>
          <p:nvPr/>
        </p:nvSpPr>
        <p:spPr>
          <a:xfrm>
            <a:off x="3584816" y="2927215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F74B97D4-498A-476F-D88F-018E204BA3D8}"/>
              </a:ext>
            </a:extLst>
          </p:cNvPr>
          <p:cNvSpPr/>
          <p:nvPr/>
        </p:nvSpPr>
        <p:spPr>
          <a:xfrm>
            <a:off x="3584816" y="2710959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시공번호</a:t>
            </a:r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ACAD7F55-EDA7-2375-CC8B-7A45D0F67E4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77611383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 담당자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 포함 모두 사용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기능은 조회만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기능은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작업반장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7DFD02AE-E3AF-54E3-974B-66F00D842BF7}"/>
              </a:ext>
            </a:extLst>
          </p:cNvPr>
          <p:cNvSpPr/>
          <p:nvPr/>
        </p:nvSpPr>
        <p:spPr>
          <a:xfrm>
            <a:off x="3584816" y="3404508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A2C94A6-F120-A439-5BA9-D6E537B0FB3D}"/>
              </a:ext>
            </a:extLst>
          </p:cNvPr>
          <p:cNvSpPr/>
          <p:nvPr/>
        </p:nvSpPr>
        <p:spPr>
          <a:xfrm>
            <a:off x="3584816" y="318825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현장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F7A9736-8CD4-4CF2-F2E0-78FB75A28728}"/>
              </a:ext>
            </a:extLst>
          </p:cNvPr>
          <p:cNvSpPr/>
          <p:nvPr/>
        </p:nvSpPr>
        <p:spPr>
          <a:xfrm>
            <a:off x="3490590" y="5647733"/>
            <a:ext cx="2455457" cy="80177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642FD701-234B-711E-72CA-66E5FF699A0C}"/>
              </a:ext>
            </a:extLst>
          </p:cNvPr>
          <p:cNvSpPr/>
          <p:nvPr/>
        </p:nvSpPr>
        <p:spPr>
          <a:xfrm>
            <a:off x="3493741" y="5689298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작업자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27699389-4C45-56AD-D273-69983A9AEB9A}"/>
              </a:ext>
            </a:extLst>
          </p:cNvPr>
          <p:cNvSpPr/>
          <p:nvPr/>
        </p:nvSpPr>
        <p:spPr>
          <a:xfrm>
            <a:off x="3584816" y="6116938"/>
            <a:ext cx="2261938" cy="211384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작업자를 추가해야 해당 작업자에게 노임이 계산됩니다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35D91F14-9663-A78E-2DD4-E28BBF9F4DEF}"/>
              </a:ext>
            </a:extLst>
          </p:cNvPr>
          <p:cNvSpPr/>
          <p:nvPr/>
        </p:nvSpPr>
        <p:spPr>
          <a:xfrm>
            <a:off x="3584816" y="590068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작업자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C553C714-588E-34BB-4516-4CC4A4C918F3}"/>
              </a:ext>
            </a:extLst>
          </p:cNvPr>
          <p:cNvSpPr/>
          <p:nvPr/>
        </p:nvSpPr>
        <p:spPr>
          <a:xfrm>
            <a:off x="5498821" y="5925905"/>
            <a:ext cx="347933" cy="146020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B23C0F7-4580-24FB-A5F2-93CDE83441B3}"/>
              </a:ext>
            </a:extLst>
          </p:cNvPr>
          <p:cNvSpPr/>
          <p:nvPr/>
        </p:nvSpPr>
        <p:spPr>
          <a:xfrm>
            <a:off x="5220177" y="6452905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EBE1599-C600-6203-C178-43D0D9367C5D}"/>
              </a:ext>
            </a:extLst>
          </p:cNvPr>
          <p:cNvSpPr/>
          <p:nvPr/>
        </p:nvSpPr>
        <p:spPr>
          <a:xfrm>
            <a:off x="306619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ED92FC73-F7FC-6DA5-1535-84A87C508EE5}"/>
              </a:ext>
            </a:extLst>
          </p:cNvPr>
          <p:cNvSpPr/>
          <p:nvPr/>
        </p:nvSpPr>
        <p:spPr>
          <a:xfrm>
            <a:off x="305608" y="1546066"/>
            <a:ext cx="2455457" cy="445210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0FB9107-88D2-0BBA-B9C0-34B26D612623}"/>
              </a:ext>
            </a:extLst>
          </p:cNvPr>
          <p:cNvSpPr/>
          <p:nvPr/>
        </p:nvSpPr>
        <p:spPr>
          <a:xfrm>
            <a:off x="307575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L 도형 55">
            <a:extLst>
              <a:ext uri="{FF2B5EF4-FFF2-40B4-BE49-F238E27FC236}">
                <a16:creationId xmlns:a16="http://schemas.microsoft.com/office/drawing/2014/main" id="{221669F8-81AA-CE9A-EE80-E289060B24E8}"/>
              </a:ext>
            </a:extLst>
          </p:cNvPr>
          <p:cNvSpPr/>
          <p:nvPr/>
        </p:nvSpPr>
        <p:spPr>
          <a:xfrm rot="2918347">
            <a:off x="402545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7" name="그래픽 56" descr="집">
            <a:extLst>
              <a:ext uri="{FF2B5EF4-FFF2-40B4-BE49-F238E27FC236}">
                <a16:creationId xmlns:a16="http://schemas.microsoft.com/office/drawing/2014/main" id="{24BCB16D-F4B0-BDAC-5C29-245680199BD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93005" y="1354007"/>
            <a:ext cx="157463" cy="157463"/>
          </a:xfrm>
          <a:prstGeom prst="rect">
            <a:avLst/>
          </a:prstGeom>
        </p:spPr>
      </p:pic>
      <p:pic>
        <p:nvPicPr>
          <p:cNvPr id="6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AF86AAC-7948-A526-8D83-318CA6967B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019566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3" name="그룹 62">
            <a:extLst>
              <a:ext uri="{FF2B5EF4-FFF2-40B4-BE49-F238E27FC236}">
                <a16:creationId xmlns:a16="http://schemas.microsoft.com/office/drawing/2014/main" id="{8F91719C-0001-9DC7-6D4B-16B807D621B6}"/>
              </a:ext>
            </a:extLst>
          </p:cNvPr>
          <p:cNvGrpSpPr/>
          <p:nvPr/>
        </p:nvGrpSpPr>
        <p:grpSpPr>
          <a:xfrm>
            <a:off x="2527761" y="1403927"/>
            <a:ext cx="103125" cy="73025"/>
            <a:chOff x="2160650" y="2927362"/>
            <a:chExt cx="103125" cy="73025"/>
          </a:xfrm>
        </p:grpSpPr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2EDE3742-25DA-C07A-2CEF-6F3791D1DB7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190028A7-1D6B-3023-E98E-8174AB445D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8CD44076-63A2-8B19-C4AD-FF3B73BD8E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8" name="Picture 2" descr="C:\Users\t-dantay\Documents\Placeholders\user.png">
            <a:extLst>
              <a:ext uri="{FF2B5EF4-FFF2-40B4-BE49-F238E27FC236}">
                <a16:creationId xmlns:a16="http://schemas.microsoft.com/office/drawing/2014/main" id="{8E566890-B917-694C-E6A8-13B3DA1682B2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8380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11897214-1A97-AFDB-F06C-64AD82373C3B}"/>
              </a:ext>
            </a:extLst>
          </p:cNvPr>
          <p:cNvSpPr/>
          <p:nvPr/>
        </p:nvSpPr>
        <p:spPr>
          <a:xfrm>
            <a:off x="378320" y="1980571"/>
            <a:ext cx="2319579" cy="1220873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0AB0BE85-89D7-FEAF-DBFC-8FF50AC371A6}"/>
              </a:ext>
            </a:extLst>
          </p:cNvPr>
          <p:cNvSpPr/>
          <p:nvPr/>
        </p:nvSpPr>
        <p:spPr>
          <a:xfrm>
            <a:off x="414473" y="1687018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A869ECD-6015-80EC-83A1-F0E33611AD18}"/>
              </a:ext>
            </a:extLst>
          </p:cNvPr>
          <p:cNvSpPr/>
          <p:nvPr/>
        </p:nvSpPr>
        <p:spPr>
          <a:xfrm>
            <a:off x="2185972" y="2094819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시공진행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CB6D1A8A-8DA1-FD28-52BF-BA40435D25D5}"/>
              </a:ext>
            </a:extLst>
          </p:cNvPr>
          <p:cNvSpPr/>
          <p:nvPr/>
        </p:nvSpPr>
        <p:spPr>
          <a:xfrm>
            <a:off x="451502" y="249817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32E90E2-A103-5D49-054B-75E296E7FBC0}"/>
              </a:ext>
            </a:extLst>
          </p:cNvPr>
          <p:cNvSpPr/>
          <p:nvPr/>
        </p:nvSpPr>
        <p:spPr>
          <a:xfrm>
            <a:off x="451502" y="269937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작업반장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0644F206-36BA-3342-AD53-93F8E9A6DDFE}"/>
              </a:ext>
            </a:extLst>
          </p:cNvPr>
          <p:cNvSpPr/>
          <p:nvPr/>
        </p:nvSpPr>
        <p:spPr>
          <a:xfrm>
            <a:off x="451502" y="230419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FC46CE2-0E73-ED6C-C002-6155260D1943}"/>
              </a:ext>
            </a:extLst>
          </p:cNvPr>
          <p:cNvSpPr/>
          <p:nvPr/>
        </p:nvSpPr>
        <p:spPr>
          <a:xfrm>
            <a:off x="1494178" y="2699371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3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D36336E1-B915-9AF5-1D72-408FF6D5CC02}"/>
              </a:ext>
            </a:extLst>
          </p:cNvPr>
          <p:cNvSpPr/>
          <p:nvPr/>
        </p:nvSpPr>
        <p:spPr>
          <a:xfrm>
            <a:off x="451502" y="2903257"/>
            <a:ext cx="10810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F2E01D9-FA23-DE25-A3A2-CE57E8BE4A88}"/>
              </a:ext>
            </a:extLst>
          </p:cNvPr>
          <p:cNvSpPr/>
          <p:nvPr/>
        </p:nvSpPr>
        <p:spPr>
          <a:xfrm>
            <a:off x="1494178" y="2903257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BF91E80D-416A-8F39-408F-EE4D8CB6DD16}"/>
              </a:ext>
            </a:extLst>
          </p:cNvPr>
          <p:cNvSpPr/>
          <p:nvPr/>
        </p:nvSpPr>
        <p:spPr>
          <a:xfrm>
            <a:off x="450363" y="2061381"/>
            <a:ext cx="77095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123123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2447CA52-0476-46E9-4541-76CDDBC6AF12}"/>
              </a:ext>
            </a:extLst>
          </p:cNvPr>
          <p:cNvSpPr/>
          <p:nvPr/>
        </p:nvSpPr>
        <p:spPr>
          <a:xfrm>
            <a:off x="378320" y="3315433"/>
            <a:ext cx="2319579" cy="1220873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664470AD-CCA2-C409-E299-33BDB53BF900}"/>
              </a:ext>
            </a:extLst>
          </p:cNvPr>
          <p:cNvSpPr/>
          <p:nvPr/>
        </p:nvSpPr>
        <p:spPr>
          <a:xfrm>
            <a:off x="2185972" y="3429681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시공완료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D4A228B-F7FF-873F-21BD-DDF39B865C0E}"/>
              </a:ext>
            </a:extLst>
          </p:cNvPr>
          <p:cNvSpPr/>
          <p:nvPr/>
        </p:nvSpPr>
        <p:spPr>
          <a:xfrm>
            <a:off x="451502" y="383304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3BFC3850-CF79-D7B4-6113-2829564D05EA}"/>
              </a:ext>
            </a:extLst>
          </p:cNvPr>
          <p:cNvSpPr/>
          <p:nvPr/>
        </p:nvSpPr>
        <p:spPr>
          <a:xfrm>
            <a:off x="451502" y="403423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작업반장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EC3B8FFA-D063-F368-2D72-1DD51EB1AAF2}"/>
              </a:ext>
            </a:extLst>
          </p:cNvPr>
          <p:cNvSpPr/>
          <p:nvPr/>
        </p:nvSpPr>
        <p:spPr>
          <a:xfrm>
            <a:off x="451502" y="363905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BDB5CB8B-4C4F-C217-57E6-85B03AAEC1D2}"/>
              </a:ext>
            </a:extLst>
          </p:cNvPr>
          <p:cNvSpPr/>
          <p:nvPr/>
        </p:nvSpPr>
        <p:spPr>
          <a:xfrm>
            <a:off x="1494178" y="4034233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3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6D08CA14-4E9C-7F6A-CD64-2B4ADA363696}"/>
              </a:ext>
            </a:extLst>
          </p:cNvPr>
          <p:cNvSpPr/>
          <p:nvPr/>
        </p:nvSpPr>
        <p:spPr>
          <a:xfrm>
            <a:off x="451502" y="4238119"/>
            <a:ext cx="10810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20D8347A-C7DA-182F-3D2A-D502527E5924}"/>
              </a:ext>
            </a:extLst>
          </p:cNvPr>
          <p:cNvSpPr/>
          <p:nvPr/>
        </p:nvSpPr>
        <p:spPr>
          <a:xfrm>
            <a:off x="1494178" y="4238119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DCF7A75-2268-0494-A141-A6853F66BF1C}"/>
              </a:ext>
            </a:extLst>
          </p:cNvPr>
          <p:cNvSpPr/>
          <p:nvPr/>
        </p:nvSpPr>
        <p:spPr>
          <a:xfrm>
            <a:off x="450363" y="3396243"/>
            <a:ext cx="77095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123123</a:t>
            </a: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22C6BF8E-71CD-76F0-58CE-EDC9E7792E0B}"/>
              </a:ext>
            </a:extLst>
          </p:cNvPr>
          <p:cNvSpPr/>
          <p:nvPr/>
        </p:nvSpPr>
        <p:spPr>
          <a:xfrm>
            <a:off x="378320" y="4650295"/>
            <a:ext cx="2319579" cy="1220873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7E001510-22A8-B431-4136-BD8CCB3E2121}"/>
              </a:ext>
            </a:extLst>
          </p:cNvPr>
          <p:cNvSpPr/>
          <p:nvPr/>
        </p:nvSpPr>
        <p:spPr>
          <a:xfrm>
            <a:off x="2185972" y="4764543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시공완료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38B00936-D7B2-2C5E-BEE7-14A922D1272B}"/>
              </a:ext>
            </a:extLst>
          </p:cNvPr>
          <p:cNvSpPr/>
          <p:nvPr/>
        </p:nvSpPr>
        <p:spPr>
          <a:xfrm>
            <a:off x="451502" y="5167903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28BE35E5-D824-F097-802C-5932398BA170}"/>
              </a:ext>
            </a:extLst>
          </p:cNvPr>
          <p:cNvSpPr/>
          <p:nvPr/>
        </p:nvSpPr>
        <p:spPr>
          <a:xfrm>
            <a:off x="451502" y="5369095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작업반장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A7788AE4-BD0E-09EE-317B-533738A5764E}"/>
              </a:ext>
            </a:extLst>
          </p:cNvPr>
          <p:cNvSpPr/>
          <p:nvPr/>
        </p:nvSpPr>
        <p:spPr>
          <a:xfrm>
            <a:off x="451502" y="497392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449E477-4D80-4FE5-F112-D973CF4C1A69}"/>
              </a:ext>
            </a:extLst>
          </p:cNvPr>
          <p:cNvSpPr/>
          <p:nvPr/>
        </p:nvSpPr>
        <p:spPr>
          <a:xfrm>
            <a:off x="1494178" y="5369095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3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C59139E1-5B77-9465-3D9F-7EC9BA797BEE}"/>
              </a:ext>
            </a:extLst>
          </p:cNvPr>
          <p:cNvSpPr/>
          <p:nvPr/>
        </p:nvSpPr>
        <p:spPr>
          <a:xfrm>
            <a:off x="451502" y="5572981"/>
            <a:ext cx="10810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시공투입일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60BC5EB9-9570-3A37-6BE6-50EAF1EE1ADF}"/>
              </a:ext>
            </a:extLst>
          </p:cNvPr>
          <p:cNvSpPr/>
          <p:nvPr/>
        </p:nvSpPr>
        <p:spPr>
          <a:xfrm>
            <a:off x="1494178" y="5572981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시공완료일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9CCFE046-68E0-B4B5-DD37-105134EED269}"/>
              </a:ext>
            </a:extLst>
          </p:cNvPr>
          <p:cNvSpPr/>
          <p:nvPr/>
        </p:nvSpPr>
        <p:spPr>
          <a:xfrm>
            <a:off x="450363" y="4731105"/>
            <a:ext cx="77095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123123</a:t>
            </a:r>
          </a:p>
        </p:txBody>
      </p: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447FA608-35A3-A89E-3D50-F59CAA288B54}"/>
              </a:ext>
            </a:extLst>
          </p:cNvPr>
          <p:cNvGrpSpPr/>
          <p:nvPr/>
        </p:nvGrpSpPr>
        <p:grpSpPr>
          <a:xfrm>
            <a:off x="1493039" y="2445955"/>
            <a:ext cx="360043" cy="461169"/>
            <a:chOff x="2282098" y="1750033"/>
            <a:chExt cx="527931" cy="676212"/>
          </a:xfrm>
        </p:grpSpPr>
        <p:sp>
          <p:nvSpPr>
            <p:cNvPr id="129" name="타원 128">
              <a:extLst>
                <a:ext uri="{FF2B5EF4-FFF2-40B4-BE49-F238E27FC236}">
                  <a16:creationId xmlns:a16="http://schemas.microsoft.com/office/drawing/2014/main" id="{533346A9-3156-C7B6-B3D8-FB41362002E5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30" name="그림 129">
              <a:extLst>
                <a:ext uri="{FF2B5EF4-FFF2-40B4-BE49-F238E27FC236}">
                  <a16:creationId xmlns:a16="http://schemas.microsoft.com/office/drawing/2014/main" id="{C0647BAE-879C-AFA1-9972-BA9D3BC0C80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8" name="직사각형 7">
            <a:extLst>
              <a:ext uri="{FF2B5EF4-FFF2-40B4-BE49-F238E27FC236}">
                <a16:creationId xmlns:a16="http://schemas.microsoft.com/office/drawing/2014/main" id="{DCEF208B-460D-EF7E-99EB-FD872962CB5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7F2A56D-4D3E-6F0B-9194-CCE0C198BB4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08BF0F3-F49C-FC69-385D-EE32A94A9A2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BC2E8E7-7E8F-48E4-9B27-AE5046B95755}"/>
              </a:ext>
            </a:extLst>
          </p:cNvPr>
          <p:cNvSpPr/>
          <p:nvPr/>
        </p:nvSpPr>
        <p:spPr>
          <a:xfrm>
            <a:off x="3584816" y="3904926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725B844-3165-86C4-C0D8-F9E34E11E903}"/>
              </a:ext>
            </a:extLst>
          </p:cNvPr>
          <p:cNvSpPr/>
          <p:nvPr/>
        </p:nvSpPr>
        <p:spPr>
          <a:xfrm>
            <a:off x="3584816" y="3688670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시공투입일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46384114-ACB2-77D2-14BB-B383F9E2DD28}"/>
              </a:ext>
            </a:extLst>
          </p:cNvPr>
          <p:cNvSpPr/>
          <p:nvPr/>
        </p:nvSpPr>
        <p:spPr>
          <a:xfrm>
            <a:off x="2061826" y="1682632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FF1CA4A-8C02-57DC-330A-1869CC35DB3D}"/>
              </a:ext>
            </a:extLst>
          </p:cNvPr>
          <p:cNvSpPr/>
          <p:nvPr/>
        </p:nvSpPr>
        <p:spPr>
          <a:xfrm>
            <a:off x="2389665" y="1682632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54BA0B2E-696E-A73E-C1C2-2C326E01B3D0}"/>
              </a:ext>
            </a:extLst>
          </p:cNvPr>
          <p:cNvSpPr/>
          <p:nvPr/>
        </p:nvSpPr>
        <p:spPr>
          <a:xfrm>
            <a:off x="1733986" y="1682632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531C249-E661-6094-AD08-AFB37A8EC916}"/>
              </a:ext>
            </a:extLst>
          </p:cNvPr>
          <p:cNvSpPr/>
          <p:nvPr/>
        </p:nvSpPr>
        <p:spPr>
          <a:xfrm>
            <a:off x="1406146" y="1682632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88C2C390-E110-6D0E-834B-762ACE4BBD54}"/>
              </a:ext>
            </a:extLst>
          </p:cNvPr>
          <p:cNvSpPr/>
          <p:nvPr/>
        </p:nvSpPr>
        <p:spPr>
          <a:xfrm>
            <a:off x="1078308" y="1682632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70E1B180-453D-F5E4-FB72-CB648DC88238}"/>
              </a:ext>
            </a:extLst>
          </p:cNvPr>
          <p:cNvSpPr/>
          <p:nvPr/>
        </p:nvSpPr>
        <p:spPr>
          <a:xfrm>
            <a:off x="750468" y="1682632"/>
            <a:ext cx="308234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DCDD38E-C1CE-B13E-F698-FD54F2110DFE}"/>
              </a:ext>
            </a:extLst>
          </p:cNvPr>
          <p:cNvSpPr/>
          <p:nvPr/>
        </p:nvSpPr>
        <p:spPr>
          <a:xfrm>
            <a:off x="3389777" y="24755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855A586-6912-1588-80B7-6BE4B304B4B7}"/>
              </a:ext>
            </a:extLst>
          </p:cNvPr>
          <p:cNvSpPr/>
          <p:nvPr/>
        </p:nvSpPr>
        <p:spPr>
          <a:xfrm>
            <a:off x="3463975" y="487124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9227894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F312EC-1109-A4C4-A4FB-9E15DE4AFD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ED91D9E5-B5C8-0AD8-2B6D-7D2F0F0F9DF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56D726B-2BBC-DC35-707C-E8EB54E3E3CE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93FE6D6-F255-5E4F-0FC9-6D2E568B14A0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126C34A-384E-1923-02E0-32652D433E66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22EE1533-F8AF-2A11-9ABF-8B12687F7BCE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L 도형 82">
            <a:extLst>
              <a:ext uri="{FF2B5EF4-FFF2-40B4-BE49-F238E27FC236}">
                <a16:creationId xmlns:a16="http://schemas.microsoft.com/office/drawing/2014/main" id="{332BFF03-CC3E-0746-5DAD-D959650160D0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84" name="그래픽 83" descr="집">
            <a:extLst>
              <a:ext uri="{FF2B5EF4-FFF2-40B4-BE49-F238E27FC236}">
                <a16:creationId xmlns:a16="http://schemas.microsoft.com/office/drawing/2014/main" id="{14240D1A-6BB0-5CAF-7D82-A7882DFB265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8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2D356D-B5B5-24D6-833A-BF1CA38457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86" name="그룹 85">
            <a:extLst>
              <a:ext uri="{FF2B5EF4-FFF2-40B4-BE49-F238E27FC236}">
                <a16:creationId xmlns:a16="http://schemas.microsoft.com/office/drawing/2014/main" id="{6735869F-2F55-FC7E-7233-28ECC9027A05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508C03D0-8FDE-3297-3099-C18F22AB74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32E4FE15-C75B-4657-AF71-4886D0F0A4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1A9556B2-A0F9-7659-952F-364EA5A8DB9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Picture 2" descr="C:\Users\t-dantay\Documents\Placeholders\user.png">
            <a:extLst>
              <a:ext uri="{FF2B5EF4-FFF2-40B4-BE49-F238E27FC236}">
                <a16:creationId xmlns:a16="http://schemas.microsoft.com/office/drawing/2014/main" id="{B8FAD9C7-B67D-2730-369D-7702D7E3B54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139916FE-DC13-A87F-FB3C-DC048981AB6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44064460"/>
              </p:ext>
            </p:extLst>
          </p:nvPr>
        </p:nvGraphicFramePr>
        <p:xfrm>
          <a:off x="7086600" y="501650"/>
          <a:ext cx="2057400" cy="5562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 정보</a:t>
                      </a:r>
                      <a:endParaRPr kumimoji="0" lang="en-US" altLang="ko-KR" sz="700" b="1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투입일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시공완료일까지 자동 생성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기능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일정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11842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u="none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공과명</a:t>
                      </a:r>
                      <a:r>
                        <a:rPr kumimoji="0" lang="ko-KR" altLang="en-US" sz="700" b="1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1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발주서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발주번호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시공에 연결된 이슈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시공번호로 필터링한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보고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사진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여러장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사진 등록 시에만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 처리되었습니다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5005286"/>
                  </a:ext>
                </a:extLst>
              </a:tr>
            </a:tbl>
          </a:graphicData>
        </a:graphic>
      </p:graphicFrame>
      <p:sp>
        <p:nvSpPr>
          <p:cNvPr id="65" name="직사각형 64">
            <a:extLst>
              <a:ext uri="{FF2B5EF4-FFF2-40B4-BE49-F238E27FC236}">
                <a16:creationId xmlns:a16="http://schemas.microsoft.com/office/drawing/2014/main" id="{99D270B5-6123-2990-BC84-8F66C9D96F11}"/>
              </a:ext>
            </a:extLst>
          </p:cNvPr>
          <p:cNvSpPr/>
          <p:nvPr/>
        </p:nvSpPr>
        <p:spPr>
          <a:xfrm>
            <a:off x="301773" y="751419"/>
            <a:ext cx="744955" cy="21829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이전에서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4B916C5-A773-4418-ADC2-F183792EFD54}"/>
              </a:ext>
            </a:extLst>
          </p:cNvPr>
          <p:cNvSpPr/>
          <p:nvPr/>
        </p:nvSpPr>
        <p:spPr>
          <a:xfrm>
            <a:off x="300763" y="1609318"/>
            <a:ext cx="2455457" cy="107156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D0BB949-C98B-A341-7487-3DC25F2297A2}"/>
              </a:ext>
            </a:extLst>
          </p:cNvPr>
          <p:cNvSpPr/>
          <p:nvPr/>
        </p:nvSpPr>
        <p:spPr>
          <a:xfrm>
            <a:off x="303914" y="1650883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작업자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BB5622E4-D18C-1770-F980-25BF806A33CB}"/>
              </a:ext>
            </a:extLst>
          </p:cNvPr>
          <p:cNvSpPr/>
          <p:nvPr/>
        </p:nvSpPr>
        <p:spPr>
          <a:xfrm>
            <a:off x="394989" y="2078523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B84EC8-4FB5-0835-8465-F961040E2BDD}"/>
              </a:ext>
            </a:extLst>
          </p:cNvPr>
          <p:cNvSpPr/>
          <p:nvPr/>
        </p:nvSpPr>
        <p:spPr>
          <a:xfrm>
            <a:off x="394989" y="1862267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작업일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1A952455-3D36-7FCF-719C-1267C39AD96A}"/>
              </a:ext>
            </a:extLst>
          </p:cNvPr>
          <p:cNvGrpSpPr/>
          <p:nvPr/>
        </p:nvGrpSpPr>
        <p:grpSpPr>
          <a:xfrm rot="2700000">
            <a:off x="2464447" y="2109146"/>
            <a:ext cx="133674" cy="130960"/>
            <a:chOff x="6543991" y="4024834"/>
            <a:chExt cx="314961" cy="308569"/>
          </a:xfrm>
        </p:grpSpPr>
        <p:sp>
          <p:nvSpPr>
            <p:cNvPr id="10" name="타원 108">
              <a:extLst>
                <a:ext uri="{FF2B5EF4-FFF2-40B4-BE49-F238E27FC236}">
                  <a16:creationId xmlns:a16="http://schemas.microsoft.com/office/drawing/2014/main" id="{DA222C2A-F126-B889-5BB1-5D04ED91603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" name="그래픽 11" descr="닫기">
              <a:extLst>
                <a:ext uri="{FF2B5EF4-FFF2-40B4-BE49-F238E27FC236}">
                  <a16:creationId xmlns:a16="http://schemas.microsoft.com/office/drawing/2014/main" id="{741CABFC-0812-7A07-9AA0-96144E27C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0533CAD-1160-5158-F816-3E341D37DAA7}"/>
              </a:ext>
            </a:extLst>
          </p:cNvPr>
          <p:cNvSpPr/>
          <p:nvPr/>
        </p:nvSpPr>
        <p:spPr>
          <a:xfrm>
            <a:off x="2308994" y="1887490"/>
            <a:ext cx="347933" cy="146020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A992B12-3427-964A-485A-877467D48181}"/>
              </a:ext>
            </a:extLst>
          </p:cNvPr>
          <p:cNvSpPr/>
          <p:nvPr/>
        </p:nvSpPr>
        <p:spPr>
          <a:xfrm>
            <a:off x="394989" y="2329311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2026-01-06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0E5926D9-A5EC-F5D8-13B0-4F59D2C8B100}"/>
              </a:ext>
            </a:extLst>
          </p:cNvPr>
          <p:cNvGrpSpPr/>
          <p:nvPr/>
        </p:nvGrpSpPr>
        <p:grpSpPr>
          <a:xfrm rot="2700000">
            <a:off x="2464447" y="2359934"/>
            <a:ext cx="133674" cy="130960"/>
            <a:chOff x="6543991" y="4024834"/>
            <a:chExt cx="314961" cy="308569"/>
          </a:xfrm>
        </p:grpSpPr>
        <p:sp>
          <p:nvSpPr>
            <p:cNvPr id="17" name="타원 108">
              <a:extLst>
                <a:ext uri="{FF2B5EF4-FFF2-40B4-BE49-F238E27FC236}">
                  <a16:creationId xmlns:a16="http://schemas.microsoft.com/office/drawing/2014/main" id="{E2171449-19A1-6653-3809-FF8C7E54F20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8" name="그래픽 17" descr="닫기">
              <a:extLst>
                <a:ext uri="{FF2B5EF4-FFF2-40B4-BE49-F238E27FC236}">
                  <a16:creationId xmlns:a16="http://schemas.microsoft.com/office/drawing/2014/main" id="{94E24026-1BA0-F216-31FD-AA98B7BD7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EC61DF7-B1ED-5081-AB4F-1EC7AB479F7F}"/>
              </a:ext>
            </a:extLst>
          </p:cNvPr>
          <p:cNvSpPr/>
          <p:nvPr/>
        </p:nvSpPr>
        <p:spPr>
          <a:xfrm>
            <a:off x="1422809" y="2078523"/>
            <a:ext cx="983659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0E37606-0E0B-03F2-E17F-E4ABFEDEDF2A}"/>
              </a:ext>
            </a:extLst>
          </p:cNvPr>
          <p:cNvSpPr/>
          <p:nvPr/>
        </p:nvSpPr>
        <p:spPr>
          <a:xfrm>
            <a:off x="1422809" y="2329311"/>
            <a:ext cx="983659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7C671348-2B05-6D80-63AA-B956584CF9A0}"/>
              </a:ext>
            </a:extLst>
          </p:cNvPr>
          <p:cNvSpPr/>
          <p:nvPr/>
        </p:nvSpPr>
        <p:spPr>
          <a:xfrm>
            <a:off x="300763" y="2696983"/>
            <a:ext cx="2455457" cy="107156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515B795-C5E1-46E8-F3E7-9E6A97F86AB0}"/>
              </a:ext>
            </a:extLst>
          </p:cNvPr>
          <p:cNvSpPr/>
          <p:nvPr/>
        </p:nvSpPr>
        <p:spPr>
          <a:xfrm>
            <a:off x="303914" y="2738548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공과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35E31F7-8C59-799F-9598-36BB7271EE2B}"/>
              </a:ext>
            </a:extLst>
          </p:cNvPr>
          <p:cNvSpPr/>
          <p:nvPr/>
        </p:nvSpPr>
        <p:spPr>
          <a:xfrm>
            <a:off x="394989" y="3166188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85E5E41-60FE-AD67-7388-10B8F3EA3DCF}"/>
              </a:ext>
            </a:extLst>
          </p:cNvPr>
          <p:cNvSpPr/>
          <p:nvPr/>
        </p:nvSpPr>
        <p:spPr>
          <a:xfrm>
            <a:off x="394989" y="294993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일정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A69F1B08-070D-4FA9-0251-AF73F2C3ADFF}"/>
              </a:ext>
            </a:extLst>
          </p:cNvPr>
          <p:cNvGrpSpPr/>
          <p:nvPr/>
        </p:nvGrpSpPr>
        <p:grpSpPr>
          <a:xfrm rot="2700000">
            <a:off x="2464447" y="3196811"/>
            <a:ext cx="133674" cy="130960"/>
            <a:chOff x="6543991" y="4024834"/>
            <a:chExt cx="314961" cy="308569"/>
          </a:xfrm>
        </p:grpSpPr>
        <p:sp>
          <p:nvSpPr>
            <p:cNvPr id="26" name="타원 108">
              <a:extLst>
                <a:ext uri="{FF2B5EF4-FFF2-40B4-BE49-F238E27FC236}">
                  <a16:creationId xmlns:a16="http://schemas.microsoft.com/office/drawing/2014/main" id="{26DFE0FA-5325-6070-CB20-C1833705864E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27" name="그래픽 26" descr="닫기">
              <a:extLst>
                <a:ext uri="{FF2B5EF4-FFF2-40B4-BE49-F238E27FC236}">
                  <a16:creationId xmlns:a16="http://schemas.microsoft.com/office/drawing/2014/main" id="{F1A0CEFA-D32B-6C4D-ADB5-2590124CA46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7BECF442-F4DA-C7D5-D10A-4DE19BDA14BA}"/>
              </a:ext>
            </a:extLst>
          </p:cNvPr>
          <p:cNvSpPr/>
          <p:nvPr/>
        </p:nvSpPr>
        <p:spPr>
          <a:xfrm>
            <a:off x="2308994" y="2975155"/>
            <a:ext cx="347933" cy="146020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694C314-8217-CB5A-3E1F-9C213D80BAC9}"/>
              </a:ext>
            </a:extLst>
          </p:cNvPr>
          <p:cNvSpPr/>
          <p:nvPr/>
        </p:nvSpPr>
        <p:spPr>
          <a:xfrm>
            <a:off x="394989" y="3416976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14F08C1-6910-FA04-20FA-7751FCC3C5B2}"/>
              </a:ext>
            </a:extLst>
          </p:cNvPr>
          <p:cNvGrpSpPr/>
          <p:nvPr/>
        </p:nvGrpSpPr>
        <p:grpSpPr>
          <a:xfrm rot="2700000">
            <a:off x="2464447" y="3447599"/>
            <a:ext cx="133674" cy="130960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9AA6D701-182A-E90C-79BD-E8566767A66E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825B6384-158B-B92F-3E1D-C9B15F0FB59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F9C84AA-00F5-5D94-4023-E07FBBFB6E81}"/>
              </a:ext>
            </a:extLst>
          </p:cNvPr>
          <p:cNvSpPr/>
          <p:nvPr/>
        </p:nvSpPr>
        <p:spPr>
          <a:xfrm>
            <a:off x="1422809" y="3166188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3392188-CBA3-6E8C-C6DE-58C7CCAAA9E7}"/>
              </a:ext>
            </a:extLst>
          </p:cNvPr>
          <p:cNvSpPr/>
          <p:nvPr/>
        </p:nvSpPr>
        <p:spPr>
          <a:xfrm>
            <a:off x="1422809" y="3416976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77F613FB-43B4-40D3-738D-A0B18935E501}"/>
              </a:ext>
            </a:extLst>
          </p:cNvPr>
          <p:cNvSpPr/>
          <p:nvPr/>
        </p:nvSpPr>
        <p:spPr>
          <a:xfrm>
            <a:off x="301020" y="3784648"/>
            <a:ext cx="2455457" cy="52561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A8A0D8D-8657-D02B-E9E4-59120936775E}"/>
              </a:ext>
            </a:extLst>
          </p:cNvPr>
          <p:cNvSpPr/>
          <p:nvPr/>
        </p:nvSpPr>
        <p:spPr>
          <a:xfrm>
            <a:off x="299881" y="38461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발주서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6A1881C-F067-68B7-D97D-3F9F1AE30BA0}"/>
              </a:ext>
            </a:extLst>
          </p:cNvPr>
          <p:cNvSpPr/>
          <p:nvPr/>
        </p:nvSpPr>
        <p:spPr>
          <a:xfrm>
            <a:off x="331830" y="407296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6B42D95-7E29-1F68-7127-CC21C17C0F03}"/>
              </a:ext>
            </a:extLst>
          </p:cNvPr>
          <p:cNvSpPr/>
          <p:nvPr/>
        </p:nvSpPr>
        <p:spPr>
          <a:xfrm>
            <a:off x="301020" y="4948753"/>
            <a:ext cx="2455457" cy="104881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72E5581-5D60-9B28-B01B-D1B2D4052913}"/>
              </a:ext>
            </a:extLst>
          </p:cNvPr>
          <p:cNvSpPr/>
          <p:nvPr/>
        </p:nvSpPr>
        <p:spPr>
          <a:xfrm>
            <a:off x="299881" y="5010219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 일지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C94CD8D-1753-FEBF-9E89-2B29932808BE}"/>
              </a:ext>
            </a:extLst>
          </p:cNvPr>
          <p:cNvSpPr/>
          <p:nvPr/>
        </p:nvSpPr>
        <p:spPr>
          <a:xfrm>
            <a:off x="380824" y="5419126"/>
            <a:ext cx="2261938" cy="5784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입력하세요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C360EFA-0F9C-33ED-28A5-0D1BF91BEFFA}"/>
              </a:ext>
            </a:extLst>
          </p:cNvPr>
          <p:cNvSpPr/>
          <p:nvPr/>
        </p:nvSpPr>
        <p:spPr>
          <a:xfrm>
            <a:off x="2026099" y="6001569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B357A21A-B8AE-9F9C-E44B-1D9FECD4A96E}"/>
              </a:ext>
            </a:extLst>
          </p:cNvPr>
          <p:cNvSpPr/>
          <p:nvPr/>
        </p:nvSpPr>
        <p:spPr>
          <a:xfrm>
            <a:off x="3491987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A69660B5-2FBB-E1E3-D498-615B793B3FD6}"/>
              </a:ext>
            </a:extLst>
          </p:cNvPr>
          <p:cNvSpPr/>
          <p:nvPr/>
        </p:nvSpPr>
        <p:spPr>
          <a:xfrm>
            <a:off x="3492351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L 도형 91">
            <a:extLst>
              <a:ext uri="{FF2B5EF4-FFF2-40B4-BE49-F238E27FC236}">
                <a16:creationId xmlns:a16="http://schemas.microsoft.com/office/drawing/2014/main" id="{311A5436-B67E-A00A-D9C6-7252262F58B0}"/>
              </a:ext>
            </a:extLst>
          </p:cNvPr>
          <p:cNvSpPr/>
          <p:nvPr/>
        </p:nvSpPr>
        <p:spPr>
          <a:xfrm rot="2918347">
            <a:off x="3587321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93" name="그래픽 92" descr="집">
            <a:extLst>
              <a:ext uri="{FF2B5EF4-FFF2-40B4-BE49-F238E27FC236}">
                <a16:creationId xmlns:a16="http://schemas.microsoft.com/office/drawing/2014/main" id="{9C6DB823-9080-88D3-9087-355EB333920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777781" y="1354007"/>
            <a:ext cx="157463" cy="157463"/>
          </a:xfrm>
          <a:prstGeom prst="rect">
            <a:avLst/>
          </a:prstGeom>
        </p:spPr>
      </p:pic>
      <p:pic>
        <p:nvPicPr>
          <p:cNvPr id="9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F68AB58-0FBA-0F9D-189A-0AADE0B7D9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5204342" y="1378121"/>
            <a:ext cx="130016" cy="133349"/>
          </a:xfrm>
          <a:prstGeom prst="rect">
            <a:avLst/>
          </a:prstGeom>
          <a:noFill/>
        </p:spPr>
      </p:pic>
      <p:grpSp>
        <p:nvGrpSpPr>
          <p:cNvPr id="95" name="그룹 94">
            <a:extLst>
              <a:ext uri="{FF2B5EF4-FFF2-40B4-BE49-F238E27FC236}">
                <a16:creationId xmlns:a16="http://schemas.microsoft.com/office/drawing/2014/main" id="{0C9F2AC8-F5C7-EE30-2BBE-080C8A1CC659}"/>
              </a:ext>
            </a:extLst>
          </p:cNvPr>
          <p:cNvGrpSpPr/>
          <p:nvPr/>
        </p:nvGrpSpPr>
        <p:grpSpPr>
          <a:xfrm>
            <a:off x="5712537" y="1403927"/>
            <a:ext cx="103125" cy="73025"/>
            <a:chOff x="2160650" y="2927362"/>
            <a:chExt cx="103125" cy="73025"/>
          </a:xfrm>
        </p:grpSpPr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5F6F1996-3C96-57F8-C7AD-D0D9E10C2D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82B987C8-D7EB-66CA-9C0B-D4D2298BD0E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4B22A5B4-422B-3E7D-0440-5BEF3CB058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9" name="Picture 2" descr="C:\Users\t-dantay\Documents\Placeholders\user.png">
            <a:extLst>
              <a:ext uri="{FF2B5EF4-FFF2-40B4-BE49-F238E27FC236}">
                <a16:creationId xmlns:a16="http://schemas.microsoft.com/office/drawing/2014/main" id="{8E4C6FF9-55D7-D9CF-3A32-42A1C9EAF0B9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156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0570C61B-0460-1115-519F-9C64E81739FE}"/>
              </a:ext>
            </a:extLst>
          </p:cNvPr>
          <p:cNvSpPr/>
          <p:nvPr/>
        </p:nvSpPr>
        <p:spPr>
          <a:xfrm>
            <a:off x="3491987" y="1607751"/>
            <a:ext cx="2455457" cy="52561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DE333368-08EE-9FEC-EAA4-EFAA14109BA8}"/>
              </a:ext>
            </a:extLst>
          </p:cNvPr>
          <p:cNvSpPr/>
          <p:nvPr/>
        </p:nvSpPr>
        <p:spPr>
          <a:xfrm>
            <a:off x="3490848" y="1669217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발주서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255A0363-FA8B-ACEB-FEE3-6754E1233466}"/>
              </a:ext>
            </a:extLst>
          </p:cNvPr>
          <p:cNvSpPr/>
          <p:nvPr/>
        </p:nvSpPr>
        <p:spPr>
          <a:xfrm>
            <a:off x="3522797" y="189607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70D4E542-D181-8F79-7F8A-4B1473F369E1}"/>
              </a:ext>
            </a:extLst>
          </p:cNvPr>
          <p:cNvSpPr/>
          <p:nvPr/>
        </p:nvSpPr>
        <p:spPr>
          <a:xfrm>
            <a:off x="3491988" y="2148925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F4F3923D-39B3-D6CA-A320-6A8D31D40C1D}"/>
              </a:ext>
            </a:extLst>
          </p:cNvPr>
          <p:cNvSpPr/>
          <p:nvPr/>
        </p:nvSpPr>
        <p:spPr>
          <a:xfrm>
            <a:off x="3490848" y="2210391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목록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7CF0D32-9ACD-A230-F384-EBA40B40E450}"/>
              </a:ext>
            </a:extLst>
          </p:cNvPr>
          <p:cNvSpPr/>
          <p:nvPr/>
        </p:nvSpPr>
        <p:spPr>
          <a:xfrm>
            <a:off x="3492418" y="2437244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건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BD3E8EEE-9104-14A4-2586-DE3B1F538939}"/>
              </a:ext>
            </a:extLst>
          </p:cNvPr>
          <p:cNvSpPr/>
          <p:nvPr/>
        </p:nvSpPr>
        <p:spPr>
          <a:xfrm>
            <a:off x="3491987" y="2773841"/>
            <a:ext cx="2455457" cy="322373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97DBE854-B6A3-D9C5-0CC0-CEBA671BB36D}"/>
              </a:ext>
            </a:extLst>
          </p:cNvPr>
          <p:cNvSpPr/>
          <p:nvPr/>
        </p:nvSpPr>
        <p:spPr>
          <a:xfrm>
            <a:off x="3490848" y="2835307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 일지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1B3F0D02-6254-1D24-D7D6-9D93FC07BD30}"/>
              </a:ext>
            </a:extLst>
          </p:cNvPr>
          <p:cNvSpPr/>
          <p:nvPr/>
        </p:nvSpPr>
        <p:spPr>
          <a:xfrm>
            <a:off x="3571791" y="3244214"/>
            <a:ext cx="2261938" cy="11234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입력하세요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5B12C9D6-1821-F9A8-D0AB-8777C79132A4}"/>
              </a:ext>
            </a:extLst>
          </p:cNvPr>
          <p:cNvSpPr/>
          <p:nvPr/>
        </p:nvSpPr>
        <p:spPr>
          <a:xfrm>
            <a:off x="3593556" y="4666252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96FE0201-AA70-0853-21A6-1C660C60C685}"/>
              </a:ext>
            </a:extLst>
          </p:cNvPr>
          <p:cNvSpPr/>
          <p:nvPr/>
        </p:nvSpPr>
        <p:spPr>
          <a:xfrm>
            <a:off x="3522797" y="4445185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DE100C10-FF31-92C6-7DD6-C4860D4A3D4C}"/>
              </a:ext>
            </a:extLst>
          </p:cNvPr>
          <p:cNvSpPr/>
          <p:nvPr/>
        </p:nvSpPr>
        <p:spPr>
          <a:xfrm>
            <a:off x="5318688" y="412076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7D9E9526-759D-9983-316F-367230491F64}"/>
              </a:ext>
            </a:extLst>
          </p:cNvPr>
          <p:cNvSpPr/>
          <p:nvPr/>
        </p:nvSpPr>
        <p:spPr>
          <a:xfrm>
            <a:off x="3593556" y="5610271"/>
            <a:ext cx="2204967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완료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CCF10B51-CE0B-5DAF-B409-9046A8AF67BB}"/>
              </a:ext>
            </a:extLst>
          </p:cNvPr>
          <p:cNvSpPr/>
          <p:nvPr/>
        </p:nvSpPr>
        <p:spPr>
          <a:xfrm>
            <a:off x="4722676" y="2148925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BC2138B1-B11E-4A9E-B728-F46FF3E78DD2}"/>
              </a:ext>
            </a:extLst>
          </p:cNvPr>
          <p:cNvSpPr/>
          <p:nvPr/>
        </p:nvSpPr>
        <p:spPr>
          <a:xfrm>
            <a:off x="4721536" y="2210391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B5B1328E-D0ED-F3D6-A5A5-2046AB52EA21}"/>
              </a:ext>
            </a:extLst>
          </p:cNvPr>
          <p:cNvSpPr/>
          <p:nvPr/>
        </p:nvSpPr>
        <p:spPr>
          <a:xfrm>
            <a:off x="4723106" y="2437244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등록하시면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공사담당자가 검토합니다</a:t>
            </a:r>
            <a:endParaRPr lang="en-US" altLang="ko-KR" sz="4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8E581950-FD7F-C447-D675-5F7FD309715A}"/>
              </a:ext>
            </a:extLst>
          </p:cNvPr>
          <p:cNvSpPr/>
          <p:nvPr/>
        </p:nvSpPr>
        <p:spPr>
          <a:xfrm>
            <a:off x="302160" y="4324448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65B80F01-C73D-0E59-574A-52F5792097E7}"/>
              </a:ext>
            </a:extLst>
          </p:cNvPr>
          <p:cNvSpPr/>
          <p:nvPr/>
        </p:nvSpPr>
        <p:spPr>
          <a:xfrm>
            <a:off x="301020" y="43859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목록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36E66CF-189D-7A6D-9359-B33FD415245E}"/>
              </a:ext>
            </a:extLst>
          </p:cNvPr>
          <p:cNvSpPr/>
          <p:nvPr/>
        </p:nvSpPr>
        <p:spPr>
          <a:xfrm>
            <a:off x="302590" y="4612767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건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D4B645B6-4F7E-B865-2274-282D0FB299DB}"/>
              </a:ext>
            </a:extLst>
          </p:cNvPr>
          <p:cNvSpPr/>
          <p:nvPr/>
        </p:nvSpPr>
        <p:spPr>
          <a:xfrm>
            <a:off x="1532848" y="4324448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B238B293-E435-F448-7979-F05532DEFEE1}"/>
              </a:ext>
            </a:extLst>
          </p:cNvPr>
          <p:cNvSpPr/>
          <p:nvPr/>
        </p:nvSpPr>
        <p:spPr>
          <a:xfrm>
            <a:off x="1531708" y="43859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E8128622-FD9A-2CA4-3DAF-E2FC95708B39}"/>
              </a:ext>
            </a:extLst>
          </p:cNvPr>
          <p:cNvSpPr/>
          <p:nvPr/>
        </p:nvSpPr>
        <p:spPr>
          <a:xfrm>
            <a:off x="1533278" y="4612767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등록하시면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공사담당자가 검토합니다</a:t>
            </a:r>
            <a:endParaRPr lang="en-US" altLang="ko-KR" sz="4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58BCD56-37E8-54A9-7778-E960AF7DDF95}"/>
              </a:ext>
            </a:extLst>
          </p:cNvPr>
          <p:cNvSpPr/>
          <p:nvPr/>
        </p:nvSpPr>
        <p:spPr>
          <a:xfrm>
            <a:off x="1416009" y="1862267"/>
            <a:ext cx="665381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작업자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F73148F-2FD7-2141-E42F-D154044F219E}"/>
              </a:ext>
            </a:extLst>
          </p:cNvPr>
          <p:cNvSpPr/>
          <p:nvPr/>
        </p:nvSpPr>
        <p:spPr>
          <a:xfrm>
            <a:off x="1422262" y="294993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15C9A07-C374-84AA-55D0-D67B5D2100C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FFB56A-795D-95E6-06F3-FDF47C291D9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AC1F5BF-3480-E4E0-3F21-36E4770747C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9F65BBD-39F9-8AA6-9758-D2DF42148F56}"/>
              </a:ext>
            </a:extLst>
          </p:cNvPr>
          <p:cNvSpPr/>
          <p:nvPr/>
        </p:nvSpPr>
        <p:spPr>
          <a:xfrm>
            <a:off x="3522797" y="3031205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F2371533-4E25-DF64-C6E2-ECA152C411A2}"/>
              </a:ext>
            </a:extLst>
          </p:cNvPr>
          <p:cNvSpPr/>
          <p:nvPr/>
        </p:nvSpPr>
        <p:spPr>
          <a:xfrm>
            <a:off x="376713" y="5216311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6D1A887-9943-DDA8-86A3-0FD0AF9DDDDA}"/>
              </a:ext>
            </a:extLst>
          </p:cNvPr>
          <p:cNvSpPr/>
          <p:nvPr/>
        </p:nvSpPr>
        <p:spPr>
          <a:xfrm>
            <a:off x="183233" y="16716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0D2BCB5A-7E89-74B4-C9EE-1A9D0D585577}"/>
              </a:ext>
            </a:extLst>
          </p:cNvPr>
          <p:cNvSpPr/>
          <p:nvPr/>
        </p:nvSpPr>
        <p:spPr>
          <a:xfrm>
            <a:off x="998758" y="21099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BCA4866-9D4C-D22D-D2B3-FFA07BAED4B4}"/>
              </a:ext>
            </a:extLst>
          </p:cNvPr>
          <p:cNvSpPr/>
          <p:nvPr/>
        </p:nvSpPr>
        <p:spPr>
          <a:xfrm>
            <a:off x="1953386" y="21099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CDE57F91-4E91-C2CC-1318-532C67817332}"/>
              </a:ext>
            </a:extLst>
          </p:cNvPr>
          <p:cNvSpPr/>
          <p:nvPr/>
        </p:nvSpPr>
        <p:spPr>
          <a:xfrm>
            <a:off x="183233" y="27781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1AE358A2-2917-ACDB-862B-22797E02046C}"/>
              </a:ext>
            </a:extLst>
          </p:cNvPr>
          <p:cNvSpPr/>
          <p:nvPr/>
        </p:nvSpPr>
        <p:spPr>
          <a:xfrm>
            <a:off x="1118324" y="32164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7933ABC9-C7B0-A774-DEEE-FE5659F3B87B}"/>
              </a:ext>
            </a:extLst>
          </p:cNvPr>
          <p:cNvSpPr/>
          <p:nvPr/>
        </p:nvSpPr>
        <p:spPr>
          <a:xfrm>
            <a:off x="1953386" y="32164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EBFAA0C4-D353-68B1-6715-719ECDB74715}"/>
              </a:ext>
            </a:extLst>
          </p:cNvPr>
          <p:cNvSpPr/>
          <p:nvPr/>
        </p:nvSpPr>
        <p:spPr>
          <a:xfrm>
            <a:off x="183233" y="38705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D8223A41-589F-82A5-F06B-64BF42F803C5}"/>
              </a:ext>
            </a:extLst>
          </p:cNvPr>
          <p:cNvSpPr/>
          <p:nvPr/>
        </p:nvSpPr>
        <p:spPr>
          <a:xfrm>
            <a:off x="183233" y="44282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6E5B136-93EF-B937-CE34-7B5967106338}"/>
              </a:ext>
            </a:extLst>
          </p:cNvPr>
          <p:cNvSpPr/>
          <p:nvPr/>
        </p:nvSpPr>
        <p:spPr>
          <a:xfrm>
            <a:off x="2508330" y="442829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469FCC40-900B-0036-48CC-0007F4ECD535}"/>
              </a:ext>
            </a:extLst>
          </p:cNvPr>
          <p:cNvSpPr/>
          <p:nvPr/>
        </p:nvSpPr>
        <p:spPr>
          <a:xfrm>
            <a:off x="3493381" y="46483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10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7823474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02D833-AC18-E18A-9552-3F4BB89618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76C3F605-9DFC-20CF-555E-C178260656C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74D2C902-6FBC-26E2-B20F-0DF4A15C6294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FDBCF1B-2422-753C-3997-C4779DF22BA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2C3A5E-968A-A982-168D-19AA9AE6CA2C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E4C8D40-04BB-5E3B-DB90-3C3E23571B29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01F7CE68-3ECB-7D12-5038-77B5C8EF7D45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L 도형 82">
            <a:extLst>
              <a:ext uri="{FF2B5EF4-FFF2-40B4-BE49-F238E27FC236}">
                <a16:creationId xmlns:a16="http://schemas.microsoft.com/office/drawing/2014/main" id="{8B3C0FCA-086C-494A-CA11-6C6086DDC526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84" name="그래픽 83" descr="집">
            <a:extLst>
              <a:ext uri="{FF2B5EF4-FFF2-40B4-BE49-F238E27FC236}">
                <a16:creationId xmlns:a16="http://schemas.microsoft.com/office/drawing/2014/main" id="{379E31F1-B83B-2F1B-713B-A9009B45158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8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4C45C24-291F-4E7D-A740-E529A266F2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86" name="그룹 85">
            <a:extLst>
              <a:ext uri="{FF2B5EF4-FFF2-40B4-BE49-F238E27FC236}">
                <a16:creationId xmlns:a16="http://schemas.microsoft.com/office/drawing/2014/main" id="{3058F6F7-1F36-2A8B-C0EC-9F69A0FC9209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CA6FF1A7-CB62-7DAB-97D9-FFE2376C53F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0C2D63C3-09C4-40E1-D75F-8B3228F7117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51847E26-DB7F-CA38-0A41-322DC987012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Picture 2" descr="C:\Users\t-dantay\Documents\Placeholders\user.png">
            <a:extLst>
              <a:ext uri="{FF2B5EF4-FFF2-40B4-BE49-F238E27FC236}">
                <a16:creationId xmlns:a16="http://schemas.microsoft.com/office/drawing/2014/main" id="{0537D6C6-E9A0-BB2F-D098-4908927C1CD3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7970B531-B256-7CB6-F20A-2EE6BDD874A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02244451"/>
              </p:ext>
            </p:extLst>
          </p:nvPr>
        </p:nvGraphicFramePr>
        <p:xfrm>
          <a:off x="7086600" y="501650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작업일지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사진 등록 시에만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완료 처리되었습니다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20" name="사각형: 둥근 모서리 119">
            <a:extLst>
              <a:ext uri="{FF2B5EF4-FFF2-40B4-BE49-F238E27FC236}">
                <a16:creationId xmlns:a16="http://schemas.microsoft.com/office/drawing/2014/main" id="{38B6C2C8-30CA-432D-3BF2-9E92C62E6A16}"/>
              </a:ext>
            </a:extLst>
          </p:cNvPr>
          <p:cNvSpPr/>
          <p:nvPr/>
        </p:nvSpPr>
        <p:spPr>
          <a:xfrm>
            <a:off x="301020" y="1607751"/>
            <a:ext cx="2455457" cy="52561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B8A89393-E011-FE69-F47B-15143902F584}"/>
              </a:ext>
            </a:extLst>
          </p:cNvPr>
          <p:cNvSpPr/>
          <p:nvPr/>
        </p:nvSpPr>
        <p:spPr>
          <a:xfrm>
            <a:off x="299881" y="1669217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발주서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D2AD5C69-EE0D-E982-788B-F684658CC2AF}"/>
              </a:ext>
            </a:extLst>
          </p:cNvPr>
          <p:cNvSpPr/>
          <p:nvPr/>
        </p:nvSpPr>
        <p:spPr>
          <a:xfrm>
            <a:off x="331830" y="189607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77203BC2-6589-4B30-1514-36638588F158}"/>
              </a:ext>
            </a:extLst>
          </p:cNvPr>
          <p:cNvSpPr/>
          <p:nvPr/>
        </p:nvSpPr>
        <p:spPr>
          <a:xfrm>
            <a:off x="3492033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5B4F68CA-E628-4709-67C6-AC925BE5AA48}"/>
              </a:ext>
            </a:extLst>
          </p:cNvPr>
          <p:cNvSpPr/>
          <p:nvPr/>
        </p:nvSpPr>
        <p:spPr>
          <a:xfrm>
            <a:off x="3492397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L 도형 168">
            <a:extLst>
              <a:ext uri="{FF2B5EF4-FFF2-40B4-BE49-F238E27FC236}">
                <a16:creationId xmlns:a16="http://schemas.microsoft.com/office/drawing/2014/main" id="{4E79AEBB-E37C-0CD3-45B1-4E93BDA297E0}"/>
              </a:ext>
            </a:extLst>
          </p:cNvPr>
          <p:cNvSpPr/>
          <p:nvPr/>
        </p:nvSpPr>
        <p:spPr>
          <a:xfrm rot="2918347">
            <a:off x="3587367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70" name="그래픽 169" descr="집">
            <a:extLst>
              <a:ext uri="{FF2B5EF4-FFF2-40B4-BE49-F238E27FC236}">
                <a16:creationId xmlns:a16="http://schemas.microsoft.com/office/drawing/2014/main" id="{28A3DBEE-3DDC-9A10-1606-B76C7A8570C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777827" y="1354007"/>
            <a:ext cx="157463" cy="157463"/>
          </a:xfrm>
          <a:prstGeom prst="rect">
            <a:avLst/>
          </a:prstGeom>
        </p:spPr>
      </p:pic>
      <p:pic>
        <p:nvPicPr>
          <p:cNvPr id="171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6E2D553-90D8-C06D-49B4-99A1468AAC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5204388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0AA7BA97-77FB-8E95-10B0-5687A6E9C145}"/>
              </a:ext>
            </a:extLst>
          </p:cNvPr>
          <p:cNvGrpSpPr/>
          <p:nvPr/>
        </p:nvGrpSpPr>
        <p:grpSpPr>
          <a:xfrm>
            <a:off x="5712583" y="1403927"/>
            <a:ext cx="103125" cy="73025"/>
            <a:chOff x="2160650" y="2927362"/>
            <a:chExt cx="103125" cy="73025"/>
          </a:xfrm>
        </p:grpSpPr>
        <p:cxnSp>
          <p:nvCxnSpPr>
            <p:cNvPr id="177" name="직선 연결선 176">
              <a:extLst>
                <a:ext uri="{FF2B5EF4-FFF2-40B4-BE49-F238E27FC236}">
                  <a16:creationId xmlns:a16="http://schemas.microsoft.com/office/drawing/2014/main" id="{B94315FE-2812-D859-FF97-E727F2924DD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직선 연결선 177">
              <a:extLst>
                <a:ext uri="{FF2B5EF4-FFF2-40B4-BE49-F238E27FC236}">
                  <a16:creationId xmlns:a16="http://schemas.microsoft.com/office/drawing/2014/main" id="{E9FB9259-ECA4-D4A0-45CA-247D311A8FE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직선 연결선 178">
              <a:extLst>
                <a:ext uri="{FF2B5EF4-FFF2-40B4-BE49-F238E27FC236}">
                  <a16:creationId xmlns:a16="http://schemas.microsoft.com/office/drawing/2014/main" id="{68849A89-ADD1-AF25-0990-85A2372F7AC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80" name="Picture 2" descr="C:\Users\t-dantay\Documents\Placeholders\user.png">
            <a:extLst>
              <a:ext uri="{FF2B5EF4-FFF2-40B4-BE49-F238E27FC236}">
                <a16:creationId xmlns:a16="http://schemas.microsoft.com/office/drawing/2014/main" id="{E43BA5C1-F8E7-D7B3-12F3-1E5BDB0F90ED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202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5B142774-CA33-6FCC-A304-93B018D248D1}"/>
              </a:ext>
            </a:extLst>
          </p:cNvPr>
          <p:cNvSpPr/>
          <p:nvPr/>
        </p:nvSpPr>
        <p:spPr>
          <a:xfrm>
            <a:off x="3492033" y="1607751"/>
            <a:ext cx="2455457" cy="52561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C85E29D9-9092-FC8E-177F-96FAC775489E}"/>
              </a:ext>
            </a:extLst>
          </p:cNvPr>
          <p:cNvSpPr/>
          <p:nvPr/>
        </p:nvSpPr>
        <p:spPr>
          <a:xfrm>
            <a:off x="3490894" y="1669217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발주서</a:t>
            </a: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9E2ECDFC-A30A-BF17-698F-2D9781F6BE3A}"/>
              </a:ext>
            </a:extLst>
          </p:cNvPr>
          <p:cNvSpPr/>
          <p:nvPr/>
        </p:nvSpPr>
        <p:spPr>
          <a:xfrm>
            <a:off x="3522843" y="1896070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7ED772A0-FFAB-504E-7107-F31C4DD20193}"/>
              </a:ext>
            </a:extLst>
          </p:cNvPr>
          <p:cNvSpPr/>
          <p:nvPr/>
        </p:nvSpPr>
        <p:spPr>
          <a:xfrm>
            <a:off x="3491988" y="2148925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397E02A-566D-9079-EB5D-06DABA37A7C2}"/>
              </a:ext>
            </a:extLst>
          </p:cNvPr>
          <p:cNvSpPr/>
          <p:nvPr/>
        </p:nvSpPr>
        <p:spPr>
          <a:xfrm>
            <a:off x="3490848" y="2210391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목록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73BDDFB-DB73-2594-DB92-A222C09FB747}"/>
              </a:ext>
            </a:extLst>
          </p:cNvPr>
          <p:cNvSpPr/>
          <p:nvPr/>
        </p:nvSpPr>
        <p:spPr>
          <a:xfrm>
            <a:off x="3492418" y="2437244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건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09AA784F-0615-03F1-A6BB-A14B9A23CD08}"/>
              </a:ext>
            </a:extLst>
          </p:cNvPr>
          <p:cNvSpPr/>
          <p:nvPr/>
        </p:nvSpPr>
        <p:spPr>
          <a:xfrm>
            <a:off x="4722676" y="2148925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980C4A1-304C-BEB4-0C92-1CFDC9112922}"/>
              </a:ext>
            </a:extLst>
          </p:cNvPr>
          <p:cNvSpPr/>
          <p:nvPr/>
        </p:nvSpPr>
        <p:spPr>
          <a:xfrm>
            <a:off x="4721536" y="2210391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06A84D0-D1A4-2230-7D65-45723731DA21}"/>
              </a:ext>
            </a:extLst>
          </p:cNvPr>
          <p:cNvSpPr/>
          <p:nvPr/>
        </p:nvSpPr>
        <p:spPr>
          <a:xfrm>
            <a:off x="4723106" y="2437244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등록하시면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공사담당자가 검토합니다</a:t>
            </a:r>
            <a:endParaRPr lang="en-US" altLang="ko-KR" sz="4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DCD6CF7-035F-17B9-9E8C-0F09034EE9AD}"/>
              </a:ext>
            </a:extLst>
          </p:cNvPr>
          <p:cNvSpPr/>
          <p:nvPr/>
        </p:nvSpPr>
        <p:spPr>
          <a:xfrm>
            <a:off x="300764" y="2148490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2871C2E-6228-0A70-2E6B-5708738AD95E}"/>
              </a:ext>
            </a:extLst>
          </p:cNvPr>
          <p:cNvSpPr/>
          <p:nvPr/>
        </p:nvSpPr>
        <p:spPr>
          <a:xfrm>
            <a:off x="299624" y="2209956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목록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47B7E7D-536E-BF70-10B9-ACA8CF2C5949}"/>
              </a:ext>
            </a:extLst>
          </p:cNvPr>
          <p:cNvSpPr/>
          <p:nvPr/>
        </p:nvSpPr>
        <p:spPr>
          <a:xfrm>
            <a:off x="301194" y="2436809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건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DADAA451-6EC6-2F48-C597-96138F924B37}"/>
              </a:ext>
            </a:extLst>
          </p:cNvPr>
          <p:cNvSpPr/>
          <p:nvPr/>
        </p:nvSpPr>
        <p:spPr>
          <a:xfrm>
            <a:off x="1531452" y="2148490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0749485-A9C2-21D7-5CF9-5A32B9FC1610}"/>
              </a:ext>
            </a:extLst>
          </p:cNvPr>
          <p:cNvSpPr/>
          <p:nvPr/>
        </p:nvSpPr>
        <p:spPr>
          <a:xfrm>
            <a:off x="1530312" y="2209956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3056307-CCDD-9892-C491-A502480B6765}"/>
              </a:ext>
            </a:extLst>
          </p:cNvPr>
          <p:cNvSpPr/>
          <p:nvPr/>
        </p:nvSpPr>
        <p:spPr>
          <a:xfrm>
            <a:off x="1531882" y="2436809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등록하시면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공사담당자가 검토합니다</a:t>
            </a:r>
            <a:endParaRPr lang="en-US" altLang="ko-KR" sz="4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C5B9105-8EAA-15C3-381B-C6E0D21E42E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1738E4-94C3-A51D-4645-169FD60DBFA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2DCF56D-25F0-7E70-992E-581443A8964B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7E83E39-43C4-5E8D-4C22-37F4BBFC644B}"/>
              </a:ext>
            </a:extLst>
          </p:cNvPr>
          <p:cNvSpPr/>
          <p:nvPr/>
        </p:nvSpPr>
        <p:spPr>
          <a:xfrm>
            <a:off x="302827" y="2773841"/>
            <a:ext cx="2455457" cy="322373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B02F778-7C69-6FC5-9B74-06C8948100DF}"/>
              </a:ext>
            </a:extLst>
          </p:cNvPr>
          <p:cNvSpPr/>
          <p:nvPr/>
        </p:nvSpPr>
        <p:spPr>
          <a:xfrm>
            <a:off x="301688" y="2835307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 일지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C45F37E-8645-81A8-17AD-406C15E30157}"/>
              </a:ext>
            </a:extLst>
          </p:cNvPr>
          <p:cNvSpPr/>
          <p:nvPr/>
        </p:nvSpPr>
        <p:spPr>
          <a:xfrm>
            <a:off x="382631" y="3244214"/>
            <a:ext cx="2261938" cy="11234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입력하세요</a:t>
            </a: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CA3A626D-9FD3-629B-A010-3896003A30CA}"/>
              </a:ext>
            </a:extLst>
          </p:cNvPr>
          <p:cNvSpPr/>
          <p:nvPr/>
        </p:nvSpPr>
        <p:spPr>
          <a:xfrm>
            <a:off x="404396" y="4666252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40053FEE-51AF-58D6-1481-5DAB46161C76}"/>
              </a:ext>
            </a:extLst>
          </p:cNvPr>
          <p:cNvSpPr/>
          <p:nvPr/>
        </p:nvSpPr>
        <p:spPr>
          <a:xfrm>
            <a:off x="333637" y="4445185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70D2140A-BD48-4B69-B2EB-09457E0EADA5}"/>
              </a:ext>
            </a:extLst>
          </p:cNvPr>
          <p:cNvSpPr/>
          <p:nvPr/>
        </p:nvSpPr>
        <p:spPr>
          <a:xfrm>
            <a:off x="2129528" y="412076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E54D1ED7-966D-5D7B-A2DA-7D7CCB365F4F}"/>
              </a:ext>
            </a:extLst>
          </p:cNvPr>
          <p:cNvSpPr/>
          <p:nvPr/>
        </p:nvSpPr>
        <p:spPr>
          <a:xfrm>
            <a:off x="404396" y="5610271"/>
            <a:ext cx="2204967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완료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6CF7449-2713-0FC3-2450-2B295810994F}"/>
              </a:ext>
            </a:extLst>
          </p:cNvPr>
          <p:cNvSpPr/>
          <p:nvPr/>
        </p:nvSpPr>
        <p:spPr>
          <a:xfrm>
            <a:off x="333637" y="3031205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F0E4EEC4-38E6-8FAE-9161-DCD2C5447F21}"/>
              </a:ext>
            </a:extLst>
          </p:cNvPr>
          <p:cNvGrpSpPr/>
          <p:nvPr/>
        </p:nvGrpSpPr>
        <p:grpSpPr>
          <a:xfrm>
            <a:off x="1273436" y="3441485"/>
            <a:ext cx="360043" cy="461169"/>
            <a:chOff x="2282098" y="1750033"/>
            <a:chExt cx="527931" cy="676212"/>
          </a:xfrm>
        </p:grpSpPr>
        <p:sp>
          <p:nvSpPr>
            <p:cNvPr id="36" name="타원 35">
              <a:extLst>
                <a:ext uri="{FF2B5EF4-FFF2-40B4-BE49-F238E27FC236}">
                  <a16:creationId xmlns:a16="http://schemas.microsoft.com/office/drawing/2014/main" id="{48C99554-8B37-877D-D7C6-05518B81260B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37" name="그림 36">
              <a:extLst>
                <a:ext uri="{FF2B5EF4-FFF2-40B4-BE49-F238E27FC236}">
                  <a16:creationId xmlns:a16="http://schemas.microsoft.com/office/drawing/2014/main" id="{46AA9BC7-A64A-8FD5-6086-2420F4D9001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8DA5621-F26E-A4DE-F8D8-9474BF9C5D75}"/>
              </a:ext>
            </a:extLst>
          </p:cNvPr>
          <p:cNvSpPr/>
          <p:nvPr/>
        </p:nvSpPr>
        <p:spPr>
          <a:xfrm>
            <a:off x="3491987" y="2773841"/>
            <a:ext cx="2455457" cy="322373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D7F291B-07DE-E3FE-5AFD-33C04A5930A7}"/>
              </a:ext>
            </a:extLst>
          </p:cNvPr>
          <p:cNvSpPr/>
          <p:nvPr/>
        </p:nvSpPr>
        <p:spPr>
          <a:xfrm>
            <a:off x="3490848" y="2835307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 일지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F7375BA5-4015-D4EB-9A92-909F6C5933A5}"/>
              </a:ext>
            </a:extLst>
          </p:cNvPr>
          <p:cNvSpPr/>
          <p:nvPr/>
        </p:nvSpPr>
        <p:spPr>
          <a:xfrm>
            <a:off x="3571791" y="3244214"/>
            <a:ext cx="2261938" cy="11234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71F358F1-2252-660F-6D19-0C9E58DC6646}"/>
              </a:ext>
            </a:extLst>
          </p:cNvPr>
          <p:cNvSpPr/>
          <p:nvPr/>
        </p:nvSpPr>
        <p:spPr>
          <a:xfrm>
            <a:off x="3593556" y="4666252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BE70B95-166E-AF79-E18D-BCE096FC393A}"/>
              </a:ext>
            </a:extLst>
          </p:cNvPr>
          <p:cNvSpPr/>
          <p:nvPr/>
        </p:nvSpPr>
        <p:spPr>
          <a:xfrm>
            <a:off x="3522797" y="4445185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3A0963E5-DE17-B705-5F37-49DE9910FD83}"/>
              </a:ext>
            </a:extLst>
          </p:cNvPr>
          <p:cNvSpPr/>
          <p:nvPr/>
        </p:nvSpPr>
        <p:spPr>
          <a:xfrm>
            <a:off x="5318688" y="412076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BF2A3E08-E945-16CD-9115-486421B2C75D}"/>
              </a:ext>
            </a:extLst>
          </p:cNvPr>
          <p:cNvSpPr/>
          <p:nvPr/>
        </p:nvSpPr>
        <p:spPr>
          <a:xfrm>
            <a:off x="3593556" y="5610271"/>
            <a:ext cx="2204967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완료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B69502F-600F-3375-E95D-6A50823EDB3B}"/>
              </a:ext>
            </a:extLst>
          </p:cNvPr>
          <p:cNvSpPr/>
          <p:nvPr/>
        </p:nvSpPr>
        <p:spPr>
          <a:xfrm>
            <a:off x="3522797" y="3031205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4ED7D15-A281-4284-DF55-15801C775FE2}"/>
              </a:ext>
            </a:extLst>
          </p:cNvPr>
          <p:cNvSpPr/>
          <p:nvPr/>
        </p:nvSpPr>
        <p:spPr>
          <a:xfrm>
            <a:off x="4164124" y="4664817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1A50D22F-05E2-6DA0-4488-C90C24138D9F}"/>
              </a:ext>
            </a:extLst>
          </p:cNvPr>
          <p:cNvGrpSpPr/>
          <p:nvPr/>
        </p:nvGrpSpPr>
        <p:grpSpPr>
          <a:xfrm>
            <a:off x="4561544" y="4643788"/>
            <a:ext cx="138456" cy="138456"/>
            <a:chOff x="5177063" y="5354108"/>
            <a:chExt cx="144000" cy="144000"/>
          </a:xfrm>
        </p:grpSpPr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FC4F6F9B-6274-F227-0CB7-E56E5E7BDC56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2826AEAC-BD57-2916-16E2-C8A3E5DB00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97410A1E-D75F-E0E0-836B-149018460B85}"/>
              </a:ext>
            </a:extLst>
          </p:cNvPr>
          <p:cNvSpPr/>
          <p:nvPr/>
        </p:nvSpPr>
        <p:spPr>
          <a:xfrm>
            <a:off x="4733679" y="4664817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8CB3303A-EF10-0C53-6814-126017EBE32E}"/>
              </a:ext>
            </a:extLst>
          </p:cNvPr>
          <p:cNvGrpSpPr/>
          <p:nvPr/>
        </p:nvGrpSpPr>
        <p:grpSpPr>
          <a:xfrm>
            <a:off x="5131099" y="4643788"/>
            <a:ext cx="138456" cy="138456"/>
            <a:chOff x="5177063" y="5354108"/>
            <a:chExt cx="144000" cy="144000"/>
          </a:xfrm>
        </p:grpSpPr>
        <p:sp>
          <p:nvSpPr>
            <p:cNvPr id="69" name="타원 68">
              <a:extLst>
                <a:ext uri="{FF2B5EF4-FFF2-40B4-BE49-F238E27FC236}">
                  <a16:creationId xmlns:a16="http://schemas.microsoft.com/office/drawing/2014/main" id="{2E6533F0-A8E9-A843-F2FD-E34D6E126904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0" name="그래픽 69" descr="닫기">
              <a:extLst>
                <a:ext uri="{FF2B5EF4-FFF2-40B4-BE49-F238E27FC236}">
                  <a16:creationId xmlns:a16="http://schemas.microsoft.com/office/drawing/2014/main" id="{B441718C-2F41-D6CA-CF4A-FCBB77B6D75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08305D39-45AF-2F7C-0C44-2DF79EC8E1F0}"/>
              </a:ext>
            </a:extLst>
          </p:cNvPr>
          <p:cNvSpPr/>
          <p:nvPr/>
        </p:nvSpPr>
        <p:spPr>
          <a:xfrm>
            <a:off x="5298866" y="4664817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93BEFCC2-3CA4-B3DF-8EAB-1DD705AF812E}"/>
              </a:ext>
            </a:extLst>
          </p:cNvPr>
          <p:cNvGrpSpPr/>
          <p:nvPr/>
        </p:nvGrpSpPr>
        <p:grpSpPr>
          <a:xfrm>
            <a:off x="5696286" y="4643788"/>
            <a:ext cx="138456" cy="138456"/>
            <a:chOff x="5177063" y="5354108"/>
            <a:chExt cx="144000" cy="144000"/>
          </a:xfrm>
        </p:grpSpPr>
        <p:sp>
          <p:nvSpPr>
            <p:cNvPr id="73" name="타원 72">
              <a:extLst>
                <a:ext uri="{FF2B5EF4-FFF2-40B4-BE49-F238E27FC236}">
                  <a16:creationId xmlns:a16="http://schemas.microsoft.com/office/drawing/2014/main" id="{C8891438-C76D-EA44-6CC7-CB12C241F7D6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4" name="그래픽 73" descr="닫기">
              <a:extLst>
                <a:ext uri="{FF2B5EF4-FFF2-40B4-BE49-F238E27FC236}">
                  <a16:creationId xmlns:a16="http://schemas.microsoft.com/office/drawing/2014/main" id="{B81CC32E-8BA2-29B2-3561-82B289867A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75" name="타원 74">
            <a:extLst>
              <a:ext uri="{FF2B5EF4-FFF2-40B4-BE49-F238E27FC236}">
                <a16:creationId xmlns:a16="http://schemas.microsoft.com/office/drawing/2014/main" id="{4DD32115-F8A7-6D77-227C-E0D0816BBD45}"/>
              </a:ext>
            </a:extLst>
          </p:cNvPr>
          <p:cNvSpPr/>
          <p:nvPr/>
        </p:nvSpPr>
        <p:spPr>
          <a:xfrm>
            <a:off x="5051730" y="56630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6523780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BC648B-6B52-2D0D-BF1A-F4C1E309B0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64BCA688-FF48-6959-805E-3FFAF76FFB6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68A2E3F-F94B-2720-1603-73366D395B5D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D4F7EE5-9E39-EB22-2FA1-875528150350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공과 상세</a:t>
            </a:r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50794FCF-1AAF-879B-1334-64ADA72FB52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4781559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거래처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865877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일시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피커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81" name="직사각형 80">
            <a:extLst>
              <a:ext uri="{FF2B5EF4-FFF2-40B4-BE49-F238E27FC236}">
                <a16:creationId xmlns:a16="http://schemas.microsoft.com/office/drawing/2014/main" id="{7942513E-A087-57F7-9EDE-05B2D851DADF}"/>
              </a:ext>
            </a:extLst>
          </p:cNvPr>
          <p:cNvSpPr/>
          <p:nvPr/>
        </p:nvSpPr>
        <p:spPr>
          <a:xfrm>
            <a:off x="3491987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56A2420F-E7C5-1174-1509-BE43BF23B8EB}"/>
              </a:ext>
            </a:extLst>
          </p:cNvPr>
          <p:cNvSpPr/>
          <p:nvPr/>
        </p:nvSpPr>
        <p:spPr>
          <a:xfrm>
            <a:off x="3492351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L 도형 91">
            <a:extLst>
              <a:ext uri="{FF2B5EF4-FFF2-40B4-BE49-F238E27FC236}">
                <a16:creationId xmlns:a16="http://schemas.microsoft.com/office/drawing/2014/main" id="{63C155BF-C561-AEA9-A13E-888FBA5435CB}"/>
              </a:ext>
            </a:extLst>
          </p:cNvPr>
          <p:cNvSpPr/>
          <p:nvPr/>
        </p:nvSpPr>
        <p:spPr>
          <a:xfrm rot="2918347">
            <a:off x="3587321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93" name="그래픽 92" descr="집">
            <a:extLst>
              <a:ext uri="{FF2B5EF4-FFF2-40B4-BE49-F238E27FC236}">
                <a16:creationId xmlns:a16="http://schemas.microsoft.com/office/drawing/2014/main" id="{FA12A660-91E9-B4E2-7FCC-B921A2F3817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777781" y="1354007"/>
            <a:ext cx="157463" cy="157463"/>
          </a:xfrm>
          <a:prstGeom prst="rect">
            <a:avLst/>
          </a:prstGeom>
        </p:spPr>
      </p:pic>
      <p:pic>
        <p:nvPicPr>
          <p:cNvPr id="9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C2F7981-D357-CFC0-70E0-DE01E167C8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5204342" y="1378121"/>
            <a:ext cx="130016" cy="133349"/>
          </a:xfrm>
          <a:prstGeom prst="rect">
            <a:avLst/>
          </a:prstGeom>
          <a:noFill/>
        </p:spPr>
      </p:pic>
      <p:grpSp>
        <p:nvGrpSpPr>
          <p:cNvPr id="95" name="그룹 94">
            <a:extLst>
              <a:ext uri="{FF2B5EF4-FFF2-40B4-BE49-F238E27FC236}">
                <a16:creationId xmlns:a16="http://schemas.microsoft.com/office/drawing/2014/main" id="{B5BF301C-E2EF-6993-CDAE-B13828FCB2BF}"/>
              </a:ext>
            </a:extLst>
          </p:cNvPr>
          <p:cNvGrpSpPr/>
          <p:nvPr/>
        </p:nvGrpSpPr>
        <p:grpSpPr>
          <a:xfrm>
            <a:off x="5712537" y="1403927"/>
            <a:ext cx="103125" cy="73025"/>
            <a:chOff x="2160650" y="2927362"/>
            <a:chExt cx="103125" cy="73025"/>
          </a:xfrm>
        </p:grpSpPr>
        <p:cxnSp>
          <p:nvCxnSpPr>
            <p:cNvPr id="96" name="직선 연결선 95">
              <a:extLst>
                <a:ext uri="{FF2B5EF4-FFF2-40B4-BE49-F238E27FC236}">
                  <a16:creationId xmlns:a16="http://schemas.microsoft.com/office/drawing/2014/main" id="{281F22E3-B3AE-2B6F-7719-C3E257A9D9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직선 연결선 96">
              <a:extLst>
                <a:ext uri="{FF2B5EF4-FFF2-40B4-BE49-F238E27FC236}">
                  <a16:creationId xmlns:a16="http://schemas.microsoft.com/office/drawing/2014/main" id="{00ABB12D-7773-AA73-CA02-7B7A44E0C10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직선 연결선 97">
              <a:extLst>
                <a:ext uri="{FF2B5EF4-FFF2-40B4-BE49-F238E27FC236}">
                  <a16:creationId xmlns:a16="http://schemas.microsoft.com/office/drawing/2014/main" id="{91493BCB-936E-56ED-7011-B4537F7BE87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9" name="Picture 2" descr="C:\Users\t-dantay\Documents\Placeholders\user.png">
            <a:extLst>
              <a:ext uri="{FF2B5EF4-FFF2-40B4-BE49-F238E27FC236}">
                <a16:creationId xmlns:a16="http://schemas.microsoft.com/office/drawing/2014/main" id="{C2FC3643-9A95-BAA2-79E7-183CD2031EA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156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6D07154E-CFF8-BA54-C98C-A30787F1E7E0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88CEF622-F566-7202-EF09-B1F4D9AEE245}"/>
              </a:ext>
            </a:extLst>
          </p:cNvPr>
          <p:cNvSpPr/>
          <p:nvPr/>
        </p:nvSpPr>
        <p:spPr>
          <a:xfrm>
            <a:off x="3490590" y="1615494"/>
            <a:ext cx="2455457" cy="82350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FBF61DEE-98E9-A291-6A10-C38EA76B276E}"/>
              </a:ext>
            </a:extLst>
          </p:cNvPr>
          <p:cNvSpPr/>
          <p:nvPr/>
        </p:nvSpPr>
        <p:spPr>
          <a:xfrm>
            <a:off x="3489451" y="1704076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공과 상세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5DF7578-19A5-E23B-FD2A-CBEA6EA03CC8}"/>
              </a:ext>
            </a:extLst>
          </p:cNvPr>
          <p:cNvSpPr/>
          <p:nvPr/>
        </p:nvSpPr>
        <p:spPr>
          <a:xfrm>
            <a:off x="3489451" y="1913185"/>
            <a:ext cx="1726634" cy="19551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공과 상세를 관리합니다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88A7B1B-14B0-E010-D5DA-C24C60B4237F}"/>
              </a:ext>
            </a:extLst>
          </p:cNvPr>
          <p:cNvSpPr/>
          <p:nvPr/>
        </p:nvSpPr>
        <p:spPr>
          <a:xfrm>
            <a:off x="5216085" y="2138268"/>
            <a:ext cx="649719" cy="2097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  <a:endParaRPr lang="en-US" altLang="ko-KR" sz="6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06AA158-566E-248B-28E9-3A86229BF05C}"/>
              </a:ext>
            </a:extLst>
          </p:cNvPr>
          <p:cNvSpPr/>
          <p:nvPr/>
        </p:nvSpPr>
        <p:spPr>
          <a:xfrm>
            <a:off x="3490590" y="2451420"/>
            <a:ext cx="2455457" cy="35461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AD1F380-CB7B-10D0-ADEE-3352060E3CB5}"/>
              </a:ext>
            </a:extLst>
          </p:cNvPr>
          <p:cNvSpPr/>
          <p:nvPr/>
        </p:nvSpPr>
        <p:spPr>
          <a:xfrm>
            <a:off x="3493741" y="2492986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공과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CCC962B-D6C3-E6A6-ACAF-1D971CB79AFB}"/>
              </a:ext>
            </a:extLst>
          </p:cNvPr>
          <p:cNvSpPr/>
          <p:nvPr/>
        </p:nvSpPr>
        <p:spPr>
          <a:xfrm>
            <a:off x="3584816" y="4837947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60B5C81-862E-8710-1BDA-E87733EBF3D6}"/>
              </a:ext>
            </a:extLst>
          </p:cNvPr>
          <p:cNvSpPr/>
          <p:nvPr/>
        </p:nvSpPr>
        <p:spPr>
          <a:xfrm>
            <a:off x="3584816" y="4621691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861FC96-CDBC-C96F-7776-4337CE3FB3E0}"/>
              </a:ext>
            </a:extLst>
          </p:cNvPr>
          <p:cNvSpPr/>
          <p:nvPr/>
        </p:nvSpPr>
        <p:spPr>
          <a:xfrm>
            <a:off x="3584816" y="5315240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A31E145-F36E-3995-759A-C7F9E6C1DD21}"/>
              </a:ext>
            </a:extLst>
          </p:cNvPr>
          <p:cNvSpPr/>
          <p:nvPr/>
        </p:nvSpPr>
        <p:spPr>
          <a:xfrm>
            <a:off x="3584816" y="5098984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공과예정일시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8D27AAE-9065-3C37-6912-56D3F85C1EBE}"/>
              </a:ext>
            </a:extLst>
          </p:cNvPr>
          <p:cNvSpPr/>
          <p:nvPr/>
        </p:nvSpPr>
        <p:spPr>
          <a:xfrm>
            <a:off x="3584816" y="5792533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59BF1F97-F96F-EFF4-1EDD-5811D518E1EA}"/>
              </a:ext>
            </a:extLst>
          </p:cNvPr>
          <p:cNvSpPr/>
          <p:nvPr/>
        </p:nvSpPr>
        <p:spPr>
          <a:xfrm>
            <a:off x="3584816" y="5576277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4C52A4D-EE5B-055B-9BBF-42C86BC172FC}"/>
              </a:ext>
            </a:extLst>
          </p:cNvPr>
          <p:cNvSpPr/>
          <p:nvPr/>
        </p:nvSpPr>
        <p:spPr>
          <a:xfrm>
            <a:off x="3584816" y="2927215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56382752-4662-541C-9628-B1577DC63871}"/>
              </a:ext>
            </a:extLst>
          </p:cNvPr>
          <p:cNvSpPr/>
          <p:nvPr/>
        </p:nvSpPr>
        <p:spPr>
          <a:xfrm>
            <a:off x="3584816" y="2710959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공과번호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FB1A2DC-0E18-E624-9A91-2064B80377DF}"/>
              </a:ext>
            </a:extLst>
          </p:cNvPr>
          <p:cNvSpPr/>
          <p:nvPr/>
        </p:nvSpPr>
        <p:spPr>
          <a:xfrm>
            <a:off x="3584816" y="3404508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94E0349-72DB-6201-9E23-9F99DB94969E}"/>
              </a:ext>
            </a:extLst>
          </p:cNvPr>
          <p:cNvSpPr/>
          <p:nvPr/>
        </p:nvSpPr>
        <p:spPr>
          <a:xfrm>
            <a:off x="3584816" y="318825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0115BD3-F506-3E93-F288-C36DE7D2A67B}"/>
              </a:ext>
            </a:extLst>
          </p:cNvPr>
          <p:cNvSpPr/>
          <p:nvPr/>
        </p:nvSpPr>
        <p:spPr>
          <a:xfrm>
            <a:off x="4521561" y="2138268"/>
            <a:ext cx="649719" cy="2097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  <a:endParaRPr lang="en-US" altLang="ko-KR" sz="600" b="1" dirty="0">
              <a:solidFill>
                <a:schemeClr val="bg1"/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F2DAA65-E26E-6E07-2456-49FE80602262}"/>
              </a:ext>
            </a:extLst>
          </p:cNvPr>
          <p:cNvSpPr/>
          <p:nvPr/>
        </p:nvSpPr>
        <p:spPr>
          <a:xfrm>
            <a:off x="3584816" y="3881801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A51015B1-BCEC-5851-208A-60866CAB9868}"/>
              </a:ext>
            </a:extLst>
          </p:cNvPr>
          <p:cNvSpPr/>
          <p:nvPr/>
        </p:nvSpPr>
        <p:spPr>
          <a:xfrm>
            <a:off x="3584816" y="3665545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공사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PM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ACEE748F-8162-F48B-CDDF-D17B4E9C914B}"/>
              </a:ext>
            </a:extLst>
          </p:cNvPr>
          <p:cNvSpPr/>
          <p:nvPr/>
        </p:nvSpPr>
        <p:spPr>
          <a:xfrm>
            <a:off x="3584816" y="4359094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B2FD185-16D3-2C94-1F97-30C8B05D04D5}"/>
              </a:ext>
            </a:extLst>
          </p:cNvPr>
          <p:cNvSpPr/>
          <p:nvPr/>
        </p:nvSpPr>
        <p:spPr>
          <a:xfrm>
            <a:off x="3584816" y="4142838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현장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05547A49-EE17-9E3E-4DB5-6D415229B512}"/>
              </a:ext>
            </a:extLst>
          </p:cNvPr>
          <p:cNvSpPr/>
          <p:nvPr/>
        </p:nvSpPr>
        <p:spPr>
          <a:xfrm>
            <a:off x="5220177" y="6001569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6463822-2523-516C-3E1D-5BD7303B9418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A30E40BA-DDBB-6D13-A7ED-39A0D74459F5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L 도형 61">
            <a:extLst>
              <a:ext uri="{FF2B5EF4-FFF2-40B4-BE49-F238E27FC236}">
                <a16:creationId xmlns:a16="http://schemas.microsoft.com/office/drawing/2014/main" id="{9660DD9B-B4A9-8893-D7CC-992D5C45332D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63" name="그래픽 62" descr="집">
            <a:extLst>
              <a:ext uri="{FF2B5EF4-FFF2-40B4-BE49-F238E27FC236}">
                <a16:creationId xmlns:a16="http://schemas.microsoft.com/office/drawing/2014/main" id="{19F41E5C-45D6-52AF-1ACB-DA3F57B7C22A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6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C78E39B-0E9B-7847-B045-182FC3E175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6" name="그룹 65">
            <a:extLst>
              <a:ext uri="{FF2B5EF4-FFF2-40B4-BE49-F238E27FC236}">
                <a16:creationId xmlns:a16="http://schemas.microsoft.com/office/drawing/2014/main" id="{D7D6FBBF-7A47-F98A-630E-4CEE842A2916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F9658652-C156-F4AF-312C-EFD7C65C16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CF72C2D9-39E4-EA3B-A65C-A089376539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D65F355E-74AD-681B-1550-8C587283C98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6" name="Picture 2" descr="C:\Users\t-dantay\Documents\Placeholders\user.png">
            <a:extLst>
              <a:ext uri="{FF2B5EF4-FFF2-40B4-BE49-F238E27FC236}">
                <a16:creationId xmlns:a16="http://schemas.microsoft.com/office/drawing/2014/main" id="{DA6AB5BB-0594-C72A-DB7B-B4105A8A709C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C2384A9C-B6C7-095A-76B2-757AEC5F41E2}"/>
              </a:ext>
            </a:extLst>
          </p:cNvPr>
          <p:cNvSpPr/>
          <p:nvPr/>
        </p:nvSpPr>
        <p:spPr>
          <a:xfrm>
            <a:off x="300763" y="1609318"/>
            <a:ext cx="2455457" cy="107156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740EB62-6DA4-EE6A-67CB-FA205221945D}"/>
              </a:ext>
            </a:extLst>
          </p:cNvPr>
          <p:cNvSpPr/>
          <p:nvPr/>
        </p:nvSpPr>
        <p:spPr>
          <a:xfrm>
            <a:off x="303914" y="1650883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작업자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47825F9-0E45-6034-3CC8-17665D2D7DB4}"/>
              </a:ext>
            </a:extLst>
          </p:cNvPr>
          <p:cNvSpPr/>
          <p:nvPr/>
        </p:nvSpPr>
        <p:spPr>
          <a:xfrm>
            <a:off x="394989" y="2078523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2026-01-05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9268A104-88FF-CB91-16C8-C8AE2DA3E248}"/>
              </a:ext>
            </a:extLst>
          </p:cNvPr>
          <p:cNvSpPr/>
          <p:nvPr/>
        </p:nvSpPr>
        <p:spPr>
          <a:xfrm>
            <a:off x="394989" y="1862267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>
                <a:solidFill>
                  <a:schemeClr val="tx1"/>
                </a:solidFill>
                <a:latin typeface="+mn-ea"/>
              </a:rPr>
              <a:t>작업일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900337E3-2267-0A66-C651-9EC3CFF267FD}"/>
              </a:ext>
            </a:extLst>
          </p:cNvPr>
          <p:cNvGrpSpPr/>
          <p:nvPr/>
        </p:nvGrpSpPr>
        <p:grpSpPr>
          <a:xfrm rot="2700000">
            <a:off x="2464447" y="2109146"/>
            <a:ext cx="133674" cy="130960"/>
            <a:chOff x="6543991" y="4024834"/>
            <a:chExt cx="314961" cy="308569"/>
          </a:xfrm>
        </p:grpSpPr>
        <p:sp>
          <p:nvSpPr>
            <p:cNvPr id="103" name="타원 108">
              <a:extLst>
                <a:ext uri="{FF2B5EF4-FFF2-40B4-BE49-F238E27FC236}">
                  <a16:creationId xmlns:a16="http://schemas.microsoft.com/office/drawing/2014/main" id="{EB8D086B-1925-CFA3-C692-31BACCAF777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04" name="그래픽 103" descr="닫기">
              <a:extLst>
                <a:ext uri="{FF2B5EF4-FFF2-40B4-BE49-F238E27FC236}">
                  <a16:creationId xmlns:a16="http://schemas.microsoft.com/office/drawing/2014/main" id="{18894DA3-9621-59B3-6170-D2B8D32E0D6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33560856-EA07-CA5B-1AAB-FA4CE07B0448}"/>
              </a:ext>
            </a:extLst>
          </p:cNvPr>
          <p:cNvSpPr/>
          <p:nvPr/>
        </p:nvSpPr>
        <p:spPr>
          <a:xfrm>
            <a:off x="2308994" y="1887490"/>
            <a:ext cx="347933" cy="146020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9BF85166-A3D3-E61B-87B5-9E4AD5ABA9F8}"/>
              </a:ext>
            </a:extLst>
          </p:cNvPr>
          <p:cNvSpPr/>
          <p:nvPr/>
        </p:nvSpPr>
        <p:spPr>
          <a:xfrm>
            <a:off x="394989" y="2329311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2026-01-06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293CC054-DA38-C3E3-9F4E-9886F45F46B5}"/>
              </a:ext>
            </a:extLst>
          </p:cNvPr>
          <p:cNvGrpSpPr/>
          <p:nvPr/>
        </p:nvGrpSpPr>
        <p:grpSpPr>
          <a:xfrm rot="2700000">
            <a:off x="2464447" y="2359934"/>
            <a:ext cx="133674" cy="130960"/>
            <a:chOff x="6543991" y="4024834"/>
            <a:chExt cx="314961" cy="308569"/>
          </a:xfrm>
        </p:grpSpPr>
        <p:sp>
          <p:nvSpPr>
            <p:cNvPr id="108" name="타원 108">
              <a:extLst>
                <a:ext uri="{FF2B5EF4-FFF2-40B4-BE49-F238E27FC236}">
                  <a16:creationId xmlns:a16="http://schemas.microsoft.com/office/drawing/2014/main" id="{6BA46963-B99C-34A2-3CB1-2A1896A0EB4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09" name="그래픽 108" descr="닫기">
              <a:extLst>
                <a:ext uri="{FF2B5EF4-FFF2-40B4-BE49-F238E27FC236}">
                  <a16:creationId xmlns:a16="http://schemas.microsoft.com/office/drawing/2014/main" id="{1F5CC87A-2F04-B280-51A3-07ABC227A9C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DD80FF15-FE33-E853-4D4C-A27D32F6AB13}"/>
              </a:ext>
            </a:extLst>
          </p:cNvPr>
          <p:cNvSpPr/>
          <p:nvPr/>
        </p:nvSpPr>
        <p:spPr>
          <a:xfrm>
            <a:off x="1422809" y="2078523"/>
            <a:ext cx="983659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32AFEF42-DD5B-6F33-F479-794BC28F7D56}"/>
              </a:ext>
            </a:extLst>
          </p:cNvPr>
          <p:cNvSpPr/>
          <p:nvPr/>
        </p:nvSpPr>
        <p:spPr>
          <a:xfrm>
            <a:off x="1422809" y="2329311"/>
            <a:ext cx="983659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9BB4701D-9A39-6C21-51B8-F53CF7F2FD76}"/>
              </a:ext>
            </a:extLst>
          </p:cNvPr>
          <p:cNvSpPr/>
          <p:nvPr/>
        </p:nvSpPr>
        <p:spPr>
          <a:xfrm>
            <a:off x="300763" y="2696983"/>
            <a:ext cx="2455457" cy="107156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F9259147-F124-73D3-3F68-D17059DD8B81}"/>
              </a:ext>
            </a:extLst>
          </p:cNvPr>
          <p:cNvSpPr/>
          <p:nvPr/>
        </p:nvSpPr>
        <p:spPr>
          <a:xfrm>
            <a:off x="303914" y="2738548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공과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242EEEE0-9D05-95EA-C566-616E6A56426A}"/>
              </a:ext>
            </a:extLst>
          </p:cNvPr>
          <p:cNvSpPr/>
          <p:nvPr/>
        </p:nvSpPr>
        <p:spPr>
          <a:xfrm>
            <a:off x="394989" y="3166188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06D9DC66-A60C-31B5-FE50-1C9813223088}"/>
              </a:ext>
            </a:extLst>
          </p:cNvPr>
          <p:cNvSpPr/>
          <p:nvPr/>
        </p:nvSpPr>
        <p:spPr>
          <a:xfrm>
            <a:off x="394989" y="294993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일정</a:t>
            </a: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B9B3AEA-FB14-86FC-D29C-75C9513C9FEC}"/>
              </a:ext>
            </a:extLst>
          </p:cNvPr>
          <p:cNvGrpSpPr/>
          <p:nvPr/>
        </p:nvGrpSpPr>
        <p:grpSpPr>
          <a:xfrm rot="2700000">
            <a:off x="2464447" y="3196811"/>
            <a:ext cx="133674" cy="130960"/>
            <a:chOff x="6543991" y="4024834"/>
            <a:chExt cx="314961" cy="308569"/>
          </a:xfrm>
        </p:grpSpPr>
        <p:sp>
          <p:nvSpPr>
            <p:cNvPr id="117" name="타원 108">
              <a:extLst>
                <a:ext uri="{FF2B5EF4-FFF2-40B4-BE49-F238E27FC236}">
                  <a16:creationId xmlns:a16="http://schemas.microsoft.com/office/drawing/2014/main" id="{7485ED36-F4DA-1D4F-A68C-5420B94B0431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8" name="그래픽 117" descr="닫기">
              <a:extLst>
                <a:ext uri="{FF2B5EF4-FFF2-40B4-BE49-F238E27FC236}">
                  <a16:creationId xmlns:a16="http://schemas.microsoft.com/office/drawing/2014/main" id="{941EDD0B-8037-C607-0F8E-061B69F4DE4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408657B3-9B04-8058-FA0D-6ECE8E56C5C5}"/>
              </a:ext>
            </a:extLst>
          </p:cNvPr>
          <p:cNvSpPr/>
          <p:nvPr/>
        </p:nvSpPr>
        <p:spPr>
          <a:xfrm>
            <a:off x="2308994" y="2975155"/>
            <a:ext cx="347933" cy="146020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29630A8B-0D4F-1A12-6D97-A1C5945AB331}"/>
              </a:ext>
            </a:extLst>
          </p:cNvPr>
          <p:cNvSpPr/>
          <p:nvPr/>
        </p:nvSpPr>
        <p:spPr>
          <a:xfrm>
            <a:off x="394989" y="3416976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83D16D68-F4E2-D0BC-1485-C0DB8832FF2C}"/>
              </a:ext>
            </a:extLst>
          </p:cNvPr>
          <p:cNvGrpSpPr/>
          <p:nvPr/>
        </p:nvGrpSpPr>
        <p:grpSpPr>
          <a:xfrm rot="2700000">
            <a:off x="2464447" y="3447599"/>
            <a:ext cx="133674" cy="130960"/>
            <a:chOff x="6543991" y="4024834"/>
            <a:chExt cx="314961" cy="308569"/>
          </a:xfrm>
        </p:grpSpPr>
        <p:sp>
          <p:nvSpPr>
            <p:cNvPr id="122" name="타원 108">
              <a:extLst>
                <a:ext uri="{FF2B5EF4-FFF2-40B4-BE49-F238E27FC236}">
                  <a16:creationId xmlns:a16="http://schemas.microsoft.com/office/drawing/2014/main" id="{B46922AA-7A6A-9341-80A3-8DF02092DC6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3" name="그래픽 122" descr="닫기">
              <a:extLst>
                <a:ext uri="{FF2B5EF4-FFF2-40B4-BE49-F238E27FC236}">
                  <a16:creationId xmlns:a16="http://schemas.microsoft.com/office/drawing/2014/main" id="{6DE63A90-E552-11F8-02AB-57ACB2D1301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1A35E74-E3A5-D2CD-8950-1C2B6479F84C}"/>
              </a:ext>
            </a:extLst>
          </p:cNvPr>
          <p:cNvSpPr/>
          <p:nvPr/>
        </p:nvSpPr>
        <p:spPr>
          <a:xfrm>
            <a:off x="1422809" y="3166188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67AAE1C-BDF2-2029-9449-C0D052F95867}"/>
              </a:ext>
            </a:extLst>
          </p:cNvPr>
          <p:cNvSpPr/>
          <p:nvPr/>
        </p:nvSpPr>
        <p:spPr>
          <a:xfrm>
            <a:off x="1422809" y="3416976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9F7F02C7-BCB4-E817-5CA0-E0144B17EEDF}"/>
              </a:ext>
            </a:extLst>
          </p:cNvPr>
          <p:cNvSpPr/>
          <p:nvPr/>
        </p:nvSpPr>
        <p:spPr>
          <a:xfrm>
            <a:off x="301020" y="3784648"/>
            <a:ext cx="2455457" cy="52561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1A5B87C1-902D-80CF-8F36-9FD2B71AA993}"/>
              </a:ext>
            </a:extLst>
          </p:cNvPr>
          <p:cNvSpPr/>
          <p:nvPr/>
        </p:nvSpPr>
        <p:spPr>
          <a:xfrm>
            <a:off x="299881" y="38461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발주서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D1E43A92-8C45-D7A8-451F-F99E396F0D14}"/>
              </a:ext>
            </a:extLst>
          </p:cNvPr>
          <p:cNvSpPr/>
          <p:nvPr/>
        </p:nvSpPr>
        <p:spPr>
          <a:xfrm>
            <a:off x="331830" y="407296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08785D4D-EED3-4EAC-7D2A-8236951362C8}"/>
              </a:ext>
            </a:extLst>
          </p:cNvPr>
          <p:cNvSpPr/>
          <p:nvPr/>
        </p:nvSpPr>
        <p:spPr>
          <a:xfrm>
            <a:off x="301020" y="4948753"/>
            <a:ext cx="2455457" cy="104881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2D909299-792B-E45E-B4E4-9DB0AAEACC52}"/>
              </a:ext>
            </a:extLst>
          </p:cNvPr>
          <p:cNvSpPr/>
          <p:nvPr/>
        </p:nvSpPr>
        <p:spPr>
          <a:xfrm>
            <a:off x="299881" y="5010219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 일지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CACF3AF2-FC2B-7C3B-8C49-F7A5AC005F58}"/>
              </a:ext>
            </a:extLst>
          </p:cNvPr>
          <p:cNvSpPr/>
          <p:nvPr/>
        </p:nvSpPr>
        <p:spPr>
          <a:xfrm>
            <a:off x="302160" y="4324448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F08CA02F-EC4A-A880-219E-22557FF8E471}"/>
              </a:ext>
            </a:extLst>
          </p:cNvPr>
          <p:cNvSpPr/>
          <p:nvPr/>
        </p:nvSpPr>
        <p:spPr>
          <a:xfrm>
            <a:off x="301020" y="43859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목록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53D21E6D-1586-328F-8E79-87ABCF17E849}"/>
              </a:ext>
            </a:extLst>
          </p:cNvPr>
          <p:cNvSpPr/>
          <p:nvPr/>
        </p:nvSpPr>
        <p:spPr>
          <a:xfrm>
            <a:off x="302590" y="4612767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건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DC3D3FAD-64B0-7601-0327-5934D6490E1A}"/>
              </a:ext>
            </a:extLst>
          </p:cNvPr>
          <p:cNvSpPr/>
          <p:nvPr/>
        </p:nvSpPr>
        <p:spPr>
          <a:xfrm>
            <a:off x="1532848" y="4324448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78F0B846-2562-E239-E8AC-8040A4432D31}"/>
              </a:ext>
            </a:extLst>
          </p:cNvPr>
          <p:cNvSpPr/>
          <p:nvPr/>
        </p:nvSpPr>
        <p:spPr>
          <a:xfrm>
            <a:off x="1531708" y="43859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EF2EA94C-E03A-FCA4-3BA5-323E77D0076B}"/>
              </a:ext>
            </a:extLst>
          </p:cNvPr>
          <p:cNvSpPr/>
          <p:nvPr/>
        </p:nvSpPr>
        <p:spPr>
          <a:xfrm>
            <a:off x="1533278" y="4612767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등록하시면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공사담당자가 검토합니다</a:t>
            </a:r>
            <a:endParaRPr lang="en-US" altLang="ko-KR" sz="4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25C279D8-4217-71D4-8DFC-1A6959EEC114}"/>
              </a:ext>
            </a:extLst>
          </p:cNvPr>
          <p:cNvSpPr/>
          <p:nvPr/>
        </p:nvSpPr>
        <p:spPr>
          <a:xfrm>
            <a:off x="1416009" y="1862267"/>
            <a:ext cx="665381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작업자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BCDDB6F6-8E8E-1FAE-0EAB-CB7A65329935}"/>
              </a:ext>
            </a:extLst>
          </p:cNvPr>
          <p:cNvSpPr/>
          <p:nvPr/>
        </p:nvSpPr>
        <p:spPr>
          <a:xfrm>
            <a:off x="1422262" y="294993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</a:t>
            </a:r>
          </a:p>
        </p:txBody>
      </p: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99407873-72C5-3B44-311D-76668381D837}"/>
              </a:ext>
            </a:extLst>
          </p:cNvPr>
          <p:cNvGrpSpPr/>
          <p:nvPr/>
        </p:nvGrpSpPr>
        <p:grpSpPr>
          <a:xfrm>
            <a:off x="2365116" y="2811392"/>
            <a:ext cx="360043" cy="461169"/>
            <a:chOff x="2282098" y="1750033"/>
            <a:chExt cx="527931" cy="676212"/>
          </a:xfrm>
        </p:grpSpPr>
        <p:sp>
          <p:nvSpPr>
            <p:cNvPr id="141" name="타원 140">
              <a:extLst>
                <a:ext uri="{FF2B5EF4-FFF2-40B4-BE49-F238E27FC236}">
                  <a16:creationId xmlns:a16="http://schemas.microsoft.com/office/drawing/2014/main" id="{CE447C27-DEDF-4C29-F25F-50358129DFBF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42" name="그림 141">
              <a:extLst>
                <a:ext uri="{FF2B5EF4-FFF2-40B4-BE49-F238E27FC236}">
                  <a16:creationId xmlns:a16="http://schemas.microsoft.com/office/drawing/2014/main" id="{38E1005E-5004-9A0C-D38C-016E3473BF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E4304385-AA6F-CF64-05BD-315C9EA424E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57F3FD93-DAAC-173F-6586-B205D9BF449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BC7A3247-501D-8945-BA17-471BAA662F7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7EAF60D6-3AF5-EEAB-3917-DB533892B5EA}"/>
              </a:ext>
            </a:extLst>
          </p:cNvPr>
          <p:cNvSpPr/>
          <p:nvPr/>
        </p:nvSpPr>
        <p:spPr>
          <a:xfrm>
            <a:off x="380824" y="5419126"/>
            <a:ext cx="2261938" cy="5784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입력하세요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580C8E2-E8FD-18B0-354F-563557F5ED30}"/>
              </a:ext>
            </a:extLst>
          </p:cNvPr>
          <p:cNvSpPr/>
          <p:nvPr/>
        </p:nvSpPr>
        <p:spPr>
          <a:xfrm>
            <a:off x="376713" y="5216311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D2220255-3EFB-BB0A-523D-8760E1018581}"/>
              </a:ext>
            </a:extLst>
          </p:cNvPr>
          <p:cNvSpPr/>
          <p:nvPr/>
        </p:nvSpPr>
        <p:spPr>
          <a:xfrm>
            <a:off x="3464103" y="53471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2784EA3C-156A-7375-B9D0-6E66951C4E57}"/>
              </a:ext>
            </a:extLst>
          </p:cNvPr>
          <p:cNvSpPr/>
          <p:nvPr/>
        </p:nvSpPr>
        <p:spPr>
          <a:xfrm>
            <a:off x="3464103" y="344836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8642028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0C82A9-4567-CF9A-D303-35ED854049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2790608-D212-102A-27B8-16C0F09416B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936EF44-85DD-36A4-E888-898B2B0DCF45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공과 상세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A436CA6-E88A-8900-96C2-8BC227B9087C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ED03B044-0AA2-EDBC-20CD-5A2B654AE01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85459147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공과미완료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FA9630DF-049E-8621-FBF5-3B69B9C73C25}"/>
              </a:ext>
            </a:extLst>
          </p:cNvPr>
          <p:cNvSpPr/>
          <p:nvPr/>
        </p:nvSpPr>
        <p:spPr>
          <a:xfrm>
            <a:off x="300352" y="1538174"/>
            <a:ext cx="2455457" cy="445939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8DF78C2B-16CF-8709-D2ED-838C2F88F272}"/>
              </a:ext>
            </a:extLst>
          </p:cNvPr>
          <p:cNvSpPr/>
          <p:nvPr/>
        </p:nvSpPr>
        <p:spPr>
          <a:xfrm>
            <a:off x="394578" y="2857764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97FD780-D06F-8B63-9B26-6F83861333AD}"/>
              </a:ext>
            </a:extLst>
          </p:cNvPr>
          <p:cNvSpPr/>
          <p:nvPr/>
        </p:nvSpPr>
        <p:spPr>
          <a:xfrm>
            <a:off x="394578" y="2641508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EC3AEDB-6DF8-0635-21C9-6DD4BBCA368F}"/>
              </a:ext>
            </a:extLst>
          </p:cNvPr>
          <p:cNvSpPr/>
          <p:nvPr/>
        </p:nvSpPr>
        <p:spPr>
          <a:xfrm>
            <a:off x="394578" y="3335057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D97DF807-DEDF-CB9B-342B-1B89413C2A94}"/>
              </a:ext>
            </a:extLst>
          </p:cNvPr>
          <p:cNvSpPr/>
          <p:nvPr/>
        </p:nvSpPr>
        <p:spPr>
          <a:xfrm>
            <a:off x="394578" y="3118801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공과예정일시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B7EEF1E2-FD3C-8448-3B07-0632DAC7ACF5}"/>
              </a:ext>
            </a:extLst>
          </p:cNvPr>
          <p:cNvSpPr/>
          <p:nvPr/>
        </p:nvSpPr>
        <p:spPr>
          <a:xfrm>
            <a:off x="394578" y="3812350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8DB81D6B-CC51-1324-91D0-E0D8DE5180B7}"/>
              </a:ext>
            </a:extLst>
          </p:cNvPr>
          <p:cNvSpPr/>
          <p:nvPr/>
        </p:nvSpPr>
        <p:spPr>
          <a:xfrm>
            <a:off x="394578" y="3596094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054EB062-3EA8-53E7-FB37-0E6EC2D4689D}"/>
              </a:ext>
            </a:extLst>
          </p:cNvPr>
          <p:cNvSpPr/>
          <p:nvPr/>
        </p:nvSpPr>
        <p:spPr>
          <a:xfrm>
            <a:off x="394578" y="1901618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FFE2C7C-4151-EBAC-E697-6603CC3EE7A4}"/>
              </a:ext>
            </a:extLst>
          </p:cNvPr>
          <p:cNvSpPr/>
          <p:nvPr/>
        </p:nvSpPr>
        <p:spPr>
          <a:xfrm>
            <a:off x="394578" y="168536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공사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PM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72AEA84-32C8-6EE5-81C9-FF0A22F5F499}"/>
              </a:ext>
            </a:extLst>
          </p:cNvPr>
          <p:cNvSpPr/>
          <p:nvPr/>
        </p:nvSpPr>
        <p:spPr>
          <a:xfrm>
            <a:off x="394578" y="2378911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90F35125-8D13-3550-17D2-DA7017A0EC2A}"/>
              </a:ext>
            </a:extLst>
          </p:cNvPr>
          <p:cNvSpPr/>
          <p:nvPr/>
        </p:nvSpPr>
        <p:spPr>
          <a:xfrm>
            <a:off x="394578" y="2162655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현장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4E2943E9-218F-DFAF-C96A-68F904C5F583}"/>
              </a:ext>
            </a:extLst>
          </p:cNvPr>
          <p:cNvSpPr/>
          <p:nvPr/>
        </p:nvSpPr>
        <p:spPr>
          <a:xfrm>
            <a:off x="301773" y="751419"/>
            <a:ext cx="744955" cy="21829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이전에서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A37A8242-329B-568C-5093-C28BA7D810C2}"/>
              </a:ext>
            </a:extLst>
          </p:cNvPr>
          <p:cNvSpPr/>
          <p:nvPr/>
        </p:nvSpPr>
        <p:spPr>
          <a:xfrm>
            <a:off x="394578" y="4296546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8BC4D4B-D529-978C-4810-7D5AC3A3C2B9}"/>
              </a:ext>
            </a:extLst>
          </p:cNvPr>
          <p:cNvSpPr/>
          <p:nvPr/>
        </p:nvSpPr>
        <p:spPr>
          <a:xfrm>
            <a:off x="394578" y="4080290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작업반장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34D8B71F-FC56-2970-AA06-4C111288CB64}"/>
              </a:ext>
            </a:extLst>
          </p:cNvPr>
          <p:cNvSpPr/>
          <p:nvPr/>
        </p:nvSpPr>
        <p:spPr>
          <a:xfrm>
            <a:off x="394578" y="4773839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BF90C0DF-363C-3840-4FC5-BCF2A56B9428}"/>
              </a:ext>
            </a:extLst>
          </p:cNvPr>
          <p:cNvSpPr/>
          <p:nvPr/>
        </p:nvSpPr>
        <p:spPr>
          <a:xfrm>
            <a:off x="394578" y="4557583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시공투입일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07FF169F-83A5-5135-049C-88161909995E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L 도형 82">
            <a:extLst>
              <a:ext uri="{FF2B5EF4-FFF2-40B4-BE49-F238E27FC236}">
                <a16:creationId xmlns:a16="http://schemas.microsoft.com/office/drawing/2014/main" id="{8F169D1A-4562-B21D-18F7-BCB055FF82C3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84" name="그래픽 83" descr="집">
            <a:extLst>
              <a:ext uri="{FF2B5EF4-FFF2-40B4-BE49-F238E27FC236}">
                <a16:creationId xmlns:a16="http://schemas.microsoft.com/office/drawing/2014/main" id="{713EBD5D-A8DD-AEDE-AA43-DEFEB75BD59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8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2B08E1-0D99-73B3-DB23-A935288BDB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86" name="그룹 85">
            <a:extLst>
              <a:ext uri="{FF2B5EF4-FFF2-40B4-BE49-F238E27FC236}">
                <a16:creationId xmlns:a16="http://schemas.microsoft.com/office/drawing/2014/main" id="{706F75AE-0FD2-55E7-9752-0D59C020881E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B2577031-877F-CB1E-E130-8C145A01AB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34FDA91A-94BB-436E-2D81-1EE3AF5D66B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AE30AB34-B94E-1316-4978-79BB0F8D73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Picture 2" descr="C:\Users\t-dantay\Documents\Placeholders\user.png">
            <a:extLst>
              <a:ext uri="{FF2B5EF4-FFF2-40B4-BE49-F238E27FC236}">
                <a16:creationId xmlns:a16="http://schemas.microsoft.com/office/drawing/2014/main" id="{2A8E98B1-2A74-6A1C-B051-362F159310D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137E3E4B-ABFE-9A42-299E-E0618633C6F7}"/>
              </a:ext>
            </a:extLst>
          </p:cNvPr>
          <p:cNvSpPr/>
          <p:nvPr/>
        </p:nvSpPr>
        <p:spPr>
          <a:xfrm>
            <a:off x="394578" y="5251132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공과 예정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8CD7EE4C-E749-8AE9-3260-A7A6E7FE1F56}"/>
              </a:ext>
            </a:extLst>
          </p:cNvPr>
          <p:cNvSpPr/>
          <p:nvPr/>
        </p:nvSpPr>
        <p:spPr>
          <a:xfrm>
            <a:off x="394578" y="5034876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8FC400B-10CD-4C68-211E-4A097ED4179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6ACEDB6-1AA3-E1B8-DF08-969DE15B0F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공과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2A48A09-C4FA-9DBC-DC3F-11CB783FAF5B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8B662DD4-909F-363D-CE95-89135102A814}"/>
              </a:ext>
            </a:extLst>
          </p:cNvPr>
          <p:cNvSpPr/>
          <p:nvPr/>
        </p:nvSpPr>
        <p:spPr>
          <a:xfrm>
            <a:off x="273501" y="382566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EB1DF259-5438-E81E-E20F-297238A395E6}"/>
              </a:ext>
            </a:extLst>
          </p:cNvPr>
          <p:cNvSpPr/>
          <p:nvPr/>
        </p:nvSpPr>
        <p:spPr>
          <a:xfrm>
            <a:off x="273501" y="52823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3804132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169C0-756E-2196-8DFD-814987EA8D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480C1EA-2757-9231-2E6A-3259FBED24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시공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발주서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11A89B4-2CF2-3115-01D3-E426DC005E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발주서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BFD0667-F4A1-F5E2-57BC-C3D3DEA069D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27C99E0-077F-2BC5-3C69-0D783426C957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시공 상세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6772E16-750F-BBC8-DCB7-E204FBB9144A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_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발주서 팝업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872E78F-676C-49E5-5E19-FDE8A2D8F87F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55E4B833-D6A5-9AF9-9BBC-325D669F856A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L 도형 82">
            <a:extLst>
              <a:ext uri="{FF2B5EF4-FFF2-40B4-BE49-F238E27FC236}">
                <a16:creationId xmlns:a16="http://schemas.microsoft.com/office/drawing/2014/main" id="{C8C05A8D-F7E4-BC47-9E28-BC0B80FD91C9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84" name="그래픽 83" descr="집">
            <a:extLst>
              <a:ext uri="{FF2B5EF4-FFF2-40B4-BE49-F238E27FC236}">
                <a16:creationId xmlns:a16="http://schemas.microsoft.com/office/drawing/2014/main" id="{DAF1B6E5-A0EF-4F15-EA18-E9DC6B76120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8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42149FB-7F4F-4106-E286-F2485E8E2E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86" name="그룹 85">
            <a:extLst>
              <a:ext uri="{FF2B5EF4-FFF2-40B4-BE49-F238E27FC236}">
                <a16:creationId xmlns:a16="http://schemas.microsoft.com/office/drawing/2014/main" id="{81C022CD-D906-51F6-34A4-CD536CFCF82E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808BD24-6ED1-DEFF-4317-37CB28D30B4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2C5974A1-BD86-65CB-B55F-C47DD5AB7D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820A3895-BAC4-B755-CE12-F25D412BC0F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Picture 2" descr="C:\Users\t-dantay\Documents\Placeholders\user.png">
            <a:extLst>
              <a:ext uri="{FF2B5EF4-FFF2-40B4-BE49-F238E27FC236}">
                <a16:creationId xmlns:a16="http://schemas.microsoft.com/office/drawing/2014/main" id="{6ECC5588-AC91-3FAF-8897-F2E85BC20E83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040AF3C1-BCB6-EF18-B136-CEF447585E4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99987425"/>
              </p:ext>
            </p:extLst>
          </p:nvPr>
        </p:nvGraphicFramePr>
        <p:xfrm>
          <a:off x="7086600" y="501650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핀치 줌 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아웃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확대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A0A9C737-7284-26B4-1DF0-5787AAF7B728}"/>
              </a:ext>
            </a:extLst>
          </p:cNvPr>
          <p:cNvSpPr/>
          <p:nvPr/>
        </p:nvSpPr>
        <p:spPr>
          <a:xfrm>
            <a:off x="300763" y="1609318"/>
            <a:ext cx="2455457" cy="107156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B67BD3E-0E4F-CC05-9B11-4ECF0ACCED7E}"/>
              </a:ext>
            </a:extLst>
          </p:cNvPr>
          <p:cNvSpPr/>
          <p:nvPr/>
        </p:nvSpPr>
        <p:spPr>
          <a:xfrm>
            <a:off x="303914" y="1650883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작업자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3878C46-2B4E-3E50-2562-387308DC5E61}"/>
              </a:ext>
            </a:extLst>
          </p:cNvPr>
          <p:cNvSpPr/>
          <p:nvPr/>
        </p:nvSpPr>
        <p:spPr>
          <a:xfrm>
            <a:off x="394989" y="2078523"/>
            <a:ext cx="983659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FE32571-FE1F-4E07-BC1A-8CA71A516933}"/>
              </a:ext>
            </a:extLst>
          </p:cNvPr>
          <p:cNvSpPr/>
          <p:nvPr/>
        </p:nvSpPr>
        <p:spPr>
          <a:xfrm>
            <a:off x="394989" y="1862267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작업자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5737F0AA-0BFA-488C-2212-17CEE48032C6}"/>
              </a:ext>
            </a:extLst>
          </p:cNvPr>
          <p:cNvGrpSpPr/>
          <p:nvPr/>
        </p:nvGrpSpPr>
        <p:grpSpPr>
          <a:xfrm rot="2700000">
            <a:off x="2464447" y="2109146"/>
            <a:ext cx="133674" cy="130960"/>
            <a:chOff x="6543991" y="4024834"/>
            <a:chExt cx="314961" cy="308569"/>
          </a:xfrm>
        </p:grpSpPr>
        <p:sp>
          <p:nvSpPr>
            <p:cNvPr id="10" name="타원 108">
              <a:extLst>
                <a:ext uri="{FF2B5EF4-FFF2-40B4-BE49-F238E27FC236}">
                  <a16:creationId xmlns:a16="http://schemas.microsoft.com/office/drawing/2014/main" id="{DB3978A2-13BF-758D-A78A-80E46A43132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" name="그래픽 11" descr="닫기">
              <a:extLst>
                <a:ext uri="{FF2B5EF4-FFF2-40B4-BE49-F238E27FC236}">
                  <a16:creationId xmlns:a16="http://schemas.microsoft.com/office/drawing/2014/main" id="{68BD0C78-B744-0A88-E57F-21670A0FC5F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AC8A7B4-9AAB-785B-65C4-013D8960E8DC}"/>
              </a:ext>
            </a:extLst>
          </p:cNvPr>
          <p:cNvSpPr/>
          <p:nvPr/>
        </p:nvSpPr>
        <p:spPr>
          <a:xfrm>
            <a:off x="2308994" y="1887490"/>
            <a:ext cx="347933" cy="146020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A5BC300-E847-2FAA-8782-8FB1D6692DF6}"/>
              </a:ext>
            </a:extLst>
          </p:cNvPr>
          <p:cNvSpPr/>
          <p:nvPr/>
        </p:nvSpPr>
        <p:spPr>
          <a:xfrm>
            <a:off x="394989" y="2329311"/>
            <a:ext cx="983659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5A75F7DD-4754-C2DA-D753-67B85C6577E6}"/>
              </a:ext>
            </a:extLst>
          </p:cNvPr>
          <p:cNvGrpSpPr/>
          <p:nvPr/>
        </p:nvGrpSpPr>
        <p:grpSpPr>
          <a:xfrm rot="2700000">
            <a:off x="2464447" y="2359934"/>
            <a:ext cx="133674" cy="130960"/>
            <a:chOff x="6543991" y="4024834"/>
            <a:chExt cx="314961" cy="308569"/>
          </a:xfrm>
        </p:grpSpPr>
        <p:sp>
          <p:nvSpPr>
            <p:cNvPr id="17" name="타원 108">
              <a:extLst>
                <a:ext uri="{FF2B5EF4-FFF2-40B4-BE49-F238E27FC236}">
                  <a16:creationId xmlns:a16="http://schemas.microsoft.com/office/drawing/2014/main" id="{12317059-C194-2B84-D68C-A1AAF9C4A14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8" name="그래픽 17" descr="닫기">
              <a:extLst>
                <a:ext uri="{FF2B5EF4-FFF2-40B4-BE49-F238E27FC236}">
                  <a16:creationId xmlns:a16="http://schemas.microsoft.com/office/drawing/2014/main" id="{D63AB561-CB7B-8190-66BF-68F8E7218E6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7F7664-D4CA-D763-A495-0EF60FEA8FA8}"/>
              </a:ext>
            </a:extLst>
          </p:cNvPr>
          <p:cNvSpPr/>
          <p:nvPr/>
        </p:nvSpPr>
        <p:spPr>
          <a:xfrm>
            <a:off x="1422809" y="2078523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출근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8AF5D21-E054-CDF4-625F-01443AE75360}"/>
              </a:ext>
            </a:extLst>
          </p:cNvPr>
          <p:cNvSpPr/>
          <p:nvPr/>
        </p:nvSpPr>
        <p:spPr>
          <a:xfrm>
            <a:off x="1422809" y="2329311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출근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2476D4A7-DD56-5EDA-6C9C-AACAE4452F2F}"/>
              </a:ext>
            </a:extLst>
          </p:cNvPr>
          <p:cNvSpPr/>
          <p:nvPr/>
        </p:nvSpPr>
        <p:spPr>
          <a:xfrm>
            <a:off x="300763" y="2696983"/>
            <a:ext cx="2455457" cy="107156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48A54A4-170C-F0A5-14B6-6BFC09451139}"/>
              </a:ext>
            </a:extLst>
          </p:cNvPr>
          <p:cNvSpPr/>
          <p:nvPr/>
        </p:nvSpPr>
        <p:spPr>
          <a:xfrm>
            <a:off x="303914" y="2738548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공과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CC75E33-8611-66B2-6005-227FCE0558C7}"/>
              </a:ext>
            </a:extLst>
          </p:cNvPr>
          <p:cNvSpPr/>
          <p:nvPr/>
        </p:nvSpPr>
        <p:spPr>
          <a:xfrm>
            <a:off x="394989" y="3166188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EE2771B-FC56-F02C-7B96-0909C146E8F7}"/>
              </a:ext>
            </a:extLst>
          </p:cNvPr>
          <p:cNvSpPr/>
          <p:nvPr/>
        </p:nvSpPr>
        <p:spPr>
          <a:xfrm>
            <a:off x="394989" y="294993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공과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70A7A50-D7A8-C525-DB68-3943F899ED9E}"/>
              </a:ext>
            </a:extLst>
          </p:cNvPr>
          <p:cNvGrpSpPr/>
          <p:nvPr/>
        </p:nvGrpSpPr>
        <p:grpSpPr>
          <a:xfrm rot="2700000">
            <a:off x="2464447" y="3196811"/>
            <a:ext cx="133674" cy="130960"/>
            <a:chOff x="6543991" y="4024834"/>
            <a:chExt cx="314961" cy="308569"/>
          </a:xfrm>
        </p:grpSpPr>
        <p:sp>
          <p:nvSpPr>
            <p:cNvPr id="26" name="타원 108">
              <a:extLst>
                <a:ext uri="{FF2B5EF4-FFF2-40B4-BE49-F238E27FC236}">
                  <a16:creationId xmlns:a16="http://schemas.microsoft.com/office/drawing/2014/main" id="{DE897664-EF0B-642D-2EBB-1367F0FD66C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27" name="그래픽 26" descr="닫기">
              <a:extLst>
                <a:ext uri="{FF2B5EF4-FFF2-40B4-BE49-F238E27FC236}">
                  <a16:creationId xmlns:a16="http://schemas.microsoft.com/office/drawing/2014/main" id="{6497BD1D-17BB-071F-4590-FCBB4C148CE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9EBFE315-D83A-66A9-6B1C-E92813806D8F}"/>
              </a:ext>
            </a:extLst>
          </p:cNvPr>
          <p:cNvSpPr/>
          <p:nvPr/>
        </p:nvSpPr>
        <p:spPr>
          <a:xfrm>
            <a:off x="2308994" y="2975155"/>
            <a:ext cx="347933" cy="146020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EB3180A-AB7B-B53D-D250-326CA21E6335}"/>
              </a:ext>
            </a:extLst>
          </p:cNvPr>
          <p:cNvSpPr/>
          <p:nvPr/>
        </p:nvSpPr>
        <p:spPr>
          <a:xfrm>
            <a:off x="394989" y="3416976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공과명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86056BBF-FC99-BA43-3BCD-A2817DBAD4C9}"/>
              </a:ext>
            </a:extLst>
          </p:cNvPr>
          <p:cNvGrpSpPr/>
          <p:nvPr/>
        </p:nvGrpSpPr>
        <p:grpSpPr>
          <a:xfrm rot="2700000">
            <a:off x="2464447" y="3447599"/>
            <a:ext cx="133674" cy="130960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B1215EF6-D16B-DD86-3713-B357E6A795A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52A3A548-1E8F-7DCA-BBFA-DC2735D7B0A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9F2EE36-4AB3-4794-F44F-7064E520ED1A}"/>
              </a:ext>
            </a:extLst>
          </p:cNvPr>
          <p:cNvSpPr/>
          <p:nvPr/>
        </p:nvSpPr>
        <p:spPr>
          <a:xfrm>
            <a:off x="1422809" y="3166188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127387E-072F-6F3D-E0BD-A543369A6FC7}"/>
              </a:ext>
            </a:extLst>
          </p:cNvPr>
          <p:cNvSpPr/>
          <p:nvPr/>
        </p:nvSpPr>
        <p:spPr>
          <a:xfrm>
            <a:off x="1422809" y="3416976"/>
            <a:ext cx="983659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 12:12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133EFC5B-9E0D-4100-A79E-27E36F2603AE}"/>
              </a:ext>
            </a:extLst>
          </p:cNvPr>
          <p:cNvSpPr/>
          <p:nvPr/>
        </p:nvSpPr>
        <p:spPr>
          <a:xfrm>
            <a:off x="301020" y="3784648"/>
            <a:ext cx="2455457" cy="52561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879A179-2CC0-F8C5-68B1-F7B79B527CDF}"/>
              </a:ext>
            </a:extLst>
          </p:cNvPr>
          <p:cNvSpPr/>
          <p:nvPr/>
        </p:nvSpPr>
        <p:spPr>
          <a:xfrm>
            <a:off x="299881" y="38461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발주서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E7D7047-5562-0435-E986-68E58F8316BD}"/>
              </a:ext>
            </a:extLst>
          </p:cNvPr>
          <p:cNvSpPr/>
          <p:nvPr/>
        </p:nvSpPr>
        <p:spPr>
          <a:xfrm>
            <a:off x="331830" y="407296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123123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5E94990-245B-6F20-B89D-E48E26A12792}"/>
              </a:ext>
            </a:extLst>
          </p:cNvPr>
          <p:cNvSpPr/>
          <p:nvPr/>
        </p:nvSpPr>
        <p:spPr>
          <a:xfrm>
            <a:off x="301020" y="4948753"/>
            <a:ext cx="2455457" cy="104881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581C318-E2D3-50D8-CF33-342031E5A85B}"/>
              </a:ext>
            </a:extLst>
          </p:cNvPr>
          <p:cNvSpPr/>
          <p:nvPr/>
        </p:nvSpPr>
        <p:spPr>
          <a:xfrm>
            <a:off x="299881" y="5010219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 일지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81A1642-1DD3-370B-93F0-BFAC545DB7B3}"/>
              </a:ext>
            </a:extLst>
          </p:cNvPr>
          <p:cNvSpPr/>
          <p:nvPr/>
        </p:nvSpPr>
        <p:spPr>
          <a:xfrm>
            <a:off x="3491987" y="1282392"/>
            <a:ext cx="2455200" cy="4715782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4" name="사각형: 둥근 모서리 143">
            <a:extLst>
              <a:ext uri="{FF2B5EF4-FFF2-40B4-BE49-F238E27FC236}">
                <a16:creationId xmlns:a16="http://schemas.microsoft.com/office/drawing/2014/main" id="{EAE8F1A9-29F4-12C3-69BA-A48550347A74}"/>
              </a:ext>
            </a:extLst>
          </p:cNvPr>
          <p:cNvSpPr/>
          <p:nvPr/>
        </p:nvSpPr>
        <p:spPr>
          <a:xfrm>
            <a:off x="302160" y="4324448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798E849F-2649-2B5D-62C1-B7901AB5D4B0}"/>
              </a:ext>
            </a:extLst>
          </p:cNvPr>
          <p:cNvSpPr/>
          <p:nvPr/>
        </p:nvSpPr>
        <p:spPr>
          <a:xfrm>
            <a:off x="301020" y="43859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목록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62C403CB-6F60-3C12-81A9-F119BFD69A61}"/>
              </a:ext>
            </a:extLst>
          </p:cNvPr>
          <p:cNvSpPr/>
          <p:nvPr/>
        </p:nvSpPr>
        <p:spPr>
          <a:xfrm>
            <a:off x="302590" y="4612767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건</a:t>
            </a:r>
            <a:endParaRPr lang="en-US" altLang="ko-KR" sz="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7" name="사각형: 둥근 모서리 146">
            <a:extLst>
              <a:ext uri="{FF2B5EF4-FFF2-40B4-BE49-F238E27FC236}">
                <a16:creationId xmlns:a16="http://schemas.microsoft.com/office/drawing/2014/main" id="{DE2663CF-B64D-88FE-E652-04AE5BC58636}"/>
              </a:ext>
            </a:extLst>
          </p:cNvPr>
          <p:cNvSpPr/>
          <p:nvPr/>
        </p:nvSpPr>
        <p:spPr>
          <a:xfrm>
            <a:off x="1532848" y="4324448"/>
            <a:ext cx="1223372" cy="6035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152FDACE-7794-7378-FD5C-A905E68904BA}"/>
              </a:ext>
            </a:extLst>
          </p:cNvPr>
          <p:cNvSpPr/>
          <p:nvPr/>
        </p:nvSpPr>
        <p:spPr>
          <a:xfrm>
            <a:off x="1531708" y="4385914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AC9BE9AB-38A4-23B3-98B6-DEE50532D1D4}"/>
              </a:ext>
            </a:extLst>
          </p:cNvPr>
          <p:cNvSpPr/>
          <p:nvPr/>
        </p:nvSpPr>
        <p:spPr>
          <a:xfrm>
            <a:off x="1533278" y="4612767"/>
            <a:ext cx="119194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등록하시면 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공사담당자가 검토합니다</a:t>
            </a:r>
            <a:endParaRPr lang="en-US" altLang="ko-KR" sz="4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BD07E24F-57C5-B4F8-D52F-3FD5A37E0BA6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7F48E581-CEB9-57EC-C9FA-7D3D373ECE65}"/>
              </a:ext>
            </a:extLst>
          </p:cNvPr>
          <p:cNvGrpSpPr/>
          <p:nvPr/>
        </p:nvGrpSpPr>
        <p:grpSpPr>
          <a:xfrm>
            <a:off x="917550" y="3823640"/>
            <a:ext cx="360043" cy="461169"/>
            <a:chOff x="2282098" y="1750033"/>
            <a:chExt cx="527931" cy="676212"/>
          </a:xfrm>
        </p:grpSpPr>
        <p:sp>
          <p:nvSpPr>
            <p:cNvPr id="39" name="타원 38">
              <a:extLst>
                <a:ext uri="{FF2B5EF4-FFF2-40B4-BE49-F238E27FC236}">
                  <a16:creationId xmlns:a16="http://schemas.microsoft.com/office/drawing/2014/main" id="{3BBC32DC-59F7-F866-0479-D60F134BC903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40" name="그림 39">
              <a:extLst>
                <a:ext uri="{FF2B5EF4-FFF2-40B4-BE49-F238E27FC236}">
                  <a16:creationId xmlns:a16="http://schemas.microsoft.com/office/drawing/2014/main" id="{BF1D4896-E660-D59F-574C-25A61478C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7E056B06-5EAE-02BF-AB53-41A3BE84DB34}"/>
              </a:ext>
            </a:extLst>
          </p:cNvPr>
          <p:cNvSpPr/>
          <p:nvPr/>
        </p:nvSpPr>
        <p:spPr>
          <a:xfrm>
            <a:off x="3487738" y="1277616"/>
            <a:ext cx="2452687" cy="4715781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pic>
        <p:nvPicPr>
          <p:cNvPr id="110" name="그림 109">
            <a:extLst>
              <a:ext uri="{FF2B5EF4-FFF2-40B4-BE49-F238E27FC236}">
                <a16:creationId xmlns:a16="http://schemas.microsoft.com/office/drawing/2014/main" id="{AA2408FA-BD46-2656-476E-B94F3566024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521164" y="1909915"/>
            <a:ext cx="2393583" cy="3125414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0B4CEB06-B4F7-B5DD-CBAA-E4EA0FEA3B7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1A114DA-2DC5-7EC8-D891-FDF774AE833C}"/>
              </a:ext>
            </a:extLst>
          </p:cNvPr>
          <p:cNvSpPr/>
          <p:nvPr/>
        </p:nvSpPr>
        <p:spPr>
          <a:xfrm>
            <a:off x="380824" y="5419126"/>
            <a:ext cx="2261938" cy="5784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입력하세요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9396624-7E3B-0E95-7F1F-FBBA091C9BED}"/>
              </a:ext>
            </a:extLst>
          </p:cNvPr>
          <p:cNvSpPr/>
          <p:nvPr/>
        </p:nvSpPr>
        <p:spPr>
          <a:xfrm>
            <a:off x="376713" y="5216311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E8BEE92B-ECAB-6C77-CBBD-C87495C2651C}"/>
              </a:ext>
            </a:extLst>
          </p:cNvPr>
          <p:cNvSpPr/>
          <p:nvPr/>
        </p:nvSpPr>
        <p:spPr>
          <a:xfrm>
            <a:off x="3421187" y="206300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2526004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1D0845-CECD-9202-9547-8425B579C6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C61EF21-E134-9C7A-5B9C-D22E52E97D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3B90CBA-4F96-8E5D-CC52-7F8FDE1A32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이슈관리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DED5861-9D0A-C53F-081D-C5E2B65C6F5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63109169"/>
              </p:ext>
            </p:extLst>
          </p:nvPr>
        </p:nvGraphicFramePr>
        <p:xfrm>
          <a:off x="7086600" y="501650"/>
          <a:ext cx="2057400" cy="6267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공사담당자가 직접 이슈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작업반장이 시공 상세에서 이슈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후 삭제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철회만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1841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이슈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보고자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목록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보고자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담당자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목록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담당자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중요도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긴급일 경우 공사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PM,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대표에게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해결완료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미해결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997819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이슈보고일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이슈보고일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이슈완료일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61556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3BE11-6580-8E11-30F9-53E981D3E8A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BB3E89B-8DCE-AA7A-CB3A-4D86C664A4F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7CA658-AC68-AB2C-8D99-D214D0837B0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E720452-8C1B-96FC-9E89-9A0698AD4E6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620DE49-5304-9740-238F-A0461A591C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556AFC1-1E69-6B19-8DA8-B4D21CCC19A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520E1DB-E047-8570-A5A3-07A8947B80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A99989C-7F6C-183A-CD32-AD85FD52323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7AA2F9A-0318-E870-22DD-80A2D277F6F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FA5EB2F-11C7-BA18-C9F6-512DD878DBB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9435DD-236C-352B-1B63-8B0DF4E033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5D30CBD-31A6-B792-ADFE-55F369732F9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59650EB-1D8C-0F7E-28E8-888AC41EDC37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95FE749-ECE5-4F33-C312-6EE572291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6D8D68F-EA59-54CC-E7C9-4F90017EFD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E9ABAC-5105-861A-786A-7137A39C872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91B3287-DABC-592D-DFE6-14DA018AAE6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92BFBB1-4EDC-54F3-3BE9-16A17413D1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769646-C9C0-38BA-8581-114AC9D1B27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이슈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7F335B3-B682-E835-DA92-3032C2130D0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관리합니다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B3DF332-7A19-81F1-E537-33C83C77218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6B179424-1660-F203-B6AB-E6FF4A976FE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C49C7CD-EBBB-F834-60D8-D627659A3F9A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7923E68-B49A-8637-127C-BF2360514F2F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AD5FA53-1272-D891-958B-3AF24CCD5715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접수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C87F47A-D597-FB62-F594-F24B6E359B2B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CB8854C-68D6-4CAB-4D85-E3513F0000F8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C374CFD-E0F5-0A3E-BD3A-66FFD611BAFC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처리중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C36BB9C-2E0D-0C4F-2C4F-3F87BC29A7D3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B47E873-D75F-5EAF-F555-17B3FE53C86A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C73B5A7-76BE-8A46-7B49-27D6F82390B8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해결완료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708C4879-BC61-8FAC-3C69-B9AFA47E200C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4080A863-F8A1-1760-21E5-3DEC5EA92C0D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5F9AB10-9AD7-258F-A422-9B0AA0828B89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미해결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6A86239F-7244-3A81-21DF-0D93BD3EDD3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이슈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DFD3F7F-E009-EFF6-619E-FFEBE8B280DB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7" name="Picture 2" descr="C:\Users\t-dantay\Documents\First24\calendar1.png">
            <a:extLst>
              <a:ext uri="{FF2B5EF4-FFF2-40B4-BE49-F238E27FC236}">
                <a16:creationId xmlns:a16="http://schemas.microsoft.com/office/drawing/2014/main" id="{6CAB3127-7F33-7B19-E726-539C70091C1D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70E6D7D1-0181-3EC0-698F-8084584AE3D2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1CF374A-ED14-91F1-C441-597F76CD2334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0B155BB-78F0-977B-6062-E4BD4DAE8883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C048DC6-D1B0-3634-D882-2E60739BC4B2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EE2683D-D9A5-E359-8272-1C04A0FF3A93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FA98B7EF-C896-D96F-62A7-40632DA5DFE1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B5ED934E-60CC-9F8E-7EC2-0EFFA34AA4B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5" name="그래픽 74" descr="돋보기">
            <a:extLst>
              <a:ext uri="{FF2B5EF4-FFF2-40B4-BE49-F238E27FC236}">
                <a16:creationId xmlns:a16="http://schemas.microsoft.com/office/drawing/2014/main" id="{E65971AE-8989-92E5-2085-266832FE8788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6" name="직사각형 75">
            <a:extLst>
              <a:ext uri="{FF2B5EF4-FFF2-40B4-BE49-F238E27FC236}">
                <a16:creationId xmlns:a16="http://schemas.microsoft.com/office/drawing/2014/main" id="{2EB5E4F4-CB90-65FB-BD8B-F8F0F96D5B5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0ECB773C-FA53-241A-6572-E75B48AA9637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8" name="표 77">
            <a:extLst>
              <a:ext uri="{FF2B5EF4-FFF2-40B4-BE49-F238E27FC236}">
                <a16:creationId xmlns:a16="http://schemas.microsoft.com/office/drawing/2014/main" id="{0A82EF27-9062-8B0E-163A-6E95F2757C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9031116"/>
              </p:ext>
            </p:extLst>
          </p:nvPr>
        </p:nvGraphicFramePr>
        <p:xfrm>
          <a:off x="1308713" y="3186041"/>
          <a:ext cx="5435998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47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497182503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07331294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1897866701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1820264191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1700254832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972391197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이슈보고일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이슈해결일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중요도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자재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긴급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접수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도면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처리중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긴급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해결완료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안전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미해결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긴급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철회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자재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처리중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도면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긴급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해결완료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6F87F28-F633-AB3C-0F3A-8A8937DBDA45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철회</a:t>
            </a:r>
          </a:p>
        </p:txBody>
      </p:sp>
      <p:pic>
        <p:nvPicPr>
          <p:cNvPr id="83" name="그래픽 82" descr="연필">
            <a:extLst>
              <a:ext uri="{FF2B5EF4-FFF2-40B4-BE49-F238E27FC236}">
                <a16:creationId xmlns:a16="http://schemas.microsoft.com/office/drawing/2014/main" id="{698C8D42-1881-C2F0-DD26-0CF297C2B1AB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95156" y="3562243"/>
            <a:ext cx="98363" cy="98363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6AD2B3B-F36C-D5DF-35E3-80E1D2123604}"/>
              </a:ext>
            </a:extLst>
          </p:cNvPr>
          <p:cNvSpPr/>
          <p:nvPr/>
        </p:nvSpPr>
        <p:spPr>
          <a:xfrm>
            <a:off x="5910531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4FF13822-FC4B-F061-1506-EE79FB45A945}"/>
              </a:ext>
            </a:extLst>
          </p:cNvPr>
          <p:cNvSpPr/>
          <p:nvPr/>
        </p:nvSpPr>
        <p:spPr>
          <a:xfrm>
            <a:off x="6340475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BA081B8-658E-AD6A-6E0E-5BBBEFEAAA82}"/>
              </a:ext>
            </a:extLst>
          </p:cNvPr>
          <p:cNvSpPr/>
          <p:nvPr/>
        </p:nvSpPr>
        <p:spPr>
          <a:xfrm>
            <a:off x="5480587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F18D48-4AEB-224E-EF07-F86BA1B18811}"/>
              </a:ext>
            </a:extLst>
          </p:cNvPr>
          <p:cNvSpPr/>
          <p:nvPr/>
        </p:nvSpPr>
        <p:spPr>
          <a:xfrm>
            <a:off x="5050643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12D270D5-891A-D2CB-5006-AB47D3B7F6A9}"/>
              </a:ext>
            </a:extLst>
          </p:cNvPr>
          <p:cNvSpPr/>
          <p:nvPr/>
        </p:nvSpPr>
        <p:spPr>
          <a:xfrm>
            <a:off x="4620700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72B6AAF-2BCC-5C79-3310-4D8731E575F1}"/>
              </a:ext>
            </a:extLst>
          </p:cNvPr>
          <p:cNvSpPr/>
          <p:nvPr/>
        </p:nvSpPr>
        <p:spPr>
          <a:xfrm>
            <a:off x="4190756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7801B77-347C-2AE2-E3EB-2D9A4E37ABC2}"/>
              </a:ext>
            </a:extLst>
          </p:cNvPr>
          <p:cNvSpPr/>
          <p:nvPr/>
        </p:nvSpPr>
        <p:spPr>
          <a:xfrm>
            <a:off x="6684017" y="16382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DC090D7-8D75-6B7A-72F9-3B938FA93703}"/>
              </a:ext>
            </a:extLst>
          </p:cNvPr>
          <p:cNvSpPr/>
          <p:nvPr/>
        </p:nvSpPr>
        <p:spPr>
          <a:xfrm>
            <a:off x="3765316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1BBA365B-0701-87E4-A763-BF8FCFCC3DD0}"/>
              </a:ext>
            </a:extLst>
          </p:cNvPr>
          <p:cNvSpPr/>
          <p:nvPr/>
        </p:nvSpPr>
        <p:spPr>
          <a:xfrm>
            <a:off x="3335372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3B86D81-5902-E0E2-7D20-374F48EA2971}"/>
              </a:ext>
            </a:extLst>
          </p:cNvPr>
          <p:cNvSpPr/>
          <p:nvPr/>
        </p:nvSpPr>
        <p:spPr>
          <a:xfrm>
            <a:off x="3357433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413C222A-0969-CF5D-D25D-53B756017687}"/>
              </a:ext>
            </a:extLst>
          </p:cNvPr>
          <p:cNvSpPr/>
          <p:nvPr/>
        </p:nvSpPr>
        <p:spPr>
          <a:xfrm>
            <a:off x="3797136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A09C8CF-C5CD-BEE4-387C-EFB02C81C4DC}"/>
              </a:ext>
            </a:extLst>
          </p:cNvPr>
          <p:cNvSpPr/>
          <p:nvPr/>
        </p:nvSpPr>
        <p:spPr>
          <a:xfrm>
            <a:off x="4216237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40C45DFB-13CF-CB40-3323-6D54501F51BC}"/>
              </a:ext>
            </a:extLst>
          </p:cNvPr>
          <p:cNvSpPr/>
          <p:nvPr/>
        </p:nvSpPr>
        <p:spPr>
          <a:xfrm>
            <a:off x="4654747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391B4A6-8D07-7060-A1F7-0B8AF672DACD}"/>
              </a:ext>
            </a:extLst>
          </p:cNvPr>
          <p:cNvSpPr/>
          <p:nvPr/>
        </p:nvSpPr>
        <p:spPr>
          <a:xfrm>
            <a:off x="505897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29C1E360-BE92-24F6-E923-659BA85DD936}"/>
              </a:ext>
            </a:extLst>
          </p:cNvPr>
          <p:cNvSpPr/>
          <p:nvPr/>
        </p:nvSpPr>
        <p:spPr>
          <a:xfrm>
            <a:off x="5513136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D64B126D-1430-700A-F2FA-3877D90FC943}"/>
              </a:ext>
            </a:extLst>
          </p:cNvPr>
          <p:cNvSpPr/>
          <p:nvPr/>
        </p:nvSpPr>
        <p:spPr>
          <a:xfrm>
            <a:off x="595283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6E8CADF2-2386-66FF-B421-5688E9DFE881}"/>
              </a:ext>
            </a:extLst>
          </p:cNvPr>
          <p:cNvSpPr/>
          <p:nvPr/>
        </p:nvSpPr>
        <p:spPr>
          <a:xfrm>
            <a:off x="6371940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6019681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40FCC6-E14D-C4AF-8C7B-5DE4E15A9E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E5D7D78-1AC1-44F7-D652-3AB9E9CE0A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FF9ED90-2EB6-72AA-2313-50F379ADC94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599BE94-8240-4552-3633-77D376FD678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98991954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해결완료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미해결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 지정 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처리중으로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전환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AA867F-44CA-36AF-FE8B-1CA0BAB173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09CCA68-1A14-D480-A94F-6F8A70A8175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041FB46-7FC9-BBB3-1A60-BE0D25A3C5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C3031B-966D-9AE2-548C-ADD40E0B4D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8F0B91A-8CB0-66FC-E704-68C8FCB5D4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CC46EC-B21C-48B2-93A7-6DB5B3A3D9D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776AB81-C932-2C89-D97B-4B01B5BEB0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0D2172-8758-8A03-6803-A1B3AA2E37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D8676F9-72AE-F0B1-C729-9C71A505B8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932D549-03F0-0F6B-7EE4-C922B48693A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8FFCA2-3465-EF1D-0753-FAF97439F2B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D0C6BA-3A04-F4DC-051F-80E2C522CB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C49EFBB-D038-2E33-3A3A-D3F083FE8AD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9F0E656-DB7C-457C-D265-48D2F6F1D1F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26E4ADE-2B3F-3F03-527A-8987700ACA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8DF0901-CCD0-8234-B222-4EAA11C9AFA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655CB9-2966-2B9C-3512-C7433B8C9A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E110E2-54BB-44FD-07F7-DB580D49825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6B25869-9370-52CB-9E1A-09FF2F73661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DD9B9ED8-A764-71F7-D717-E4E33D88A34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EB3455F5-646B-F18B-80DA-733AA01CF6C2}"/>
              </a:ext>
            </a:extLst>
          </p:cNvPr>
          <p:cNvSpPr/>
          <p:nvPr/>
        </p:nvSpPr>
        <p:spPr>
          <a:xfrm>
            <a:off x="1311467" y="1901208"/>
            <a:ext cx="5433246" cy="4045870"/>
          </a:xfrm>
          <a:prstGeom prst="roundRect">
            <a:avLst>
              <a:gd name="adj" fmla="val 28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F412A45-42CE-24EE-F824-CFB42C31896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이슈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3361E05-343F-B36E-0AE3-DA05B49EBDCA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6E900B1-C009-9A01-745C-554A745D5AEB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현장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AC02C2C-E9FF-BAE6-AF07-888FEE75795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BE05C428-8570-B1C4-84EF-F2F944243918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B1DCC13-A443-A258-F56D-962C0ACE9EE0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5D176D7F-C6FE-0512-7AF1-955B0551CC53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시공번호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13CEDD59-38ED-0379-CE12-583EC1959BD6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3D98C1E-0E7F-B544-A6E2-E081321BDFA1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이슈번호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4ACAC1D-EB34-B107-9829-1F005C1E167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AC14747-D19E-AC09-A67E-7869AD1EEE9D}"/>
              </a:ext>
            </a:extLst>
          </p:cNvPr>
          <p:cNvSpPr/>
          <p:nvPr/>
        </p:nvSpPr>
        <p:spPr>
          <a:xfrm>
            <a:off x="4055518" y="371091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F02BA85D-A213-F5E6-762F-F524AED09B39}"/>
              </a:ext>
            </a:extLst>
          </p:cNvPr>
          <p:cNvSpPr/>
          <p:nvPr/>
        </p:nvSpPr>
        <p:spPr>
          <a:xfrm>
            <a:off x="4055518" y="34705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공사담당자</a:t>
            </a: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D260BB65-574F-CDA9-6CA4-CC98CCD88927}"/>
              </a:ext>
            </a:extLst>
          </p:cNvPr>
          <p:cNvSpPr/>
          <p:nvPr/>
        </p:nvSpPr>
        <p:spPr>
          <a:xfrm>
            <a:off x="1498340" y="371091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1BEBB899-9707-B466-A302-5FD2A294D8BD}"/>
              </a:ext>
            </a:extLst>
          </p:cNvPr>
          <p:cNvSpPr/>
          <p:nvPr/>
        </p:nvSpPr>
        <p:spPr>
          <a:xfrm>
            <a:off x="1498340" y="34705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PM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3F7489B-FD67-BCCD-7A3C-57F5992937F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이슈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446A465-CF1D-3121-1A23-70EF55BF29E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등록하고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902127D-4587-EE41-B91B-606EB57C561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철회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CB98FE-D373-9BAD-90AF-AF0E992E415A}"/>
              </a:ext>
            </a:extLst>
          </p:cNvPr>
          <p:cNvSpPr/>
          <p:nvPr/>
        </p:nvSpPr>
        <p:spPr>
          <a:xfrm>
            <a:off x="4055020" y="43010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0F1BDC2-D866-02A7-97F9-A50CCF0BB615}"/>
              </a:ext>
            </a:extLst>
          </p:cNvPr>
          <p:cNvSpPr/>
          <p:nvPr/>
        </p:nvSpPr>
        <p:spPr>
          <a:xfrm>
            <a:off x="4055020" y="40606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96B3127-D21D-0153-B096-B152B1BB072A}"/>
              </a:ext>
            </a:extLst>
          </p:cNvPr>
          <p:cNvSpPr/>
          <p:nvPr/>
        </p:nvSpPr>
        <p:spPr>
          <a:xfrm>
            <a:off x="1498340" y="430102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C29085E-067A-73BA-CF3E-369738E2C73C}"/>
              </a:ext>
            </a:extLst>
          </p:cNvPr>
          <p:cNvSpPr/>
          <p:nvPr/>
        </p:nvSpPr>
        <p:spPr>
          <a:xfrm>
            <a:off x="1498340" y="40606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보고자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B819C2B-66F8-6A22-40E3-D8DE2273AB53}"/>
              </a:ext>
            </a:extLst>
          </p:cNvPr>
          <p:cNvSpPr/>
          <p:nvPr/>
        </p:nvSpPr>
        <p:spPr>
          <a:xfrm>
            <a:off x="1498340" y="548665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처리중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A334D47-CBD8-D4C2-08B4-4597C5010B8A}"/>
              </a:ext>
            </a:extLst>
          </p:cNvPr>
          <p:cNvSpPr/>
          <p:nvPr/>
        </p:nvSpPr>
        <p:spPr>
          <a:xfrm>
            <a:off x="1498340" y="524629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31282DD-CC1B-8DDA-988E-A3E8EE524B47}"/>
              </a:ext>
            </a:extLst>
          </p:cNvPr>
          <p:cNvSpPr/>
          <p:nvPr/>
        </p:nvSpPr>
        <p:spPr>
          <a:xfrm>
            <a:off x="4055020" y="489654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38B793E-6A25-B539-ECFD-CDB1EBDA22CE}"/>
              </a:ext>
            </a:extLst>
          </p:cNvPr>
          <p:cNvSpPr/>
          <p:nvPr/>
        </p:nvSpPr>
        <p:spPr>
          <a:xfrm>
            <a:off x="4055020" y="465618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이슈해결일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194EE79-E874-21C2-BA96-16DFD9BB139F}"/>
              </a:ext>
            </a:extLst>
          </p:cNvPr>
          <p:cNvSpPr/>
          <p:nvPr/>
        </p:nvSpPr>
        <p:spPr>
          <a:xfrm>
            <a:off x="1498340" y="489654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2025-12-15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8B9C868-81BF-6D30-6727-AA54301BB5CC}"/>
              </a:ext>
            </a:extLst>
          </p:cNvPr>
          <p:cNvSpPr/>
          <p:nvPr/>
        </p:nvSpPr>
        <p:spPr>
          <a:xfrm>
            <a:off x="1498340" y="465618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이슈보고일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0E02FF6-8185-6C69-24A4-5C72E570BEFD}"/>
              </a:ext>
            </a:extLst>
          </p:cNvPr>
          <p:cNvSpPr/>
          <p:nvPr/>
        </p:nvSpPr>
        <p:spPr>
          <a:xfrm>
            <a:off x="1311467" y="6093605"/>
            <a:ext cx="5433246" cy="685019"/>
          </a:xfrm>
          <a:prstGeom prst="roundRect">
            <a:avLst>
              <a:gd name="adj" fmla="val 1525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68E3C6C-B4B1-3D59-56D2-DE7E30210219}"/>
              </a:ext>
            </a:extLst>
          </p:cNvPr>
          <p:cNvSpPr/>
          <p:nvPr/>
        </p:nvSpPr>
        <p:spPr>
          <a:xfrm>
            <a:off x="1397112" y="619104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이슈 보고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C93961E1-96E7-AAA5-07F5-BD139236DB6C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EBD654B-D442-59CD-A90E-081FF3536B76}"/>
              </a:ext>
            </a:extLst>
          </p:cNvPr>
          <p:cNvSpPr/>
          <p:nvPr/>
        </p:nvSpPr>
        <p:spPr>
          <a:xfrm>
            <a:off x="1381973" y="55276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5271487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D8B3DC-1BEE-088E-5566-EFD6135D4E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ED7403D-EF85-F261-6476-0CD34CE0DBE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22046133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중요도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긴급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긴급일 경우 공사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PM,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대표에게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9173CB-036D-D3BA-BA4B-45D2AFA2F8A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8537CC6-50BF-73DA-B257-B3EE845BE63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2FEB631-B5DD-CCD1-3B8F-7E0E0B7B47E6}"/>
              </a:ext>
            </a:extLst>
          </p:cNvPr>
          <p:cNvSpPr/>
          <p:nvPr/>
        </p:nvSpPr>
        <p:spPr>
          <a:xfrm>
            <a:off x="87018" y="685799"/>
            <a:ext cx="1063145" cy="605790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9FED69-08CF-EAC5-67D4-67B0F81FB5F0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D4E9927-C4C0-43B9-0B76-F8C5EE4DEB9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C3ED0EB4-5A7F-0568-6120-7C665CB8B8A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86EE2893-0198-8E0A-B39E-6EEA8808126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194C82-47F7-DD78-5F38-DDA510125DF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F21F73C-053E-FE8C-5174-CA9EBE84956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08F59E9-45A1-68CA-9C17-9067C04F723C}"/>
              </a:ext>
            </a:extLst>
          </p:cNvPr>
          <p:cNvSpPr/>
          <p:nvPr/>
        </p:nvSpPr>
        <p:spPr>
          <a:xfrm>
            <a:off x="1311467" y="831877"/>
            <a:ext cx="5433246" cy="3980347"/>
          </a:xfrm>
          <a:prstGeom prst="roundRect">
            <a:avLst>
              <a:gd name="adj" fmla="val 28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21236FE-097C-BB66-2CB3-503D674F409E}"/>
              </a:ext>
            </a:extLst>
          </p:cNvPr>
          <p:cNvSpPr/>
          <p:nvPr/>
        </p:nvSpPr>
        <p:spPr>
          <a:xfrm>
            <a:off x="1397112" y="92931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이슈 보고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C2CF216-B3AE-A57B-46A4-0629DB72F950}"/>
              </a:ext>
            </a:extLst>
          </p:cNvPr>
          <p:cNvSpPr/>
          <p:nvPr/>
        </p:nvSpPr>
        <p:spPr>
          <a:xfrm>
            <a:off x="1498340" y="146124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자재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8CFD06F-04CE-D78A-401C-163D4AB4F076}"/>
              </a:ext>
            </a:extLst>
          </p:cNvPr>
          <p:cNvSpPr/>
          <p:nvPr/>
        </p:nvSpPr>
        <p:spPr>
          <a:xfrm>
            <a:off x="1498340" y="122088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19D6D90-1217-5EA3-D669-A91A719475E5}"/>
              </a:ext>
            </a:extLst>
          </p:cNvPr>
          <p:cNvSpPr/>
          <p:nvPr/>
        </p:nvSpPr>
        <p:spPr>
          <a:xfrm>
            <a:off x="1498339" y="2050137"/>
            <a:ext cx="506849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5D5EA1D-ADA9-28C0-9106-6948ADA76777}"/>
              </a:ext>
            </a:extLst>
          </p:cNvPr>
          <p:cNvSpPr/>
          <p:nvPr/>
        </p:nvSpPr>
        <p:spPr>
          <a:xfrm>
            <a:off x="1498340" y="18097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6ACE1BD-499E-AC81-41A0-F666A6C968BD}"/>
              </a:ext>
            </a:extLst>
          </p:cNvPr>
          <p:cNvSpPr/>
          <p:nvPr/>
        </p:nvSpPr>
        <p:spPr>
          <a:xfrm>
            <a:off x="4052737" y="14573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긴급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F9777C8-6988-D9A1-9ADB-9BE37CEAA127}"/>
              </a:ext>
            </a:extLst>
          </p:cNvPr>
          <p:cNvSpPr/>
          <p:nvPr/>
        </p:nvSpPr>
        <p:spPr>
          <a:xfrm>
            <a:off x="4052737" y="12170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중요도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91BA4F5-5B92-17E0-5E1A-C7E5989B3068}"/>
              </a:ext>
            </a:extLst>
          </p:cNvPr>
          <p:cNvSpPr/>
          <p:nvPr/>
        </p:nvSpPr>
        <p:spPr>
          <a:xfrm>
            <a:off x="1497344" y="2641054"/>
            <a:ext cx="5071777" cy="5375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B2CFF83-451E-CC58-2B2A-7852FE3023C1}"/>
              </a:ext>
            </a:extLst>
          </p:cNvPr>
          <p:cNvSpPr/>
          <p:nvPr/>
        </p:nvSpPr>
        <p:spPr>
          <a:xfrm>
            <a:off x="1497345" y="240069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1956FF8-8E54-9EE8-2A44-6CFD407BDCC0}"/>
              </a:ext>
            </a:extLst>
          </p:cNvPr>
          <p:cNvSpPr/>
          <p:nvPr/>
        </p:nvSpPr>
        <p:spPr>
          <a:xfrm>
            <a:off x="6112252" y="2969231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2D52871F-F314-70C7-DCAD-8B7021C9AAAD}"/>
              </a:ext>
            </a:extLst>
          </p:cNvPr>
          <p:cNvSpPr/>
          <p:nvPr/>
        </p:nvSpPr>
        <p:spPr>
          <a:xfrm>
            <a:off x="1495062" y="3454539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81BEAEB-3FFE-DBF1-1F81-F72885EEFCFC}"/>
              </a:ext>
            </a:extLst>
          </p:cNvPr>
          <p:cNvSpPr/>
          <p:nvPr/>
        </p:nvSpPr>
        <p:spPr>
          <a:xfrm>
            <a:off x="1482410" y="3233472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C11D595C-32BA-2553-54A1-CFB247916A2F}"/>
              </a:ext>
            </a:extLst>
          </p:cNvPr>
          <p:cNvSpPr/>
          <p:nvPr/>
        </p:nvSpPr>
        <p:spPr>
          <a:xfrm>
            <a:off x="1378039" y="14975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BCE4759-94E3-AEA3-2931-E50EBD9B38AF}"/>
              </a:ext>
            </a:extLst>
          </p:cNvPr>
          <p:cNvSpPr/>
          <p:nvPr/>
        </p:nvSpPr>
        <p:spPr>
          <a:xfrm>
            <a:off x="3969658" y="14975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7843803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981D56-8C24-4620-DC63-56646C23C7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C9877E1-C086-857D-CC81-FA2A9C28288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F27A5F3-DC2A-E900-3CAD-B547B899C09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BDD4239-7244-F01D-3440-8BC9D52641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D4A852BA-EA78-D071-8ABE-2E6225A6A0C8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C783733-4744-F22B-146E-EF1DD127C980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이슈관리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50FB102-9399-C63F-D229-E20B05E9B8CE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이슈 상세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A976F54-9390-91EE-C455-40279674504F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7005923-2396-3083-4AB7-960D37397882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926C52B-4F77-00A4-45BF-DBEB1EFD34AD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377D30F-3026-7B48-C348-3F8F16806D78}"/>
              </a:ext>
            </a:extLst>
          </p:cNvPr>
          <p:cNvSpPr/>
          <p:nvPr/>
        </p:nvSpPr>
        <p:spPr>
          <a:xfrm>
            <a:off x="299880" y="1612442"/>
            <a:ext cx="2455457" cy="438573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0" name="L 도형 59">
            <a:extLst>
              <a:ext uri="{FF2B5EF4-FFF2-40B4-BE49-F238E27FC236}">
                <a16:creationId xmlns:a16="http://schemas.microsoft.com/office/drawing/2014/main" id="{55F0424A-3D7A-453C-85B1-43533B6C174C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72" name="그래픽 71" descr="집">
            <a:extLst>
              <a:ext uri="{FF2B5EF4-FFF2-40B4-BE49-F238E27FC236}">
                <a16:creationId xmlns:a16="http://schemas.microsoft.com/office/drawing/2014/main" id="{09A9D0A4-22BD-7ED9-5EA9-46EC69803C5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73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BA393F1-14FD-1AF2-9013-1F5D081657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74" name="그룹 73">
            <a:extLst>
              <a:ext uri="{FF2B5EF4-FFF2-40B4-BE49-F238E27FC236}">
                <a16:creationId xmlns:a16="http://schemas.microsoft.com/office/drawing/2014/main" id="{9A349EC8-09E8-B2B5-7F56-E16B083346FC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5F696070-7BEE-29B1-3B56-594EA894357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ADCC19A5-923D-50B6-221F-BDCF04D53D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D4B7196E-BD75-9D0F-46AB-4ECD7E86D7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8" name="Picture 2" descr="C:\Users\t-dantay\Documents\Placeholders\user.png">
            <a:extLst>
              <a:ext uri="{FF2B5EF4-FFF2-40B4-BE49-F238E27FC236}">
                <a16:creationId xmlns:a16="http://schemas.microsoft.com/office/drawing/2014/main" id="{2E0CBA9F-A27A-C2BC-8AE7-1FE5B4C9851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045A376E-E77D-675A-D63F-B10F43DD450B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L 도형 82">
            <a:extLst>
              <a:ext uri="{FF2B5EF4-FFF2-40B4-BE49-F238E27FC236}">
                <a16:creationId xmlns:a16="http://schemas.microsoft.com/office/drawing/2014/main" id="{A9F17442-7505-3DB6-4981-C36827C63599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84" name="그래픽 83" descr="집">
            <a:extLst>
              <a:ext uri="{FF2B5EF4-FFF2-40B4-BE49-F238E27FC236}">
                <a16:creationId xmlns:a16="http://schemas.microsoft.com/office/drawing/2014/main" id="{D1234207-A371-725F-6BB5-E0F26A2CCFA9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8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82D91CA-98E6-2F0E-986A-8DBCF364FE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86" name="그룹 85">
            <a:extLst>
              <a:ext uri="{FF2B5EF4-FFF2-40B4-BE49-F238E27FC236}">
                <a16:creationId xmlns:a16="http://schemas.microsoft.com/office/drawing/2014/main" id="{69E92D0E-58A2-8F87-74BE-BD81041A9CD5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8EFF4319-C55D-B6FB-335E-7F65E2A5F4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F4BB15E4-EEBD-4D66-3A64-D0F730D9411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CB616075-230E-3992-5E7F-D692049DF5E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0" name="Picture 2" descr="C:\Users\t-dantay\Documents\Placeholders\user.png">
            <a:extLst>
              <a:ext uri="{FF2B5EF4-FFF2-40B4-BE49-F238E27FC236}">
                <a16:creationId xmlns:a16="http://schemas.microsoft.com/office/drawing/2014/main" id="{2A48A2DB-A2B3-B1CA-51EC-DE27E1CB7157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9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직사각형 8">
            <a:extLst>
              <a:ext uri="{FF2B5EF4-FFF2-40B4-BE49-F238E27FC236}">
                <a16:creationId xmlns:a16="http://schemas.microsoft.com/office/drawing/2014/main" id="{BBC48D93-5A2A-1E43-6BC3-FD942E8A3FA2}"/>
              </a:ext>
            </a:extLst>
          </p:cNvPr>
          <p:cNvSpPr/>
          <p:nvPr/>
        </p:nvSpPr>
        <p:spPr>
          <a:xfrm>
            <a:off x="298742" y="1704076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이슈관리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CB6AC63-769D-B1F2-FA48-9A44B0B64154}"/>
              </a:ext>
            </a:extLst>
          </p:cNvPr>
          <p:cNvSpPr/>
          <p:nvPr/>
        </p:nvSpPr>
        <p:spPr>
          <a:xfrm>
            <a:off x="302733" y="1913185"/>
            <a:ext cx="1726634" cy="19551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관리합니다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45F336B3-6C89-4A72-04CD-810046602FE6}"/>
              </a:ext>
            </a:extLst>
          </p:cNvPr>
          <p:cNvSpPr/>
          <p:nvPr/>
        </p:nvSpPr>
        <p:spPr>
          <a:xfrm>
            <a:off x="360948" y="2940936"/>
            <a:ext cx="112389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1CD8FD5-97B2-BC02-D1DD-59E86B693064}"/>
              </a:ext>
            </a:extLst>
          </p:cNvPr>
          <p:cNvSpPr/>
          <p:nvPr/>
        </p:nvSpPr>
        <p:spPr>
          <a:xfrm>
            <a:off x="439329" y="3198824"/>
            <a:ext cx="8281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200" b="1" dirty="0">
                <a:solidFill>
                  <a:schemeClr val="tx1"/>
                </a:solidFill>
                <a:latin typeface="+mn-ea"/>
              </a:rPr>
              <a:t>55</a:t>
            </a:r>
            <a:endParaRPr lang="ko-KR" altLang="en-US" sz="12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D092DC6-045F-DD15-B4BC-8F5B3F84E6BD}"/>
              </a:ext>
            </a:extLst>
          </p:cNvPr>
          <p:cNvSpPr/>
          <p:nvPr/>
        </p:nvSpPr>
        <p:spPr>
          <a:xfrm>
            <a:off x="433928" y="301365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접수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454A7BF-89C2-B0A6-9E57-9B8A398BE722}"/>
              </a:ext>
            </a:extLst>
          </p:cNvPr>
          <p:cNvSpPr/>
          <p:nvPr/>
        </p:nvSpPr>
        <p:spPr>
          <a:xfrm>
            <a:off x="1556634" y="2940936"/>
            <a:ext cx="112389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94AD201-9D1D-E08F-2ACB-B63A42238F72}"/>
              </a:ext>
            </a:extLst>
          </p:cNvPr>
          <p:cNvSpPr/>
          <p:nvPr/>
        </p:nvSpPr>
        <p:spPr>
          <a:xfrm>
            <a:off x="1635015" y="3198824"/>
            <a:ext cx="8281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2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2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5C088B9-861A-167F-153C-A0B7D44847FB}"/>
              </a:ext>
            </a:extLst>
          </p:cNvPr>
          <p:cNvSpPr/>
          <p:nvPr/>
        </p:nvSpPr>
        <p:spPr>
          <a:xfrm>
            <a:off x="1629614" y="3013654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처리중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E41B1192-44F5-13A4-A628-EC74B289F6C9}"/>
              </a:ext>
            </a:extLst>
          </p:cNvPr>
          <p:cNvSpPr/>
          <p:nvPr/>
        </p:nvSpPr>
        <p:spPr>
          <a:xfrm>
            <a:off x="360948" y="3574243"/>
            <a:ext cx="112389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8014A82-3827-6DFE-1F00-EE82AD4E3508}"/>
              </a:ext>
            </a:extLst>
          </p:cNvPr>
          <p:cNvSpPr/>
          <p:nvPr/>
        </p:nvSpPr>
        <p:spPr>
          <a:xfrm>
            <a:off x="439329" y="3832131"/>
            <a:ext cx="8281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2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12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4BF0C09-4CEE-E92E-E5AA-B13FBCBFA961}"/>
              </a:ext>
            </a:extLst>
          </p:cNvPr>
          <p:cNvSpPr/>
          <p:nvPr/>
        </p:nvSpPr>
        <p:spPr>
          <a:xfrm>
            <a:off x="433928" y="364696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해결완료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FDE8EA36-05AD-1B31-99AE-472C498A4AF1}"/>
              </a:ext>
            </a:extLst>
          </p:cNvPr>
          <p:cNvSpPr/>
          <p:nvPr/>
        </p:nvSpPr>
        <p:spPr>
          <a:xfrm>
            <a:off x="1556634" y="3574243"/>
            <a:ext cx="112389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D81D2EE-063B-9BFB-6302-0DE4A6E98290}"/>
              </a:ext>
            </a:extLst>
          </p:cNvPr>
          <p:cNvSpPr/>
          <p:nvPr/>
        </p:nvSpPr>
        <p:spPr>
          <a:xfrm>
            <a:off x="1635015" y="3832131"/>
            <a:ext cx="8281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2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12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9ACBA44-BA0C-CF6C-E7F3-72722DF16EF2}"/>
              </a:ext>
            </a:extLst>
          </p:cNvPr>
          <p:cNvSpPr/>
          <p:nvPr/>
        </p:nvSpPr>
        <p:spPr>
          <a:xfrm>
            <a:off x="1629614" y="364696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미해결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302922A-C1CD-2243-A62B-0C5C0F63CE93}"/>
              </a:ext>
            </a:extLst>
          </p:cNvPr>
          <p:cNvSpPr/>
          <p:nvPr/>
        </p:nvSpPr>
        <p:spPr>
          <a:xfrm>
            <a:off x="360948" y="2177515"/>
            <a:ext cx="2319579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9" name="Picture 2" descr="C:\Users\t-dantay\Documents\First24\calendar1.png">
            <a:extLst>
              <a:ext uri="{FF2B5EF4-FFF2-40B4-BE49-F238E27FC236}">
                <a16:creationId xmlns:a16="http://schemas.microsoft.com/office/drawing/2014/main" id="{943354B5-582E-D88B-E08D-519312009CC3}"/>
              </a:ext>
            </a:extLst>
          </p:cNvPr>
          <p:cNvPicPr>
            <a:picLocks noChangeAspect="1" noChangeArrowheads="1"/>
          </p:cNvPicPr>
          <p:nvPr>
            <p:custDataLst>
              <p:custData r:id="rId3"/>
            </p:custDataLst>
          </p:nvPr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92398" y="2209265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" name="그룹 29">
            <a:extLst>
              <a:ext uri="{FF2B5EF4-FFF2-40B4-BE49-F238E27FC236}">
                <a16:creationId xmlns:a16="http://schemas.microsoft.com/office/drawing/2014/main" id="{D6480F36-CE91-2DE1-593A-D7CD3C6069C3}"/>
              </a:ext>
            </a:extLst>
          </p:cNvPr>
          <p:cNvGrpSpPr/>
          <p:nvPr/>
        </p:nvGrpSpPr>
        <p:grpSpPr>
          <a:xfrm>
            <a:off x="360948" y="2438999"/>
            <a:ext cx="2319579" cy="181708"/>
            <a:chOff x="3154091" y="5135052"/>
            <a:chExt cx="2157944" cy="234950"/>
          </a:xfrm>
        </p:grpSpPr>
        <p:sp>
          <p:nvSpPr>
            <p:cNvPr id="31" name="사각형: 둥근 모서리 30">
              <a:extLst>
                <a:ext uri="{FF2B5EF4-FFF2-40B4-BE49-F238E27FC236}">
                  <a16:creationId xmlns:a16="http://schemas.microsoft.com/office/drawing/2014/main" id="{9CDE2380-CAD5-E581-C875-FE27E39722FD}"/>
                </a:ext>
              </a:extLst>
            </p:cNvPr>
            <p:cNvSpPr/>
            <p:nvPr/>
          </p:nvSpPr>
          <p:spPr>
            <a:xfrm>
              <a:off x="3595121" y="5135052"/>
              <a:ext cx="351324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>
                  <a:solidFill>
                    <a:schemeClr val="bg1"/>
                  </a:solidFill>
                </a:rPr>
                <a:t>전전월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32" name="사각형: 둥근 모서리 31">
              <a:extLst>
                <a:ext uri="{FF2B5EF4-FFF2-40B4-BE49-F238E27FC236}">
                  <a16:creationId xmlns:a16="http://schemas.microsoft.com/office/drawing/2014/main" id="{6E464DA9-AA64-8B0A-2ABF-C3F046AC7D0A}"/>
                </a:ext>
              </a:extLst>
            </p:cNvPr>
            <p:cNvSpPr/>
            <p:nvPr/>
          </p:nvSpPr>
          <p:spPr>
            <a:xfrm>
              <a:off x="4652369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>
                  <a:solidFill>
                    <a:schemeClr val="bg1"/>
                  </a:solidFill>
                </a:rPr>
                <a:t>어제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F6255EAB-81AD-0DE9-774F-37FDC349072A}"/>
                </a:ext>
              </a:extLst>
            </p:cNvPr>
            <p:cNvSpPr/>
            <p:nvPr/>
          </p:nvSpPr>
          <p:spPr>
            <a:xfrm>
              <a:off x="4995755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오늘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34" name="사각형: 둥근 모서리 33">
              <a:extLst>
                <a:ext uri="{FF2B5EF4-FFF2-40B4-BE49-F238E27FC236}">
                  <a16:creationId xmlns:a16="http://schemas.microsoft.com/office/drawing/2014/main" id="{3E97EE84-F8F1-EF10-6FF9-126C23ACF914}"/>
                </a:ext>
              </a:extLst>
            </p:cNvPr>
            <p:cNvSpPr/>
            <p:nvPr/>
          </p:nvSpPr>
          <p:spPr>
            <a:xfrm>
              <a:off x="3969432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전월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4A9D06D4-9A86-CA0C-668D-417141D82FFD}"/>
                </a:ext>
              </a:extLst>
            </p:cNvPr>
            <p:cNvSpPr/>
            <p:nvPr/>
          </p:nvSpPr>
          <p:spPr>
            <a:xfrm>
              <a:off x="4312818" y="5135052"/>
              <a:ext cx="316280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당월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  <p:sp>
          <p:nvSpPr>
            <p:cNvPr id="36" name="사각형: 둥근 모서리 35">
              <a:extLst>
                <a:ext uri="{FF2B5EF4-FFF2-40B4-BE49-F238E27FC236}">
                  <a16:creationId xmlns:a16="http://schemas.microsoft.com/office/drawing/2014/main" id="{C5782713-4833-EFD4-A47E-9E839A63BBA7}"/>
                </a:ext>
              </a:extLst>
            </p:cNvPr>
            <p:cNvSpPr/>
            <p:nvPr/>
          </p:nvSpPr>
          <p:spPr>
            <a:xfrm>
              <a:off x="3154091" y="5135052"/>
              <a:ext cx="413924" cy="234950"/>
            </a:xfrm>
            <a:prstGeom prst="roundRect">
              <a:avLst>
                <a:gd name="adj" fmla="val 18165"/>
              </a:avLst>
            </a:prstGeom>
            <a:solidFill>
              <a:schemeClr val="tx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 err="1">
                  <a:solidFill>
                    <a:schemeClr val="bg1"/>
                  </a:solidFill>
                </a:rPr>
                <a:t>당해년도</a:t>
              </a:r>
              <a:endParaRPr lang="en-US" altLang="ko-KR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AD477F4-0106-311C-4691-184C256E2185}"/>
              </a:ext>
            </a:extLst>
          </p:cNvPr>
          <p:cNvSpPr/>
          <p:nvPr/>
        </p:nvSpPr>
        <p:spPr>
          <a:xfrm>
            <a:off x="360746" y="4883041"/>
            <a:ext cx="2319579" cy="1220873"/>
          </a:xfrm>
          <a:prstGeom prst="roundRect">
            <a:avLst>
              <a:gd name="adj" fmla="val 739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6B753DD1-8AB9-9764-7D65-0FF16FAEEF50}"/>
              </a:ext>
            </a:extLst>
          </p:cNvPr>
          <p:cNvSpPr/>
          <p:nvPr/>
        </p:nvSpPr>
        <p:spPr>
          <a:xfrm>
            <a:off x="360746" y="4263607"/>
            <a:ext cx="231957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9" name="그래픽 38" descr="돋보기">
            <a:extLst>
              <a:ext uri="{FF2B5EF4-FFF2-40B4-BE49-F238E27FC236}">
                <a16:creationId xmlns:a16="http://schemas.microsoft.com/office/drawing/2014/main" id="{BABC8811-B7FD-021E-8037-F347B8BD6A32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21813" y="4289297"/>
            <a:ext cx="150640" cy="150640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47530638-AF68-B4B6-E57E-E0739954311F}"/>
              </a:ext>
            </a:extLst>
          </p:cNvPr>
          <p:cNvSpPr/>
          <p:nvPr/>
        </p:nvSpPr>
        <p:spPr>
          <a:xfrm>
            <a:off x="396899" y="4589488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9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90A1605-BF6F-BA33-E55B-14EFAA945237}"/>
              </a:ext>
            </a:extLst>
          </p:cNvPr>
          <p:cNvSpPr/>
          <p:nvPr/>
        </p:nvSpPr>
        <p:spPr>
          <a:xfrm>
            <a:off x="2168398" y="4997289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 err="1">
                <a:solidFill>
                  <a:schemeClr val="bg1"/>
                </a:solidFill>
                <a:latin typeface="+mn-ea"/>
              </a:rPr>
              <a:t>처리중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D00093-FAF9-3F16-6478-E351CC850476}"/>
              </a:ext>
            </a:extLst>
          </p:cNvPr>
          <p:cNvSpPr/>
          <p:nvPr/>
        </p:nvSpPr>
        <p:spPr>
          <a:xfrm>
            <a:off x="433928" y="5400649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39669A0-7AF9-960E-62C5-244730FB0D27}"/>
              </a:ext>
            </a:extLst>
          </p:cNvPr>
          <p:cNvSpPr/>
          <p:nvPr/>
        </p:nvSpPr>
        <p:spPr>
          <a:xfrm>
            <a:off x="433928" y="5601841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보고자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08474C3-3965-6FB3-4666-3AA7F4EBD75C}"/>
              </a:ext>
            </a:extLst>
          </p:cNvPr>
          <p:cNvSpPr/>
          <p:nvPr/>
        </p:nvSpPr>
        <p:spPr>
          <a:xfrm>
            <a:off x="433928" y="5206667"/>
            <a:ext cx="98298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en-US" altLang="ko-KR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0319EE93-B142-E9CE-7E22-341C5D3B028F}"/>
              </a:ext>
            </a:extLst>
          </p:cNvPr>
          <p:cNvSpPr/>
          <p:nvPr/>
        </p:nvSpPr>
        <p:spPr>
          <a:xfrm>
            <a:off x="1476604" y="5601841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359723E-89A5-B64C-CCE1-72A7B8C393C1}"/>
              </a:ext>
            </a:extLst>
          </p:cNvPr>
          <p:cNvSpPr/>
          <p:nvPr/>
        </p:nvSpPr>
        <p:spPr>
          <a:xfrm>
            <a:off x="433928" y="5805727"/>
            <a:ext cx="108103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이슈보고일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2025-12-15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755D7C9-56AB-577B-3061-6838016D0617}"/>
              </a:ext>
            </a:extLst>
          </p:cNvPr>
          <p:cNvSpPr/>
          <p:nvPr/>
        </p:nvSpPr>
        <p:spPr>
          <a:xfrm>
            <a:off x="1476604" y="5805727"/>
            <a:ext cx="111190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구분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자재</a:t>
            </a: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827984A-BB73-0F9D-9FE5-79402CC7EB09}"/>
              </a:ext>
            </a:extLst>
          </p:cNvPr>
          <p:cNvSpPr/>
          <p:nvPr/>
        </p:nvSpPr>
        <p:spPr>
          <a:xfrm>
            <a:off x="645955" y="4967383"/>
            <a:ext cx="77095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123123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8EAE7ED5-B32A-7309-B90A-91D647AA7BFA}"/>
              </a:ext>
            </a:extLst>
          </p:cNvPr>
          <p:cNvSpPr/>
          <p:nvPr/>
        </p:nvSpPr>
        <p:spPr>
          <a:xfrm>
            <a:off x="2030606" y="2675959"/>
            <a:ext cx="649719" cy="2097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이슈 등록</a:t>
            </a:r>
            <a:endParaRPr lang="en-US" altLang="ko-KR" sz="6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82D6FE64-D4E4-1F51-4C52-DB2799BF9741}"/>
              </a:ext>
            </a:extLst>
          </p:cNvPr>
          <p:cNvSpPr/>
          <p:nvPr/>
        </p:nvSpPr>
        <p:spPr>
          <a:xfrm>
            <a:off x="520868" y="4991018"/>
            <a:ext cx="125087" cy="125087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9DA54B4-C2E1-EF48-6DC6-CAAA5C8C096E}"/>
              </a:ext>
            </a:extLst>
          </p:cNvPr>
          <p:cNvSpPr/>
          <p:nvPr/>
        </p:nvSpPr>
        <p:spPr>
          <a:xfrm>
            <a:off x="1809450" y="4997289"/>
            <a:ext cx="324000" cy="123436"/>
          </a:xfrm>
          <a:prstGeom prst="roundRect">
            <a:avLst>
              <a:gd name="adj" fmla="val 36754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일반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F646D9EA-3394-1498-D4F6-C632F11D8EED}"/>
              </a:ext>
            </a:extLst>
          </p:cNvPr>
          <p:cNvSpPr/>
          <p:nvPr/>
        </p:nvSpPr>
        <p:spPr>
          <a:xfrm>
            <a:off x="3490590" y="1615494"/>
            <a:ext cx="2455457" cy="82350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7191E0F2-4B52-7793-E9BC-0EBB7FD1DD0B}"/>
              </a:ext>
            </a:extLst>
          </p:cNvPr>
          <p:cNvSpPr/>
          <p:nvPr/>
        </p:nvSpPr>
        <p:spPr>
          <a:xfrm>
            <a:off x="3489451" y="1704076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이슈 상세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A8680893-F653-530D-8003-D5767366BBF2}"/>
              </a:ext>
            </a:extLst>
          </p:cNvPr>
          <p:cNvSpPr/>
          <p:nvPr/>
        </p:nvSpPr>
        <p:spPr>
          <a:xfrm>
            <a:off x="3489451" y="1913185"/>
            <a:ext cx="1726634" cy="19551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이슈를 등록하고 관리합니다</a:t>
            </a: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A807C954-97AE-8BC5-184C-2D98F6C0155C}"/>
              </a:ext>
            </a:extLst>
          </p:cNvPr>
          <p:cNvSpPr/>
          <p:nvPr/>
        </p:nvSpPr>
        <p:spPr>
          <a:xfrm>
            <a:off x="5216085" y="2138268"/>
            <a:ext cx="649719" cy="2097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  <a:endParaRPr lang="en-US" altLang="ko-KR" sz="600" b="1" dirty="0">
              <a:solidFill>
                <a:schemeClr val="bg1"/>
              </a:solidFill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321F79FC-02B1-2B34-124B-0E413F609269}"/>
              </a:ext>
            </a:extLst>
          </p:cNvPr>
          <p:cNvSpPr/>
          <p:nvPr/>
        </p:nvSpPr>
        <p:spPr>
          <a:xfrm>
            <a:off x="3490590" y="2451420"/>
            <a:ext cx="2455457" cy="354615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502F1A9B-CD05-BEA8-3855-5445C65952FC}"/>
              </a:ext>
            </a:extLst>
          </p:cNvPr>
          <p:cNvSpPr/>
          <p:nvPr/>
        </p:nvSpPr>
        <p:spPr>
          <a:xfrm>
            <a:off x="3493741" y="2492986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정보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8994E5F-165E-DD14-E649-55FEFE0757ED}"/>
              </a:ext>
            </a:extLst>
          </p:cNvPr>
          <p:cNvSpPr/>
          <p:nvPr/>
        </p:nvSpPr>
        <p:spPr>
          <a:xfrm>
            <a:off x="3584816" y="2927215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48E3E369-7E6C-04C5-F9DF-97DEE448CDD7}"/>
              </a:ext>
            </a:extLst>
          </p:cNvPr>
          <p:cNvSpPr/>
          <p:nvPr/>
        </p:nvSpPr>
        <p:spPr>
          <a:xfrm>
            <a:off x="3584816" y="2710959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이슈번호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AE0D786-EF74-BF39-281C-433146EE7440}"/>
              </a:ext>
            </a:extLst>
          </p:cNvPr>
          <p:cNvSpPr/>
          <p:nvPr/>
        </p:nvSpPr>
        <p:spPr>
          <a:xfrm>
            <a:off x="3584816" y="3404508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BBD2280-294F-5D23-D175-5757027775F4}"/>
              </a:ext>
            </a:extLst>
          </p:cNvPr>
          <p:cNvSpPr/>
          <p:nvPr/>
        </p:nvSpPr>
        <p:spPr>
          <a:xfrm>
            <a:off x="3584816" y="318825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시공번호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4F437750-723F-9021-7891-4CBC31D476F5}"/>
              </a:ext>
            </a:extLst>
          </p:cNvPr>
          <p:cNvSpPr/>
          <p:nvPr/>
        </p:nvSpPr>
        <p:spPr>
          <a:xfrm>
            <a:off x="3584816" y="4870406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EC6B2B2-C641-7EBA-2FAE-992C0CC845AF}"/>
              </a:ext>
            </a:extLst>
          </p:cNvPr>
          <p:cNvSpPr/>
          <p:nvPr/>
        </p:nvSpPr>
        <p:spPr>
          <a:xfrm>
            <a:off x="3584816" y="4654150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공사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PM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1505A3F1-785F-3239-3DA6-02DC6F9DA077}"/>
              </a:ext>
            </a:extLst>
          </p:cNvPr>
          <p:cNvSpPr/>
          <p:nvPr/>
        </p:nvSpPr>
        <p:spPr>
          <a:xfrm>
            <a:off x="3584816" y="5604258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보고자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53F295D5-7FD8-4705-7365-CD507C1606B6}"/>
              </a:ext>
            </a:extLst>
          </p:cNvPr>
          <p:cNvSpPr/>
          <p:nvPr/>
        </p:nvSpPr>
        <p:spPr>
          <a:xfrm>
            <a:off x="3584816" y="3903940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55A480EC-C2B6-47F2-85FF-4435D5A2BB03}"/>
              </a:ext>
            </a:extLst>
          </p:cNvPr>
          <p:cNvSpPr/>
          <p:nvPr/>
        </p:nvSpPr>
        <p:spPr>
          <a:xfrm>
            <a:off x="3584816" y="3687684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5C99AF5C-5B26-D50E-08AD-CEE760CF43E4}"/>
              </a:ext>
            </a:extLst>
          </p:cNvPr>
          <p:cNvSpPr/>
          <p:nvPr/>
        </p:nvSpPr>
        <p:spPr>
          <a:xfrm>
            <a:off x="5220177" y="6001569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8B7D51D6-1970-27F9-1EAA-B4E93435CD5C}"/>
              </a:ext>
            </a:extLst>
          </p:cNvPr>
          <p:cNvSpPr/>
          <p:nvPr/>
        </p:nvSpPr>
        <p:spPr>
          <a:xfrm>
            <a:off x="4521561" y="2138268"/>
            <a:ext cx="649719" cy="2097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철회</a:t>
            </a:r>
            <a:endParaRPr lang="en-US" altLang="ko-KR" sz="6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5C8808D-BB13-C531-4F1C-CFBA65E9E05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FB6EA39-3F28-0612-F5A2-05F1EB5DFAE1}"/>
              </a:ext>
            </a:extLst>
          </p:cNvPr>
          <p:cNvSpPr/>
          <p:nvPr/>
        </p:nvSpPr>
        <p:spPr>
          <a:xfrm>
            <a:off x="3584816" y="4404792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현장명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79E902-0118-8788-8D13-5F2B3C7E8A77}"/>
              </a:ext>
            </a:extLst>
          </p:cNvPr>
          <p:cNvSpPr/>
          <p:nvPr/>
        </p:nvSpPr>
        <p:spPr>
          <a:xfrm>
            <a:off x="3584816" y="4188536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현장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E68B793-BF95-C995-8845-679E382E703A}"/>
              </a:ext>
            </a:extLst>
          </p:cNvPr>
          <p:cNvSpPr/>
          <p:nvPr/>
        </p:nvSpPr>
        <p:spPr>
          <a:xfrm>
            <a:off x="3584816" y="5363886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95D49362-0461-BD31-2C7C-3274F71F6F0E}"/>
              </a:ext>
            </a:extLst>
          </p:cNvPr>
          <p:cNvSpPr/>
          <p:nvPr/>
        </p:nvSpPr>
        <p:spPr>
          <a:xfrm>
            <a:off x="3584816" y="5147630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공사담당자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91217AA2-64CE-7DDC-6B74-4DA0DE69D624}"/>
              </a:ext>
            </a:extLst>
          </p:cNvPr>
          <p:cNvSpPr/>
          <p:nvPr/>
        </p:nvSpPr>
        <p:spPr>
          <a:xfrm>
            <a:off x="2201038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47DCD54-086B-BE35-304C-03C348AAD68A}"/>
              </a:ext>
            </a:extLst>
          </p:cNvPr>
          <p:cNvSpPr/>
          <p:nvPr/>
        </p:nvSpPr>
        <p:spPr>
          <a:xfrm>
            <a:off x="2448068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6B753C99-BBEB-6910-39DB-7F41679A3DFB}"/>
              </a:ext>
            </a:extLst>
          </p:cNvPr>
          <p:cNvSpPr/>
          <p:nvPr/>
        </p:nvSpPr>
        <p:spPr>
          <a:xfrm>
            <a:off x="1954008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AA91CD63-E81D-5AF7-DDF9-4E3FA92D6C35}"/>
              </a:ext>
            </a:extLst>
          </p:cNvPr>
          <p:cNvSpPr/>
          <p:nvPr/>
        </p:nvSpPr>
        <p:spPr>
          <a:xfrm>
            <a:off x="1706978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893246D5-E3EF-5946-12DA-3ADD967D1802}"/>
              </a:ext>
            </a:extLst>
          </p:cNvPr>
          <p:cNvSpPr/>
          <p:nvPr/>
        </p:nvSpPr>
        <p:spPr>
          <a:xfrm>
            <a:off x="1459949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71BA935-1FD8-99D8-B7D3-036B708C1AA4}"/>
              </a:ext>
            </a:extLst>
          </p:cNvPr>
          <p:cNvSpPr/>
          <p:nvPr/>
        </p:nvSpPr>
        <p:spPr>
          <a:xfrm>
            <a:off x="1212918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0348F2E2-C8AC-FDF1-E7A1-DA6C71783027}"/>
              </a:ext>
            </a:extLst>
          </p:cNvPr>
          <p:cNvSpPr/>
          <p:nvPr/>
        </p:nvSpPr>
        <p:spPr>
          <a:xfrm>
            <a:off x="963826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DAC67B7A-345F-E632-DA0C-9749220AC1F6}"/>
              </a:ext>
            </a:extLst>
          </p:cNvPr>
          <p:cNvSpPr/>
          <p:nvPr/>
        </p:nvSpPr>
        <p:spPr>
          <a:xfrm>
            <a:off x="716796" y="4594562"/>
            <a:ext cx="232257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C61C05A5-3A20-9656-FE61-84F6F8DEE66D}"/>
              </a:ext>
            </a:extLst>
          </p:cNvPr>
          <p:cNvSpPr/>
          <p:nvPr/>
        </p:nvSpPr>
        <p:spPr>
          <a:xfrm>
            <a:off x="2638772" y="27065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A79DAB14-0977-A6A5-0578-A8D532E77408}"/>
              </a:ext>
            </a:extLst>
          </p:cNvPr>
          <p:cNvSpPr/>
          <p:nvPr/>
        </p:nvSpPr>
        <p:spPr>
          <a:xfrm>
            <a:off x="710815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7" name="타원 106">
            <a:extLst>
              <a:ext uri="{FF2B5EF4-FFF2-40B4-BE49-F238E27FC236}">
                <a16:creationId xmlns:a16="http://schemas.microsoft.com/office/drawing/2014/main" id="{42009C03-2DCF-829C-F335-18F6E51B06F0}"/>
              </a:ext>
            </a:extLst>
          </p:cNvPr>
          <p:cNvSpPr/>
          <p:nvPr/>
        </p:nvSpPr>
        <p:spPr>
          <a:xfrm>
            <a:off x="954401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BA8FB871-2EEC-D181-5848-145A41F57D0F}"/>
              </a:ext>
            </a:extLst>
          </p:cNvPr>
          <p:cNvSpPr/>
          <p:nvPr/>
        </p:nvSpPr>
        <p:spPr>
          <a:xfrm>
            <a:off x="1218498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E4EBC10D-419E-F6A1-3EF3-2E6B07AA9DA7}"/>
              </a:ext>
            </a:extLst>
          </p:cNvPr>
          <p:cNvSpPr/>
          <p:nvPr/>
        </p:nvSpPr>
        <p:spPr>
          <a:xfrm>
            <a:off x="1462084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83514EC2-2988-A3BD-FE24-FB01B58A3A1C}"/>
              </a:ext>
            </a:extLst>
          </p:cNvPr>
          <p:cNvSpPr/>
          <p:nvPr/>
        </p:nvSpPr>
        <p:spPr>
          <a:xfrm>
            <a:off x="1713698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DD14D9F0-9872-8F24-FF47-0516CA8BBC78}"/>
              </a:ext>
            </a:extLst>
          </p:cNvPr>
          <p:cNvSpPr/>
          <p:nvPr/>
        </p:nvSpPr>
        <p:spPr>
          <a:xfrm>
            <a:off x="1957284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3A7AD058-7E6D-3989-67AC-5A8229AA918F}"/>
              </a:ext>
            </a:extLst>
          </p:cNvPr>
          <p:cNvSpPr/>
          <p:nvPr/>
        </p:nvSpPr>
        <p:spPr>
          <a:xfrm>
            <a:off x="2221381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664926D8-CF6C-8E4B-7F36-96C050884BCA}"/>
              </a:ext>
            </a:extLst>
          </p:cNvPr>
          <p:cNvSpPr/>
          <p:nvPr/>
        </p:nvSpPr>
        <p:spPr>
          <a:xfrm>
            <a:off x="2464967" y="44331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9" name="표 128">
            <a:extLst>
              <a:ext uri="{FF2B5EF4-FFF2-40B4-BE49-F238E27FC236}">
                <a16:creationId xmlns:a16="http://schemas.microsoft.com/office/drawing/2014/main" id="{84FE6982-7A42-8C5C-047F-E7339E16185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15654824"/>
              </p:ext>
            </p:extLst>
          </p:nvPr>
        </p:nvGraphicFramePr>
        <p:xfrm>
          <a:off x="7086600" y="501650"/>
          <a:ext cx="2057400" cy="61073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공사담당자가 직접 이슈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작업반장이 시공 상세에서 이슈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1841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이슈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보고자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목록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보고자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담당자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목록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담당자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중요도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긴급일 경우 공사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PM,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대표에게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해결완료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미해결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997819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이슈보고일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이슈보고일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이슈완료일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36155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837854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39106B-5B68-A330-8F6E-455A151E54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E88BA695-5D8A-AB30-DE76-951AB104A9F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252BAE3-2F42-277E-7023-C711E81469A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이슈 상세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8A2C950-DB0F-E737-5819-3E36E16B300A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이슈 상세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D715E53-D7C6-8204-CD03-E33F86D091E7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50BCBD7-00C6-C97B-A4C8-78A54E3E1EA8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L 도형 59">
            <a:extLst>
              <a:ext uri="{FF2B5EF4-FFF2-40B4-BE49-F238E27FC236}">
                <a16:creationId xmlns:a16="http://schemas.microsoft.com/office/drawing/2014/main" id="{5470C4EC-F8E3-3689-E7D8-9C9EF7174351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72" name="그래픽 71" descr="집">
            <a:extLst>
              <a:ext uri="{FF2B5EF4-FFF2-40B4-BE49-F238E27FC236}">
                <a16:creationId xmlns:a16="http://schemas.microsoft.com/office/drawing/2014/main" id="{4C529922-5CA7-DA89-41E4-DB528D3D113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73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C392C9D-E5B7-F2C0-5242-235FF0A270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74" name="그룹 73">
            <a:extLst>
              <a:ext uri="{FF2B5EF4-FFF2-40B4-BE49-F238E27FC236}">
                <a16:creationId xmlns:a16="http://schemas.microsoft.com/office/drawing/2014/main" id="{EDBEF6F3-CF90-4C73-A08B-5F9512F948EB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67E09665-BF18-2ADC-FF1B-46B3500751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0AA9C965-4DC2-3727-5A45-1581486955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72F9B399-25A7-FF44-00D2-94389C70BF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8" name="Picture 2" descr="C:\Users\t-dantay\Documents\Placeholders\user.png">
            <a:extLst>
              <a:ext uri="{FF2B5EF4-FFF2-40B4-BE49-F238E27FC236}">
                <a16:creationId xmlns:a16="http://schemas.microsoft.com/office/drawing/2014/main" id="{A839D4BE-F675-46C5-06A1-4784532BD91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2BD6BFD0-FE74-01A6-ED7D-68D589460042}"/>
              </a:ext>
            </a:extLst>
          </p:cNvPr>
          <p:cNvSpPr/>
          <p:nvPr/>
        </p:nvSpPr>
        <p:spPr>
          <a:xfrm>
            <a:off x="3490590" y="1612582"/>
            <a:ext cx="2455457" cy="438559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021C0D63-2BC7-67F3-1D90-BD05D3C02DF1}"/>
              </a:ext>
            </a:extLst>
          </p:cNvPr>
          <p:cNvSpPr/>
          <p:nvPr/>
        </p:nvSpPr>
        <p:spPr>
          <a:xfrm>
            <a:off x="3493741" y="1654148"/>
            <a:ext cx="1027820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B71CED8D-8420-5355-FE00-8FC4B376FEB2}"/>
              </a:ext>
            </a:extLst>
          </p:cNvPr>
          <p:cNvSpPr/>
          <p:nvPr/>
        </p:nvSpPr>
        <p:spPr>
          <a:xfrm>
            <a:off x="3584816" y="2088377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자재 ▼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AD2C01B2-1340-B6ED-0EBB-342636AB7911}"/>
              </a:ext>
            </a:extLst>
          </p:cNvPr>
          <p:cNvSpPr/>
          <p:nvPr/>
        </p:nvSpPr>
        <p:spPr>
          <a:xfrm>
            <a:off x="3584816" y="1872121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4E21524-7C07-0023-A03E-C7A10537B062}"/>
              </a:ext>
            </a:extLst>
          </p:cNvPr>
          <p:cNvSpPr/>
          <p:nvPr/>
        </p:nvSpPr>
        <p:spPr>
          <a:xfrm>
            <a:off x="3584816" y="3044839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4F810151-E0A7-D1D7-EB0C-203C44CFF31B}"/>
              </a:ext>
            </a:extLst>
          </p:cNvPr>
          <p:cNvSpPr/>
          <p:nvPr/>
        </p:nvSpPr>
        <p:spPr>
          <a:xfrm>
            <a:off x="3584816" y="2828583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40B9AD57-EE69-C58B-7EC9-B20A2D940B34}"/>
              </a:ext>
            </a:extLst>
          </p:cNvPr>
          <p:cNvSpPr/>
          <p:nvPr/>
        </p:nvSpPr>
        <p:spPr>
          <a:xfrm>
            <a:off x="298998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D946AD85-B5B2-CD59-9EFB-E9B48C5E9061}"/>
              </a:ext>
            </a:extLst>
          </p:cNvPr>
          <p:cNvSpPr/>
          <p:nvPr/>
        </p:nvSpPr>
        <p:spPr>
          <a:xfrm>
            <a:off x="297858" y="1546066"/>
            <a:ext cx="2455457" cy="250764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6DD0A3A1-585C-7375-18CD-B376DC7DF957}"/>
              </a:ext>
            </a:extLst>
          </p:cNvPr>
          <p:cNvSpPr/>
          <p:nvPr/>
        </p:nvSpPr>
        <p:spPr>
          <a:xfrm>
            <a:off x="392084" y="2292306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홍길동 ▼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027BE04-83C8-DB4D-292D-00B4AAD31C44}"/>
              </a:ext>
            </a:extLst>
          </p:cNvPr>
          <p:cNvSpPr/>
          <p:nvPr/>
        </p:nvSpPr>
        <p:spPr>
          <a:xfrm>
            <a:off x="392084" y="2076050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담당자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BAD3B443-76B7-D866-2A02-17C6B84B90AE}"/>
              </a:ext>
            </a:extLst>
          </p:cNvPr>
          <p:cNvSpPr/>
          <p:nvPr/>
        </p:nvSpPr>
        <p:spPr>
          <a:xfrm>
            <a:off x="392084" y="1813453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홍길동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535F5DD9-B178-7640-5E35-8A539166BFDA}"/>
              </a:ext>
            </a:extLst>
          </p:cNvPr>
          <p:cNvSpPr/>
          <p:nvPr/>
        </p:nvSpPr>
        <p:spPr>
          <a:xfrm>
            <a:off x="392084" y="1597197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보고자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84B6E76A-EE39-8663-FE56-8C447B989106}"/>
              </a:ext>
            </a:extLst>
          </p:cNvPr>
          <p:cNvSpPr/>
          <p:nvPr/>
        </p:nvSpPr>
        <p:spPr>
          <a:xfrm>
            <a:off x="392084" y="2777486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2025-12-15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BF6B8827-0D22-2D24-03A0-3A09C703FF87}"/>
              </a:ext>
            </a:extLst>
          </p:cNvPr>
          <p:cNvSpPr/>
          <p:nvPr/>
        </p:nvSpPr>
        <p:spPr>
          <a:xfrm>
            <a:off x="392084" y="2561230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이슈보고일</a:t>
            </a: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8A5AF5C9-EAB3-7709-D3E0-219CF9648D8A}"/>
              </a:ext>
            </a:extLst>
          </p:cNvPr>
          <p:cNvSpPr/>
          <p:nvPr/>
        </p:nvSpPr>
        <p:spPr>
          <a:xfrm>
            <a:off x="301773" y="751419"/>
            <a:ext cx="744955" cy="218298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이전에서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6CBDEC79-C848-7940-475F-368CAF2299C6}"/>
              </a:ext>
            </a:extLst>
          </p:cNvPr>
          <p:cNvSpPr/>
          <p:nvPr/>
        </p:nvSpPr>
        <p:spPr>
          <a:xfrm>
            <a:off x="29995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L 도형 109">
            <a:extLst>
              <a:ext uri="{FF2B5EF4-FFF2-40B4-BE49-F238E27FC236}">
                <a16:creationId xmlns:a16="http://schemas.microsoft.com/office/drawing/2014/main" id="{2D49F4AC-1E61-5DD0-816A-0AC56F88C6E0}"/>
              </a:ext>
            </a:extLst>
          </p:cNvPr>
          <p:cNvSpPr/>
          <p:nvPr/>
        </p:nvSpPr>
        <p:spPr>
          <a:xfrm rot="2918347">
            <a:off x="39492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25" name="그래픽 124" descr="집">
            <a:extLst>
              <a:ext uri="{FF2B5EF4-FFF2-40B4-BE49-F238E27FC236}">
                <a16:creationId xmlns:a16="http://schemas.microsoft.com/office/drawing/2014/main" id="{B3480E88-3241-464C-AB8C-F1A2AA3FF3B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5384" y="1354007"/>
            <a:ext cx="157463" cy="157463"/>
          </a:xfrm>
          <a:prstGeom prst="rect">
            <a:avLst/>
          </a:prstGeom>
        </p:spPr>
      </p:pic>
      <p:pic>
        <p:nvPicPr>
          <p:cNvPr id="12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22998E-E3A3-71AA-503E-78E4922465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01194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F693B2E2-FD9E-DDC3-9CD5-5026DA896284}"/>
              </a:ext>
            </a:extLst>
          </p:cNvPr>
          <p:cNvGrpSpPr/>
          <p:nvPr/>
        </p:nvGrpSpPr>
        <p:grpSpPr>
          <a:xfrm>
            <a:off x="2520140" y="1403927"/>
            <a:ext cx="103125" cy="73025"/>
            <a:chOff x="2160650" y="2927362"/>
            <a:chExt cx="103125" cy="73025"/>
          </a:xfrm>
        </p:grpSpPr>
        <p:cxnSp>
          <p:nvCxnSpPr>
            <p:cNvPr id="128" name="직선 연결선 127">
              <a:extLst>
                <a:ext uri="{FF2B5EF4-FFF2-40B4-BE49-F238E27FC236}">
                  <a16:creationId xmlns:a16="http://schemas.microsoft.com/office/drawing/2014/main" id="{2CE0A897-AFEA-03CC-6526-762DBC8633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92FC027E-87AB-DFD8-E326-8ABBB2852A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16DAC73A-29E4-A640-0F82-EE2D03511D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1" name="Picture 2" descr="C:\Users\t-dantay\Documents\Placeholders\user.png">
            <a:extLst>
              <a:ext uri="{FF2B5EF4-FFF2-40B4-BE49-F238E27FC236}">
                <a16:creationId xmlns:a16="http://schemas.microsoft.com/office/drawing/2014/main" id="{2EB5CE63-4F8E-2951-E05F-1DEABC87EF97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075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DE2BB5E8-64E5-2613-CAF0-6CE56A6477FF}"/>
              </a:ext>
            </a:extLst>
          </p:cNvPr>
          <p:cNvSpPr/>
          <p:nvPr/>
        </p:nvSpPr>
        <p:spPr>
          <a:xfrm>
            <a:off x="297146" y="4068665"/>
            <a:ext cx="2461552" cy="192950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9FF9EFE4-E0D0-3E97-3684-26564AB6EFF6}"/>
              </a:ext>
            </a:extLst>
          </p:cNvPr>
          <p:cNvSpPr/>
          <p:nvPr/>
        </p:nvSpPr>
        <p:spPr>
          <a:xfrm>
            <a:off x="299881" y="4130130"/>
            <a:ext cx="10790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이슈 보고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7318F01F-6020-5876-AD99-15329C13EB0B}"/>
              </a:ext>
            </a:extLst>
          </p:cNvPr>
          <p:cNvSpPr/>
          <p:nvPr/>
        </p:nvSpPr>
        <p:spPr>
          <a:xfrm>
            <a:off x="2023065" y="6001569"/>
            <a:ext cx="73025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srgbClr val="FF0000"/>
                </a:solidFill>
                <a:latin typeface="+mn-ea"/>
              </a:rPr>
              <a:t>이어서 계속</a:t>
            </a:r>
            <a:r>
              <a:rPr kumimoji="0" lang="ko-KR" altLang="en-US" sz="700" b="1" spc="-300" dirty="0">
                <a:solidFill>
                  <a:srgbClr val="FF0000"/>
                </a:solidFill>
                <a:latin typeface="+mn-ea"/>
              </a:rPr>
              <a:t>↓↓</a:t>
            </a: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3708E6E1-7623-1789-7361-3018980A268C}"/>
              </a:ext>
            </a:extLst>
          </p:cNvPr>
          <p:cNvSpPr/>
          <p:nvPr/>
        </p:nvSpPr>
        <p:spPr>
          <a:xfrm>
            <a:off x="3584816" y="3509055"/>
            <a:ext cx="2261938" cy="112342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입력하세요</a:t>
            </a:r>
          </a:p>
        </p:txBody>
      </p:sp>
      <p:sp>
        <p:nvSpPr>
          <p:cNvPr id="181" name="사각형: 둥근 모서리 180">
            <a:extLst>
              <a:ext uri="{FF2B5EF4-FFF2-40B4-BE49-F238E27FC236}">
                <a16:creationId xmlns:a16="http://schemas.microsoft.com/office/drawing/2014/main" id="{80A4015B-E532-96D2-54EE-FDF141AFF5F5}"/>
              </a:ext>
            </a:extLst>
          </p:cNvPr>
          <p:cNvSpPr/>
          <p:nvPr/>
        </p:nvSpPr>
        <p:spPr>
          <a:xfrm>
            <a:off x="3606581" y="4931093"/>
            <a:ext cx="512530" cy="506354"/>
          </a:xfrm>
          <a:prstGeom prst="roundRect">
            <a:avLst>
              <a:gd name="adj" fmla="val 1639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287A0E67-2F60-53F5-FA83-94221DAB65CE}"/>
              </a:ext>
            </a:extLst>
          </p:cNvPr>
          <p:cNvSpPr/>
          <p:nvPr/>
        </p:nvSpPr>
        <p:spPr>
          <a:xfrm>
            <a:off x="3535822" y="4710026"/>
            <a:ext cx="93979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52FC2E88-48DF-4DEA-D556-EB117A723214}"/>
              </a:ext>
            </a:extLst>
          </p:cNvPr>
          <p:cNvSpPr/>
          <p:nvPr/>
        </p:nvSpPr>
        <p:spPr>
          <a:xfrm>
            <a:off x="5331713" y="438560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FC0468F5-6DEB-8759-DA4A-61D4530A8394}"/>
              </a:ext>
            </a:extLst>
          </p:cNvPr>
          <p:cNvSpPr/>
          <p:nvPr/>
        </p:nvSpPr>
        <p:spPr>
          <a:xfrm>
            <a:off x="3584816" y="3301464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668C142F-BF35-18D2-3D66-1CB4A8301E78}"/>
              </a:ext>
            </a:extLst>
          </p:cNvPr>
          <p:cNvSpPr/>
          <p:nvPr/>
        </p:nvSpPr>
        <p:spPr>
          <a:xfrm>
            <a:off x="392084" y="4583882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자재 ▼</a:t>
            </a: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1977FBF-D120-6B4C-3A0B-0DCB27C2D980}"/>
              </a:ext>
            </a:extLst>
          </p:cNvPr>
          <p:cNvSpPr/>
          <p:nvPr/>
        </p:nvSpPr>
        <p:spPr>
          <a:xfrm>
            <a:off x="392084" y="4367626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7BEC56F2-F466-47BD-B9F5-BFFD6BA9FB91}"/>
              </a:ext>
            </a:extLst>
          </p:cNvPr>
          <p:cNvSpPr/>
          <p:nvPr/>
        </p:nvSpPr>
        <p:spPr>
          <a:xfrm>
            <a:off x="392084" y="3760989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처리중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B3F08819-7F84-7780-FBA3-8DC19847A6DF}"/>
              </a:ext>
            </a:extLst>
          </p:cNvPr>
          <p:cNvSpPr/>
          <p:nvPr/>
        </p:nvSpPr>
        <p:spPr>
          <a:xfrm>
            <a:off x="392084" y="3544733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BDA17EED-5AE9-4437-D704-30828BC18A37}"/>
              </a:ext>
            </a:extLst>
          </p:cNvPr>
          <p:cNvSpPr/>
          <p:nvPr/>
        </p:nvSpPr>
        <p:spPr>
          <a:xfrm>
            <a:off x="392084" y="5083883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긴급 ▼</a:t>
            </a: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271B72E4-3AEF-ECEA-55B8-3A54BB09E928}"/>
              </a:ext>
            </a:extLst>
          </p:cNvPr>
          <p:cNvSpPr/>
          <p:nvPr/>
        </p:nvSpPr>
        <p:spPr>
          <a:xfrm>
            <a:off x="392084" y="4867627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중요도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CB3A04B-ECDC-6C67-611C-2ADD978CD48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D33CC4B-7304-71A6-2C35-09B4AF61D8A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이슈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BA5817E-DCBE-7D21-7DFA-05A59617588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4A485E1C-0D4E-C2C6-C437-7EF36D7DED22}"/>
              </a:ext>
            </a:extLst>
          </p:cNvPr>
          <p:cNvSpPr/>
          <p:nvPr/>
        </p:nvSpPr>
        <p:spPr>
          <a:xfrm>
            <a:off x="392084" y="3268589"/>
            <a:ext cx="2261938" cy="211384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defRPr/>
            </a:pPr>
            <a:r>
              <a:rPr lang="en-US" altLang="ko-KR" sz="600" dirty="0">
                <a:solidFill>
                  <a:schemeClr val="tx1"/>
                </a:solidFill>
                <a:latin typeface="맑은 고딕" panose="020B0503020000020004" pitchFamily="50" charset="-127"/>
              </a:rPr>
              <a:t>-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774754-5C0A-ED19-74B0-F4AC31E7307C}"/>
              </a:ext>
            </a:extLst>
          </p:cNvPr>
          <p:cNvSpPr/>
          <p:nvPr/>
        </p:nvSpPr>
        <p:spPr>
          <a:xfrm>
            <a:off x="392084" y="3052333"/>
            <a:ext cx="1095672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이슈해결일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6AB92C5-D745-4443-80DC-5058E4BE5EEA}"/>
              </a:ext>
            </a:extLst>
          </p:cNvPr>
          <p:cNvSpPr/>
          <p:nvPr/>
        </p:nvSpPr>
        <p:spPr>
          <a:xfrm>
            <a:off x="392084" y="5613638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B0C66D2-19FD-1436-B921-F654D04A826E}"/>
              </a:ext>
            </a:extLst>
          </p:cNvPr>
          <p:cNvSpPr/>
          <p:nvPr/>
        </p:nvSpPr>
        <p:spPr>
          <a:xfrm>
            <a:off x="392084" y="5397382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E104DD0-A520-EE34-EEDB-B09B7CD40420}"/>
              </a:ext>
            </a:extLst>
          </p:cNvPr>
          <p:cNvSpPr/>
          <p:nvPr/>
        </p:nvSpPr>
        <p:spPr>
          <a:xfrm>
            <a:off x="3584816" y="2564172"/>
            <a:ext cx="2261938" cy="21138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긴급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BCE5ECD-A38E-829F-E41B-1682FDDE66F0}"/>
              </a:ext>
            </a:extLst>
          </p:cNvPr>
          <p:cNvSpPr/>
          <p:nvPr/>
        </p:nvSpPr>
        <p:spPr>
          <a:xfrm>
            <a:off x="3584816" y="2347916"/>
            <a:ext cx="936745" cy="21138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중요도</a:t>
            </a: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A4524CAF-1F23-585C-68B3-F5AA1D7F683E}"/>
              </a:ext>
            </a:extLst>
          </p:cNvPr>
          <p:cNvSpPr/>
          <p:nvPr/>
        </p:nvSpPr>
        <p:spPr>
          <a:xfrm>
            <a:off x="271243" y="37839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0F6D7FF-1A3F-98E6-AFFF-DCB19874AF9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74935458"/>
              </p:ext>
            </p:extLst>
          </p:nvPr>
        </p:nvGraphicFramePr>
        <p:xfrm>
          <a:off x="7086600" y="501650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해결완료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미해결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담당자 지정 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처리중으로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전환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09373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중요도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긴급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긴급일 경우 공사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PM,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대표에게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1203516"/>
                  </a:ext>
                </a:extLst>
              </a:tr>
            </a:tbl>
          </a:graphicData>
        </a:graphic>
      </p:graphicFrame>
      <p:sp>
        <p:nvSpPr>
          <p:cNvPr id="19" name="타원 18">
            <a:extLst>
              <a:ext uri="{FF2B5EF4-FFF2-40B4-BE49-F238E27FC236}">
                <a16:creationId xmlns:a16="http://schemas.microsoft.com/office/drawing/2014/main" id="{04AC2D82-6DC5-D4BF-69BF-807616E5A615}"/>
              </a:ext>
            </a:extLst>
          </p:cNvPr>
          <p:cNvSpPr/>
          <p:nvPr/>
        </p:nvSpPr>
        <p:spPr>
          <a:xfrm>
            <a:off x="3461523" y="211651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F36CA6D-A3D7-661B-FDBE-CC07A659CD8B}"/>
              </a:ext>
            </a:extLst>
          </p:cNvPr>
          <p:cNvSpPr/>
          <p:nvPr/>
        </p:nvSpPr>
        <p:spPr>
          <a:xfrm>
            <a:off x="3461523" y="258919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7607075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FCC8C1-8095-4F08-5274-55851E989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9FE9781-698F-745E-E2CE-AACDCCBB5D4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19852854"/>
              </p:ext>
            </p:extLst>
          </p:nvPr>
        </p:nvGraphicFramePr>
        <p:xfrm>
          <a:off x="7086600" y="501650"/>
          <a:ext cx="2057400" cy="55246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공과 정보 등록 시 공과 자동 등록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공과예정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01296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거래처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품목유형이 공과인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작업반장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공과미완료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공과예정일시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공과예정일시</a:t>
                      </a:r>
                      <a:r>
                        <a:rPr lang="en-US" altLang="ko-KR" sz="700" dirty="0"/>
                        <a:t>), </a:t>
                      </a:r>
                      <a:r>
                        <a:rPr lang="ko-KR" altLang="en-US" sz="700" dirty="0"/>
                        <a:t>시공투입일 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3C00967-0114-A29A-6687-071A2A4215D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9B86EFC-0883-3E56-FE86-E1280B66E39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AA5859D1-45E6-6384-6DA2-44C49E6937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C189D37-DF37-3C39-E10C-FD52EE6F83E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6EEAE8F-40AC-0927-D9CE-72C2A31F79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6" name="그룹 15">
            <a:extLst>
              <a:ext uri="{FF2B5EF4-FFF2-40B4-BE49-F238E27FC236}">
                <a16:creationId xmlns:a16="http://schemas.microsoft.com/office/drawing/2014/main" id="{FCCCBFA8-F48F-EBF6-0D02-D1A04E01862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A3663D92-D452-385B-4384-AEF3A7D64D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D3966088-B456-19BF-127D-45F99CE9318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144CD4B5-DED4-AEAC-87CD-AD469E7E01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43008959-A292-1438-7F41-ACE871A1079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26A9914-852A-5B7A-680B-DBED166A875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B25D8925-8724-092E-853C-9A6E7FDCB1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70BFA90-DC99-D3B7-D649-12FAEE5D856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2A12909-135A-AC2F-153C-A6DA86BD1CF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69CB30FA-BDFA-3231-F422-C3FA4426855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8E86D37-4415-B0CE-2824-C565FEEEC7A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A6BAF58-64C3-1A7C-5DDD-CA42F4AA1B7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997541D3-74D5-9DC0-ADFA-447A7A2DF65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266EEE9-1103-0DEF-5B43-E0A6B84BD5D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공과관리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21D532A-50DA-A952-09BB-95E052143F2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공과를 등록하고 관리합니다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EEB0FDC-F2BF-D0A6-E07C-36B0267264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2103528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108491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D21D8EA-108E-4912-2CE5-F40920DA0D7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" name="그래픽 4" descr="돋보기">
            <a:extLst>
              <a:ext uri="{FF2B5EF4-FFF2-40B4-BE49-F238E27FC236}">
                <a16:creationId xmlns:a16="http://schemas.microsoft.com/office/drawing/2014/main" id="{DBEC7D4E-675F-2E10-69D5-A802F502082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662DE612-3516-791E-C433-8FE6DDE69B7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DDB91A78-A6AA-6EDD-99C3-EB7B66552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5101279"/>
              </p:ext>
            </p:extLst>
          </p:nvPr>
        </p:nvGraphicFramePr>
        <p:xfrm>
          <a:off x="1308713" y="3186041"/>
          <a:ext cx="5435994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127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2501016095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412044627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2231402682"/>
                    </a:ext>
                  </a:extLst>
                </a:gridCol>
                <a:gridCol w="480041">
                  <a:extLst>
                    <a:ext uri="{9D8B030D-6E8A-4147-A177-3AD203B41FA5}">
                      <a16:colId xmlns:a16="http://schemas.microsoft.com/office/drawing/2014/main" val="2613865288"/>
                    </a:ext>
                  </a:extLst>
                </a:gridCol>
                <a:gridCol w="462177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462177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공과예정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시공투입일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공과예정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공과완료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공과미완료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공과예정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공과완료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공과미완료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공과예정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2EE6B0DD-C2E1-12A2-B01A-CFF72355A802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316FE8B-24AE-6507-0876-7FB86D3A5230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9DE320D-FCED-62BB-2831-E5EBF5B84587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계약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7AEE982-5ACA-ED7B-0C13-516A46167953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4971751-FD99-D753-F93D-A17545E9EE07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2961040-438F-F771-F65F-238C02EB6E25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계약대기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D375C602-A459-D6AD-7C08-323179F5CADD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D9F139E-A144-C76E-CE71-DB6A85C23679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DCA8528-3528-5D6C-0938-46A24B144A5F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계약완료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54CE9AB-841E-67C8-5991-A7D050FC582F}"/>
              </a:ext>
            </a:extLst>
          </p:cNvPr>
          <p:cNvSpPr/>
          <p:nvPr/>
        </p:nvSpPr>
        <p:spPr>
          <a:xfrm>
            <a:off x="327795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3" name="Picture 2" descr="C:\Users\t-dantay\Documents\First24\calendar1.png">
            <a:extLst>
              <a:ext uri="{FF2B5EF4-FFF2-40B4-BE49-F238E27FC236}">
                <a16:creationId xmlns:a16="http://schemas.microsoft.com/office/drawing/2014/main" id="{C64DFD8E-8931-7078-0941-ECBE70BB7954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23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07969EC7-0F50-8214-F29C-B56954857315}"/>
              </a:ext>
            </a:extLst>
          </p:cNvPr>
          <p:cNvSpPr/>
          <p:nvPr/>
        </p:nvSpPr>
        <p:spPr>
          <a:xfrm>
            <a:off x="502858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57B0EDED-220D-79EF-6511-E9B9A4C4839B}"/>
              </a:ext>
            </a:extLst>
          </p:cNvPr>
          <p:cNvSpPr/>
          <p:nvPr/>
        </p:nvSpPr>
        <p:spPr>
          <a:xfrm>
            <a:off x="608583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0EF27DEE-AE6B-62DD-2299-DBC119754ABF}"/>
              </a:ext>
            </a:extLst>
          </p:cNvPr>
          <p:cNvSpPr/>
          <p:nvPr/>
        </p:nvSpPr>
        <p:spPr>
          <a:xfrm>
            <a:off x="64292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6D4F26DC-765A-F8AB-D5ED-903A6B23A306}"/>
              </a:ext>
            </a:extLst>
          </p:cNvPr>
          <p:cNvSpPr/>
          <p:nvPr/>
        </p:nvSpPr>
        <p:spPr>
          <a:xfrm>
            <a:off x="5402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BCB36F0A-C537-EB43-5351-F998C3775F08}"/>
              </a:ext>
            </a:extLst>
          </p:cNvPr>
          <p:cNvSpPr/>
          <p:nvPr/>
        </p:nvSpPr>
        <p:spPr>
          <a:xfrm>
            <a:off x="574628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66E937C-E5B4-A556-C19D-933E6E369439}"/>
              </a:ext>
            </a:extLst>
          </p:cNvPr>
          <p:cNvSpPr/>
          <p:nvPr/>
        </p:nvSpPr>
        <p:spPr>
          <a:xfrm>
            <a:off x="458755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E8381531-1574-47F2-85F2-872E1A8D8DF7}"/>
              </a:ext>
            </a:extLst>
          </p:cNvPr>
          <p:cNvGrpSpPr/>
          <p:nvPr/>
        </p:nvGrpSpPr>
        <p:grpSpPr>
          <a:xfrm>
            <a:off x="6386660" y="3541922"/>
            <a:ext cx="255923" cy="124765"/>
            <a:chOff x="2186968" y="3398198"/>
            <a:chExt cx="311911" cy="152060"/>
          </a:xfrm>
        </p:grpSpPr>
        <p:pic>
          <p:nvPicPr>
            <p:cNvPr id="71" name="그래픽 70" descr="연필">
              <a:extLst>
                <a:ext uri="{FF2B5EF4-FFF2-40B4-BE49-F238E27FC236}">
                  <a16:creationId xmlns:a16="http://schemas.microsoft.com/office/drawing/2014/main" id="{A284A0BF-1204-3F13-1E01-2B603E3C7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2" name="그래픽 71" descr="쓰레기">
              <a:extLst>
                <a:ext uri="{FF2B5EF4-FFF2-40B4-BE49-F238E27FC236}">
                  <a16:creationId xmlns:a16="http://schemas.microsoft.com/office/drawing/2014/main" id="{B15330FA-3A93-712A-1125-C475C635C1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4F267FB2-547E-A0A6-C042-E9C9D16E21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공과관리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588FC12-C935-B870-117E-C4767D500E4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공과관리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ACD6C510-0CD3-9FFB-CC60-30C811E16D6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02CAFC2-20B5-A84A-B7C4-2BFCCB3AD8D5}"/>
              </a:ext>
            </a:extLst>
          </p:cNvPr>
          <p:cNvSpPr/>
          <p:nvPr/>
        </p:nvSpPr>
        <p:spPr>
          <a:xfrm>
            <a:off x="6340475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C32D323-983D-61E4-EDB6-4F300B87EF60}"/>
              </a:ext>
            </a:extLst>
          </p:cNvPr>
          <p:cNvSpPr/>
          <p:nvPr/>
        </p:nvSpPr>
        <p:spPr>
          <a:xfrm>
            <a:off x="5481912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081E11CC-375B-D66F-E04D-EE784C356D27}"/>
              </a:ext>
            </a:extLst>
          </p:cNvPr>
          <p:cNvSpPr/>
          <p:nvPr/>
        </p:nvSpPr>
        <p:spPr>
          <a:xfrm>
            <a:off x="5051968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A17B1A09-8F4D-A735-2005-C02B77DFD0E2}"/>
              </a:ext>
            </a:extLst>
          </p:cNvPr>
          <p:cNvSpPr/>
          <p:nvPr/>
        </p:nvSpPr>
        <p:spPr>
          <a:xfrm>
            <a:off x="4626528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9207D891-726C-75DE-8FE2-506B98FCE0AF}"/>
              </a:ext>
            </a:extLst>
          </p:cNvPr>
          <p:cNvSpPr/>
          <p:nvPr/>
        </p:nvSpPr>
        <p:spPr>
          <a:xfrm>
            <a:off x="4196584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57165263-F20A-9FBB-9A6C-3CD95623004D}"/>
              </a:ext>
            </a:extLst>
          </p:cNvPr>
          <p:cNvSpPr/>
          <p:nvPr/>
        </p:nvSpPr>
        <p:spPr>
          <a:xfrm>
            <a:off x="4218645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EB51C762-59FC-6278-1A4C-B74EBC1FF86A}"/>
              </a:ext>
            </a:extLst>
          </p:cNvPr>
          <p:cNvSpPr/>
          <p:nvPr/>
        </p:nvSpPr>
        <p:spPr>
          <a:xfrm>
            <a:off x="4658348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46E3427-F283-519A-1B66-2310B2AA0F97}"/>
              </a:ext>
            </a:extLst>
          </p:cNvPr>
          <p:cNvSpPr/>
          <p:nvPr/>
        </p:nvSpPr>
        <p:spPr>
          <a:xfrm>
            <a:off x="507744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D77B5384-F4F5-69B4-5C46-7E7E02E67985}"/>
              </a:ext>
            </a:extLst>
          </p:cNvPr>
          <p:cNvSpPr/>
          <p:nvPr/>
        </p:nvSpPr>
        <p:spPr>
          <a:xfrm>
            <a:off x="551595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FB33D08E-4CD2-8F6F-88BA-051EE72F9950}"/>
              </a:ext>
            </a:extLst>
          </p:cNvPr>
          <p:cNvSpPr/>
          <p:nvPr/>
        </p:nvSpPr>
        <p:spPr>
          <a:xfrm>
            <a:off x="6373024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F17A8A7F-EEC6-3C19-5B3D-28501F4203F2}"/>
              </a:ext>
            </a:extLst>
          </p:cNvPr>
          <p:cNvSpPr/>
          <p:nvPr/>
        </p:nvSpPr>
        <p:spPr>
          <a:xfrm>
            <a:off x="3771382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158EE65E-C036-4368-EA02-BE3916866D0E}"/>
              </a:ext>
            </a:extLst>
          </p:cNvPr>
          <p:cNvSpPr/>
          <p:nvPr/>
        </p:nvSpPr>
        <p:spPr>
          <a:xfrm>
            <a:off x="3793443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B68C9A94-F21A-9320-B2BC-09ABDAF359AC}"/>
              </a:ext>
            </a:extLst>
          </p:cNvPr>
          <p:cNvSpPr/>
          <p:nvPr/>
        </p:nvSpPr>
        <p:spPr>
          <a:xfrm>
            <a:off x="5911856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AE7F7723-28DD-0E71-1A04-410B09D3D43E}"/>
              </a:ext>
            </a:extLst>
          </p:cNvPr>
          <p:cNvSpPr/>
          <p:nvPr/>
        </p:nvSpPr>
        <p:spPr>
          <a:xfrm>
            <a:off x="5945903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0059310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7956D8-A313-2BEA-EDC1-F02010BC9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981EFA9-B849-C21C-5C0E-64FB72AA437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작업인력현황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2F03439-DDE8-40E4-48EE-90A79ECE6B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작업인력현황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4442212-A9BA-F728-FD37-AD98627F80B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96121441"/>
              </p:ext>
            </p:extLst>
          </p:nvPr>
        </p:nvGraphicFramePr>
        <p:xfrm>
          <a:off x="7086600" y="501650"/>
          <a:ext cx="2057400" cy="5204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작업자 정보 등록 시 작업인력현황 자동 등록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미출근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작업반장도 자동 등록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미출근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674137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미출근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27DE9F7-7E1A-EDF9-821A-BF3D711C83D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DF9B1E-5721-EFC0-B1F3-5F4BD841FC6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4ACEEAAE-DC23-45DE-0CC3-E8467E841EC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9BD5F35-FB65-C378-04B4-48ADA3C15C9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0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98E3C3C-5A55-57CF-3940-FE11891DF1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6" name="그룹 15">
            <a:extLst>
              <a:ext uri="{FF2B5EF4-FFF2-40B4-BE49-F238E27FC236}">
                <a16:creationId xmlns:a16="http://schemas.microsoft.com/office/drawing/2014/main" id="{68B77B37-FD61-62BF-0546-196119B38DD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8FC8A80F-D321-B538-05E3-A7D7671C632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134B2A3C-AF7E-A9E5-D35E-0A528A23AE1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A0AE9802-739C-BCE3-8697-7B38508362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C4BB72D4-7B5D-BD4C-F4D4-93B7091742D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AC54049-0383-BB25-0082-B1120A81E01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3EFBF7AE-E4F0-F944-C7BD-996A7C64DF4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0085720F-17CB-AAB3-7642-0BB5720BBF8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CEA7D5EA-B8E9-17C6-6F14-36BE250C8FE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5683C2CC-FFDF-FB92-71D0-F05E12BC8E6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4BF888A-6C6C-3E28-FB9A-16CB49F4F14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54CEE52-C4A6-CB2F-49A6-2E8E0B4ED23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65408966-76C5-3315-D252-F54BC7853D4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CD43B6A-ED5E-0F88-1C8F-86E8559E35B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작업인력현황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C19F0C2-715E-3E09-71E8-A734DCB8733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작업인력현황을 확인합니다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E630F4AC-07F1-7EBE-968C-4DFC79F1FF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7533612"/>
              </p:ext>
            </p:extLst>
          </p:nvPr>
        </p:nvGraphicFramePr>
        <p:xfrm>
          <a:off x="182390" y="1483843"/>
          <a:ext cx="872400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84561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55553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61279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214613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3739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B765A9B-C3E0-DA16-1250-AB978DC75B16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" name="그래픽 4" descr="돋보기">
            <a:extLst>
              <a:ext uri="{FF2B5EF4-FFF2-40B4-BE49-F238E27FC236}">
                <a16:creationId xmlns:a16="http://schemas.microsoft.com/office/drawing/2014/main" id="{C7543822-C867-69C9-81B0-4073635AB46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7DFB493A-33E5-3382-5B33-5EE8BADBB552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CA519A7-6455-3EEF-5CDA-2B4DFEF843A5}"/>
              </a:ext>
            </a:extLst>
          </p:cNvPr>
          <p:cNvSpPr/>
          <p:nvPr/>
        </p:nvSpPr>
        <p:spPr>
          <a:xfrm>
            <a:off x="327795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4" name="Picture 2" descr="C:\Users\t-dantay\Documents\First24\calendar1.png">
            <a:extLst>
              <a:ext uri="{FF2B5EF4-FFF2-40B4-BE49-F238E27FC236}">
                <a16:creationId xmlns:a16="http://schemas.microsoft.com/office/drawing/2014/main" id="{3FF0A0D8-A68F-5037-1F5E-46CE9FADDFBB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23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09B62FC8-1C3E-8207-BA45-D7593070639A}"/>
              </a:ext>
            </a:extLst>
          </p:cNvPr>
          <p:cNvSpPr/>
          <p:nvPr/>
        </p:nvSpPr>
        <p:spPr>
          <a:xfrm>
            <a:off x="502858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2B1DD43-FDE3-BC27-E659-6810D3A65FCB}"/>
              </a:ext>
            </a:extLst>
          </p:cNvPr>
          <p:cNvSpPr/>
          <p:nvPr/>
        </p:nvSpPr>
        <p:spPr>
          <a:xfrm>
            <a:off x="608583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52B35773-EEB5-9C32-599E-167C6C5D6407}"/>
              </a:ext>
            </a:extLst>
          </p:cNvPr>
          <p:cNvSpPr/>
          <p:nvPr/>
        </p:nvSpPr>
        <p:spPr>
          <a:xfrm>
            <a:off x="64292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FD969415-0FEB-F8E3-BE07-40B64049E3A0}"/>
              </a:ext>
            </a:extLst>
          </p:cNvPr>
          <p:cNvSpPr/>
          <p:nvPr/>
        </p:nvSpPr>
        <p:spPr>
          <a:xfrm>
            <a:off x="5402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FD32685C-19EC-0FA8-BB35-30EE31D9580B}"/>
              </a:ext>
            </a:extLst>
          </p:cNvPr>
          <p:cNvSpPr/>
          <p:nvPr/>
        </p:nvSpPr>
        <p:spPr>
          <a:xfrm>
            <a:off x="574628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C8A4B01-0C9C-0E5D-D26D-7D1BAF136CCF}"/>
              </a:ext>
            </a:extLst>
          </p:cNvPr>
          <p:cNvSpPr/>
          <p:nvPr/>
        </p:nvSpPr>
        <p:spPr>
          <a:xfrm>
            <a:off x="458755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4C921318-0656-2FA0-795C-0FB7489F26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5114856"/>
              </p:ext>
            </p:extLst>
          </p:nvPr>
        </p:nvGraphicFramePr>
        <p:xfrm>
          <a:off x="1308713" y="3186041"/>
          <a:ext cx="5435989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575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3034876260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2501016095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1192753769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2997232966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1857849103"/>
                    </a:ext>
                  </a:extLst>
                </a:gridCol>
                <a:gridCol w="441089">
                  <a:extLst>
                    <a:ext uri="{9D8B030D-6E8A-4147-A177-3AD203B41FA5}">
                      <a16:colId xmlns:a16="http://schemas.microsoft.com/office/drawing/2014/main" val="412044627"/>
                    </a:ext>
                  </a:extLst>
                </a:gridCol>
                <a:gridCol w="424674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42467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시공번호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미출근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09:40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지각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미출근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조퇴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퇴근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F50E8DE3-A9C2-6454-7CC2-F1A142E794B2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F4D46F-327F-5080-DE43-71D938BCC661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629B6BB-E688-D608-4639-5A9BB87D413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계약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F8FA1139-EDEB-D9E6-AFC3-7CDC07E37979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08AD45C-7B0F-5CC4-0524-4B73ADFDC0B7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7F60828-367C-FB18-EA11-D387EE0E8454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계약대기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1C98330-A7BE-2F61-1EAE-DA8B4DB9E0B3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2E36E70-8A63-633D-C4AE-F04B4BBD3935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71867CD-FC2B-904C-4818-41F702AAC956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계약완료</a:t>
            </a:r>
          </a:p>
        </p:txBody>
      </p:sp>
      <p:pic>
        <p:nvPicPr>
          <p:cNvPr id="3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636447CA-C2E1-C1AD-204D-523B767EBA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6454645" y="3568620"/>
            <a:ext cx="127085" cy="79693"/>
          </a:xfrm>
          <a:prstGeom prst="rect">
            <a:avLst/>
          </a:prstGeom>
          <a:noFill/>
        </p:spPr>
      </p:pic>
      <p:sp>
        <p:nvSpPr>
          <p:cNvPr id="51" name="직사각형 50">
            <a:extLst>
              <a:ext uri="{FF2B5EF4-FFF2-40B4-BE49-F238E27FC236}">
                <a16:creationId xmlns:a16="http://schemas.microsoft.com/office/drawing/2014/main" id="{B0D8FDE8-9991-FAF5-3F0E-C0DF7E89FAF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DF92291C-E223-F6DE-FE4F-89596149A17E}"/>
              </a:ext>
            </a:extLst>
          </p:cNvPr>
          <p:cNvSpPr/>
          <p:nvPr/>
        </p:nvSpPr>
        <p:spPr>
          <a:xfrm>
            <a:off x="6340475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77B0F1EF-CDE5-5E88-9547-E589CB28D262}"/>
              </a:ext>
            </a:extLst>
          </p:cNvPr>
          <p:cNvSpPr/>
          <p:nvPr/>
        </p:nvSpPr>
        <p:spPr>
          <a:xfrm>
            <a:off x="5481912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5D533435-C04F-061B-3E01-6458AFAA0041}"/>
              </a:ext>
            </a:extLst>
          </p:cNvPr>
          <p:cNvSpPr/>
          <p:nvPr/>
        </p:nvSpPr>
        <p:spPr>
          <a:xfrm>
            <a:off x="5051968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927E11DB-31E6-E30C-4D70-8EE6D399BD64}"/>
              </a:ext>
            </a:extLst>
          </p:cNvPr>
          <p:cNvSpPr/>
          <p:nvPr/>
        </p:nvSpPr>
        <p:spPr>
          <a:xfrm>
            <a:off x="4626528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CEDE796-FD7F-7CD1-9D24-020952DFE082}"/>
              </a:ext>
            </a:extLst>
          </p:cNvPr>
          <p:cNvSpPr/>
          <p:nvPr/>
        </p:nvSpPr>
        <p:spPr>
          <a:xfrm>
            <a:off x="4196584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8CE28D6A-3A1B-F513-6070-98E0DF0F6C43}"/>
              </a:ext>
            </a:extLst>
          </p:cNvPr>
          <p:cNvSpPr/>
          <p:nvPr/>
        </p:nvSpPr>
        <p:spPr>
          <a:xfrm>
            <a:off x="4218645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925A958B-5C85-3A9E-DCEC-76745CCCE602}"/>
              </a:ext>
            </a:extLst>
          </p:cNvPr>
          <p:cNvSpPr/>
          <p:nvPr/>
        </p:nvSpPr>
        <p:spPr>
          <a:xfrm>
            <a:off x="4658348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87F93A2C-3E18-BF62-CDC1-36E8B613F58E}"/>
              </a:ext>
            </a:extLst>
          </p:cNvPr>
          <p:cNvSpPr/>
          <p:nvPr/>
        </p:nvSpPr>
        <p:spPr>
          <a:xfrm>
            <a:off x="507744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3FE40BE2-CC54-EFD5-DE90-78A29E003DFF}"/>
              </a:ext>
            </a:extLst>
          </p:cNvPr>
          <p:cNvSpPr/>
          <p:nvPr/>
        </p:nvSpPr>
        <p:spPr>
          <a:xfrm>
            <a:off x="551595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F41BF75-1F9C-14A6-B6F1-AD396BF4BC80}"/>
              </a:ext>
            </a:extLst>
          </p:cNvPr>
          <p:cNvSpPr/>
          <p:nvPr/>
        </p:nvSpPr>
        <p:spPr>
          <a:xfrm>
            <a:off x="6373024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0C700B6-D247-C4CF-22CE-1C61B62EB021}"/>
              </a:ext>
            </a:extLst>
          </p:cNvPr>
          <p:cNvSpPr/>
          <p:nvPr/>
        </p:nvSpPr>
        <p:spPr>
          <a:xfrm>
            <a:off x="3771382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E85A17E4-406F-A0D8-B65E-00B8731046A8}"/>
              </a:ext>
            </a:extLst>
          </p:cNvPr>
          <p:cNvSpPr/>
          <p:nvPr/>
        </p:nvSpPr>
        <p:spPr>
          <a:xfrm>
            <a:off x="3793443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8E802AE7-3C3F-D55A-5210-DEF1F9553D93}"/>
              </a:ext>
            </a:extLst>
          </p:cNvPr>
          <p:cNvSpPr/>
          <p:nvPr/>
        </p:nvSpPr>
        <p:spPr>
          <a:xfrm>
            <a:off x="5911856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B13DB956-31BB-C981-1E34-8DF84BF1B085}"/>
              </a:ext>
            </a:extLst>
          </p:cNvPr>
          <p:cNvSpPr/>
          <p:nvPr/>
        </p:nvSpPr>
        <p:spPr>
          <a:xfrm>
            <a:off x="5945903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2191254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EF6A7A-F110-3493-F2CE-586DB4C3E4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829D5C1D-B7CB-35A3-DD74-AEB4ED5051EF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기성청구관리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1651273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75A20A-9DB4-C6DD-1449-869EEF5772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8F326BE-19BC-6F63-065D-58F3D7E6604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284DEEE-43FF-89A3-E878-FC5B5789AED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E4B7C5C-02C9-21E1-474B-FCF91C04BA3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6761921"/>
              </p:ext>
            </p:extLst>
          </p:nvPr>
        </p:nvGraphicFramePr>
        <p:xfrm>
          <a:off x="7086600" y="501650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 자동 등록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매월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일에 지난달 말일 기준으로 기성청구 자동 등록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기성청구대기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64639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 목록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거래처의 현장 목록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 전송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내림차순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FB53A5B-A525-6B0B-37B8-B1CCCE17334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974841D-5A44-2BAF-97F6-DECCE269E91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17B561B-972C-2465-121E-282F0B31BD8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DEAC4EF-3A15-BC1A-2378-BC1CF9CD0A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0329C96-F1FD-CBF3-B2DA-93F95516BC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139DDCC-EB31-C0CD-B8FF-5D8B6D4BC9D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0C60AE0-7FE4-EEEC-674D-0789EA473C1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49A1224-0408-8BD6-C37B-7A4D75950D6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B54EEB4-3640-FDED-8FCB-45C4150FFD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E32E157-325D-961C-699A-570968CBAE7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ED52198-80B6-52DF-FDE5-C28B93CEEE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21DA556-BDF5-17AB-A872-13A49C8AC0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6CF959A-FF00-1BAD-D696-1609FFDBD53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E55C5E2-3E31-9023-8445-7F4E484F12D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AC16CB3-92C2-A694-D344-427D4ADACFF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22466C9-35EF-5068-524C-1533FFA529E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0EE1568-FBBA-6970-0DDB-E2DEAAFB533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0DDB6CB-1D38-0C07-B1C2-4F197EEA07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5144107"/>
              </p:ext>
            </p:extLst>
          </p:nvPr>
        </p:nvGraphicFramePr>
        <p:xfrm>
          <a:off x="182390" y="1483843"/>
          <a:ext cx="872399" cy="23089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85348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8A12AF8-FD65-8390-7BD2-2995E70E1BA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019B53-9061-C814-D9F3-8AE92FBBEB0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기성청구관리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DB241A-0950-F6CC-D5F2-1B4E5D1AA61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기성청구를 등록하고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183A3FE-14FF-A069-AE96-BC8C841BABD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7A67DE38-F1DF-36F3-BB8B-5BBFD61ADF4A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B02C24B3-97C9-CA4E-CAA9-E9C3AB7FCD86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5D6FEA5-C91A-754A-4874-A3248A1FC006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3358C838-ADE7-15B3-9C5E-D38F2EDE0E3B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DB9D619-2A1A-A2B7-E82A-0B2A2C16ECE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계약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E94FE1E8-F678-F39B-2A5F-1A5C378A7B6E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4EF0C4F-9F12-C2D5-9A98-1F2B4CD8B55D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7A62E60-C618-7C6F-4BDE-17B0C9523342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계약대기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68274FDF-4F3C-824C-E151-F82F913F3DA1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7EA7796-00B9-9023-6702-D8FCAD2A2C8E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6028CC8-DD15-CA71-061C-6E3EEBEB5681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계약완료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177B9B2-BA87-0D34-1258-1AE0A8D9C066}"/>
              </a:ext>
            </a:extLst>
          </p:cNvPr>
          <p:cNvSpPr/>
          <p:nvPr/>
        </p:nvSpPr>
        <p:spPr>
          <a:xfrm>
            <a:off x="327795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3" name="Picture 2" descr="C:\Users\t-dantay\Documents\First24\calendar1.png">
            <a:extLst>
              <a:ext uri="{FF2B5EF4-FFF2-40B4-BE49-F238E27FC236}">
                <a16:creationId xmlns:a16="http://schemas.microsoft.com/office/drawing/2014/main" id="{1DE37F56-CBEF-8110-1AFA-D9FD2E354D4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823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45C373DB-78A0-32E5-3219-D4B4D7AAD2B0}"/>
              </a:ext>
            </a:extLst>
          </p:cNvPr>
          <p:cNvSpPr/>
          <p:nvPr/>
        </p:nvSpPr>
        <p:spPr>
          <a:xfrm>
            <a:off x="502858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AD15D426-C0F9-1D90-D972-32FFB140FEBF}"/>
              </a:ext>
            </a:extLst>
          </p:cNvPr>
          <p:cNvSpPr/>
          <p:nvPr/>
        </p:nvSpPr>
        <p:spPr>
          <a:xfrm>
            <a:off x="608583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F857A532-20B5-13BC-D104-E2C8A43D9FE1}"/>
              </a:ext>
            </a:extLst>
          </p:cNvPr>
          <p:cNvSpPr/>
          <p:nvPr/>
        </p:nvSpPr>
        <p:spPr>
          <a:xfrm>
            <a:off x="64292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E992702A-76A6-F235-11CF-1E572C56E024}"/>
              </a:ext>
            </a:extLst>
          </p:cNvPr>
          <p:cNvSpPr/>
          <p:nvPr/>
        </p:nvSpPr>
        <p:spPr>
          <a:xfrm>
            <a:off x="5402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35F0F35-D6E0-EB7E-539F-A754A1B6B9AB}"/>
              </a:ext>
            </a:extLst>
          </p:cNvPr>
          <p:cNvSpPr/>
          <p:nvPr/>
        </p:nvSpPr>
        <p:spPr>
          <a:xfrm>
            <a:off x="574628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5D5CE46B-646B-148D-3DE3-9873B483D3E2}"/>
              </a:ext>
            </a:extLst>
          </p:cNvPr>
          <p:cNvSpPr/>
          <p:nvPr/>
        </p:nvSpPr>
        <p:spPr>
          <a:xfrm>
            <a:off x="458755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0BBC6261-381D-07EA-DC43-99195E076D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4696900"/>
              </p:ext>
            </p:extLst>
          </p:nvPr>
        </p:nvGraphicFramePr>
        <p:xfrm>
          <a:off x="1308713" y="3186041"/>
          <a:ext cx="5435996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532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2029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0291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2029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20291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20291">
                  <a:extLst>
                    <a:ext uri="{9D8B030D-6E8A-4147-A177-3AD203B41FA5}">
                      <a16:colId xmlns:a16="http://schemas.microsoft.com/office/drawing/2014/main" val="1192753769"/>
                    </a:ext>
                  </a:extLst>
                </a:gridCol>
                <a:gridCol w="526213">
                  <a:extLst>
                    <a:ext uri="{9D8B030D-6E8A-4147-A177-3AD203B41FA5}">
                      <a16:colId xmlns:a16="http://schemas.microsoft.com/office/drawing/2014/main" val="3612134353"/>
                    </a:ext>
                  </a:extLst>
                </a:gridCol>
                <a:gridCol w="526213">
                  <a:extLst>
                    <a:ext uri="{9D8B030D-6E8A-4147-A177-3AD203B41FA5}">
                      <a16:colId xmlns:a16="http://schemas.microsoft.com/office/drawing/2014/main" val="1326590581"/>
                    </a:ext>
                  </a:extLst>
                </a:gridCol>
                <a:gridCol w="526213">
                  <a:extLst>
                    <a:ext uri="{9D8B030D-6E8A-4147-A177-3AD203B41FA5}">
                      <a16:colId xmlns:a16="http://schemas.microsoft.com/office/drawing/2014/main" val="999400239"/>
                    </a:ext>
                  </a:extLst>
                </a:gridCol>
                <a:gridCol w="520291">
                  <a:extLst>
                    <a:ext uri="{9D8B030D-6E8A-4147-A177-3AD203B41FA5}">
                      <a16:colId xmlns:a16="http://schemas.microsoft.com/office/drawing/2014/main" val="1298914459"/>
                    </a:ext>
                  </a:extLst>
                </a:gridCol>
                <a:gridCol w="52029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기성청구연월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전회기성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금회기성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누계기성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기성청구대기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기성청구완료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기성청구대기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기성청구완료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기성청구대기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100,000,000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기성청구대기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8" name="그래픽 17" descr="연필">
            <a:extLst>
              <a:ext uri="{FF2B5EF4-FFF2-40B4-BE49-F238E27FC236}">
                <a16:creationId xmlns:a16="http://schemas.microsoft.com/office/drawing/2014/main" id="{FE9D37C0-D635-19BA-29C1-C22AF0C3D20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33155" y="3562243"/>
            <a:ext cx="98363" cy="98363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BC31CC00-9F14-16AD-57BD-2763BA394F3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5E0ADD5-2054-FBDB-E56A-94044FD8993E}"/>
              </a:ext>
            </a:extLst>
          </p:cNvPr>
          <p:cNvSpPr/>
          <p:nvPr/>
        </p:nvSpPr>
        <p:spPr>
          <a:xfrm>
            <a:off x="6340477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D0D80C4-279F-69F3-B748-BF8DF620E420}"/>
              </a:ext>
            </a:extLst>
          </p:cNvPr>
          <p:cNvSpPr/>
          <p:nvPr/>
        </p:nvSpPr>
        <p:spPr>
          <a:xfrm>
            <a:off x="5915037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8C2B0E4-121A-FF86-759F-C8F33AC42241}"/>
              </a:ext>
            </a:extLst>
          </p:cNvPr>
          <p:cNvSpPr/>
          <p:nvPr/>
        </p:nvSpPr>
        <p:spPr>
          <a:xfrm>
            <a:off x="5485093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FB2C93B-A833-DFF5-2771-694CFCD7EA78}"/>
              </a:ext>
            </a:extLst>
          </p:cNvPr>
          <p:cNvSpPr/>
          <p:nvPr/>
        </p:nvSpPr>
        <p:spPr>
          <a:xfrm>
            <a:off x="5507154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F096E982-067A-304F-5964-D338E4910F94}"/>
              </a:ext>
            </a:extLst>
          </p:cNvPr>
          <p:cNvSpPr/>
          <p:nvPr/>
        </p:nvSpPr>
        <p:spPr>
          <a:xfrm>
            <a:off x="5946857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C1FBE24-6A0A-551C-CEBD-DA1DE89A567F}"/>
              </a:ext>
            </a:extLst>
          </p:cNvPr>
          <p:cNvSpPr/>
          <p:nvPr/>
        </p:nvSpPr>
        <p:spPr>
          <a:xfrm>
            <a:off x="6365958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738672CC-61E0-1DA7-D66B-0F9A4BDE5851}"/>
              </a:ext>
            </a:extLst>
          </p:cNvPr>
          <p:cNvSpPr/>
          <p:nvPr/>
        </p:nvSpPr>
        <p:spPr>
          <a:xfrm>
            <a:off x="5059891" y="2929012"/>
            <a:ext cx="404232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DEC50BF-2029-463C-67CC-F7F07BAEE7FD}"/>
              </a:ext>
            </a:extLst>
          </p:cNvPr>
          <p:cNvSpPr/>
          <p:nvPr/>
        </p:nvSpPr>
        <p:spPr>
          <a:xfrm>
            <a:off x="5081952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823222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9910FF-EC76-98BD-5258-83D14225D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8FA0B72-BE9B-35B3-4A45-E4B89C2E47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기성청구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5B8790C-E345-0A4B-84FB-B2D7B5AA1CA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D477AA7-3788-FC08-07DB-2CBE1711C10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49345830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 공사 내역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직접 공사 내역서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간접 공사 내역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간접 공사 내역서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사진대지 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사진대지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건설사 전송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 완료 시 매출 자동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DDEF67D-A249-9072-00AF-065E6C9E27B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43965D-7F4F-497A-549D-2D6D1903C86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6B75723-627E-5818-F07E-FD61DFA692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0DC8885-7DDF-23EC-4A48-AF00D644D79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D367600-327A-C287-06FA-2A66004DC3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B4D8426-DE02-B20D-37AF-1656D476FF3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DF60506-D537-6A22-E0B4-69FE6E1FD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5C8A798-61E1-13A5-E9B3-1C6A9DB2FA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49E10AE-7466-5308-EA8F-CCB80A3CEE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34A125-49EE-E317-2226-D59C489284E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480E2E-43AE-99C2-0490-64014B78B72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D4315E1-DFE4-16C6-5399-9BD5B0C2E61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1050318-1B94-623C-4AE2-C7C1709C940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43B6322-AE7D-8049-9A92-2C1CC6F1C98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59B390C-54D4-5433-F1A7-3437522E977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8F30A4C-46A6-E59A-227C-E8EBBD3B11F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3022614-27F7-4954-5B6C-A6C43951C7B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72240CB-8DDA-7650-147E-321A408754E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기성청구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01694D6-1F9D-168E-D361-1DFE0FED09E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기성청구를 등록하고 관리합니다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D208366-E484-67FA-33F4-73368FF3D7C3}"/>
              </a:ext>
            </a:extLst>
          </p:cNvPr>
          <p:cNvSpPr/>
          <p:nvPr/>
        </p:nvSpPr>
        <p:spPr>
          <a:xfrm>
            <a:off x="1311467" y="1901207"/>
            <a:ext cx="5433246" cy="1629051"/>
          </a:xfrm>
          <a:prstGeom prst="roundRect">
            <a:avLst>
              <a:gd name="adj" fmla="val 381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B5ADE9B-0FAF-B027-FF4A-81A8909FD26C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기성청구 정보 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28E5EC1-D4C5-89E6-13E8-CA39CE53C26B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AE6E784-C6B5-A3D6-094F-F6A556749418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회차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70DFD73-631A-EED1-59FA-9E75391D959A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5485E38-193E-E7C9-B996-A749A62E5A92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기성청구번호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DD38BDB-A70E-EC8B-9057-CAD906A960A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9" name="사각형: 둥근 모서리 148">
            <a:extLst>
              <a:ext uri="{FF2B5EF4-FFF2-40B4-BE49-F238E27FC236}">
                <a16:creationId xmlns:a16="http://schemas.microsoft.com/office/drawing/2014/main" id="{326B7C5E-93D2-8829-E4D8-F7C4251361A2}"/>
              </a:ext>
            </a:extLst>
          </p:cNvPr>
          <p:cNvSpPr/>
          <p:nvPr/>
        </p:nvSpPr>
        <p:spPr>
          <a:xfrm>
            <a:off x="1311467" y="3637765"/>
            <a:ext cx="5433246" cy="2189637"/>
          </a:xfrm>
          <a:prstGeom prst="roundRect">
            <a:avLst>
              <a:gd name="adj" fmla="val 24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4186342C-0F6B-5660-07A7-E73A0E832ACB}"/>
              </a:ext>
            </a:extLst>
          </p:cNvPr>
          <p:cNvSpPr/>
          <p:nvPr/>
        </p:nvSpPr>
        <p:spPr>
          <a:xfrm>
            <a:off x="1397112" y="373520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계약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C4B9E997-4A22-A924-173F-C3FC8D095E63}"/>
              </a:ext>
            </a:extLst>
          </p:cNvPr>
          <p:cNvSpPr/>
          <p:nvPr/>
        </p:nvSpPr>
        <p:spPr>
          <a:xfrm>
            <a:off x="1498339" y="426713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</a:t>
            </a: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3C05610B-FF20-0779-24EC-E8C31657BE8C}"/>
              </a:ext>
            </a:extLst>
          </p:cNvPr>
          <p:cNvSpPr/>
          <p:nvPr/>
        </p:nvSpPr>
        <p:spPr>
          <a:xfrm>
            <a:off x="1498339" y="40267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CD33C8D9-CB94-BC4B-2218-E6C43D0B2155}"/>
              </a:ext>
            </a:extLst>
          </p:cNvPr>
          <p:cNvSpPr/>
          <p:nvPr/>
        </p:nvSpPr>
        <p:spPr>
          <a:xfrm>
            <a:off x="1498339" y="53834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4C4F3C79-1C9C-6326-C204-57E2F4B36B40}"/>
              </a:ext>
            </a:extLst>
          </p:cNvPr>
          <p:cNvSpPr/>
          <p:nvPr/>
        </p:nvSpPr>
        <p:spPr>
          <a:xfrm>
            <a:off x="1498339" y="5143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공사담당자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27AB5522-DF70-5712-C1A5-5AEBF99CD7D0}"/>
              </a:ext>
            </a:extLst>
          </p:cNvPr>
          <p:cNvSpPr/>
          <p:nvPr/>
        </p:nvSpPr>
        <p:spPr>
          <a:xfrm>
            <a:off x="4055020" y="483726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</a:t>
            </a: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CC47E7C0-A5C7-D2D2-25FA-7B7D6F05477C}"/>
              </a:ext>
            </a:extLst>
          </p:cNvPr>
          <p:cNvSpPr/>
          <p:nvPr/>
        </p:nvSpPr>
        <p:spPr>
          <a:xfrm>
            <a:off x="4055020" y="45968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PM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2EB85DEA-EAFB-6CFE-81D6-FA7DDE6F5DD1}"/>
              </a:ext>
            </a:extLst>
          </p:cNvPr>
          <p:cNvSpPr/>
          <p:nvPr/>
        </p:nvSpPr>
        <p:spPr>
          <a:xfrm>
            <a:off x="4055020" y="426713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현장명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11893F86-C485-0E33-66AB-A829EA3EE8E2}"/>
              </a:ext>
            </a:extLst>
          </p:cNvPr>
          <p:cNvSpPr/>
          <p:nvPr/>
        </p:nvSpPr>
        <p:spPr>
          <a:xfrm>
            <a:off x="4055020" y="40267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8" name="사각형: 둥근 모서리 177">
            <a:extLst>
              <a:ext uri="{FF2B5EF4-FFF2-40B4-BE49-F238E27FC236}">
                <a16:creationId xmlns:a16="http://schemas.microsoft.com/office/drawing/2014/main" id="{2C8FD55C-DF2A-30FE-04AC-7C103DF9EBF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사진대지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D757AA60-7E1C-C598-CA1D-61F1B0751AEA}"/>
              </a:ext>
            </a:extLst>
          </p:cNvPr>
          <p:cNvSpPr/>
          <p:nvPr/>
        </p:nvSpPr>
        <p:spPr>
          <a:xfrm>
            <a:off x="4055020" y="3115398"/>
            <a:ext cx="251410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기성청구대기 ▼</a:t>
            </a: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0684C65E-9CDD-83D8-AF4F-F43F87704C36}"/>
              </a:ext>
            </a:extLst>
          </p:cNvPr>
          <p:cNvSpPr/>
          <p:nvPr/>
        </p:nvSpPr>
        <p:spPr>
          <a:xfrm>
            <a:off x="4055021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C16BDFB-4965-F08E-B2B1-F8F4757797C2}"/>
              </a:ext>
            </a:extLst>
          </p:cNvPr>
          <p:cNvSpPr/>
          <p:nvPr/>
        </p:nvSpPr>
        <p:spPr>
          <a:xfrm>
            <a:off x="1498340" y="312130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ED6CB69-1537-F57C-482B-61083AEBF45D}"/>
              </a:ext>
            </a:extLst>
          </p:cNvPr>
          <p:cNvSpPr/>
          <p:nvPr/>
        </p:nvSpPr>
        <p:spPr>
          <a:xfrm>
            <a:off x="1498340" y="28809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기성청구연월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DD09CA00-8603-4649-2E7F-8229E5ACA24C}"/>
              </a:ext>
            </a:extLst>
          </p:cNvPr>
          <p:cNvSpPr/>
          <p:nvPr/>
        </p:nvSpPr>
        <p:spPr>
          <a:xfrm>
            <a:off x="1498340" y="483572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5DFF7DA-9270-2604-465A-BB43690016BF}"/>
              </a:ext>
            </a:extLst>
          </p:cNvPr>
          <p:cNvSpPr/>
          <p:nvPr/>
        </p:nvSpPr>
        <p:spPr>
          <a:xfrm>
            <a:off x="1498340" y="4595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계약번호</a:t>
            </a: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B2606184-05C4-9769-B5ED-8224A73176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598713"/>
              </p:ext>
            </p:extLst>
          </p:nvPr>
        </p:nvGraphicFramePr>
        <p:xfrm>
          <a:off x="182390" y="1483843"/>
          <a:ext cx="872399" cy="23089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85348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E2EAE47-456C-1EF3-616B-AD90EF490F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38DE3E6B-99B3-A162-5B81-DBEB2B6CD630}"/>
              </a:ext>
            </a:extLst>
          </p:cNvPr>
          <p:cNvSpPr/>
          <p:nvPr/>
        </p:nvSpPr>
        <p:spPr>
          <a:xfrm>
            <a:off x="1311467" y="5941141"/>
            <a:ext cx="5433246" cy="837483"/>
          </a:xfrm>
          <a:prstGeom prst="roundRect">
            <a:avLst>
              <a:gd name="adj" fmla="val 802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12612AA-AEBD-F19F-DEAF-3FF81340907C}"/>
              </a:ext>
            </a:extLst>
          </p:cNvPr>
          <p:cNvSpPr/>
          <p:nvPr/>
        </p:nvSpPr>
        <p:spPr>
          <a:xfrm>
            <a:off x="1397112" y="603857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기성청구 내역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38FDBB50-2456-7DF8-0FCD-63992E3F6E76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4424BA4E-5381-5D9F-06CC-3C6D5AECB019}"/>
              </a:ext>
            </a:extLst>
          </p:cNvPr>
          <p:cNvSpPr/>
          <p:nvPr/>
        </p:nvSpPr>
        <p:spPr>
          <a:xfrm>
            <a:off x="2926515" y="1600561"/>
            <a:ext cx="102946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직접 공사 내역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41F9337-0CEA-59CB-10C1-2DED525348F1}"/>
              </a:ext>
            </a:extLst>
          </p:cNvPr>
          <p:cNvSpPr/>
          <p:nvPr/>
        </p:nvSpPr>
        <p:spPr>
          <a:xfrm>
            <a:off x="4012441" y="1600561"/>
            <a:ext cx="102946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간접 공사 내역 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F37976C-B583-CB08-3D45-91E4F5C5858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E1D5015-3811-D810-677F-4286FDBA2D52}"/>
              </a:ext>
            </a:extLst>
          </p:cNvPr>
          <p:cNvSpPr/>
          <p:nvPr/>
        </p:nvSpPr>
        <p:spPr>
          <a:xfrm>
            <a:off x="2946668" y="148782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7CEBB59-E2FF-D985-55E7-81AD687ACDBA}"/>
              </a:ext>
            </a:extLst>
          </p:cNvPr>
          <p:cNvSpPr/>
          <p:nvPr/>
        </p:nvSpPr>
        <p:spPr>
          <a:xfrm>
            <a:off x="4028090" y="148782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19441AA7-734F-FBCB-7774-318A0C4E751E}"/>
              </a:ext>
            </a:extLst>
          </p:cNvPr>
          <p:cNvSpPr/>
          <p:nvPr/>
        </p:nvSpPr>
        <p:spPr>
          <a:xfrm>
            <a:off x="5109512" y="148782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1DE9E8B-9DFF-D1E0-332B-8B7252B45245}"/>
              </a:ext>
            </a:extLst>
          </p:cNvPr>
          <p:cNvSpPr/>
          <p:nvPr/>
        </p:nvSpPr>
        <p:spPr>
          <a:xfrm>
            <a:off x="3990338" y="31654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4732380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CEE47-2A91-22E1-5644-E42D7F4D8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FB50E6B-F1E2-C26B-1AB1-DA000186622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기성청구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1A822D8-3B0E-9FF0-97D6-B396AE4BE4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26E832B-9D8A-9C27-B92B-22D9B5A8F2F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07066311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적용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적용이 완료되었습니다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 변경사항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수량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시공진행을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요율로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직접 입력 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소수점 첫째자리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사진 라디오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명칭별로 적용할 사진 한 장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E64ADCB-5267-09E9-D168-BDA831CC6D3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AC8653-530A-0B62-B0C7-B467953C932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FB8DCD7-6F2B-F4EC-F389-B237939C6364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7E4F8BB5-C466-AF9A-1CAA-4F8BE6479D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8270553"/>
              </p:ext>
            </p:extLst>
          </p:nvPr>
        </p:nvGraphicFramePr>
        <p:xfrm>
          <a:off x="182390" y="1138877"/>
          <a:ext cx="872399" cy="23089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85348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7A3A923C-C4B4-B80E-CB2F-036C9E51D1D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4617C66C-52DA-C15B-E26E-35105FD6E607}"/>
              </a:ext>
            </a:extLst>
          </p:cNvPr>
          <p:cNvSpPr/>
          <p:nvPr/>
        </p:nvSpPr>
        <p:spPr>
          <a:xfrm>
            <a:off x="1311467" y="793307"/>
            <a:ext cx="5433246" cy="3126890"/>
          </a:xfrm>
          <a:prstGeom prst="roundRect">
            <a:avLst>
              <a:gd name="adj" fmla="val 250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FC5457F-6CAF-9DE5-4188-D093B7D4A90A}"/>
              </a:ext>
            </a:extLst>
          </p:cNvPr>
          <p:cNvSpPr/>
          <p:nvPr/>
        </p:nvSpPr>
        <p:spPr>
          <a:xfrm>
            <a:off x="1397112" y="89074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기성청구 내역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C4843A0-E293-32E9-F5E5-1F81A982D3F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BF15A69-BAA7-9635-2C45-8DB6B4D2F1AF}"/>
              </a:ext>
            </a:extLst>
          </p:cNvPr>
          <p:cNvSpPr/>
          <p:nvPr/>
        </p:nvSpPr>
        <p:spPr>
          <a:xfrm>
            <a:off x="1473524" y="119053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6792538-E792-BB65-0FDB-0FE5756D3101}"/>
              </a:ext>
            </a:extLst>
          </p:cNvPr>
          <p:cNvSpPr/>
          <p:nvPr/>
        </p:nvSpPr>
        <p:spPr>
          <a:xfrm>
            <a:off x="2029119" y="1190537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FD0386C8-A771-F18D-BB9D-9484CA1AD9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8382545"/>
              </p:ext>
            </p:extLst>
          </p:nvPr>
        </p:nvGraphicFramePr>
        <p:xfrm>
          <a:off x="1440446" y="1447566"/>
          <a:ext cx="5185079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88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2320213929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1996370875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744501064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1070867317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26357335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254299178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3535653385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784007942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2795730876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4084094188"/>
                    </a:ext>
                  </a:extLst>
                </a:gridCol>
                <a:gridCol w="454836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시공투입일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시공완료일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금회기성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▼</a:t>
                      </a:r>
                      <a:endParaRPr lang="en-US" altLang="ko-KR" sz="600" b="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시공진행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시공진행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시공진행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시공완료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2025-12-15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시공진행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E293381E-73CB-30E8-2FDC-0691320DAD10}"/>
              </a:ext>
            </a:extLst>
          </p:cNvPr>
          <p:cNvSpPr/>
          <p:nvPr/>
        </p:nvSpPr>
        <p:spPr>
          <a:xfrm>
            <a:off x="2521766" y="120358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적용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E70C09C0-521B-BE85-1D1E-0CC7B8537611}"/>
              </a:ext>
            </a:extLst>
          </p:cNvPr>
          <p:cNvSpPr/>
          <p:nvPr/>
        </p:nvSpPr>
        <p:spPr>
          <a:xfrm>
            <a:off x="1311467" y="4029009"/>
            <a:ext cx="5433246" cy="2488030"/>
          </a:xfrm>
          <a:prstGeom prst="roundRect">
            <a:avLst>
              <a:gd name="adj" fmla="val 250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717398A7-5AA9-C73F-9501-B15CC1538691}"/>
              </a:ext>
            </a:extLst>
          </p:cNvPr>
          <p:cNvSpPr/>
          <p:nvPr/>
        </p:nvSpPr>
        <p:spPr>
          <a:xfrm>
            <a:off x="1397112" y="41264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사진대지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6545991-BC88-3CDF-F38E-56313F14A50A}"/>
              </a:ext>
            </a:extLst>
          </p:cNvPr>
          <p:cNvSpPr/>
          <p:nvPr/>
        </p:nvSpPr>
        <p:spPr>
          <a:xfrm>
            <a:off x="1473524" y="442623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7DDF1F8-3B1E-FD52-AF84-E252EDA0A7BC}"/>
              </a:ext>
            </a:extLst>
          </p:cNvPr>
          <p:cNvSpPr/>
          <p:nvPr/>
        </p:nvSpPr>
        <p:spPr>
          <a:xfrm>
            <a:off x="2029119" y="442623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E6189713-76FA-BF0A-8E0D-17D0148D44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1030176"/>
              </p:ext>
            </p:extLst>
          </p:nvPr>
        </p:nvGraphicFramePr>
        <p:xfrm>
          <a:off x="1440446" y="4683268"/>
          <a:ext cx="5185077" cy="17606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99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16058">
                  <a:extLst>
                    <a:ext uri="{9D8B030D-6E8A-4147-A177-3AD203B41FA5}">
                      <a16:colId xmlns:a16="http://schemas.microsoft.com/office/drawing/2014/main" val="2320213929"/>
                    </a:ext>
                  </a:extLst>
                </a:gridCol>
                <a:gridCol w="616058">
                  <a:extLst>
                    <a:ext uri="{9D8B030D-6E8A-4147-A177-3AD203B41FA5}">
                      <a16:colId xmlns:a16="http://schemas.microsoft.com/office/drawing/2014/main" val="1996370875"/>
                    </a:ext>
                  </a:extLst>
                </a:gridCol>
                <a:gridCol w="3676970">
                  <a:extLst>
                    <a:ext uri="{9D8B030D-6E8A-4147-A177-3AD203B41FA5}">
                      <a16:colId xmlns:a16="http://schemas.microsoft.com/office/drawing/2014/main" val="1101294774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FSSB01(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주차장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FSSB01(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주차장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02703127-9D61-4761-D371-238567BC3771}"/>
              </a:ext>
            </a:extLst>
          </p:cNvPr>
          <p:cNvSpPr/>
          <p:nvPr/>
        </p:nvSpPr>
        <p:spPr>
          <a:xfrm>
            <a:off x="2521766" y="443929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적용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80AE839-3A65-A4CF-CC80-BC23D9EF22C9}"/>
              </a:ext>
            </a:extLst>
          </p:cNvPr>
          <p:cNvSpPr/>
          <p:nvPr/>
        </p:nvSpPr>
        <p:spPr>
          <a:xfrm>
            <a:off x="3058331" y="5003717"/>
            <a:ext cx="1661458" cy="110261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F46183E-F2ED-01D4-58F4-150F84400995}"/>
              </a:ext>
            </a:extLst>
          </p:cNvPr>
          <p:cNvSpPr/>
          <p:nvPr/>
        </p:nvSpPr>
        <p:spPr>
          <a:xfrm>
            <a:off x="4848768" y="5003717"/>
            <a:ext cx="1661458" cy="110261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20E74C0-BC09-BCB2-A08A-FD1EBCD53C3F}"/>
              </a:ext>
            </a:extLst>
          </p:cNvPr>
          <p:cNvSpPr/>
          <p:nvPr/>
        </p:nvSpPr>
        <p:spPr>
          <a:xfrm>
            <a:off x="4902112" y="5047882"/>
            <a:ext cx="120861" cy="120861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FC89025D-4584-297A-11E9-F3BA95233E8E}"/>
              </a:ext>
            </a:extLst>
          </p:cNvPr>
          <p:cNvGrpSpPr/>
          <p:nvPr/>
        </p:nvGrpSpPr>
        <p:grpSpPr>
          <a:xfrm>
            <a:off x="3111382" y="5047882"/>
            <a:ext cx="120861" cy="120861"/>
            <a:chOff x="3111382" y="5047882"/>
            <a:chExt cx="120861" cy="120861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7F70B7C2-F6FA-2749-518B-2A424B0CB348}"/>
                </a:ext>
              </a:extLst>
            </p:cNvPr>
            <p:cNvSpPr/>
            <p:nvPr/>
          </p:nvSpPr>
          <p:spPr>
            <a:xfrm>
              <a:off x="3111382" y="5047882"/>
              <a:ext cx="120861" cy="120861"/>
            </a:xfrm>
            <a:prstGeom prst="ellipse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97FA5075-C373-99CF-DC48-B88E5D6DBCBF}"/>
                </a:ext>
              </a:extLst>
            </p:cNvPr>
            <p:cNvSpPr/>
            <p:nvPr/>
          </p:nvSpPr>
          <p:spPr>
            <a:xfrm>
              <a:off x="3143225" y="5079778"/>
              <a:ext cx="57176" cy="57176"/>
            </a:xfrm>
            <a:prstGeom prst="ellipse">
              <a:avLst/>
            </a:prstGeom>
            <a:solidFill>
              <a:schemeClr val="tx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D05DE01-5859-4920-F1C1-A806DF998DA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573F30BE-11C4-362C-AAB3-2F925BB4FE66}"/>
              </a:ext>
            </a:extLst>
          </p:cNvPr>
          <p:cNvSpPr/>
          <p:nvPr/>
        </p:nvSpPr>
        <p:spPr>
          <a:xfrm>
            <a:off x="2905915" y="121290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84ED6C2-29AF-DB0A-CA58-87F2B3373195}"/>
              </a:ext>
            </a:extLst>
          </p:cNvPr>
          <p:cNvSpPr/>
          <p:nvPr/>
        </p:nvSpPr>
        <p:spPr>
          <a:xfrm>
            <a:off x="5277156" y="16546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CDC37C2-4E1B-28E0-E0AA-243C465F6C06}"/>
              </a:ext>
            </a:extLst>
          </p:cNvPr>
          <p:cNvSpPr/>
          <p:nvPr/>
        </p:nvSpPr>
        <p:spPr>
          <a:xfrm>
            <a:off x="3111382" y="48701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5706134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97FA8F-885A-387D-D44D-50B187E92D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C79719B-2D12-62DC-69B2-5DA8B246C24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기성청구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공사 내역서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EA3DB41-02A3-F860-E421-090242C0C6A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공사 내역서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40C4724-0780-BEE2-E0F5-834947FDD12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11226850"/>
              </p:ext>
            </p:extLst>
          </p:nvPr>
        </p:nvGraphicFramePr>
        <p:xfrm>
          <a:off x="7086600" y="501650"/>
          <a:ext cx="2057400" cy="179871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계약금액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 기준 단가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전회기성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전전월 차수 기성 수량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금회기성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전월 차수 기성 수량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누계기성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차수까지의 누적 기성 수량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금액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477700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BCFD82B-A08C-9F80-46DE-9825240C7CF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E451DE9-7B76-2CAD-5393-318D7525688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616F962-60B6-8E20-6AEE-0D708221E475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D0EB87-B7B6-A6FF-FC4B-72B1A9D2A3A7}"/>
              </a:ext>
            </a:extLst>
          </p:cNvPr>
          <p:cNvSpPr/>
          <p:nvPr/>
        </p:nvSpPr>
        <p:spPr>
          <a:xfrm>
            <a:off x="574737" y="1266168"/>
            <a:ext cx="5857060" cy="4600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1814C88-A89C-E077-99A5-221764331E08}"/>
              </a:ext>
            </a:extLst>
          </p:cNvPr>
          <p:cNvSpPr/>
          <p:nvPr/>
        </p:nvSpPr>
        <p:spPr>
          <a:xfrm>
            <a:off x="574737" y="1266170"/>
            <a:ext cx="5857060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4A8999F-0E38-9A08-59DB-9285538CC98D}"/>
              </a:ext>
            </a:extLst>
          </p:cNvPr>
          <p:cNvSpPr/>
          <p:nvPr/>
        </p:nvSpPr>
        <p:spPr>
          <a:xfrm>
            <a:off x="5816841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0336F01-6A52-845D-3DED-99CFEF0C9DA8}"/>
              </a:ext>
            </a:extLst>
          </p:cNvPr>
          <p:cNvCxnSpPr>
            <a:cxnSpLocks/>
          </p:cNvCxnSpPr>
          <p:nvPr/>
        </p:nvCxnSpPr>
        <p:spPr>
          <a:xfrm>
            <a:off x="649707" y="2360295"/>
            <a:ext cx="5688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BF12574-7F4C-F780-97E2-CDA51466A22D}"/>
              </a:ext>
            </a:extLst>
          </p:cNvPr>
          <p:cNvSpPr/>
          <p:nvPr/>
        </p:nvSpPr>
        <p:spPr>
          <a:xfrm>
            <a:off x="1567050" y="1710515"/>
            <a:ext cx="2749431" cy="17582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직접 공사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D263F2CC-B7DE-897E-ABD6-050613967FE1}"/>
              </a:ext>
            </a:extLst>
          </p:cNvPr>
          <p:cNvSpPr/>
          <p:nvPr/>
        </p:nvSpPr>
        <p:spPr>
          <a:xfrm>
            <a:off x="871488" y="1973827"/>
            <a:ext cx="41292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D1A0554A-A7F6-13C0-415B-EB5E5106C464}"/>
              </a:ext>
            </a:extLst>
          </p:cNvPr>
          <p:cNvSpPr/>
          <p:nvPr/>
        </p:nvSpPr>
        <p:spPr>
          <a:xfrm>
            <a:off x="1821669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0121DB36-119E-9F55-FEAF-69AC7379BDF7}"/>
              </a:ext>
            </a:extLst>
          </p:cNvPr>
          <p:cNvSpPr/>
          <p:nvPr/>
        </p:nvSpPr>
        <p:spPr>
          <a:xfrm>
            <a:off x="1238297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5E410AA3-1F25-1425-797D-3884CA0646F0}"/>
              </a:ext>
            </a:extLst>
          </p:cNvPr>
          <p:cNvSpPr/>
          <p:nvPr/>
        </p:nvSpPr>
        <p:spPr>
          <a:xfrm>
            <a:off x="2405041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79338DB8-A526-6B3B-620E-E958CC78DD6F}"/>
              </a:ext>
            </a:extLst>
          </p:cNvPr>
          <p:cNvSpPr/>
          <p:nvPr/>
        </p:nvSpPr>
        <p:spPr>
          <a:xfrm>
            <a:off x="648694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675D084-7515-1DAE-319D-EBFE659292F5}"/>
              </a:ext>
            </a:extLst>
          </p:cNvPr>
          <p:cNvSpPr/>
          <p:nvPr/>
        </p:nvSpPr>
        <p:spPr>
          <a:xfrm>
            <a:off x="5476663" y="157570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2C2B143-8ADF-6114-C08C-9C7C20295CB7}"/>
              </a:ext>
            </a:extLst>
          </p:cNvPr>
          <p:cNvSpPr/>
          <p:nvPr/>
        </p:nvSpPr>
        <p:spPr>
          <a:xfrm>
            <a:off x="5476663" y="1768657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0F3BDBB-5AD3-B86F-A634-1DF28652C453}"/>
              </a:ext>
            </a:extLst>
          </p:cNvPr>
          <p:cNvSpPr/>
          <p:nvPr/>
        </p:nvSpPr>
        <p:spPr>
          <a:xfrm>
            <a:off x="5907185" y="157570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4C1485-6B72-D321-531B-6511A3B76216}"/>
              </a:ext>
            </a:extLst>
          </p:cNvPr>
          <p:cNvSpPr/>
          <p:nvPr/>
        </p:nvSpPr>
        <p:spPr>
          <a:xfrm>
            <a:off x="5907185" y="1768657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8521D50-E07A-9B55-15C4-964271A468CA}"/>
              </a:ext>
            </a:extLst>
          </p:cNvPr>
          <p:cNvSpPr/>
          <p:nvPr/>
        </p:nvSpPr>
        <p:spPr>
          <a:xfrm>
            <a:off x="5476663" y="2075929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82905D7-C072-0F0E-EBD8-943AC2E137F9}"/>
              </a:ext>
            </a:extLst>
          </p:cNvPr>
          <p:cNvSpPr/>
          <p:nvPr/>
        </p:nvSpPr>
        <p:spPr>
          <a:xfrm>
            <a:off x="5907185" y="2075929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35BE0F9-CE8A-CEA2-9679-5E78B64660CB}"/>
              </a:ext>
            </a:extLst>
          </p:cNvPr>
          <p:cNvSpPr/>
          <p:nvPr/>
        </p:nvSpPr>
        <p:spPr>
          <a:xfrm>
            <a:off x="5297742" y="1575701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3B2F6F0C-7F0A-A42A-E325-F9DC242B3E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595409"/>
              </p:ext>
            </p:extLst>
          </p:nvPr>
        </p:nvGraphicFramePr>
        <p:xfrm>
          <a:off x="648694" y="2796189"/>
          <a:ext cx="5687999" cy="27767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83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63132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63132">
                  <a:extLst>
                    <a:ext uri="{9D8B030D-6E8A-4147-A177-3AD203B41FA5}">
                      <a16:colId xmlns:a16="http://schemas.microsoft.com/office/drawing/2014/main" val="1410005710"/>
                    </a:ext>
                  </a:extLst>
                </a:gridCol>
                <a:gridCol w="3464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346484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346484">
                  <a:extLst>
                    <a:ext uri="{9D8B030D-6E8A-4147-A177-3AD203B41FA5}">
                      <a16:colId xmlns:a16="http://schemas.microsoft.com/office/drawing/2014/main" val="1192753769"/>
                    </a:ext>
                  </a:extLst>
                </a:gridCol>
                <a:gridCol w="350428">
                  <a:extLst>
                    <a:ext uri="{9D8B030D-6E8A-4147-A177-3AD203B41FA5}">
                      <a16:colId xmlns:a16="http://schemas.microsoft.com/office/drawing/2014/main" val="1326590581"/>
                    </a:ext>
                  </a:extLst>
                </a:gridCol>
                <a:gridCol w="350428">
                  <a:extLst>
                    <a:ext uri="{9D8B030D-6E8A-4147-A177-3AD203B41FA5}">
                      <a16:colId xmlns:a16="http://schemas.microsoft.com/office/drawing/2014/main" val="1302325273"/>
                    </a:ext>
                  </a:extLst>
                </a:gridCol>
                <a:gridCol w="350428">
                  <a:extLst>
                    <a:ext uri="{9D8B030D-6E8A-4147-A177-3AD203B41FA5}">
                      <a16:colId xmlns:a16="http://schemas.microsoft.com/office/drawing/2014/main" val="1063034352"/>
                    </a:ext>
                  </a:extLst>
                </a:gridCol>
                <a:gridCol w="350428">
                  <a:extLst>
                    <a:ext uri="{9D8B030D-6E8A-4147-A177-3AD203B41FA5}">
                      <a16:colId xmlns:a16="http://schemas.microsoft.com/office/drawing/2014/main" val="4106238416"/>
                    </a:ext>
                  </a:extLst>
                </a:gridCol>
                <a:gridCol w="350428">
                  <a:extLst>
                    <a:ext uri="{9D8B030D-6E8A-4147-A177-3AD203B41FA5}">
                      <a16:colId xmlns:a16="http://schemas.microsoft.com/office/drawing/2014/main" val="1630139795"/>
                    </a:ext>
                  </a:extLst>
                </a:gridCol>
                <a:gridCol w="350428">
                  <a:extLst>
                    <a:ext uri="{9D8B030D-6E8A-4147-A177-3AD203B41FA5}">
                      <a16:colId xmlns:a16="http://schemas.microsoft.com/office/drawing/2014/main" val="933160501"/>
                    </a:ext>
                  </a:extLst>
                </a:gridCol>
                <a:gridCol w="350428">
                  <a:extLst>
                    <a:ext uri="{9D8B030D-6E8A-4147-A177-3AD203B41FA5}">
                      <a16:colId xmlns:a16="http://schemas.microsoft.com/office/drawing/2014/main" val="3341291149"/>
                    </a:ext>
                  </a:extLst>
                </a:gridCol>
                <a:gridCol w="3464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  <a:gridCol w="346484">
                  <a:extLst>
                    <a:ext uri="{9D8B030D-6E8A-4147-A177-3AD203B41FA5}">
                      <a16:colId xmlns:a16="http://schemas.microsoft.com/office/drawing/2014/main" val="419517073"/>
                    </a:ext>
                  </a:extLst>
                </a:gridCol>
                <a:gridCol w="346484">
                  <a:extLst>
                    <a:ext uri="{9D8B030D-6E8A-4147-A177-3AD203B41FA5}">
                      <a16:colId xmlns:a16="http://schemas.microsoft.com/office/drawing/2014/main" val="3820899768"/>
                    </a:ext>
                  </a:extLst>
                </a:gridCol>
              </a:tblGrid>
              <a:tr h="21359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 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전회기성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금회기성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누계기성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9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 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131703"/>
                  </a:ext>
                </a:extLst>
              </a:tr>
              <a:tr h="21774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948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63753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411183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512828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명칭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2,500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3,200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0.8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1,900,000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041417"/>
                  </a:ext>
                </a:extLst>
              </a:tr>
              <a:tr h="213590">
                <a:tc gridSpan="8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5025384"/>
                  </a:ext>
                </a:extLst>
              </a:tr>
            </a:tbl>
          </a:graphicData>
        </a:graphic>
      </p:graphicFrame>
      <p:sp>
        <p:nvSpPr>
          <p:cNvPr id="46" name="직사각형 45">
            <a:extLst>
              <a:ext uri="{FF2B5EF4-FFF2-40B4-BE49-F238E27FC236}">
                <a16:creationId xmlns:a16="http://schemas.microsoft.com/office/drawing/2014/main" id="{61259141-E527-B4A5-544F-63269713E6D0}"/>
              </a:ext>
            </a:extLst>
          </p:cNvPr>
          <p:cNvSpPr/>
          <p:nvPr/>
        </p:nvSpPr>
        <p:spPr>
          <a:xfrm>
            <a:off x="654478" y="2585112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■ 현장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: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6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D4E77E7-E8DF-AB44-2E3D-C7C6BE093DBB}"/>
              </a:ext>
            </a:extLst>
          </p:cNvPr>
          <p:cNvSpPr/>
          <p:nvPr/>
        </p:nvSpPr>
        <p:spPr>
          <a:xfrm>
            <a:off x="654478" y="2401843"/>
            <a:ext cx="5682214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기성내역 제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(2025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B9F2868-2439-002C-DCFD-ACE1863348C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81909C5-23CE-9BDF-D5E0-48DBFED7FB30}"/>
              </a:ext>
            </a:extLst>
          </p:cNvPr>
          <p:cNvSpPr/>
          <p:nvPr/>
        </p:nvSpPr>
        <p:spPr>
          <a:xfrm>
            <a:off x="3247591" y="2643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EC5358F9-D5F1-3283-EFD7-33A2B72876D9}"/>
              </a:ext>
            </a:extLst>
          </p:cNvPr>
          <p:cNvSpPr/>
          <p:nvPr/>
        </p:nvSpPr>
        <p:spPr>
          <a:xfrm>
            <a:off x="3972137" y="2643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856DFCA7-0F00-4337-E964-E4E1DD0E3322}"/>
              </a:ext>
            </a:extLst>
          </p:cNvPr>
          <p:cNvSpPr/>
          <p:nvPr/>
        </p:nvSpPr>
        <p:spPr>
          <a:xfrm>
            <a:off x="4683892" y="2643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121CBCD9-5711-5087-AC78-1DD77C79950E}"/>
              </a:ext>
            </a:extLst>
          </p:cNvPr>
          <p:cNvSpPr/>
          <p:nvPr/>
        </p:nvSpPr>
        <p:spPr>
          <a:xfrm>
            <a:off x="5321348" y="2643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9103507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F1AE58-F330-86A8-953F-F00139C83E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EFB17A2-091B-CE6B-D4B4-CF08272ED4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73600094"/>
              </p:ext>
            </p:extLst>
          </p:nvPr>
        </p:nvGraphicFramePr>
        <p:xfrm>
          <a:off x="7086600" y="501650"/>
          <a:ext cx="2057400" cy="20091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직접노무비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작업인력현황의 노임 합계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견적의 시공비에서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직접노무비를 제외한 금액은 작업반장에게 매입 세금계산서 수취 후 지출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업체요율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및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상주비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추후 직접 입력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투입된 공과별 합계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88E23D8-A6F5-7C5D-CF3F-E36B778B80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A45DBBD-07B5-9954-CAEE-5583BA58753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090C8A1-224A-712F-BB4D-2E1A82831AC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B797247-25E6-771D-783A-A0C6492D3FEE}"/>
              </a:ext>
            </a:extLst>
          </p:cNvPr>
          <p:cNvSpPr/>
          <p:nvPr/>
        </p:nvSpPr>
        <p:spPr>
          <a:xfrm>
            <a:off x="574737" y="1266168"/>
            <a:ext cx="5857060" cy="483241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D2ECA81-AD3D-9019-CA09-9401530B4DF5}"/>
              </a:ext>
            </a:extLst>
          </p:cNvPr>
          <p:cNvSpPr/>
          <p:nvPr/>
        </p:nvSpPr>
        <p:spPr>
          <a:xfrm>
            <a:off x="574737" y="1266170"/>
            <a:ext cx="5857060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0CFB57E-5A0E-D4AD-0E67-1C487DF4BD80}"/>
              </a:ext>
            </a:extLst>
          </p:cNvPr>
          <p:cNvSpPr/>
          <p:nvPr/>
        </p:nvSpPr>
        <p:spPr>
          <a:xfrm>
            <a:off x="5816841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E87156ED-9FD4-7728-8CE1-9AD7CD7D37E1}"/>
              </a:ext>
            </a:extLst>
          </p:cNvPr>
          <p:cNvCxnSpPr>
            <a:cxnSpLocks/>
          </p:cNvCxnSpPr>
          <p:nvPr/>
        </p:nvCxnSpPr>
        <p:spPr>
          <a:xfrm>
            <a:off x="649707" y="2360295"/>
            <a:ext cx="5688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16914A8-64F5-CF3C-CED6-D3BDDC59D636}"/>
              </a:ext>
            </a:extLst>
          </p:cNvPr>
          <p:cNvSpPr/>
          <p:nvPr/>
        </p:nvSpPr>
        <p:spPr>
          <a:xfrm>
            <a:off x="1567050" y="1710515"/>
            <a:ext cx="2749431" cy="17582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간접 공사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20AFDA5-7AD1-93A3-8E02-B8D3CFFFE3C9}"/>
              </a:ext>
            </a:extLst>
          </p:cNvPr>
          <p:cNvSpPr/>
          <p:nvPr/>
        </p:nvSpPr>
        <p:spPr>
          <a:xfrm>
            <a:off x="871488" y="1973827"/>
            <a:ext cx="41292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FF0A507D-C8F9-A7A0-C8E2-BA943BA2DB18}"/>
              </a:ext>
            </a:extLst>
          </p:cNvPr>
          <p:cNvSpPr/>
          <p:nvPr/>
        </p:nvSpPr>
        <p:spPr>
          <a:xfrm>
            <a:off x="1821669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C6194AC1-EC7F-F83C-E0AD-09E29183CC8B}"/>
              </a:ext>
            </a:extLst>
          </p:cNvPr>
          <p:cNvSpPr/>
          <p:nvPr/>
        </p:nvSpPr>
        <p:spPr>
          <a:xfrm>
            <a:off x="1238297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B30CF131-D53E-F479-8185-7B47C890FE77}"/>
              </a:ext>
            </a:extLst>
          </p:cNvPr>
          <p:cNvSpPr/>
          <p:nvPr/>
        </p:nvSpPr>
        <p:spPr>
          <a:xfrm>
            <a:off x="2405041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D0C1E3D3-C695-6556-50D6-07D3749FD90C}"/>
              </a:ext>
            </a:extLst>
          </p:cNvPr>
          <p:cNvSpPr/>
          <p:nvPr/>
        </p:nvSpPr>
        <p:spPr>
          <a:xfrm>
            <a:off x="648694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FEFF93E-9C61-8D2A-2CD6-C1574B02E7EF}"/>
              </a:ext>
            </a:extLst>
          </p:cNvPr>
          <p:cNvSpPr/>
          <p:nvPr/>
        </p:nvSpPr>
        <p:spPr>
          <a:xfrm>
            <a:off x="5476663" y="157570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6B738C7-1ABD-1C2A-7D0E-0E383F244CC2}"/>
              </a:ext>
            </a:extLst>
          </p:cNvPr>
          <p:cNvSpPr/>
          <p:nvPr/>
        </p:nvSpPr>
        <p:spPr>
          <a:xfrm>
            <a:off x="5476663" y="1768657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4FCEB5A-2133-54B6-4212-A9DFDBDF25EC}"/>
              </a:ext>
            </a:extLst>
          </p:cNvPr>
          <p:cNvSpPr/>
          <p:nvPr/>
        </p:nvSpPr>
        <p:spPr>
          <a:xfrm>
            <a:off x="5907185" y="157570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53B1064-759C-5F36-51BC-B744984F41AB}"/>
              </a:ext>
            </a:extLst>
          </p:cNvPr>
          <p:cNvSpPr/>
          <p:nvPr/>
        </p:nvSpPr>
        <p:spPr>
          <a:xfrm>
            <a:off x="5907185" y="1768657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F74CF61-D043-E41A-E9AE-D6367FA6F20F}"/>
              </a:ext>
            </a:extLst>
          </p:cNvPr>
          <p:cNvSpPr/>
          <p:nvPr/>
        </p:nvSpPr>
        <p:spPr>
          <a:xfrm>
            <a:off x="5476663" y="2075929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4869D53-F3AC-DCFA-FA44-EA91A26857FC}"/>
              </a:ext>
            </a:extLst>
          </p:cNvPr>
          <p:cNvSpPr/>
          <p:nvPr/>
        </p:nvSpPr>
        <p:spPr>
          <a:xfrm>
            <a:off x="5907185" y="2075929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FBBE04C-E17D-0BFB-4962-F1E8666EEB11}"/>
              </a:ext>
            </a:extLst>
          </p:cNvPr>
          <p:cNvSpPr/>
          <p:nvPr/>
        </p:nvSpPr>
        <p:spPr>
          <a:xfrm>
            <a:off x="5297742" y="1575701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CF351033-665E-7B5C-41E6-CF91D4BBD8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3820570"/>
              </p:ext>
            </p:extLst>
          </p:nvPr>
        </p:nvGraphicFramePr>
        <p:xfrm>
          <a:off x="648694" y="2796189"/>
          <a:ext cx="5689011" cy="29903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62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905486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1139125">
                  <a:extLst>
                    <a:ext uri="{9D8B030D-6E8A-4147-A177-3AD203B41FA5}">
                      <a16:colId xmlns:a16="http://schemas.microsoft.com/office/drawing/2014/main" val="1410005710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3634015888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1302325273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1063034352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4106238416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1630139795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933160501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3341291149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419517073"/>
                    </a:ext>
                  </a:extLst>
                </a:gridCol>
                <a:gridCol w="336978">
                  <a:extLst>
                    <a:ext uri="{9D8B030D-6E8A-4147-A177-3AD203B41FA5}">
                      <a16:colId xmlns:a16="http://schemas.microsoft.com/office/drawing/2014/main" val="3820899768"/>
                    </a:ext>
                  </a:extLst>
                </a:gridCol>
              </a:tblGrid>
              <a:tr h="21359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계약금액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전회기성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금회기성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누계기성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9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ko-KR" altLang="en-US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ko-KR" altLang="en-US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ko-KR" altLang="en-US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ko-KR" altLang="en-US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ko-KR" altLang="en-US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수량</a:t>
                      </a:r>
                      <a:endParaRPr lang="ko-KR" altLang="en-US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ko-KR" altLang="en-US" sz="6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6131703"/>
                  </a:ext>
                </a:extLst>
              </a:tr>
              <a:tr h="21774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국민연금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직접노무비 </a:t>
                      </a:r>
                      <a:r>
                        <a:rPr 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4.50%</a:t>
                      </a:r>
                      <a:endParaRPr 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건강보험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직접노무비 </a:t>
                      </a:r>
                      <a:r>
                        <a:rPr 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3.545%</a:t>
                      </a:r>
                      <a:endParaRPr 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노인장기요양보험료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건강보험료 </a:t>
                      </a:r>
                      <a:r>
                        <a:rPr 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12.81%</a:t>
                      </a:r>
                      <a:endParaRPr 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948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고용보험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직접공사비 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30% x 1.57%</a:t>
                      </a:r>
                      <a:endParaRPr lang="en-US" altLang="ko-KR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일반관리비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1) 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직접공사비 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</a:t>
                      </a:r>
                      <a:r>
                        <a:rPr lang="ko-KR" altLang="en-US" sz="600" u="none" strike="noStrike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업체요율</a:t>
                      </a:r>
                      <a:b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</a:b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 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2) 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관리책임자 </a:t>
                      </a:r>
                      <a:r>
                        <a:rPr lang="ko-KR" altLang="en-US" sz="600" u="none" strike="noStrike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상주비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 포함 </a:t>
                      </a:r>
                      <a:endParaRPr lang="ko-KR" alt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안전관리비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직접공사비 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0.3%(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실비정산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)</a:t>
                      </a:r>
                      <a:endParaRPr lang="en-US" altLang="ko-KR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안전감시자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실투입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 수량정산</a:t>
                      </a:r>
                      <a:endParaRPr lang="ko-KR" alt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M/D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63753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신호수 및 화기감시자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실투입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 수량정산</a:t>
                      </a:r>
                      <a:endParaRPr lang="ko-KR" alt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M/D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411183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퇴직공제부금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직접노무비 </a:t>
                      </a:r>
                      <a:r>
                        <a:rPr 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2.3%</a:t>
                      </a:r>
                      <a:endParaRPr 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512828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폐기물처리비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직접공사비 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x </a:t>
                      </a:r>
                      <a:r>
                        <a:rPr lang="ko-KR" altLang="en-US" sz="600" u="none" strike="noStrike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업체요율이내</a:t>
                      </a:r>
                      <a:endParaRPr lang="ko-KR" altLang="en-US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041417"/>
                  </a:ext>
                </a:extLst>
              </a:tr>
              <a:tr h="213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건설기계대여지급보증료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(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직접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+</a:t>
                      </a:r>
                      <a:r>
                        <a:rPr lang="ko-KR" altLang="en-US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간접공사비</a:t>
                      </a:r>
                      <a:r>
                        <a:rPr lang="en-US" altLang="ko-KR" sz="600" u="none" strike="noStrik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</a:rPr>
                        <a:t>) x 0.07%</a:t>
                      </a:r>
                      <a:endParaRPr lang="en-US" altLang="ko-KR" sz="600" b="0" i="0" u="none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latin typeface="현대하모니 L"/>
                        <a:ea typeface="맑은 고딕" panose="020B0503020000020004" pitchFamily="50" charset="-127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354737"/>
                  </a:ext>
                </a:extLst>
              </a:tr>
              <a:tr h="21359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en-US" altLang="ko-KR" sz="6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2,500,000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5025384"/>
                  </a:ext>
                </a:extLst>
              </a:tr>
            </a:tbl>
          </a:graphicData>
        </a:graphic>
      </p:graphicFrame>
      <p:sp>
        <p:nvSpPr>
          <p:cNvPr id="46" name="직사각형 45">
            <a:extLst>
              <a:ext uri="{FF2B5EF4-FFF2-40B4-BE49-F238E27FC236}">
                <a16:creationId xmlns:a16="http://schemas.microsoft.com/office/drawing/2014/main" id="{FF5724BC-26CE-A469-F8FE-2ABAB4F0C99E}"/>
              </a:ext>
            </a:extLst>
          </p:cNvPr>
          <p:cNvSpPr/>
          <p:nvPr/>
        </p:nvSpPr>
        <p:spPr>
          <a:xfrm>
            <a:off x="654478" y="2585112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■ 현장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: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6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10CE00A-15D6-472D-B42E-2A581F49D417}"/>
              </a:ext>
            </a:extLst>
          </p:cNvPr>
          <p:cNvSpPr/>
          <p:nvPr/>
        </p:nvSpPr>
        <p:spPr>
          <a:xfrm>
            <a:off x="654478" y="2401843"/>
            <a:ext cx="5682214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기성내역 제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(2025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8E0C176-3ECF-9C32-EB75-B2DD52C4BE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기성청구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간접 공사 내역서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5C1AB47-EA41-C9C0-DB9D-1CA4DAEC99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간접 공사 내역서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851458B-C358-57EC-10E5-E82117A6015A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B1BEFEA-E4BC-CAC7-78F6-63073312AA70}"/>
              </a:ext>
            </a:extLst>
          </p:cNvPr>
          <p:cNvSpPr/>
          <p:nvPr/>
        </p:nvSpPr>
        <p:spPr>
          <a:xfrm>
            <a:off x="1843401" y="31007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806B4B45-2007-E30E-0594-E55EE93FBBF0}"/>
              </a:ext>
            </a:extLst>
          </p:cNvPr>
          <p:cNvSpPr/>
          <p:nvPr/>
        </p:nvSpPr>
        <p:spPr>
          <a:xfrm>
            <a:off x="2471235" y="45343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E59AD074-A19D-6BEF-D7C4-63B1A47ACA75}"/>
              </a:ext>
            </a:extLst>
          </p:cNvPr>
          <p:cNvSpPr/>
          <p:nvPr/>
        </p:nvSpPr>
        <p:spPr>
          <a:xfrm>
            <a:off x="2471235" y="4743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97B4E156-BF37-05A7-4E0C-D8B9C97A476F}"/>
              </a:ext>
            </a:extLst>
          </p:cNvPr>
          <p:cNvSpPr/>
          <p:nvPr/>
        </p:nvSpPr>
        <p:spPr>
          <a:xfrm>
            <a:off x="1648284" y="410382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BE76D6F-8F01-9E85-6413-1A495DD0A298}"/>
              </a:ext>
            </a:extLst>
          </p:cNvPr>
          <p:cNvSpPr/>
          <p:nvPr/>
        </p:nvSpPr>
        <p:spPr>
          <a:xfrm>
            <a:off x="1648284" y="51770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6784109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1B0E0D-A622-8D04-100C-059A9C73E1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9ECFA3-C6F2-06CE-A727-7133B49DD9E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14449144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사진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25005C4-1E6A-C782-58BB-B1804ACD887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297A8AC-8E7F-6DC0-9474-69B102F8D9A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42A898E-76B2-1583-B11A-03F25F18D64B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D7463A-7046-80B1-A6AA-B108C7F34B56}"/>
              </a:ext>
            </a:extLst>
          </p:cNvPr>
          <p:cNvSpPr/>
          <p:nvPr/>
        </p:nvSpPr>
        <p:spPr>
          <a:xfrm>
            <a:off x="574737" y="1266168"/>
            <a:ext cx="5857060" cy="4600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CAE8B1E-B410-19F1-9CAE-4521F3695E44}"/>
              </a:ext>
            </a:extLst>
          </p:cNvPr>
          <p:cNvSpPr/>
          <p:nvPr/>
        </p:nvSpPr>
        <p:spPr>
          <a:xfrm>
            <a:off x="574737" y="1266170"/>
            <a:ext cx="5857060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4AF2DFE-C0B0-019C-30A3-41AE5D34BBF9}"/>
              </a:ext>
            </a:extLst>
          </p:cNvPr>
          <p:cNvSpPr/>
          <p:nvPr/>
        </p:nvSpPr>
        <p:spPr>
          <a:xfrm>
            <a:off x="5816841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E273011-1FBA-3E26-7F03-68406A953D9B}"/>
              </a:ext>
            </a:extLst>
          </p:cNvPr>
          <p:cNvCxnSpPr>
            <a:cxnSpLocks/>
          </p:cNvCxnSpPr>
          <p:nvPr/>
        </p:nvCxnSpPr>
        <p:spPr>
          <a:xfrm>
            <a:off x="649707" y="2360295"/>
            <a:ext cx="568800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C662839-0E97-1850-0427-915CB85639BB}"/>
              </a:ext>
            </a:extLst>
          </p:cNvPr>
          <p:cNvSpPr/>
          <p:nvPr/>
        </p:nvSpPr>
        <p:spPr>
          <a:xfrm>
            <a:off x="1567050" y="1710515"/>
            <a:ext cx="2749431" cy="17582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사진대지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33C3E24-D51D-1DF9-3CEC-199B2FBB82C7}"/>
              </a:ext>
            </a:extLst>
          </p:cNvPr>
          <p:cNvSpPr/>
          <p:nvPr/>
        </p:nvSpPr>
        <p:spPr>
          <a:xfrm>
            <a:off x="871488" y="1973827"/>
            <a:ext cx="4129275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BC089365-42CA-DE6B-B811-FA4D8F587B45}"/>
              </a:ext>
            </a:extLst>
          </p:cNvPr>
          <p:cNvSpPr/>
          <p:nvPr/>
        </p:nvSpPr>
        <p:spPr>
          <a:xfrm>
            <a:off x="1821669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E559A74-2FDB-10DD-82DC-158EE230F3D2}"/>
              </a:ext>
            </a:extLst>
          </p:cNvPr>
          <p:cNvSpPr/>
          <p:nvPr/>
        </p:nvSpPr>
        <p:spPr>
          <a:xfrm>
            <a:off x="1238297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3A97C66E-20DF-BE06-A97E-9BB484506665}"/>
              </a:ext>
            </a:extLst>
          </p:cNvPr>
          <p:cNvSpPr/>
          <p:nvPr/>
        </p:nvSpPr>
        <p:spPr>
          <a:xfrm>
            <a:off x="2405041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C7B9884F-0C25-5D1C-51CC-C092C7FBAFC8}"/>
              </a:ext>
            </a:extLst>
          </p:cNvPr>
          <p:cNvSpPr/>
          <p:nvPr/>
        </p:nvSpPr>
        <p:spPr>
          <a:xfrm>
            <a:off x="648694" y="1281946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2941901-59B5-6ED3-3B2B-BF68301E93FD}"/>
              </a:ext>
            </a:extLst>
          </p:cNvPr>
          <p:cNvSpPr/>
          <p:nvPr/>
        </p:nvSpPr>
        <p:spPr>
          <a:xfrm>
            <a:off x="5476663" y="157570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152E94C-A31E-4F58-1146-6BBAB53988A0}"/>
              </a:ext>
            </a:extLst>
          </p:cNvPr>
          <p:cNvSpPr/>
          <p:nvPr/>
        </p:nvSpPr>
        <p:spPr>
          <a:xfrm>
            <a:off x="5476663" y="1768657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E21D70B7-23F4-76D8-ACC9-F97F81312F66}"/>
              </a:ext>
            </a:extLst>
          </p:cNvPr>
          <p:cNvSpPr/>
          <p:nvPr/>
        </p:nvSpPr>
        <p:spPr>
          <a:xfrm>
            <a:off x="5907185" y="1575701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65F839A-D29A-2127-DE3B-FF82C9A66D07}"/>
              </a:ext>
            </a:extLst>
          </p:cNvPr>
          <p:cNvSpPr/>
          <p:nvPr/>
        </p:nvSpPr>
        <p:spPr>
          <a:xfrm>
            <a:off x="5907185" y="1768657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240D09A-2F88-424B-3AF5-A7D005D507F7}"/>
              </a:ext>
            </a:extLst>
          </p:cNvPr>
          <p:cNvSpPr/>
          <p:nvPr/>
        </p:nvSpPr>
        <p:spPr>
          <a:xfrm>
            <a:off x="5476663" y="2075929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27A1ECB-80E2-A789-2526-9A98C344754B}"/>
              </a:ext>
            </a:extLst>
          </p:cNvPr>
          <p:cNvSpPr/>
          <p:nvPr/>
        </p:nvSpPr>
        <p:spPr>
          <a:xfrm>
            <a:off x="5907185" y="2075929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5A75B07-B54E-4A38-95CB-F876EB7F3FCA}"/>
              </a:ext>
            </a:extLst>
          </p:cNvPr>
          <p:cNvSpPr/>
          <p:nvPr/>
        </p:nvSpPr>
        <p:spPr>
          <a:xfrm>
            <a:off x="5297742" y="1575701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AFC150F-CD2C-3F8C-5160-A576D6583D1A}"/>
              </a:ext>
            </a:extLst>
          </p:cNvPr>
          <p:cNvSpPr/>
          <p:nvPr/>
        </p:nvSpPr>
        <p:spPr>
          <a:xfrm>
            <a:off x="654478" y="2585112"/>
            <a:ext cx="1142403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■ 현장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: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현장명</a:t>
            </a:r>
            <a:endParaRPr lang="ko-KR" altLang="en-US" sz="6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B1CE712-047F-E5D1-EABF-E26F7AEAB9D0}"/>
              </a:ext>
            </a:extLst>
          </p:cNvPr>
          <p:cNvSpPr/>
          <p:nvPr/>
        </p:nvSpPr>
        <p:spPr>
          <a:xfrm>
            <a:off x="654478" y="2401843"/>
            <a:ext cx="5682214" cy="20815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기성신청 사진대지 제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(2025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3E5802F-3ECD-EDFB-687A-7C724BAF24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4629926"/>
              </p:ext>
            </p:extLst>
          </p:nvPr>
        </p:nvGraphicFramePr>
        <p:xfrm>
          <a:off x="648694" y="2797613"/>
          <a:ext cx="2815178" cy="13714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15178">
                  <a:extLst>
                    <a:ext uri="{9D8B030D-6E8A-4147-A177-3AD203B41FA5}">
                      <a16:colId xmlns:a16="http://schemas.microsoft.com/office/drawing/2014/main" val="1042281341"/>
                    </a:ext>
                  </a:extLst>
                </a:gridCol>
              </a:tblGrid>
              <a:tr h="11477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1959976"/>
                  </a:ext>
                </a:extLst>
              </a:tr>
              <a:tr h="2236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9171626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C5157103-6CA4-C639-81CE-6A5D23810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3860354"/>
              </p:ext>
            </p:extLst>
          </p:nvPr>
        </p:nvGraphicFramePr>
        <p:xfrm>
          <a:off x="3521514" y="2797613"/>
          <a:ext cx="2815178" cy="13714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15178">
                  <a:extLst>
                    <a:ext uri="{9D8B030D-6E8A-4147-A177-3AD203B41FA5}">
                      <a16:colId xmlns:a16="http://schemas.microsoft.com/office/drawing/2014/main" val="1042281341"/>
                    </a:ext>
                  </a:extLst>
                </a:gridCol>
              </a:tblGrid>
              <a:tr h="11477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1959976"/>
                  </a:ext>
                </a:extLst>
              </a:tr>
              <a:tr h="2236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9171626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80DF848F-CC38-B89F-4099-BA2434FD93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4629926"/>
              </p:ext>
            </p:extLst>
          </p:nvPr>
        </p:nvGraphicFramePr>
        <p:xfrm>
          <a:off x="648694" y="4220398"/>
          <a:ext cx="2815178" cy="13714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15178">
                  <a:extLst>
                    <a:ext uri="{9D8B030D-6E8A-4147-A177-3AD203B41FA5}">
                      <a16:colId xmlns:a16="http://schemas.microsoft.com/office/drawing/2014/main" val="1042281341"/>
                    </a:ext>
                  </a:extLst>
                </a:gridCol>
              </a:tblGrid>
              <a:tr h="11477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1959976"/>
                  </a:ext>
                </a:extLst>
              </a:tr>
              <a:tr h="2236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9171626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7849D81-87C7-9EF0-94AC-23B448256B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3860354"/>
              </p:ext>
            </p:extLst>
          </p:nvPr>
        </p:nvGraphicFramePr>
        <p:xfrm>
          <a:off x="3521514" y="4220398"/>
          <a:ext cx="2815178" cy="13714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15178">
                  <a:extLst>
                    <a:ext uri="{9D8B030D-6E8A-4147-A177-3AD203B41FA5}">
                      <a16:colId xmlns:a16="http://schemas.microsoft.com/office/drawing/2014/main" val="1042281341"/>
                    </a:ext>
                  </a:extLst>
                </a:gridCol>
              </a:tblGrid>
              <a:tr h="11477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IMG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1959976"/>
                  </a:ext>
                </a:extLst>
              </a:tr>
              <a:tr h="2236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9171626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75443335-3419-84F1-9042-D4290EAB87D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기성청구관리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기성청구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사진대지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B9BDAD2-5E71-62EE-02F8-460E5BD2A0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사진대지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E10C6F2-E87B-7DBD-2309-4173EEFF69F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85790AB-8301-B0D7-CC71-32AADAA7B46F}"/>
              </a:ext>
            </a:extLst>
          </p:cNvPr>
          <p:cNvSpPr/>
          <p:nvPr/>
        </p:nvSpPr>
        <p:spPr>
          <a:xfrm>
            <a:off x="722891" y="286871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396779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40ACA-44B8-1EFE-D201-0A49EA0727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1555C12-64A4-D395-78EC-95A896E8C2E2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1808497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31900D-2955-5B63-CFBC-F6BCD5AAAC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962483A-1989-096E-590B-707C070296C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카테고리관리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25A4D6C-6457-2B8D-883F-AE061F45B55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카테고리관리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1A395A9-38DB-0FFF-3C6B-51937F3EEA8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DF5678E-9B43-8DF3-6001-D94C9895623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7B93426-AF01-E6CF-8045-ABC43FD2E9E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E4BC4D6-0FE4-FE47-ACBE-411D09BF676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08913C-BD78-E15F-DF35-453BC13A7A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14F4370-822B-07AA-81FF-8824AC49F3A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8FD858F-3081-0B0D-4940-0B0D2CA6B68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F498DAA-94BA-27F5-3D44-7265726C64E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9E2F99E-D57D-2B17-A508-D3E46DB70EB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1F62E1F-20E6-8D63-3953-C42CE40FACF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89EAE1-0AD9-A14F-2E7E-0C03BBE6F24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D8E5B3D-9D46-7D5A-3670-09E5180AFB2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4229912-F563-DF1B-C624-41267292859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54D46D1-B007-4ABB-5E68-BA69D9F0AE3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2E8B9D-6BCD-6138-0D8E-739D3758086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500C258-DD3D-B02A-08C2-8ADD7EAD3A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D1F980B-E3A1-231E-6BA4-EA6AD7AEC1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13365BD-B6D7-A859-B49C-5FB8C74C88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7581221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542390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837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48603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2382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742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5041344-1AB8-43E2-D97B-F6EED829D02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9CFC08D-DCDD-10FA-4C62-C4704B45F3A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카테고리관리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DFF7204-F5DA-2EAD-D9E9-43356D3C144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카테고리를 등록하고 관리합니다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6DB0FBB1-3AC0-4E1C-04E5-30C176E42005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42B9D897-C8D6-1BF3-F31E-C521E5D8F19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99C3F08-4A4A-F889-BC91-D8B80031837F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카테고리를 입력해주세요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770D985-1DEF-565E-8A3A-BD1E5A1D1A37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카테고리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F7D40260-9EEA-8E0E-F8FD-D32F2A39452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315E7017-04EA-78AF-E4FF-623B2069B4EB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92680E5-3D15-5556-C1B4-2C6E1B709A4A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0" name="표 59">
            <a:extLst>
              <a:ext uri="{FF2B5EF4-FFF2-40B4-BE49-F238E27FC236}">
                <a16:creationId xmlns:a16="http://schemas.microsoft.com/office/drawing/2014/main" id="{39562A4C-AC09-362E-DF2C-F4EC9F65D4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5718100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기본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1" name="그룹 60">
            <a:extLst>
              <a:ext uri="{FF2B5EF4-FFF2-40B4-BE49-F238E27FC236}">
                <a16:creationId xmlns:a16="http://schemas.microsoft.com/office/drawing/2014/main" id="{0F587F2C-C398-E513-2130-33A1E70E02F5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62" name="그래픽 61" descr="연필">
              <a:extLst>
                <a:ext uri="{FF2B5EF4-FFF2-40B4-BE49-F238E27FC236}">
                  <a16:creationId xmlns:a16="http://schemas.microsoft.com/office/drawing/2014/main" id="{8730040B-6C50-6552-C476-95C20318ED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63" name="그래픽 62" descr="쓰레기">
              <a:extLst>
                <a:ext uri="{FF2B5EF4-FFF2-40B4-BE49-F238E27FC236}">
                  <a16:creationId xmlns:a16="http://schemas.microsoft.com/office/drawing/2014/main" id="{1442A011-B407-AA75-AD70-0130A499DA0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8D238953-7BBB-09AD-221B-925EC52B29AE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65" name="직선 연결선 64">
              <a:extLst>
                <a:ext uri="{FF2B5EF4-FFF2-40B4-BE49-F238E27FC236}">
                  <a16:creationId xmlns:a16="http://schemas.microsoft.com/office/drawing/2014/main" id="{3223F922-C97B-BFB6-D93B-18061A7965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34D318CB-E486-3D70-BBC0-61A4168EE5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26D11B27-6545-A8FD-0DBE-E8D9769E168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B4F5B5E1-588D-B882-D8AD-BD554AB4C86C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4D6D54F7-2695-6EFB-18C6-8A300ABA438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68CEFF1F-B675-FE91-8CE3-CA3F3BCEBF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321D4275-2B0F-41EC-022A-E18F092EBDE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14DC8707-65CD-65E2-4A3A-BE0B06A52A83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73" name="직선 연결선 72">
              <a:extLst>
                <a:ext uri="{FF2B5EF4-FFF2-40B4-BE49-F238E27FC236}">
                  <a16:creationId xmlns:a16="http://schemas.microsoft.com/office/drawing/2014/main" id="{BC75C59B-1A0E-EDED-7E53-F7CCD3C6494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직선 연결선 73">
              <a:extLst>
                <a:ext uri="{FF2B5EF4-FFF2-40B4-BE49-F238E27FC236}">
                  <a16:creationId xmlns:a16="http://schemas.microsoft.com/office/drawing/2014/main" id="{47AD1372-D638-639A-1D57-A7DA5006738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5C3F3B5-6C2E-2875-DF16-E051C42DD4C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FE76D551-4C72-AA4F-EE07-1A9326A1C102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B0B496C0-50B9-06C2-6618-121DB8BF8D7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직선 연결선 77">
              <a:extLst>
                <a:ext uri="{FF2B5EF4-FFF2-40B4-BE49-F238E27FC236}">
                  <a16:creationId xmlns:a16="http://schemas.microsoft.com/office/drawing/2014/main" id="{248E0617-A97B-2451-9BB9-A0601F80177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직선 연결선 78">
              <a:extLst>
                <a:ext uri="{FF2B5EF4-FFF2-40B4-BE49-F238E27FC236}">
                  <a16:creationId xmlns:a16="http://schemas.microsoft.com/office/drawing/2014/main" id="{98525453-AA97-D306-F3E0-4E347E079B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A6EFE9CA-5EE2-F7C9-B83A-A6238867BA1C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81" name="직선 연결선 80">
              <a:extLst>
                <a:ext uri="{FF2B5EF4-FFF2-40B4-BE49-F238E27FC236}">
                  <a16:creationId xmlns:a16="http://schemas.microsoft.com/office/drawing/2014/main" id="{8778F5BA-8ADC-8FBB-D797-F03A3D1CD38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>
              <a:extLst>
                <a:ext uri="{FF2B5EF4-FFF2-40B4-BE49-F238E27FC236}">
                  <a16:creationId xmlns:a16="http://schemas.microsoft.com/office/drawing/2014/main" id="{9E7F5B4F-4CB4-0791-1718-6E200531D1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BC5255FA-EF1B-446E-CF3C-55BAAB7FB0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C6DCA14D-CE57-7CAA-30F7-21B864232B2D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ACACF20-9A3F-4C9B-823D-B6914AFD56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9A93EAB3-9AC2-0CE8-DC50-15AF39E5166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직선 연결선 86">
              <a:extLst>
                <a:ext uri="{FF2B5EF4-FFF2-40B4-BE49-F238E27FC236}">
                  <a16:creationId xmlns:a16="http://schemas.microsoft.com/office/drawing/2014/main" id="{D7D3D823-21D5-454A-82CD-6DED6BF0BB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E8DEE359-2A23-88B1-5691-8FBF5E2BA7A9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89" name="직선 연결선 88">
              <a:extLst>
                <a:ext uri="{FF2B5EF4-FFF2-40B4-BE49-F238E27FC236}">
                  <a16:creationId xmlns:a16="http://schemas.microsoft.com/office/drawing/2014/main" id="{3373B4AA-07E3-B8E5-8234-1F6AC1ADF5A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직선 연결선 89">
              <a:extLst>
                <a:ext uri="{FF2B5EF4-FFF2-40B4-BE49-F238E27FC236}">
                  <a16:creationId xmlns:a16="http://schemas.microsoft.com/office/drawing/2014/main" id="{92E465B9-AF62-3F60-9D2B-566C8B4230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03285DB1-EAAF-D506-F04C-18110E3501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타원 91">
            <a:extLst>
              <a:ext uri="{FF2B5EF4-FFF2-40B4-BE49-F238E27FC236}">
                <a16:creationId xmlns:a16="http://schemas.microsoft.com/office/drawing/2014/main" id="{9F7A7C9C-E758-9A7D-01F8-A72F97FBDEFC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1DA4F84D-6903-98DD-2F2A-4827DE48A907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BB9D6757-D4AC-EEF9-5C69-C7C6E81A46E0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5" name="타원 94">
            <a:extLst>
              <a:ext uri="{FF2B5EF4-FFF2-40B4-BE49-F238E27FC236}">
                <a16:creationId xmlns:a16="http://schemas.microsoft.com/office/drawing/2014/main" id="{E2C7CA8A-2287-7966-4091-D2391CF3D4F4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FC0470F9-75C0-B96E-2F22-1E2725FF0F99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CD03BAC9-740D-D793-E97D-91B7E2613D2A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8" name="표 97">
            <a:extLst>
              <a:ext uri="{FF2B5EF4-FFF2-40B4-BE49-F238E27FC236}">
                <a16:creationId xmlns:a16="http://schemas.microsoft.com/office/drawing/2014/main" id="{877E2E84-7BE3-C31D-9B72-A10785A52E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75789059"/>
              </p:ext>
            </p:extLst>
          </p:nvPr>
        </p:nvGraphicFramePr>
        <p:xfrm>
          <a:off x="7086600" y="502429"/>
          <a:ext cx="2057400" cy="440346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슬라트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OPEN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사이즈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공장자재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절곡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카테고리로 품목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품목이 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삭제가 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카테고리로 품목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 카테고리인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카테고리는 삭제가 불가합니다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222610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86AE8E-6A77-58B5-1624-87C6B6BB1E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3777D1E-751C-976B-6ADC-0C86779CD2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품목관리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0BFE0B3-1B5A-B7BB-FDF0-F20BB86853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품목관리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EAD23A-643C-67FC-FE8D-484A07B2FD7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91808735"/>
              </p:ext>
            </p:extLst>
          </p:nvPr>
        </p:nvGraphicFramePr>
        <p:xfrm>
          <a:off x="7086600" y="501650"/>
          <a:ext cx="2057400" cy="40330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소모품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외주발주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A91E0F7-7B15-E6A2-568F-EFB230EE11E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AA00128-D742-7D67-2A70-603DABEA0A3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8BE869D-5F12-A011-27A0-FBE855581AA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80341C3-AA00-C743-6D77-CB0FBC99C12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DD2273-16EE-084C-37BF-F22E0DBE40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B5D5FAD-BEBF-024F-909D-4FBCBE43089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F847B2B-D418-C54E-942C-A935FE84F3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C4C6BBB-900C-069C-0253-9AB63482620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E9AAC93-E546-8B55-54A4-49D23A441A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B92397C-A64C-168D-D0C7-A6CB83C0A7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2B7827D-FEFA-3D74-E9D7-5FC282A3B8D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AE1F723-6C29-7B8A-8ADB-FA3C727B081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253741C-CA17-4388-FF9B-F26EAA5D992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B6601F7-EF74-6E8F-7D2F-7B27DF6221F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390C49D-AA2F-C415-6687-8E73CC42014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62D823B-A92E-6144-63D7-BD46CEAE29C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40F6A4-EFF4-4D0C-B8B6-185916E4641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F6EE259-6567-AB81-D089-E28A8F9679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157943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43665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48603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8073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2382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742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D551900-927E-DC99-2B51-BFDAF1AF211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0DE768F-D285-212E-2767-EC0E255163F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품목관리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A7B3C85-A49D-46E0-6E54-26CE4D7C6A4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품목을 등록하고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D9AB1685-B5A2-70DD-88A3-3746E3BB27B7}"/>
              </a:ext>
            </a:extLst>
          </p:cNvPr>
          <p:cNvSpPr/>
          <p:nvPr/>
        </p:nvSpPr>
        <p:spPr>
          <a:xfrm>
            <a:off x="1311467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F6DF50C-ED1E-6B1C-4F62-101A3C90FC0F}"/>
              </a:ext>
            </a:extLst>
          </p:cNvPr>
          <p:cNvSpPr/>
          <p:nvPr/>
        </p:nvSpPr>
        <p:spPr>
          <a:xfrm>
            <a:off x="1495062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3CBD9FC-8315-9350-8377-7DB68A1A733D}"/>
              </a:ext>
            </a:extLst>
          </p:cNvPr>
          <p:cNvSpPr/>
          <p:nvPr/>
        </p:nvSpPr>
        <p:spPr>
          <a:xfrm>
            <a:off x="1482410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품목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5E58010-1A55-5C01-BDFF-DD74846EEDD0}"/>
              </a:ext>
            </a:extLst>
          </p:cNvPr>
          <p:cNvSpPr/>
          <p:nvPr/>
        </p:nvSpPr>
        <p:spPr>
          <a:xfrm>
            <a:off x="4112169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255ADB-E0ED-FC3B-C839-E507D5DDDF4C}"/>
              </a:ext>
            </a:extLst>
          </p:cNvPr>
          <p:cNvSpPr/>
          <p:nvPr/>
        </p:nvSpPr>
        <p:spPr>
          <a:xfrm>
            <a:off x="4295765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2496D29-7FF2-D5E4-8011-E8FB5C1D9A18}"/>
              </a:ext>
            </a:extLst>
          </p:cNvPr>
          <p:cNvSpPr/>
          <p:nvPr/>
        </p:nvSpPr>
        <p:spPr>
          <a:xfrm>
            <a:off x="4283114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 품목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B6AA3A5-DB28-5F35-1D24-498DE80BD8E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FADB66C8-FEE1-E9EF-6795-092A34BCC61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FA9352E1-C93F-E2EF-5E46-6236519887F8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53003D3-7A9E-04F6-FE36-C174DB7AF5C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EB1036D1-5BD1-AB7C-1B39-01E028EB00BE}"/>
              </a:ext>
            </a:extLst>
          </p:cNvPr>
          <p:cNvGraphicFramePr>
            <a:graphicFrameLocks noGrp="1"/>
          </p:cNvGraphicFramePr>
          <p:nvPr/>
        </p:nvGraphicFramePr>
        <p:xfrm>
          <a:off x="1308713" y="3186041"/>
          <a:ext cx="5436001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04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579594497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4157417319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4202809301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75885908"/>
                    </a:ext>
                  </a:extLst>
                </a:gridCol>
                <a:gridCol w="57732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소모품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외주발주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소모품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외주발주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09AE1A02-D87C-3D41-4FD3-CB21F9B82EDC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97E458C1-F1E4-3C8D-BC69-094258097A18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D2210AE6-6F56-7897-BB38-DF30EDABC998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321791B1-0E90-A9A6-1073-19C22DCDC0B6}"/>
              </a:ext>
            </a:extLst>
          </p:cNvPr>
          <p:cNvGrpSpPr/>
          <p:nvPr/>
        </p:nvGrpSpPr>
        <p:grpSpPr>
          <a:xfrm>
            <a:off x="6305293" y="3541922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2D735BCD-F721-599A-5D96-E40D39D7F8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BAD707D5-38B4-7F14-8EAE-8EF793F2826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0D85471D-0E88-AF5A-E2E9-9A09D9E60CD4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F0480C1-02FC-84DA-EAFE-3E7B7E40DE85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1AC74B59-4C2B-9DEE-7624-5475CC815849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3F525C6-16A5-5C72-504D-9E5B5F7928E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품목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C8969DE-8589-B483-2B7A-AAF252F45502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6" name="Picture 2" descr="C:\Users\t-dantay\Documents\First24\calendar1.png">
            <a:extLst>
              <a:ext uri="{FF2B5EF4-FFF2-40B4-BE49-F238E27FC236}">
                <a16:creationId xmlns:a16="http://schemas.microsoft.com/office/drawing/2014/main" id="{73E9AB81-204F-4769-B788-18EAE1700E2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85474352-6D0F-CC97-8F26-8E4BCB2CA1E3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D2F7B5C-5DBE-1893-EFE2-C765675C47FE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5DAE789B-5304-B3F6-D0F1-A8B8B69F38C4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5D198A71-4D19-5D30-508C-001F3BA35EB1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DAC618AB-3E4F-2C29-D4D8-2CABB39AD7BB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29F84CFD-DC12-82E7-B4D5-D8900F8A4D8A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4D188293-CE8A-1E85-A67E-9128EC320717}"/>
              </a:ext>
            </a:extLst>
          </p:cNvPr>
          <p:cNvSpPr/>
          <p:nvPr/>
        </p:nvSpPr>
        <p:spPr>
          <a:xfrm>
            <a:off x="305934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6DA58688-9F14-806B-60EA-866969DF7700}"/>
              </a:ext>
            </a:extLst>
          </p:cNvPr>
          <p:cNvSpPr/>
          <p:nvPr/>
        </p:nvSpPr>
        <p:spPr>
          <a:xfrm>
            <a:off x="6684017" y="16448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3D1550A0-59F4-21B6-C251-C9EB4626B3A7}"/>
              </a:ext>
            </a:extLst>
          </p:cNvPr>
          <p:cNvSpPr/>
          <p:nvPr/>
        </p:nvSpPr>
        <p:spPr>
          <a:xfrm>
            <a:off x="3076273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7439C8B6-8FDC-3E79-E644-F752541DD422}"/>
              </a:ext>
            </a:extLst>
          </p:cNvPr>
          <p:cNvSpPr/>
          <p:nvPr/>
        </p:nvSpPr>
        <p:spPr>
          <a:xfrm>
            <a:off x="3691512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7A1DEB67-2ADE-5306-F6C8-25F6E0393C30}"/>
              </a:ext>
            </a:extLst>
          </p:cNvPr>
          <p:cNvSpPr/>
          <p:nvPr/>
        </p:nvSpPr>
        <p:spPr>
          <a:xfrm>
            <a:off x="433703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123E5327-7EE2-EE4C-F21A-586FAA32D620}"/>
              </a:ext>
            </a:extLst>
          </p:cNvPr>
          <p:cNvSpPr/>
          <p:nvPr/>
        </p:nvSpPr>
        <p:spPr>
          <a:xfrm>
            <a:off x="4952278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0A5BA3A0-A5A7-BB8C-CAE7-EA58B17A9955}"/>
              </a:ext>
            </a:extLst>
          </p:cNvPr>
          <p:cNvSpPr/>
          <p:nvPr/>
        </p:nvSpPr>
        <p:spPr>
          <a:xfrm>
            <a:off x="5561151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266FA59D-8A19-C568-E09F-432AEE957813}"/>
              </a:ext>
            </a:extLst>
          </p:cNvPr>
          <p:cNvSpPr/>
          <p:nvPr/>
        </p:nvSpPr>
        <p:spPr>
          <a:xfrm>
            <a:off x="6176390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3524291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FBB0F6-5537-C656-8D29-D25973DD0F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15A60A5-98F0-0044-7D39-8903D161723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품목관리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품목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7972A2-D253-9EF6-18A9-A9CBBDF6BF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품목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D1D8AEB-6C21-D414-03D8-A433C258372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05937992"/>
              </p:ext>
            </p:extLst>
          </p:nvPr>
        </p:nvGraphicFramePr>
        <p:xfrm>
          <a:off x="7086600" y="501650"/>
          <a:ext cx="2057400" cy="24901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EA, SET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 항목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발주 시 추가 항목이 있을 경우 사용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코킹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레일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박스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샤프트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제어기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운반비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고소작업대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양중장비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검사비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3628BF5-C790-EBC1-09BF-D4E5481B3AF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E82E97D-F58E-1716-2E72-6E8AD5195EB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C6F6E9-F09A-D493-95F9-3F856EDED4D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1166C4F-B4A4-F638-7EE1-FD2F201502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152E3F3-1EC2-321C-6273-C10E38450E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84182E5-6C90-9C35-3EE8-2F1AA09125F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2FD27D9-D864-712D-0C5F-98F736DE88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3CF9FD9-2F81-AFE8-9977-5243B3D59D6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9949169-C0D1-05F7-F978-99DB9D9111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4671BCD-0C13-6F53-6F58-CB386967B0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080E4E5-E254-635D-097A-D3C8EA93EDC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042CB25-4E54-B5C2-6CCB-81867EF4F6B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08EF7A3-2850-5BF0-6D52-F7402BC570C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827F436-697F-ED54-6EC9-7F58E279F50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DD687BF-F38D-AC68-69C3-159D0278994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2A433EC-55E9-9E43-D0B0-A383EF9229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ED0E47C-0D92-B3BF-8551-5C2ADAD728C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F212F19-A757-146B-998D-E87A521EEF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841736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844385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48603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96205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2382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742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9A282C7-EE00-BED4-3241-6C74BAECA69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14F6726-D5F1-FDDC-F23F-42C85CE1F5D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품목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2B2D6B2-9233-C23A-AADE-F244BB5C91C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품목 정보를 등록하고 관리합니다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D6A1F40-6040-088F-9762-2842A95A1E75}"/>
              </a:ext>
            </a:extLst>
          </p:cNvPr>
          <p:cNvSpPr/>
          <p:nvPr/>
        </p:nvSpPr>
        <p:spPr>
          <a:xfrm>
            <a:off x="1311467" y="1901208"/>
            <a:ext cx="5433246" cy="4346838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18162866-54D9-7860-63A3-EE23A805DBEA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E5BCF1CA-93DD-FEA9-C00E-0F088FFE39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39C35A9A-BEB4-EB71-0EAC-CE2779B396DB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9A2D4AD-0968-6004-CF19-B267703DF814}"/>
              </a:ext>
            </a:extLst>
          </p:cNvPr>
          <p:cNvSpPr/>
          <p:nvPr/>
        </p:nvSpPr>
        <p:spPr>
          <a:xfrm>
            <a:off x="1498340" y="375411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CE717C5-6F48-0A15-5594-BAEBA85DEC26}"/>
              </a:ext>
            </a:extLst>
          </p:cNvPr>
          <p:cNvSpPr/>
          <p:nvPr/>
        </p:nvSpPr>
        <p:spPr>
          <a:xfrm>
            <a:off x="1498340" y="351375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7CCA6C6-C3BF-B4D7-9799-386EE945D84E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제품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1171AD90-514B-580E-A533-9405666E55CE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품목유형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754D326-72CE-4E22-1316-A1C631197ED5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445CEE-0363-26F3-BDB0-41B9D3081B0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품목번호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9BE5F38-380F-137E-9F47-E8893D5BABFB}"/>
              </a:ext>
            </a:extLst>
          </p:cNvPr>
          <p:cNvSpPr/>
          <p:nvPr/>
        </p:nvSpPr>
        <p:spPr>
          <a:xfrm>
            <a:off x="1498340" y="491864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392476E-9AE9-39F7-6633-394893818CDF}"/>
              </a:ext>
            </a:extLst>
          </p:cNvPr>
          <p:cNvSpPr/>
          <p:nvPr/>
        </p:nvSpPr>
        <p:spPr>
          <a:xfrm>
            <a:off x="1498340" y="46782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887F468-CA77-9FBB-60C0-071A8C6EB8F9}"/>
              </a:ext>
            </a:extLst>
          </p:cNvPr>
          <p:cNvSpPr/>
          <p:nvPr/>
        </p:nvSpPr>
        <p:spPr>
          <a:xfrm>
            <a:off x="1497345" y="43387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SET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676D86F-5AD6-4C87-ED93-A045009355E0}"/>
              </a:ext>
            </a:extLst>
          </p:cNvPr>
          <p:cNvSpPr/>
          <p:nvPr/>
        </p:nvSpPr>
        <p:spPr>
          <a:xfrm>
            <a:off x="1497345" y="40983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B9A5BA8-6A66-0D13-F588-A8379302E4D6}"/>
              </a:ext>
            </a:extLst>
          </p:cNvPr>
          <p:cNvSpPr/>
          <p:nvPr/>
        </p:nvSpPr>
        <p:spPr>
          <a:xfrm>
            <a:off x="4055020" y="43387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경동발주 ▼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CC6C266B-E5C5-9B7C-0EB8-CAEB7464105B}"/>
              </a:ext>
            </a:extLst>
          </p:cNvPr>
          <p:cNvSpPr/>
          <p:nvPr/>
        </p:nvSpPr>
        <p:spPr>
          <a:xfrm>
            <a:off x="4055020" y="40983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C411C9C5-47D4-C51D-B317-E9440763B8C3}"/>
              </a:ext>
            </a:extLst>
          </p:cNvPr>
          <p:cNvSpPr/>
          <p:nvPr/>
        </p:nvSpPr>
        <p:spPr>
          <a:xfrm>
            <a:off x="4055020" y="375105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인정 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91C1E45-2778-BFC9-18F7-54D7C008418B}"/>
              </a:ext>
            </a:extLst>
          </p:cNvPr>
          <p:cNvSpPr/>
          <p:nvPr/>
        </p:nvSpPr>
        <p:spPr>
          <a:xfrm>
            <a:off x="4055020" y="35106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D47B5B65-D00F-E26A-C819-66DFC7BCD34B}"/>
              </a:ext>
            </a:extLst>
          </p:cNvPr>
          <p:cNvSpPr/>
          <p:nvPr/>
        </p:nvSpPr>
        <p:spPr>
          <a:xfrm>
            <a:off x="4055020" y="4917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0AB541F6-2B80-0C6A-2C48-46195AAF4217}"/>
              </a:ext>
            </a:extLst>
          </p:cNvPr>
          <p:cNvSpPr/>
          <p:nvPr/>
        </p:nvSpPr>
        <p:spPr>
          <a:xfrm>
            <a:off x="4055020" y="4676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6BFAE5E-A792-375B-447B-075CDF1AF660}"/>
              </a:ext>
            </a:extLst>
          </p:cNvPr>
          <p:cNvSpPr/>
          <p:nvPr/>
        </p:nvSpPr>
        <p:spPr>
          <a:xfrm>
            <a:off x="1498340" y="3143039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카테고리명 ▼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EEA04ED-42E0-4E88-CDBC-DE4E8CE490D6}"/>
              </a:ext>
            </a:extLst>
          </p:cNvPr>
          <p:cNvSpPr/>
          <p:nvPr/>
        </p:nvSpPr>
        <p:spPr>
          <a:xfrm>
            <a:off x="1498340" y="290267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카테고리명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29A1651-C8CF-C462-B444-2141BDD0504F}"/>
              </a:ext>
            </a:extLst>
          </p:cNvPr>
          <p:cNvSpPr/>
          <p:nvPr/>
        </p:nvSpPr>
        <p:spPr>
          <a:xfrm>
            <a:off x="1498340" y="52639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항목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5D6B62B-119E-7B0E-5A3A-59C194B42605}"/>
              </a:ext>
            </a:extLst>
          </p:cNvPr>
          <p:cNvSpPr/>
          <p:nvPr/>
        </p:nvSpPr>
        <p:spPr>
          <a:xfrm>
            <a:off x="1497345" y="5497026"/>
            <a:ext cx="158383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무게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399B8CF-4A81-AC3D-983B-BC25AA53BA03}"/>
              </a:ext>
            </a:extLst>
          </p:cNvPr>
          <p:cNvSpPr/>
          <p:nvPr/>
        </p:nvSpPr>
        <p:spPr>
          <a:xfrm>
            <a:off x="3118353" y="5497026"/>
            <a:ext cx="311282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400KG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391F6CE-D30C-0C15-420A-3C3D7F48C7D0}"/>
              </a:ext>
            </a:extLst>
          </p:cNvPr>
          <p:cNvSpPr/>
          <p:nvPr/>
        </p:nvSpPr>
        <p:spPr>
          <a:xfrm>
            <a:off x="3119351" y="5261712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 정보</a:t>
            </a:r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4AEABDFF-FAC1-26A3-12D6-BC6126379DAD}"/>
              </a:ext>
            </a:extLst>
          </p:cNvPr>
          <p:cNvGrpSpPr/>
          <p:nvPr/>
        </p:nvGrpSpPr>
        <p:grpSpPr>
          <a:xfrm rot="2700000">
            <a:off x="6312701" y="5523053"/>
            <a:ext cx="182172" cy="178473"/>
            <a:chOff x="6543991" y="4024834"/>
            <a:chExt cx="314961" cy="308569"/>
          </a:xfrm>
        </p:grpSpPr>
        <p:sp>
          <p:nvSpPr>
            <p:cNvPr id="46" name="타원 108">
              <a:extLst>
                <a:ext uri="{FF2B5EF4-FFF2-40B4-BE49-F238E27FC236}">
                  <a16:creationId xmlns:a16="http://schemas.microsoft.com/office/drawing/2014/main" id="{28C07517-7632-C2CA-A420-FD1A79770511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7" name="그래픽 46" descr="닫기">
              <a:extLst>
                <a:ext uri="{FF2B5EF4-FFF2-40B4-BE49-F238E27FC236}">
                  <a16:creationId xmlns:a16="http://schemas.microsoft.com/office/drawing/2014/main" id="{CA87EEF1-FA0C-B97D-CFC5-476261251A4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310FA21D-DEB2-D3A3-AE69-26B1899D7903}"/>
              </a:ext>
            </a:extLst>
          </p:cNvPr>
          <p:cNvSpPr/>
          <p:nvPr/>
        </p:nvSpPr>
        <p:spPr>
          <a:xfrm>
            <a:off x="6164104" y="5285001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3B909A2-0941-F358-1843-0DACEF5D6C87}"/>
              </a:ext>
            </a:extLst>
          </p:cNvPr>
          <p:cNvSpPr/>
          <p:nvPr/>
        </p:nvSpPr>
        <p:spPr>
          <a:xfrm>
            <a:off x="1497345" y="5794374"/>
            <a:ext cx="158383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무게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BD819FA-1262-72A3-2C2B-402214DCCE16}"/>
              </a:ext>
            </a:extLst>
          </p:cNvPr>
          <p:cNvSpPr/>
          <p:nvPr/>
        </p:nvSpPr>
        <p:spPr>
          <a:xfrm>
            <a:off x="3118353" y="5794374"/>
            <a:ext cx="311282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500KG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BFBB72F2-B499-B694-FE0B-A59DF8D893A0}"/>
              </a:ext>
            </a:extLst>
          </p:cNvPr>
          <p:cNvGrpSpPr/>
          <p:nvPr/>
        </p:nvGrpSpPr>
        <p:grpSpPr>
          <a:xfrm rot="2700000">
            <a:off x="6312701" y="5820401"/>
            <a:ext cx="182172" cy="178473"/>
            <a:chOff x="6543991" y="4024834"/>
            <a:chExt cx="314961" cy="308569"/>
          </a:xfrm>
        </p:grpSpPr>
        <p:sp>
          <p:nvSpPr>
            <p:cNvPr id="52" name="타원 108">
              <a:extLst>
                <a:ext uri="{FF2B5EF4-FFF2-40B4-BE49-F238E27FC236}">
                  <a16:creationId xmlns:a16="http://schemas.microsoft.com/office/drawing/2014/main" id="{CFFA6903-22BD-2B1F-FDC8-F03A9FCA90EE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5" name="그래픽 64" descr="닫기">
              <a:extLst>
                <a:ext uri="{FF2B5EF4-FFF2-40B4-BE49-F238E27FC236}">
                  <a16:creationId xmlns:a16="http://schemas.microsoft.com/office/drawing/2014/main" id="{AB592453-CC67-0796-55D5-97EE2465BE3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EE96A694-F85E-F4A4-796E-012BF1FE0AC1}"/>
              </a:ext>
            </a:extLst>
          </p:cNvPr>
          <p:cNvSpPr/>
          <p:nvPr/>
        </p:nvSpPr>
        <p:spPr>
          <a:xfrm>
            <a:off x="1347753" y="437554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2FA857D-F43B-EDA4-7A9D-9CDA363DB7F5}"/>
              </a:ext>
            </a:extLst>
          </p:cNvPr>
          <p:cNvSpPr/>
          <p:nvPr/>
        </p:nvSpPr>
        <p:spPr>
          <a:xfrm>
            <a:off x="1347753" y="49554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BDD0BEA-2CA1-4E1B-04D3-03F03FDD9DF5}"/>
              </a:ext>
            </a:extLst>
          </p:cNvPr>
          <p:cNvSpPr/>
          <p:nvPr/>
        </p:nvSpPr>
        <p:spPr>
          <a:xfrm>
            <a:off x="1347753" y="53219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CAE52E2-0B4F-E380-B63F-ECD716C047D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3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</a:p>
        </p:txBody>
      </p:sp>
    </p:spTree>
    <p:extLst>
      <p:ext uri="{BB962C8B-B14F-4D97-AF65-F5344CB8AC3E}">
        <p14:creationId xmlns:p14="http://schemas.microsoft.com/office/powerpoint/2010/main" val="364105229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CADDC9-4F8F-30D7-958E-BDFFEA107F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525F932-07F3-3152-651C-EB7ECD7DEEA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단가관리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C4F9CE0-62D9-0156-0A0A-4BEBF6DBCE4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단가관리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6E7AFA-0A23-EC97-3FF1-F0251FECF4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40915907"/>
              </p:ext>
            </p:extLst>
          </p:nvPr>
        </p:nvGraphicFramePr>
        <p:xfrm>
          <a:off x="7086600" y="501650"/>
          <a:ext cx="2057400" cy="44044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단가를 확인하기 위한 용도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334657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소모품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외주발주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84A7066-D18D-35DF-B1AC-F43688C9A3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729E0C1-80C8-874E-84E1-DFF7B572D36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18A5F2B-350B-7984-7BB9-39FA62CC725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F8D754C-855A-751D-BD91-D8A48C531AE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8D70326-54B2-7BFD-2A42-A3DAEC0A25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B885493-0224-96F9-06DB-7BF55E00D9FD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6D19451-68B4-462B-96F8-ED5F377942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F41951B-1DE0-BF09-0CA1-249E32DF59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55079A1-C82E-9ADA-2562-7CF3C7E137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41EFA3E-2D73-B642-22F4-0749F48EAC0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1C8ACA5-3E50-1B26-A74E-017F2A09DC1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7970949-5D58-A103-F950-1479B033F5D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91B3D52-D70F-A571-F2F4-60E1241E00B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2225298-298E-5915-4276-312F19C7338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525745-CB8F-5CF4-B83E-4F3A862424C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36080BB-80AD-E607-891E-67C95977C38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F5A2E36-28F9-FEE0-9E6B-8E832A17C2F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B32B052-C133-1F68-820A-06CC4FEE50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4727702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605388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48603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972854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2382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742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B410F07-6054-0022-1234-1E2198EE0E8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0F5DAA-55A0-492B-228F-C7705FB390A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단가관리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24CFE9B-60DF-7743-E648-0874B7F79E0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단가를 등록하고 관리합니다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9B42445-7378-D19F-BF03-FC297B5A131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72864033-CAF4-45E0-A2D6-024BEB23EC4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11C8C9CA-0282-D74A-D16B-A7959DA77B88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3350F6E-8482-5661-4821-704F8331DA25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5005A2BD-3DB7-6EA3-FAF4-BFBC53F28C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144740"/>
              </p:ext>
            </p:extLst>
          </p:nvPr>
        </p:nvGraphicFramePr>
        <p:xfrm>
          <a:off x="1308713" y="3186041"/>
          <a:ext cx="5435997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4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4060516340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263393671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2545301850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148814936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953828202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283349230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259724844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75885908"/>
                    </a:ext>
                  </a:extLst>
                </a:gridCol>
                <a:gridCol w="40519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단가번호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규격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판매단가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카테고리명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미등록</a:t>
                      </a:r>
                      <a:endParaRPr lang="en-US" altLang="ko-KR" sz="600" b="0" spc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10,300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소모품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SET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외주발주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10,300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10,300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원자재발주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10,300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소모품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비인정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외주발주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10,300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제품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인정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항목명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EA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경동발주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10,300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14CB5B12-CBD4-0ED7-AF29-212ADFC4F5A0}"/>
              </a:ext>
            </a:extLst>
          </p:cNvPr>
          <p:cNvGrpSpPr/>
          <p:nvPr/>
        </p:nvGrpSpPr>
        <p:grpSpPr>
          <a:xfrm>
            <a:off x="6421534" y="3541922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C141291F-F8E3-7181-6F65-D8D91E95FCD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AA5162FC-1479-3527-F33D-1F03C319E21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73E54170-2129-CEE6-5A09-8663402CA87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단가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1B503060-6855-C77E-DEFB-8CCD69A4E121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6" name="Picture 2" descr="C:\Users\t-dantay\Documents\First24\calendar1.png">
            <a:extLst>
              <a:ext uri="{FF2B5EF4-FFF2-40B4-BE49-F238E27FC236}">
                <a16:creationId xmlns:a16="http://schemas.microsoft.com/office/drawing/2014/main" id="{8B011A0B-0A35-4407-C7CD-79F9F94F9B3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21E3E4D6-0462-9B8E-38CC-F6B19B1BA61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B0BAF9F0-A17F-A461-1983-E925031673C5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510C7029-DF08-5C93-7828-42EAE8645BA1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ABF2009-A7B2-362B-A1F5-8713303B99DE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D366754-BB94-D70C-BAF1-787022D589C4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22E863C1-3160-ECC6-2D92-82D46882E4DA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3E696D91-DDF4-E98F-DEE4-A5B4991AA39D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47B6BDD-A277-CBC7-A050-595765CFAB35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9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985DA49E-D67C-CEB8-6642-A0729D8A21F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단가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6470C7B-22CC-8F0A-F861-97DF501B1FD7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09F2D6D-9F9B-C45A-CFF4-3BCBEC45F464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E6BB42B-849F-887F-DFCF-EBB6A11B8AE1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 단가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ED057868-C15A-64C4-77AB-95D0D3D06CD1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D8BA925-E254-CFA7-8E03-F2F6A220D294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047A0EF-78BD-F9D2-DA00-C2875874619A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미등록 단가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7D5ACA14-09CD-D1E5-1334-A0F4BAEB5E10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A7C2C79-3851-2E67-A83B-55BE7C3C50E2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D6FB1B94-EF89-A3E9-D33C-E144CD90A159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25509225-A473-BD61-849A-15541140E33D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DDC764C6-87DE-0BFF-47A2-C91EE2F30341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55CA83D6-473F-85D4-096C-554680DF4919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CC64000F-10BB-14D5-0466-F643086D3F7F}"/>
              </a:ext>
            </a:extLst>
          </p:cNvPr>
          <p:cNvSpPr/>
          <p:nvPr/>
        </p:nvSpPr>
        <p:spPr>
          <a:xfrm>
            <a:off x="305934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FDEE63-F93E-69B4-0F7D-252F224B4E76}"/>
              </a:ext>
            </a:extLst>
          </p:cNvPr>
          <p:cNvSpPr/>
          <p:nvPr/>
        </p:nvSpPr>
        <p:spPr>
          <a:xfrm>
            <a:off x="6684017" y="16448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5A1AC4-1E73-8C1B-E467-52439C6C3E6E}"/>
              </a:ext>
            </a:extLst>
          </p:cNvPr>
          <p:cNvSpPr/>
          <p:nvPr/>
        </p:nvSpPr>
        <p:spPr>
          <a:xfrm>
            <a:off x="3076273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D5362EB1-9061-FC66-92F4-F52D7F449095}"/>
              </a:ext>
            </a:extLst>
          </p:cNvPr>
          <p:cNvSpPr/>
          <p:nvPr/>
        </p:nvSpPr>
        <p:spPr>
          <a:xfrm>
            <a:off x="3691512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B868B115-3103-65F8-4E69-11B0D7030CC5}"/>
              </a:ext>
            </a:extLst>
          </p:cNvPr>
          <p:cNvSpPr/>
          <p:nvPr/>
        </p:nvSpPr>
        <p:spPr>
          <a:xfrm>
            <a:off x="4337039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B25BCD1-F444-204B-158C-F6FB1352F177}"/>
              </a:ext>
            </a:extLst>
          </p:cNvPr>
          <p:cNvSpPr/>
          <p:nvPr/>
        </p:nvSpPr>
        <p:spPr>
          <a:xfrm>
            <a:off x="4952278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B61A1126-872D-4540-C5A2-9A57B730F210}"/>
              </a:ext>
            </a:extLst>
          </p:cNvPr>
          <p:cNvSpPr/>
          <p:nvPr/>
        </p:nvSpPr>
        <p:spPr>
          <a:xfrm>
            <a:off x="5561151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2643FB70-1ABC-6788-2F48-B43DDAA5D715}"/>
              </a:ext>
            </a:extLst>
          </p:cNvPr>
          <p:cNvSpPr/>
          <p:nvPr/>
        </p:nvSpPr>
        <p:spPr>
          <a:xfrm>
            <a:off x="6176390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9050E93-52CC-7F03-AC85-5D951B9EAB1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표에서 매입단가</a:t>
            </a:r>
            <a:r>
              <a:rPr lang="en-US" altLang="ko-KR" sz="800" dirty="0">
                <a:solidFill>
                  <a:schemeClr val="bg1"/>
                </a:solidFill>
              </a:rPr>
              <a:t>, </a:t>
            </a:r>
            <a:r>
              <a:rPr lang="ko-KR" altLang="en-US" sz="800" dirty="0">
                <a:solidFill>
                  <a:schemeClr val="bg1"/>
                </a:solidFill>
              </a:rPr>
              <a:t>마진율 삭제</a:t>
            </a:r>
          </a:p>
        </p:txBody>
      </p:sp>
    </p:spTree>
    <p:extLst>
      <p:ext uri="{BB962C8B-B14F-4D97-AF65-F5344CB8AC3E}">
        <p14:creationId xmlns:p14="http://schemas.microsoft.com/office/powerpoint/2010/main" val="3870420378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8FC86C-45D2-EB50-F308-59206EED13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0076CC-3B45-AB16-23C6-963CD210D74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단가관리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단가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41EF4EA-3BB4-ECD1-1A1D-FBF16843065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단가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F8156DA-D22A-4743-3B6D-FE35DE98EEB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36150545"/>
              </p:ext>
            </p:extLst>
          </p:nvPr>
        </p:nvGraphicFramePr>
        <p:xfrm>
          <a:off x="7086600" y="501650"/>
          <a:ext cx="2057400" cy="1369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목록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판매단가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인풋박스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61344D4-B47E-9398-91C8-B263C1E9267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EB094C5-6F52-6BB8-C150-601CB9DF715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6541F5D-5FC5-D64C-4D13-8B88D3A16DF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C185C80-3BBC-3229-325B-3879049FA9D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A60FADE-3BF2-28A1-0C67-32D96D9E6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C2E2A47-FA6C-CEA1-1D83-95531BEAA89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EAAE1E-E499-9769-003F-3B846F98BB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BF66769-1563-CC4C-5733-5F06CF6D5E0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B047526-4B79-F2DC-07B3-5756FC5111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F511AFC-84A9-5E09-8680-D049FC67D07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15BDA7B-5ACD-CEA6-5F6B-B1F40633AE7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A51F70-57D3-CAD9-A1B8-64E82CD7D38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FD3D624-E10B-1C3D-8C84-97BD427276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669461D-1A3F-A0D6-9A08-D2CD6C9E079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427E0B0-8433-C7A8-8AAD-64F866F677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FF78E6D-8954-3CFD-85E4-B1F681E51B1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EA42089-8DAA-345F-F412-BDE2FF097AC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07AF466-7625-3923-79FC-BE5766CAD1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1244863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44929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48603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48455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2382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742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0C16B26-AAEC-41FF-7CC3-8076535CE3C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F3D3D60-F225-4A02-BA7E-D10E143CCE0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단가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426FF09-E740-46FF-2CE7-E5DB51BAB4A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단가 정보를 등록하고 관리합니다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B9281C1-719A-89F1-4ACF-D62F5D3AF3BD}"/>
              </a:ext>
            </a:extLst>
          </p:cNvPr>
          <p:cNvSpPr/>
          <p:nvPr/>
        </p:nvSpPr>
        <p:spPr>
          <a:xfrm>
            <a:off x="1311467" y="1901208"/>
            <a:ext cx="5433246" cy="4623578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F846122-771B-ACAC-6CF3-EE41786FE17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72B70CFA-93BD-CF62-427E-8D2D8BF54B55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DEF7504D-EAA9-3871-1B90-AF7B66BC87E3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568C6A2-6CF8-1E2E-96D7-8E96552B7A80}"/>
              </a:ext>
            </a:extLst>
          </p:cNvPr>
          <p:cNvSpPr/>
          <p:nvPr/>
        </p:nvSpPr>
        <p:spPr>
          <a:xfrm>
            <a:off x="1498340" y="3744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인정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5376944-E194-01DA-0B92-20CB68E1313A}"/>
              </a:ext>
            </a:extLst>
          </p:cNvPr>
          <p:cNvSpPr/>
          <p:nvPr/>
        </p:nvSpPr>
        <p:spPr>
          <a:xfrm>
            <a:off x="1498340" y="3503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규격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92580B1-3B3C-AF74-32B2-0F1D7924506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부품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4DEE00B-40AB-34DA-F5D2-F95C9CC1C0FB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품목유형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8EA921B-DC7C-C4E1-7E91-7ADDEA998CB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E331B04-601C-C8C9-9643-596F4B5A777C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단가번호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3E2AD26-F4D5-FB01-561F-6B7A73267885}"/>
              </a:ext>
            </a:extLst>
          </p:cNvPr>
          <p:cNvSpPr/>
          <p:nvPr/>
        </p:nvSpPr>
        <p:spPr>
          <a:xfrm>
            <a:off x="1497345" y="43680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SET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741B63E6-BF2B-61E3-C27F-ED86ED8E38B4}"/>
              </a:ext>
            </a:extLst>
          </p:cNvPr>
          <p:cNvSpPr/>
          <p:nvPr/>
        </p:nvSpPr>
        <p:spPr>
          <a:xfrm>
            <a:off x="1497345" y="41276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단위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A5AE1B6F-5029-288C-C48F-FBFF9D1A9D2D}"/>
              </a:ext>
            </a:extLst>
          </p:cNvPr>
          <p:cNvSpPr/>
          <p:nvPr/>
        </p:nvSpPr>
        <p:spPr>
          <a:xfrm>
            <a:off x="4055020" y="43680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경동발주 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0F90C8C5-AB6C-4509-5D5B-C2D09884EF38}"/>
              </a:ext>
            </a:extLst>
          </p:cNvPr>
          <p:cNvSpPr/>
          <p:nvPr/>
        </p:nvSpPr>
        <p:spPr>
          <a:xfrm>
            <a:off x="4055020" y="41276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3C63A6AA-CAAA-F9BD-F415-28DC0E3F7D77}"/>
              </a:ext>
            </a:extLst>
          </p:cNvPr>
          <p:cNvSpPr/>
          <p:nvPr/>
        </p:nvSpPr>
        <p:spPr>
          <a:xfrm>
            <a:off x="4055020" y="37412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400KG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92A77CA-B315-25C9-C2FF-48B3A79F7B95}"/>
              </a:ext>
            </a:extLst>
          </p:cNvPr>
          <p:cNvSpPr/>
          <p:nvPr/>
        </p:nvSpPr>
        <p:spPr>
          <a:xfrm>
            <a:off x="4055020" y="35008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무게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7531348-29FA-B9BB-26E8-A77C850C2A75}"/>
              </a:ext>
            </a:extLst>
          </p:cNvPr>
          <p:cNvSpPr/>
          <p:nvPr/>
        </p:nvSpPr>
        <p:spPr>
          <a:xfrm>
            <a:off x="4055020" y="49462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10,300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DE8EED-359C-58B6-B946-76795BC38778}"/>
              </a:ext>
            </a:extLst>
          </p:cNvPr>
          <p:cNvSpPr/>
          <p:nvPr/>
        </p:nvSpPr>
        <p:spPr>
          <a:xfrm>
            <a:off x="4055020" y="4705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판매단가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E042BA-FC39-6920-AE93-DDD3122029BA}"/>
              </a:ext>
            </a:extLst>
          </p:cNvPr>
          <p:cNvSpPr/>
          <p:nvPr/>
        </p:nvSpPr>
        <p:spPr>
          <a:xfrm>
            <a:off x="1497345" y="49479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 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EAAE25-3EC4-5B91-B86E-94671C757678}"/>
              </a:ext>
            </a:extLst>
          </p:cNvPr>
          <p:cNvSpPr/>
          <p:nvPr/>
        </p:nvSpPr>
        <p:spPr>
          <a:xfrm>
            <a:off x="1497345" y="47075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ACD8A74-E315-A513-453B-763A7A2D9769}"/>
              </a:ext>
            </a:extLst>
          </p:cNvPr>
          <p:cNvSpPr/>
          <p:nvPr/>
        </p:nvSpPr>
        <p:spPr>
          <a:xfrm>
            <a:off x="4055020" y="553387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1728384-84A8-0A7B-04C1-781A81F546F1}"/>
              </a:ext>
            </a:extLst>
          </p:cNvPr>
          <p:cNvSpPr/>
          <p:nvPr/>
        </p:nvSpPr>
        <p:spPr>
          <a:xfrm>
            <a:off x="4055020" y="529350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67F9EAE-C0E0-FB91-51ED-5EC0E55DA631}"/>
              </a:ext>
            </a:extLst>
          </p:cNvPr>
          <p:cNvSpPr/>
          <p:nvPr/>
        </p:nvSpPr>
        <p:spPr>
          <a:xfrm>
            <a:off x="1497345" y="553387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사용 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FF79D6F-3FED-345A-4229-E8216C8B033A}"/>
              </a:ext>
            </a:extLst>
          </p:cNvPr>
          <p:cNvSpPr/>
          <p:nvPr/>
        </p:nvSpPr>
        <p:spPr>
          <a:xfrm>
            <a:off x="1497345" y="529350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D2108BC-F8A4-6370-CD27-22EBA786D2B5}"/>
              </a:ext>
            </a:extLst>
          </p:cNvPr>
          <p:cNvSpPr/>
          <p:nvPr/>
        </p:nvSpPr>
        <p:spPr>
          <a:xfrm>
            <a:off x="1498340" y="3107569"/>
            <a:ext cx="2513107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카테고리명 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46B7A36-ECC7-65C7-9364-315474059CCD}"/>
              </a:ext>
            </a:extLst>
          </p:cNvPr>
          <p:cNvSpPr/>
          <p:nvPr/>
        </p:nvSpPr>
        <p:spPr>
          <a:xfrm>
            <a:off x="1498340" y="286720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카테고리명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8C6F163-CAA6-6DE5-3513-1E6844812A05}"/>
              </a:ext>
            </a:extLst>
          </p:cNvPr>
          <p:cNvSpPr/>
          <p:nvPr/>
        </p:nvSpPr>
        <p:spPr>
          <a:xfrm>
            <a:off x="4055020" y="310939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1A69C7E-EA47-4390-C115-3A1BBE17C13F}"/>
              </a:ext>
            </a:extLst>
          </p:cNvPr>
          <p:cNvSpPr/>
          <p:nvPr/>
        </p:nvSpPr>
        <p:spPr>
          <a:xfrm>
            <a:off x="4055020" y="2869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9C1D954-46C8-C124-C8B6-D86A266B2C4D}"/>
              </a:ext>
            </a:extLst>
          </p:cNvPr>
          <p:cNvSpPr/>
          <p:nvPr/>
        </p:nvSpPr>
        <p:spPr>
          <a:xfrm>
            <a:off x="1379473" y="498600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03627A84-31FD-EFDE-BB3A-FE3C42CB1813}"/>
              </a:ext>
            </a:extLst>
          </p:cNvPr>
          <p:cNvSpPr/>
          <p:nvPr/>
        </p:nvSpPr>
        <p:spPr>
          <a:xfrm>
            <a:off x="1379473" y="55722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C5022D21-8849-BC4C-62F9-FEEAA41BCF9F}"/>
              </a:ext>
            </a:extLst>
          </p:cNvPr>
          <p:cNvSpPr/>
          <p:nvPr/>
        </p:nvSpPr>
        <p:spPr>
          <a:xfrm>
            <a:off x="3950644" y="49963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9B9EED2-E512-F3A1-6BF6-8C5BA8184F1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매입단가</a:t>
            </a:r>
            <a:r>
              <a:rPr lang="en-US" altLang="ko-KR" sz="800" dirty="0">
                <a:solidFill>
                  <a:schemeClr val="bg1"/>
                </a:solidFill>
              </a:rPr>
              <a:t>, </a:t>
            </a:r>
            <a:r>
              <a:rPr lang="ko-KR" altLang="en-US" sz="800" dirty="0">
                <a:solidFill>
                  <a:schemeClr val="bg1"/>
                </a:solidFill>
              </a:rPr>
              <a:t>마진율 삭제</a:t>
            </a:r>
            <a:r>
              <a:rPr lang="en-US" altLang="ko-KR" sz="800" dirty="0">
                <a:solidFill>
                  <a:schemeClr val="bg1"/>
                </a:solidFill>
              </a:rPr>
              <a:t>,</a:t>
            </a:r>
          </a:p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2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</a:p>
        </p:txBody>
      </p:sp>
    </p:spTree>
    <p:extLst>
      <p:ext uri="{BB962C8B-B14F-4D97-AF65-F5344CB8AC3E}">
        <p14:creationId xmlns:p14="http://schemas.microsoft.com/office/powerpoint/2010/main" val="89164819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97A637-EA1B-88C8-AE03-CCEA9D9264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D68E8C0-185E-46A8-F1F8-53DABA5261F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노임관리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E0D4122-F153-35CC-9D53-4BE80C1CB46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노임관리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3EA49B4-1069-658E-09A1-3AAE5A395DD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73322459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노임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노임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세로할증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747A110-BA6B-3B26-3C05-075BF35BD3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14EBF65-C245-78DD-5562-29CC4EC8D9B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FD38612-58E0-5283-3806-880F5E0AE66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FCEBBA5-8152-079B-AB50-2F789333C7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60A9861-3E83-7838-50C7-D20155AA2F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04D3C45-5312-5046-0AFB-7731B21D955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B86D2B5-730D-7008-F3C9-59D711C5EA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1E8F99C-DA4F-D5FF-7BFC-7D545A46B7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5B749DA-998E-F997-16C2-033C612A455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98B1CBD-2E74-9424-4F37-A5B08FE2D3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4F6127E-68B4-27A7-E37C-6B6B6CAAB6F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E358FA6-A7CC-4E06-8461-05EEDFED3D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AEC038C-B408-800C-5350-04A30603007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A40BBC2-001B-7B2E-DEB2-D74B499CFE8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85BEAB4-707D-C77D-F380-68F205F3E4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738BDAC-6C87-4836-9CEB-2BC8A269D73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602A75B-C915-9238-41F3-E458FD58BD6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A030445-02DD-DAD5-FB9C-75DE59AC7C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456655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931789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48603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37027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2382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742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EC2B616-B97E-8229-BDB0-464DE0E4987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2C86A6E-F19F-860D-A9EA-58E4CF5DA71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노임관리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A1BD313-53BA-FB9C-847C-8AE16BBD24D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노임을 등록하고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EB65BB3-0305-B007-2279-861815BC5581}"/>
              </a:ext>
            </a:extLst>
          </p:cNvPr>
          <p:cNvSpPr/>
          <p:nvPr/>
        </p:nvSpPr>
        <p:spPr>
          <a:xfrm>
            <a:off x="1311467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7BA50FF-31A5-B481-65F1-AABD616900BA}"/>
              </a:ext>
            </a:extLst>
          </p:cNvPr>
          <p:cNvSpPr/>
          <p:nvPr/>
        </p:nvSpPr>
        <p:spPr>
          <a:xfrm>
            <a:off x="1495062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39D6DF0-724B-0690-FA4A-1F866C1BE86C}"/>
              </a:ext>
            </a:extLst>
          </p:cNvPr>
          <p:cNvSpPr/>
          <p:nvPr/>
        </p:nvSpPr>
        <p:spPr>
          <a:xfrm>
            <a:off x="1482410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노임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5D08D34-D185-8F66-F458-CDA1F3DD4A9F}"/>
              </a:ext>
            </a:extLst>
          </p:cNvPr>
          <p:cNvSpPr/>
          <p:nvPr/>
        </p:nvSpPr>
        <p:spPr>
          <a:xfrm>
            <a:off x="4112169" y="1906551"/>
            <a:ext cx="2632540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B79B2B6-B68F-4DA1-671A-3ED8B7AB8B6D}"/>
              </a:ext>
            </a:extLst>
          </p:cNvPr>
          <p:cNvSpPr/>
          <p:nvPr/>
        </p:nvSpPr>
        <p:spPr>
          <a:xfrm>
            <a:off x="4295765" y="2164439"/>
            <a:ext cx="19398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6CD71FF-A51A-D7D9-A3A4-980AE625D93F}"/>
              </a:ext>
            </a:extLst>
          </p:cNvPr>
          <p:cNvSpPr/>
          <p:nvPr/>
        </p:nvSpPr>
        <p:spPr>
          <a:xfrm>
            <a:off x="4283114" y="1979269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 노임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3D3B33A-514F-7629-5DA3-F3F1DBC4C95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1C8B1920-0387-4D3A-51A5-C9DF1ADD8AB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17" name="직사각형 16">
            <a:extLst>
              <a:ext uri="{FF2B5EF4-FFF2-40B4-BE49-F238E27FC236}">
                <a16:creationId xmlns:a16="http://schemas.microsoft.com/office/drawing/2014/main" id="{207F81E4-2658-6031-EB40-6F405CF04218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EF6C271-4D4B-337F-444E-E3110B9DA7C4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DDCE2EEC-96D4-D770-8A8B-9B9761E4C1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5730234"/>
              </p:ext>
            </p:extLst>
          </p:nvPr>
        </p:nvGraphicFramePr>
        <p:xfrm>
          <a:off x="1308713" y="3186041"/>
          <a:ext cx="5435998" cy="22657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788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303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303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303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733030">
                  <a:extLst>
                    <a:ext uri="{9D8B030D-6E8A-4147-A177-3AD203B41FA5}">
                      <a16:colId xmlns:a16="http://schemas.microsoft.com/office/drawing/2014/main" val="2035864825"/>
                    </a:ext>
                  </a:extLst>
                </a:gridCol>
                <a:gridCol w="733030">
                  <a:extLst>
                    <a:ext uri="{9D8B030D-6E8A-4147-A177-3AD203B41FA5}">
                      <a16:colId xmlns:a16="http://schemas.microsoft.com/office/drawing/2014/main" val="148814936"/>
                    </a:ext>
                  </a:extLst>
                </a:gridCol>
                <a:gridCol w="733030">
                  <a:extLst>
                    <a:ext uri="{9D8B030D-6E8A-4147-A177-3AD203B41FA5}">
                      <a16:colId xmlns:a16="http://schemas.microsoft.com/office/drawing/2014/main" val="75885908"/>
                    </a:ext>
                  </a:extLst>
                </a:gridCol>
                <a:gridCol w="73303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노임번호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노임단가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6.00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7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세로 할증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3.50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3.50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6.01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7.00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세로 할증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3.51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4.50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중지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6.00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작업반장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작업자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39D861B-C488-1035-BFE0-6C8BA4623E9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DF871216-CCD4-BE50-EC46-4A42F75D20CA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9B65979-7F96-A80C-5E6F-13F02DD53E1F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51FF2EF-AD28-5761-80DD-1ADFE84BB3D0}"/>
              </a:ext>
            </a:extLst>
          </p:cNvPr>
          <p:cNvGrpSpPr/>
          <p:nvPr/>
        </p:nvGrpSpPr>
        <p:grpSpPr>
          <a:xfrm>
            <a:off x="6243296" y="3541922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C276D320-6B6C-F362-52E1-8DF3CBCBE1C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188CE3EA-0BAE-D5B4-16A5-B00E3CDD73A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05448A94-81E6-E3FC-A813-A8B27020AB4D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7D9AB63A-29CB-A81D-9A65-DD810E6C1D3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노임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D023865-607B-04A9-4B1F-11A9234AED9B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6" name="Picture 2" descr="C:\Users\t-dantay\Documents\First24\calendar1.png">
            <a:extLst>
              <a:ext uri="{FF2B5EF4-FFF2-40B4-BE49-F238E27FC236}">
                <a16:creationId xmlns:a16="http://schemas.microsoft.com/office/drawing/2014/main" id="{9DFB2E83-0F6A-2738-76F0-7858FA26795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D6C6140D-704E-74AC-2813-52435A3E2039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DD49F8EC-9C63-F201-BD8B-7ADA6343B8E9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D616F8D-1BBD-8820-E795-440329EC81E4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6A571811-2176-C534-86F8-A1A9160A7044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AD2D934-CF9B-E2E2-D340-2E3EA9BDF385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D088430-2786-04D4-A230-040C3B61937D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CEE4445D-93AA-36B2-4477-AC9F6E636C4E}"/>
              </a:ext>
            </a:extLst>
          </p:cNvPr>
          <p:cNvSpPr/>
          <p:nvPr/>
        </p:nvSpPr>
        <p:spPr>
          <a:xfrm>
            <a:off x="6684017" y="16448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BBC9FA36-169D-461F-6916-20098B289422}"/>
              </a:ext>
            </a:extLst>
          </p:cNvPr>
          <p:cNvSpPr/>
          <p:nvPr/>
        </p:nvSpPr>
        <p:spPr>
          <a:xfrm>
            <a:off x="4952278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FBB54B8B-7A57-0056-41D9-F2A94BA49A93}"/>
              </a:ext>
            </a:extLst>
          </p:cNvPr>
          <p:cNvSpPr/>
          <p:nvPr/>
        </p:nvSpPr>
        <p:spPr>
          <a:xfrm>
            <a:off x="5561151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DCB3F81F-7853-FD6E-057D-449EB5C6CB83}"/>
              </a:ext>
            </a:extLst>
          </p:cNvPr>
          <p:cNvSpPr/>
          <p:nvPr/>
        </p:nvSpPr>
        <p:spPr>
          <a:xfrm>
            <a:off x="6176390" y="2799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0253437-F10B-49A0-259E-501140A0BE2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2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</a:p>
        </p:txBody>
      </p:sp>
    </p:spTree>
    <p:extLst>
      <p:ext uri="{BB962C8B-B14F-4D97-AF65-F5344CB8AC3E}">
        <p14:creationId xmlns:p14="http://schemas.microsoft.com/office/powerpoint/2010/main" val="741826184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2A32C4-B306-9137-9655-5985F59E1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29309D-2B92-9C1C-A012-580D1440E85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노임관리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노임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16D1E51-B2B1-C149-812D-450A58B1F7C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노임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4E39C5-0728-A749-7D85-3A827845160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3588781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둘째자리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작업반장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작업자일 경우 비활성화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942B702-65C6-A8A9-7D4D-430866ACC2C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0F62651-8CB2-A085-FDC7-EEBAFF54A67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9841A96-C402-B408-352F-192F5858561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69F0818-AC6A-4EDE-D0C3-175D278AFA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C7E7C33-79C4-3098-0E73-F21DF871D4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DC4B647-BEBD-70F2-0241-D8EBDB90DFD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3E6643A-043A-D58B-50F3-7E4B2E5AFCB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AF8DBCC-638F-F2B5-B82F-65499C5CDD2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413A222-2E2D-9C4A-C33B-0994AFCC6A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6C3962C-DE86-43AD-F3C2-9297ED2BF88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317C795-8BCF-651E-EBF6-FE9D72E1F54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077699C-AB1F-CAF3-E906-B1CCB532D9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38F346D-AF93-2997-320D-FA789A15B6E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ED4BB15-8E87-432C-00AC-E8C586ED718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163D163-1804-B52F-BCD4-B6C08778F57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D07F98E-CB2A-8CB3-DBC0-C41AA724F85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2FB1DAE-BB6B-083C-D1F6-DDC02F643CF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C03B272-26EB-74D1-C009-AE7D3B1B03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055127"/>
              </p:ext>
            </p:extLst>
          </p:nvPr>
        </p:nvGraphicFramePr>
        <p:xfrm>
          <a:off x="182390" y="1483843"/>
          <a:ext cx="872399" cy="32325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243348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프로젝트관리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509434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입찰관리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284487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88296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3216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36272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기성청구관리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61801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48603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품목관리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636769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2382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742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F3D1BAE-E932-A657-B0B4-337DC7C19AD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708AA3-D679-0B8F-3BA4-AEB56BAC346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노임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AB768A5-C72E-ED81-7590-D8C1E7DCBE1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노임 정보를 등록하고 관리합니다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2E6BC67-892D-4ADF-C6E7-EE87762DE9CF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D36F0904-3A5D-7C34-3DAA-64777E42D1E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748D382-C2B6-43F1-0DB7-6CFF20AE7050}"/>
              </a:ext>
            </a:extLst>
          </p:cNvPr>
          <p:cNvSpPr/>
          <p:nvPr/>
        </p:nvSpPr>
        <p:spPr>
          <a:xfrm>
            <a:off x="1311467" y="1901208"/>
            <a:ext cx="5433246" cy="227558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EA212C3-6DEF-82DA-C730-B67ADB9CB1F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131CC1D-B2A5-360F-2BA3-614F7E9438D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6.01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910AC0F-4AB7-6006-AEE5-73BBE7AEA575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최소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58E0C6-73E0-B5BA-D629-CD12401E363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가로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8B2B555-6483-C670-046F-ED693B9CD63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D8BBC11-C23A-8B19-CD1B-8FBA6779F69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CBDEFFA-6E05-37D5-2BBE-9F2545F5CA9C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노임번호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49E0B0D-F18E-5456-4D4F-1BC6B04F9743}"/>
              </a:ext>
            </a:extLst>
          </p:cNvPr>
          <p:cNvSpPr/>
          <p:nvPr/>
        </p:nvSpPr>
        <p:spPr>
          <a:xfrm>
            <a:off x="1497345" y="370542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A5034E9-DEB6-DE5A-3BC3-B5E22212CC9A}"/>
              </a:ext>
            </a:extLst>
          </p:cNvPr>
          <p:cNvSpPr/>
          <p:nvPr/>
        </p:nvSpPr>
        <p:spPr>
          <a:xfrm>
            <a:off x="1497345" y="346506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노임단가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5A1B9A7-7A65-EAF8-5392-34F0FD01C9A4}"/>
              </a:ext>
            </a:extLst>
          </p:cNvPr>
          <p:cNvSpPr/>
          <p:nvPr/>
        </p:nvSpPr>
        <p:spPr>
          <a:xfrm>
            <a:off x="4055020" y="370542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F0D063F-ECDD-A68F-9990-39C09336784C}"/>
              </a:ext>
            </a:extLst>
          </p:cNvPr>
          <p:cNvSpPr/>
          <p:nvPr/>
        </p:nvSpPr>
        <p:spPr>
          <a:xfrm>
            <a:off x="4055020" y="346506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315572A2-7357-5317-2BD5-12DA3B04056C}"/>
              </a:ext>
            </a:extLst>
          </p:cNvPr>
          <p:cNvSpPr/>
          <p:nvPr/>
        </p:nvSpPr>
        <p:spPr>
          <a:xfrm>
            <a:off x="4055020" y="311774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7.00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28EBA2F-794B-9AEC-EA75-224B788B2F76}"/>
              </a:ext>
            </a:extLst>
          </p:cNvPr>
          <p:cNvSpPr/>
          <p:nvPr/>
        </p:nvSpPr>
        <p:spPr>
          <a:xfrm>
            <a:off x="4055020" y="287738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최대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M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F349C00D-40BD-A878-DC1C-BB59FE85DB2A}"/>
              </a:ext>
            </a:extLst>
          </p:cNvPr>
          <p:cNvSpPr/>
          <p:nvPr/>
        </p:nvSpPr>
        <p:spPr>
          <a:xfrm>
            <a:off x="1379592" y="31525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9FC5E21-2720-1F72-1D6A-109D9FD2FF1F}"/>
              </a:ext>
            </a:extLst>
          </p:cNvPr>
          <p:cNvSpPr/>
          <p:nvPr/>
        </p:nvSpPr>
        <p:spPr>
          <a:xfrm>
            <a:off x="3979726" y="31525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6EB11D7-29AD-F2F6-9553-65CC14ABBCA9}"/>
              </a:ext>
            </a:extLst>
          </p:cNvPr>
          <p:cNvSpPr/>
          <p:nvPr/>
        </p:nvSpPr>
        <p:spPr>
          <a:xfrm>
            <a:off x="3979726" y="37426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99B3CE1-C60B-B542-014F-759CAF0930F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1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4D686B1A-8DEA-11CE-E150-5FEC6B924170}"/>
              </a:ext>
            </a:extLst>
          </p:cNvPr>
          <p:cNvSpPr/>
          <p:nvPr/>
        </p:nvSpPr>
        <p:spPr>
          <a:xfrm>
            <a:off x="3999633" y="25715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3951549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NABLESMARTRESIZE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_rels/item2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.xml"/></Relationships>
</file>

<file path=customXml/_rels/item2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.xml"/></Relationships>
</file>

<file path=customXml/_rels/item2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.xml"/></Relationships>
</file>

<file path=customXml/_rels/item2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.xml"/></Relationships>
</file>

<file path=customXml/_rels/item2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.xml"/></Relationships>
</file>

<file path=customXml/_rels/item2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.xml"/></Relationships>
</file>

<file path=customXml/_rels/item2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.xml"/></Relationships>
</file>

<file path=customXml/_rels/item2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.xml"/></Relationships>
</file>

<file path=customXml/_rels/item2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.xml"/></Relationships>
</file>

<file path=customXml/_rels/item2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.xml"/></Relationships>
</file>

<file path=customXml/_rels/item2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.xml"/></Relationships>
</file>

<file path=customXml/_rels/item2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.xml"/></Relationships>
</file>

<file path=customXml/_rels/item2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.xml"/></Relationships>
</file>

<file path=customXml/_rels/item2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.xml"/></Relationships>
</file>

<file path=customXml/_rels/item2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.xml"/></Relationships>
</file>

<file path=customXml/_rels/item2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.xml"/></Relationships>
</file>

<file path=customXml/_rels/item3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.xml"/></Relationships>
</file>

<file path=customXml/_rels/item3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.xml"/></Relationships>
</file>

<file path=customXml/_rels/item3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.xml"/></Relationships>
</file>

<file path=customXml/_rels/item3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.xml"/></Relationships>
</file>

<file path=customXml/_rels/item3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.xml"/></Relationships>
</file>

<file path=customXml/_rels/item3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.xml"/></Relationships>
</file>

<file path=customXml/_rels/item3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.xml"/></Relationships>
</file>

<file path=customXml/_rels/item3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.xml"/></Relationships>
</file>

<file path=customXml/_rels/item3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.xml"/></Relationships>
</file>

<file path=customXml/_rels/item3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.xml"/></Relationships>
</file>

<file path=customXml/_rels/item3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.xml"/></Relationships>
</file>

<file path=customXml/_rels/item3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.xml"/></Relationships>
</file>

<file path=customXml/_rels/item3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.xml"/></Relationships>
</file>

<file path=customXml/_rels/item3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.xml"/></Relationships>
</file>

<file path=customXml/_rels/item3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.xml"/></Relationships>
</file>

<file path=customXml/_rels/item3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.xml"/></Relationships>
</file>

<file path=customXml/_rels/item3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.xml"/></Relationships>
</file>

<file path=customXml/_rels/item3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.xml"/></Relationships>
</file>

<file path=customXml/_rels/item3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.xml"/></Relationships>
</file>

<file path=customXml/_rels/item3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.xml"/></Relationships>
</file>

<file path=customXml/_rels/item3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.xml"/></Relationships>
</file>

<file path=customXml/_rels/item3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.xml"/></Relationships>
</file>

<file path=customXml/_rels/item3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.xml"/></Relationships>
</file>

<file path=customXml/item1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9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3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3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3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5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3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5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5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5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6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6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6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7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7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5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8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1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8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8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8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9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9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9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0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0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1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1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9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2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7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1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3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3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34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3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7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3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1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4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43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4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5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4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16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72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7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8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7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0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4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8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1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3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9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7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19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0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2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30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7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3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4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4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8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5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5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64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65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6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6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7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6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7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8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8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3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8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5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8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8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9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9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9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9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9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30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30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30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0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30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0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0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0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0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310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3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1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31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1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3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1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1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1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2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322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Props1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866DE324-B85B-4171-A017-6890426034BD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EF7E592F-7DB7-4B50-AC58-4F1757B4DDF1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A614FE4A-E891-4DC2-9A2B-4436B53B90A6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8DF50402-FE7F-4C33-858B-8535BBF75F57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0E904420-C616-491C-B56C-C0C6B5BE9E15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C41C6D25-5C7F-421D-9DC8-CD1AEDE19736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9EBAA359-9995-4344-87FA-E19D9779E8DA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59D0522F-9EE2-4FBE-A41D-07DE03319672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3319C6D4-2EDF-423F-9C85-F7A2DF4D02EA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279E7B5B-3400-46D8-9AEB-78A7C9B5E69D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C2682513-1D42-44F0-9908-B223EDFED95B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FCEC4060-CED8-4425-BA37-1F050B158BF8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DF736014-09A3-4AE7-9FD6-12378D86BF9E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6628F53F-CCE3-4229-8B9F-699842A739D3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23367644-21E6-4C9B-B1FD-24052CB55B6A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75A4BCFC-9B2C-416E-8A39-02149B952C64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EA9FFD5D-FCC2-49C7-B6D7-92B579D5F71B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904BC1AC-E28A-4EC0-B599-F1032E5FBC2E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74DC7E1D-013B-4EA8-BCDC-BA7D375DA0DD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BBBA8FA4-4282-4A39-A41D-29EDD2FDB72A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B132E870-7F5E-410F-96EE-E8CF07391A75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2552091E-649F-4B8A-883A-48D5C90DF076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FDEC19F7-95B4-418B-979E-BF1DE29D17A4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ADE06B63-CB1B-435D-BF06-52F2AF24FBE4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CCD4C8D4-E53D-4270-AD20-642F85875CBE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4AD95DA2-89B1-4682-B908-49EA82075F07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C00CB675-9EBC-43F3-95B1-C66F36B60D53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E2F34B67-B180-4899-9F97-967B71AEE165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7888D2B1-A2E1-4FA3-90B7-BBD5CDDE8E78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4C5CC287-2060-438A-8477-1F284176DD45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489149AE-F8BF-491C-9B51-CC730FD664A7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1DF64AC3-4D9E-4C8B-8486-EFEAC60BE46E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09DD8F7C-C175-4BD1-A7E2-520241D99A2F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A1E7A3E3-B163-4AE7-8461-6C737F281134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742690AD-A5C0-4EC6-BE86-6089B07C0909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DD0F598F-36B9-42B2-A235-68FA2E503C59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ED0E1CAC-F8AA-4CE2-80A5-7CCDF044DC6B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2D1A9A3D-47D4-440C-A732-7931AB508CA8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55F199CF-35A6-423E-A510-3B5CD61671F7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CDA7A4E9-7DA6-4CE0-92A4-BFD9BF3EC586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6CB6510E-7F0D-4942-8D65-ECA98E747EF4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5CCD1CB4-E5BC-4D47-8E7E-4F90B76486B0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D1A966C7-D027-49D0-9FE5-6DDB2221D39F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7F642F4D-B473-416F-8097-267E5ECD888F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D45B815E-75DB-42AD-9F7F-FD2B306556F3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9EE406E0-D7D2-4535-B747-9AA3E0CAB38B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640E20EC-E0FF-4ABE-A6E4-64A52A0AC39F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07B91D64-29DA-4015-8BB1-451379E40846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16A7EA90-F878-4C0B-A4C5-F3D7A61AD0AB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762ED1D0-02A8-4CC8-AE99-48957D4F88C0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5858C27F-B56E-465C-82A0-D6B9737DE11D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A7DCA587-E247-4E64-85A1-B452C3A1D942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A5E62D98-6573-466E-88ED-FA578D34AF7A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DA76551E-6D80-479A-B629-4F3A5EA52919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2FBBCDA0-88C3-4065-B9CD-08F85E61A22B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2B432EC8-4BCC-42DE-B185-F12B9E8BC423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C420EE1B-C625-45AC-83FD-393837B3FDDB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AD7ABBAD-9C70-4414-895A-F3E084431CDB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7E19D02A-B47C-4496-9E96-D7CFCBBD96F5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3C17A765-7C77-49A9-9A52-EC6F330A21E7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18367D19-B9C2-4653-9772-A172F2884E39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C068AD9C-B653-4480-A5BD-E27E17C16828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801B83A9-1EF9-44BE-AD36-B68BF9623AE0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9DDADA48-AFD5-46D7-BFC6-4223DD651C56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3DB06F88-5230-4647-9423-448D4D4A4445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30879A96-4272-49D6-AB5E-1D4099A6E924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032A928E-857F-4CDA-8B5F-BC628601F8FE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28132755-0DAA-447B-92B4-3174A5CB7B33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8EA9F45E-5125-4663-AC86-B1FDFE206314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A1417F14-CCCF-4B8C-91E7-1BF70D71BFB1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EA9A6704-D369-40DC-8C14-71B6999698A6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C1F9F058-962A-4053-BBB7-0A2C1E969A75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7D58E6C9-2DDE-48DD-8C27-1E952B096236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330DD7C4-5FB9-4C4F-9AE8-DB32127038FD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5FF3B0A4-0CF2-4A43-A286-353FFD6C2377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9DF62F35-D561-4819-BEA8-3ACE6CF30B84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937EE4AF-2773-4098-9804-8DAB291A94C1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6B64F5D3-7A22-4A22-9C22-A12E66A8F0F1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8E50EA43-41FE-4412-BD53-548313B5963E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5E782967-880B-4EED-9238-ADAF83969759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281A0963-3F74-4079-9948-75184EB3059A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7F35FB42-2070-4D3E-9047-F3E24CBEF3C1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E42EB8C7-F0F4-44A5-AFE9-BE47DE5BDDE1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AA8E5B46-C1F4-43DB-8DC7-1E795238BD11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8EC56995-35BE-4E1B-AF8B-BFD7978E9BAB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13198A42-0B28-4B6F-93F0-184170B7E59F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DB0F3BE2-6AC2-4EC0-8DB4-3A652245963F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2885139F-B965-4335-B6CD-B1BDF2FE0839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3453D782-BF5A-4A62-B4B8-44F8D71D55C8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EE6B2AF7-E3E4-45F1-89B3-DF4CE4887C75}">
  <ds:schemaRefs>
    <ds:schemaRef ds:uri="http://schemas.microsoft.com/VisualStudio/2011/storyboarding/control"/>
  </ds:schemaRefs>
</ds:datastoreItem>
</file>

<file path=customXml/itemProps270.xml><?xml version="1.0" encoding="utf-8"?>
<ds:datastoreItem xmlns:ds="http://schemas.openxmlformats.org/officeDocument/2006/customXml" ds:itemID="{98D5B8B1-4179-42A2-9F0A-ECBF7A451120}">
  <ds:schemaRefs>
    <ds:schemaRef ds:uri="http://schemas.microsoft.com/VisualStudio/2011/storyboarding/control"/>
  </ds:schemaRefs>
</ds:datastoreItem>
</file>

<file path=customXml/itemProps271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272.xml><?xml version="1.0" encoding="utf-8"?>
<ds:datastoreItem xmlns:ds="http://schemas.openxmlformats.org/officeDocument/2006/customXml" ds:itemID="{0E402103-5F5B-4C0C-ABFD-3AC70E0F6AA7}">
  <ds:schemaRefs>
    <ds:schemaRef ds:uri="http://schemas.microsoft.com/VisualStudio/2011/storyboarding/control"/>
  </ds:schemaRefs>
</ds:datastoreItem>
</file>

<file path=customXml/itemProps273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274.xml><?xml version="1.0" encoding="utf-8"?>
<ds:datastoreItem xmlns:ds="http://schemas.openxmlformats.org/officeDocument/2006/customXml" ds:itemID="{01CF1A48-9B48-4A98-845A-ABF0E6A167FE}">
  <ds:schemaRefs>
    <ds:schemaRef ds:uri="http://schemas.microsoft.com/VisualStudio/2011/storyboarding/control"/>
  </ds:schemaRefs>
</ds:datastoreItem>
</file>

<file path=customXml/itemProps275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276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277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278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279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280.xml><?xml version="1.0" encoding="utf-8"?>
<ds:datastoreItem xmlns:ds="http://schemas.openxmlformats.org/officeDocument/2006/customXml" ds:itemID="{758E94CB-D5A7-460C-AA12-D82CFECCC5F9}">
  <ds:schemaRefs>
    <ds:schemaRef ds:uri="http://schemas.microsoft.com/VisualStudio/2011/storyboarding/control"/>
  </ds:schemaRefs>
</ds:datastoreItem>
</file>

<file path=customXml/itemProps281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282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283.xml><?xml version="1.0" encoding="utf-8"?>
<ds:datastoreItem xmlns:ds="http://schemas.openxmlformats.org/officeDocument/2006/customXml" ds:itemID="{70FEBF41-7AE1-48D1-80BE-C230EDA76200}">
  <ds:schemaRefs>
    <ds:schemaRef ds:uri="http://schemas.microsoft.com/VisualStudio/2011/storyboarding/control"/>
  </ds:schemaRefs>
</ds:datastoreItem>
</file>

<file path=customXml/itemProps284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285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286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287.xml><?xml version="1.0" encoding="utf-8"?>
<ds:datastoreItem xmlns:ds="http://schemas.openxmlformats.org/officeDocument/2006/customXml" ds:itemID="{63C03D22-E3C6-4CE7-8BA0-B12F74E0CB63}">
  <ds:schemaRefs>
    <ds:schemaRef ds:uri="http://schemas.microsoft.com/VisualStudio/2011/storyboarding/control"/>
  </ds:schemaRefs>
</ds:datastoreItem>
</file>

<file path=customXml/itemProps288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289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290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291.xml><?xml version="1.0" encoding="utf-8"?>
<ds:datastoreItem xmlns:ds="http://schemas.openxmlformats.org/officeDocument/2006/customXml" ds:itemID="{9A0E9160-0A65-4EB5-BA3D-411C994E71F7}">
  <ds:schemaRefs>
    <ds:schemaRef ds:uri="http://schemas.microsoft.com/VisualStudio/2011/storyboarding/control"/>
  </ds:schemaRefs>
</ds:datastoreItem>
</file>

<file path=customXml/itemProps292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293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294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295.xml><?xml version="1.0" encoding="utf-8"?>
<ds:datastoreItem xmlns:ds="http://schemas.openxmlformats.org/officeDocument/2006/customXml" ds:itemID="{F2F3EA19-B581-4197-9A3F-653B5F2A3E8A}">
  <ds:schemaRefs>
    <ds:schemaRef ds:uri="http://schemas.microsoft.com/VisualStudio/2011/storyboarding/control"/>
  </ds:schemaRefs>
</ds:datastoreItem>
</file>

<file path=customXml/itemProps296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297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298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299.xml><?xml version="1.0" encoding="utf-8"?>
<ds:datastoreItem xmlns:ds="http://schemas.openxmlformats.org/officeDocument/2006/customXml" ds:itemID="{99BE4E5F-5A31-4B28-8DAD-587B5A64AE86}">
  <ds:schemaRefs>
    <ds:schemaRef ds:uri="http://schemas.microsoft.com/VisualStudio/2011/storyboarding/control"/>
  </ds:schemaRefs>
</ds:datastoreItem>
</file>

<file path=customXml/itemProps300.xml><?xml version="1.0" encoding="utf-8"?>
<ds:datastoreItem xmlns:ds="http://schemas.openxmlformats.org/officeDocument/2006/customXml" ds:itemID="{777393A2-EA24-45C8-9635-6EB2E3A576CA}">
  <ds:schemaRefs>
    <ds:schemaRef ds:uri="http://schemas.microsoft.com/VisualStudio/2011/storyboarding/control"/>
  </ds:schemaRefs>
</ds:datastoreItem>
</file>

<file path=customXml/itemProps301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302.xml><?xml version="1.0" encoding="utf-8"?>
<ds:datastoreItem xmlns:ds="http://schemas.openxmlformats.org/officeDocument/2006/customXml" ds:itemID="{FFAB11E6-18F0-4DD1-A609-436DC5EF5760}">
  <ds:schemaRefs>
    <ds:schemaRef ds:uri="http://schemas.microsoft.com/VisualStudio/2011/storyboarding/control"/>
  </ds:schemaRefs>
</ds:datastoreItem>
</file>

<file path=customXml/itemProps303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304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305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306.xml><?xml version="1.0" encoding="utf-8"?>
<ds:datastoreItem xmlns:ds="http://schemas.openxmlformats.org/officeDocument/2006/customXml" ds:itemID="{A9DEE704-F216-4A71-BBF6-AAEB8963C904}">
  <ds:schemaRefs>
    <ds:schemaRef ds:uri="http://schemas.microsoft.com/VisualStudio/2011/storyboarding/control"/>
  </ds:schemaRefs>
</ds:datastoreItem>
</file>

<file path=customXml/itemProps307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308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309.xml><?xml version="1.0" encoding="utf-8"?>
<ds:datastoreItem xmlns:ds="http://schemas.openxmlformats.org/officeDocument/2006/customXml" ds:itemID="{017649AF-88DC-4D06-B0F1-01ABC920E3F2}">
  <ds:schemaRefs>
    <ds:schemaRef ds:uri="http://schemas.microsoft.com/VisualStudio/2011/storyboarding/control"/>
  </ds:schemaRefs>
</ds:datastoreItem>
</file>

<file path=customXml/itemProps310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311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312.xml><?xml version="1.0" encoding="utf-8"?>
<ds:datastoreItem xmlns:ds="http://schemas.openxmlformats.org/officeDocument/2006/customXml" ds:itemID="{94062431-4DD5-4352-9076-6620694FF3DE}">
  <ds:schemaRefs>
    <ds:schemaRef ds:uri="http://schemas.microsoft.com/VisualStudio/2011/storyboarding/control"/>
  </ds:schemaRefs>
</ds:datastoreItem>
</file>

<file path=customXml/itemProps313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314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315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316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317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318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319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320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321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322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50889</TotalTime>
  <Words>17069</Words>
  <Application>Microsoft Office PowerPoint</Application>
  <PresentationFormat>화면 슬라이드 쇼(4:3)</PresentationFormat>
  <Paragraphs>7984</Paragraphs>
  <Slides>93</Slides>
  <Notes>83</Notes>
  <HiddenSlides>0</HiddenSlides>
  <MMClips>0</MMClips>
  <ScaleCrop>false</ScaleCrop>
  <HeadingPairs>
    <vt:vector size="6" baseType="variant">
      <vt:variant>
        <vt:lpstr>사용한 글꼴</vt:lpstr>
      </vt:variant>
      <vt:variant>
        <vt:i4>8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93</vt:i4>
      </vt:variant>
    </vt:vector>
  </HeadingPairs>
  <TitlesOfParts>
    <vt:vector size="103" baseType="lpstr">
      <vt:lpstr>굴림</vt:lpstr>
      <vt:lpstr>굴림체</vt:lpstr>
      <vt:lpstr>나눔고딕</vt:lpstr>
      <vt:lpstr>맑은 고딕</vt:lpstr>
      <vt:lpstr>현대하모니 L</vt:lpstr>
      <vt:lpstr>Arial</vt:lpstr>
      <vt:lpstr>Calibri</vt:lpstr>
      <vt:lpstr>Wingdings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8529</cp:revision>
  <cp:lastPrinted>2019-10-15T08:43:02Z</cp:lastPrinted>
  <dcterms:created xsi:type="dcterms:W3CDTF">2014-12-08T07:49:52Z</dcterms:created>
  <dcterms:modified xsi:type="dcterms:W3CDTF">2026-01-12T01:49:41Z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