
<file path=[Content_Types].xml><?xml version="1.0" encoding="utf-8"?>
<Types xmlns="http://schemas.openxmlformats.org/package/2006/content-types">
  <Default Extension="emf" ContentType="image/x-emf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customXml/itemProps5.xml" ContentType="application/vnd.openxmlformats-officedocument.customXmlProperties+xml"/>
  <Override PartName="/customXml/itemProps6.xml" ContentType="application/vnd.openxmlformats-officedocument.customXmlProperties+xml"/>
  <Override PartName="/customXml/itemProps7.xml" ContentType="application/vnd.openxmlformats-officedocument.customXmlProperties+xml"/>
  <Override PartName="/customXml/itemProps8.xml" ContentType="application/vnd.openxmlformats-officedocument.customXmlProperties+xml"/>
  <Override PartName="/customXml/itemProps9.xml" ContentType="application/vnd.openxmlformats-officedocument.customXmlProperties+xml"/>
  <Override PartName="/customXml/itemProps10.xml" ContentType="application/vnd.openxmlformats-officedocument.customXmlProperties+xml"/>
  <Override PartName="/customXml/itemProps11.xml" ContentType="application/vnd.openxmlformats-officedocument.customXmlProperties+xml"/>
  <Override PartName="/customXml/itemProps12.xml" ContentType="application/vnd.openxmlformats-officedocument.customXmlProperties+xml"/>
  <Override PartName="/customXml/itemProps13.xml" ContentType="application/vnd.openxmlformats-officedocument.customXmlProperties+xml"/>
  <Override PartName="/customXml/itemProps14.xml" ContentType="application/vnd.openxmlformats-officedocument.customXmlProperties+xml"/>
  <Override PartName="/customXml/itemProps15.xml" ContentType="application/vnd.openxmlformats-officedocument.customXmlProperties+xml"/>
  <Override PartName="/customXml/itemProps16.xml" ContentType="application/vnd.openxmlformats-officedocument.customXmlProperties+xml"/>
  <Override PartName="/customXml/itemProps17.xml" ContentType="application/vnd.openxmlformats-officedocument.customXmlProperties+xml"/>
  <Override PartName="/customXml/itemProps18.xml" ContentType="application/vnd.openxmlformats-officedocument.customXmlProperties+xml"/>
  <Override PartName="/customXml/itemProps19.xml" ContentType="application/vnd.openxmlformats-officedocument.customXmlProperties+xml"/>
  <Override PartName="/customXml/itemProps20.xml" ContentType="application/vnd.openxmlformats-officedocument.customXmlProperties+xml"/>
  <Override PartName="/customXml/itemProps21.xml" ContentType="application/vnd.openxmlformats-officedocument.customXmlProperties+xml"/>
  <Override PartName="/customXml/itemProps22.xml" ContentType="application/vnd.openxmlformats-officedocument.customXmlProperties+xml"/>
  <Override PartName="/customXml/itemProps23.xml" ContentType="application/vnd.openxmlformats-officedocument.customXmlProperties+xml"/>
  <Override PartName="/customXml/itemProps24.xml" ContentType="application/vnd.openxmlformats-officedocument.customXmlProperties+xml"/>
  <Override PartName="/customXml/itemProps25.xml" ContentType="application/vnd.openxmlformats-officedocument.customXmlProperties+xml"/>
  <Override PartName="/customXml/itemProps26.xml" ContentType="application/vnd.openxmlformats-officedocument.customXmlProperties+xml"/>
  <Override PartName="/customXml/itemProps27.xml" ContentType="application/vnd.openxmlformats-officedocument.customXmlProperties+xml"/>
  <Override PartName="/customXml/itemProps28.xml" ContentType="application/vnd.openxmlformats-officedocument.customXmlProperties+xml"/>
  <Override PartName="/customXml/itemProps29.xml" ContentType="application/vnd.openxmlformats-officedocument.customXmlProperties+xml"/>
  <Override PartName="/customXml/itemProps30.xml" ContentType="application/vnd.openxmlformats-officedocument.customXmlProperties+xml"/>
  <Override PartName="/customXml/itemProps31.xml" ContentType="application/vnd.openxmlformats-officedocument.customXmlProperties+xml"/>
  <Override PartName="/customXml/itemProps32.xml" ContentType="application/vnd.openxmlformats-officedocument.customXmlProperties+xml"/>
  <Override PartName="/customXml/itemProps33.xml" ContentType="application/vnd.openxmlformats-officedocument.customXmlProperties+xml"/>
  <Override PartName="/customXml/itemProps34.xml" ContentType="application/vnd.openxmlformats-officedocument.customXmlProperties+xml"/>
  <Override PartName="/customXml/itemProps35.xml" ContentType="application/vnd.openxmlformats-officedocument.customXmlProperties+xml"/>
  <Override PartName="/customXml/itemProps36.xml" ContentType="application/vnd.openxmlformats-officedocument.customXmlProperties+xml"/>
  <Override PartName="/customXml/itemProps37.xml" ContentType="application/vnd.openxmlformats-officedocument.customXmlProperties+xml"/>
  <Override PartName="/customXml/itemProps38.xml" ContentType="application/vnd.openxmlformats-officedocument.customXmlProperties+xml"/>
  <Override PartName="/customXml/itemProps39.xml" ContentType="application/vnd.openxmlformats-officedocument.customXmlProperties+xml"/>
  <Override PartName="/customXml/itemProps40.xml" ContentType="application/vnd.openxmlformats-officedocument.customXmlProperties+xml"/>
  <Override PartName="/customXml/itemProps41.xml" ContentType="application/vnd.openxmlformats-officedocument.customXmlProperties+xml"/>
  <Override PartName="/customXml/itemProps42.xml" ContentType="application/vnd.openxmlformats-officedocument.customXmlProperties+xml"/>
  <Override PartName="/customXml/itemProps43.xml" ContentType="application/vnd.openxmlformats-officedocument.customXmlProperties+xml"/>
  <Override PartName="/customXml/itemProps44.xml" ContentType="application/vnd.openxmlformats-officedocument.customXmlProperties+xml"/>
  <Override PartName="/customXml/itemProps45.xml" ContentType="application/vnd.openxmlformats-officedocument.customXmlProperties+xml"/>
  <Override PartName="/customXml/itemProps46.xml" ContentType="application/vnd.openxmlformats-officedocument.customXmlProperties+xml"/>
  <Override PartName="/customXml/itemProps47.xml" ContentType="application/vnd.openxmlformats-officedocument.customXmlProperties+xml"/>
  <Override PartName="/customXml/itemProps48.xml" ContentType="application/vnd.openxmlformats-officedocument.customXmlProperties+xml"/>
  <Override PartName="/customXml/itemProps49.xml" ContentType="application/vnd.openxmlformats-officedocument.customXmlProperties+xml"/>
  <Override PartName="/customXml/itemProps50.xml" ContentType="application/vnd.openxmlformats-officedocument.customXmlProperties+xml"/>
  <Override PartName="/customXml/itemProps51.xml" ContentType="application/vnd.openxmlformats-officedocument.customXmlProperties+xml"/>
  <Override PartName="/customXml/itemProps52.xml" ContentType="application/vnd.openxmlformats-officedocument.customXmlProperties+xml"/>
  <Override PartName="/customXml/itemProps53.xml" ContentType="application/vnd.openxmlformats-officedocument.customXmlProperties+xml"/>
  <Override PartName="/customXml/itemProps54.xml" ContentType="application/vnd.openxmlformats-officedocument.customXmlProperties+xml"/>
  <Override PartName="/customXml/itemProps55.xml" ContentType="application/vnd.openxmlformats-officedocument.customXmlProperties+xml"/>
  <Override PartName="/customXml/itemProps56.xml" ContentType="application/vnd.openxmlformats-officedocument.customXmlProperties+xml"/>
  <Override PartName="/customXml/itemProps57.xml" ContentType="application/vnd.openxmlformats-officedocument.customXmlProperties+xml"/>
  <Override PartName="/customXml/itemProps58.xml" ContentType="application/vnd.openxmlformats-officedocument.customXmlProperties+xml"/>
  <Override PartName="/customXml/itemProps59.xml" ContentType="application/vnd.openxmlformats-officedocument.customXmlProperties+xml"/>
  <Override PartName="/customXml/itemProps60.xml" ContentType="application/vnd.openxmlformats-officedocument.customXmlProperties+xml"/>
  <Override PartName="/customXml/itemProps61.xml" ContentType="application/vnd.openxmlformats-officedocument.customXmlProperties+xml"/>
  <Override PartName="/customXml/itemProps62.xml" ContentType="application/vnd.openxmlformats-officedocument.customXmlProperties+xml"/>
  <Override PartName="/customXml/itemProps63.xml" ContentType="application/vnd.openxmlformats-officedocument.customXmlProperties+xml"/>
  <Override PartName="/customXml/itemProps64.xml" ContentType="application/vnd.openxmlformats-officedocument.customXmlProperties+xml"/>
  <Override PartName="/customXml/itemProps65.xml" ContentType="application/vnd.openxmlformats-officedocument.customXmlProperties+xml"/>
  <Override PartName="/customXml/itemProps66.xml" ContentType="application/vnd.openxmlformats-officedocument.customXmlProperties+xml"/>
  <Override PartName="/customXml/itemProps67.xml" ContentType="application/vnd.openxmlformats-officedocument.customXmlProperties+xml"/>
  <Override PartName="/customXml/itemProps68.xml" ContentType="application/vnd.openxmlformats-officedocument.customXmlProperties+xml"/>
  <Override PartName="/customXml/itemProps69.xml" ContentType="application/vnd.openxmlformats-officedocument.customXmlProperties+xml"/>
  <Override PartName="/customXml/itemProps70.xml" ContentType="application/vnd.openxmlformats-officedocument.customXmlProperties+xml"/>
  <Override PartName="/customXml/itemProps71.xml" ContentType="application/vnd.openxmlformats-officedocument.customXmlProperties+xml"/>
  <Override PartName="/customXml/itemProps72.xml" ContentType="application/vnd.openxmlformats-officedocument.customXmlProperties+xml"/>
  <Override PartName="/customXml/itemProps73.xml" ContentType="application/vnd.openxmlformats-officedocument.customXmlProperties+xml"/>
  <Override PartName="/customXml/itemProps74.xml" ContentType="application/vnd.openxmlformats-officedocument.customXmlProperties+xml"/>
  <Override PartName="/customXml/itemProps75.xml" ContentType="application/vnd.openxmlformats-officedocument.customXmlProperties+xml"/>
  <Override PartName="/customXml/itemProps76.xml" ContentType="application/vnd.openxmlformats-officedocument.customXmlProperties+xml"/>
  <Override PartName="/customXml/itemProps77.xml" ContentType="application/vnd.openxmlformats-officedocument.customXmlProperties+xml"/>
  <Override PartName="/customXml/itemProps78.xml" ContentType="application/vnd.openxmlformats-officedocument.customXmlProperties+xml"/>
  <Override PartName="/customXml/itemProps79.xml" ContentType="application/vnd.openxmlformats-officedocument.customXmlProperties+xml"/>
  <Override PartName="/customXml/itemProps80.xml" ContentType="application/vnd.openxmlformats-officedocument.customXmlProperties+xml"/>
  <Override PartName="/customXml/itemProps81.xml" ContentType="application/vnd.openxmlformats-officedocument.customXmlProperties+xml"/>
  <Override PartName="/customXml/itemProps82.xml" ContentType="application/vnd.openxmlformats-officedocument.customXmlProperties+xml"/>
  <Override PartName="/customXml/itemProps83.xml" ContentType="application/vnd.openxmlformats-officedocument.customXmlProperties+xml"/>
  <Override PartName="/customXml/itemProps84.xml" ContentType="application/vnd.openxmlformats-officedocument.customXmlProperties+xml"/>
  <Override PartName="/customXml/itemProps85.xml" ContentType="application/vnd.openxmlformats-officedocument.customXmlProperties+xml"/>
  <Override PartName="/customXml/itemProps86.xml" ContentType="application/vnd.openxmlformats-officedocument.customXmlProperties+xml"/>
  <Override PartName="/customXml/itemProps87.xml" ContentType="application/vnd.openxmlformats-officedocument.customXmlProperties+xml"/>
  <Override PartName="/customXml/itemProps88.xml" ContentType="application/vnd.openxmlformats-officedocument.customXmlProperties+xml"/>
  <Override PartName="/customXml/itemProps89.xml" ContentType="application/vnd.openxmlformats-officedocument.customXmlProperties+xml"/>
  <Override PartName="/customXml/itemProps90.xml" ContentType="application/vnd.openxmlformats-officedocument.customXmlProperties+xml"/>
  <Override PartName="/customXml/itemProps91.xml" ContentType="application/vnd.openxmlformats-officedocument.customXmlProperties+xml"/>
  <Override PartName="/customXml/itemProps92.xml" ContentType="application/vnd.openxmlformats-officedocument.customXmlProperties+xml"/>
  <Override PartName="/customXml/itemProps93.xml" ContentType="application/vnd.openxmlformats-officedocument.customXmlProperties+xml"/>
  <Override PartName="/customXml/itemProps94.xml" ContentType="application/vnd.openxmlformats-officedocument.customXmlProperties+xml"/>
  <Override PartName="/customXml/itemProps95.xml" ContentType="application/vnd.openxmlformats-officedocument.customXmlProperties+xml"/>
  <Override PartName="/customXml/itemProps96.xml" ContentType="application/vnd.openxmlformats-officedocument.customXmlProperties+xml"/>
  <Override PartName="/customXml/itemProps97.xml" ContentType="application/vnd.openxmlformats-officedocument.customXmlProperties+xml"/>
  <Override PartName="/customXml/itemProps98.xml" ContentType="application/vnd.openxmlformats-officedocument.customXmlProperties+xml"/>
  <Override PartName="/customXml/itemProps99.xml" ContentType="application/vnd.openxmlformats-officedocument.customXmlProperties+xml"/>
  <Override PartName="/customXml/itemProps100.xml" ContentType="application/vnd.openxmlformats-officedocument.customXmlProperties+xml"/>
  <Override PartName="/customXml/itemProps101.xml" ContentType="application/vnd.openxmlformats-officedocument.customXmlProperties+xml"/>
  <Override PartName="/customXml/itemProps102.xml" ContentType="application/vnd.openxmlformats-officedocument.customXmlProperties+xml"/>
  <Override PartName="/customXml/itemProps103.xml" ContentType="application/vnd.openxmlformats-officedocument.customXmlProperties+xml"/>
  <Override PartName="/customXml/itemProps104.xml" ContentType="application/vnd.openxmlformats-officedocument.customXmlProperties+xml"/>
  <Override PartName="/customXml/itemProps105.xml" ContentType="application/vnd.openxmlformats-officedocument.customXmlProperties+xml"/>
  <Override PartName="/customXml/itemProps106.xml" ContentType="application/vnd.openxmlformats-officedocument.customXmlProperties+xml"/>
  <Override PartName="/customXml/itemProps107.xml" ContentType="application/vnd.openxmlformats-officedocument.customXmlProperties+xml"/>
  <Override PartName="/customXml/itemProps108.xml" ContentType="application/vnd.openxmlformats-officedocument.customXmlProperties+xml"/>
  <Override PartName="/customXml/itemProps109.xml" ContentType="application/vnd.openxmlformats-officedocument.customXmlProperties+xml"/>
  <Override PartName="/customXml/itemProps110.xml" ContentType="application/vnd.openxmlformats-officedocument.customXmlProperties+xml"/>
  <Override PartName="/customXml/itemProps111.xml" ContentType="application/vnd.openxmlformats-officedocument.customXmlProperties+xml"/>
  <Override PartName="/customXml/itemProps112.xml" ContentType="application/vnd.openxmlformats-officedocument.customXmlProperties+xml"/>
  <Override PartName="/customXml/itemProps113.xml" ContentType="application/vnd.openxmlformats-officedocument.customXmlProperties+xml"/>
  <Override PartName="/customXml/itemProps114.xml" ContentType="application/vnd.openxmlformats-officedocument.customXmlProperties+xml"/>
  <Override PartName="/customXml/itemProps115.xml" ContentType="application/vnd.openxmlformats-officedocument.customXmlProperties+xml"/>
  <Override PartName="/customXml/itemProps116.xml" ContentType="application/vnd.openxmlformats-officedocument.customXmlProperties+xml"/>
  <Override PartName="/customXml/itemProps117.xml" ContentType="application/vnd.openxmlformats-officedocument.customXmlProperties+xml"/>
  <Override PartName="/customXml/itemProps118.xml" ContentType="application/vnd.openxmlformats-officedocument.customXmlProperties+xml"/>
  <Override PartName="/customXml/itemProps119.xml" ContentType="application/vnd.openxmlformats-officedocument.customXmlProperties+xml"/>
  <Override PartName="/customXml/itemProps120.xml" ContentType="application/vnd.openxmlformats-officedocument.customXmlProperties+xml"/>
  <Override PartName="/customXml/itemProps121.xml" ContentType="application/vnd.openxmlformats-officedocument.customXmlProperties+xml"/>
  <Override PartName="/customXml/itemProps122.xml" ContentType="application/vnd.openxmlformats-officedocument.customXmlProperties+xml"/>
  <Override PartName="/customXml/itemProps123.xml" ContentType="application/vnd.openxmlformats-officedocument.customXmlProperties+xml"/>
  <Override PartName="/customXml/itemProps124.xml" ContentType="application/vnd.openxmlformats-officedocument.customXmlProperties+xml"/>
  <Override PartName="/customXml/itemProps125.xml" ContentType="application/vnd.openxmlformats-officedocument.customXmlProperties+xml"/>
  <Override PartName="/customXml/itemProps126.xml" ContentType="application/vnd.openxmlformats-officedocument.customXmlProperties+xml"/>
  <Override PartName="/customXml/itemProps127.xml" ContentType="application/vnd.openxmlformats-officedocument.customXmlProperties+xml"/>
  <Override PartName="/customXml/itemProps128.xml" ContentType="application/vnd.openxmlformats-officedocument.customXmlProperties+xml"/>
  <Override PartName="/customXml/itemProps129.xml" ContentType="application/vnd.openxmlformats-officedocument.customXmlProperties+xml"/>
  <Override PartName="/customXml/itemProps130.xml" ContentType="application/vnd.openxmlformats-officedocument.customXmlProperties+xml"/>
  <Override PartName="/customXml/itemProps131.xml" ContentType="application/vnd.openxmlformats-officedocument.customXmlProperties+xml"/>
  <Override PartName="/customXml/itemProps132.xml" ContentType="application/vnd.openxmlformats-officedocument.customXmlProperties+xml"/>
  <Override PartName="/customXml/itemProps133.xml" ContentType="application/vnd.openxmlformats-officedocument.customXmlProperties+xml"/>
  <Override PartName="/customXml/itemProps134.xml" ContentType="application/vnd.openxmlformats-officedocument.customXmlProperties+xml"/>
  <Override PartName="/customXml/itemProps135.xml" ContentType="application/vnd.openxmlformats-officedocument.customXmlProperties+xml"/>
  <Override PartName="/customXml/itemProps136.xml" ContentType="application/vnd.openxmlformats-officedocument.customXmlProperties+xml"/>
  <Override PartName="/customXml/itemProps137.xml" ContentType="application/vnd.openxmlformats-officedocument.customXmlProperties+xml"/>
  <Override PartName="/customXml/itemProps138.xml" ContentType="application/vnd.openxmlformats-officedocument.customXmlProperties+xml"/>
  <Override PartName="/customXml/itemProps139.xml" ContentType="application/vnd.openxmlformats-officedocument.customXmlProperties+xml"/>
  <Override PartName="/customXml/itemProps140.xml" ContentType="application/vnd.openxmlformats-officedocument.customXmlProperties+xml"/>
  <Override PartName="/customXml/itemProps141.xml" ContentType="application/vnd.openxmlformats-officedocument.customXmlProperties+xml"/>
  <Override PartName="/customXml/itemProps142.xml" ContentType="application/vnd.openxmlformats-officedocument.customXmlProperties+xml"/>
  <Override PartName="/customXml/itemProps143.xml" ContentType="application/vnd.openxmlformats-officedocument.customXmlProperties+xml"/>
  <Override PartName="/customXml/itemProps144.xml" ContentType="application/vnd.openxmlformats-officedocument.customXmlProperties+xml"/>
  <Override PartName="/customXml/itemProps145.xml" ContentType="application/vnd.openxmlformats-officedocument.customXmlProperties+xml"/>
  <Override PartName="/customXml/itemProps146.xml" ContentType="application/vnd.openxmlformats-officedocument.customXmlProperties+xml"/>
  <Override PartName="/customXml/itemProps147.xml" ContentType="application/vnd.openxmlformats-officedocument.customXmlProperties+xml"/>
  <Override PartName="/customXml/itemProps148.xml" ContentType="application/vnd.openxmlformats-officedocument.customXmlProperties+xml"/>
  <Override PartName="/customXml/itemProps149.xml" ContentType="application/vnd.openxmlformats-officedocument.customXmlProperties+xml"/>
  <Override PartName="/customXml/itemProps150.xml" ContentType="application/vnd.openxmlformats-officedocument.customXmlProperties+xml"/>
  <Override PartName="/customXml/itemProps151.xml" ContentType="application/vnd.openxmlformats-officedocument.customXmlProperties+xml"/>
  <Override PartName="/customXml/itemProps152.xml" ContentType="application/vnd.openxmlformats-officedocument.customXmlProperties+xml"/>
  <Override PartName="/customXml/itemProps153.xml" ContentType="application/vnd.openxmlformats-officedocument.customXmlProperties+xml"/>
  <Override PartName="/customXml/itemProps154.xml" ContentType="application/vnd.openxmlformats-officedocument.customXmlProperties+xml"/>
  <Override PartName="/customXml/itemProps155.xml" ContentType="application/vnd.openxmlformats-officedocument.customXmlProperties+xml"/>
  <Override PartName="/customXml/itemProps156.xml" ContentType="application/vnd.openxmlformats-officedocument.customXmlProperties+xml"/>
  <Override PartName="/customXml/itemProps157.xml" ContentType="application/vnd.openxmlformats-officedocument.customXmlProperties+xml"/>
  <Override PartName="/customXml/itemProps158.xml" ContentType="application/vnd.openxmlformats-officedocument.customXmlProperties+xml"/>
  <Override PartName="/customXml/itemProps159.xml" ContentType="application/vnd.openxmlformats-officedocument.customXmlProperties+xml"/>
  <Override PartName="/customXml/itemProps160.xml" ContentType="application/vnd.openxmlformats-officedocument.customXmlProperties+xml"/>
  <Override PartName="/customXml/itemProps161.xml" ContentType="application/vnd.openxmlformats-officedocument.customXmlProperties+xml"/>
  <Override PartName="/customXml/itemProps162.xml" ContentType="application/vnd.openxmlformats-officedocument.customXmlProperties+xml"/>
  <Override PartName="/customXml/itemProps163.xml" ContentType="application/vnd.openxmlformats-officedocument.customXmlProperties+xml"/>
  <Override PartName="/customXml/itemProps164.xml" ContentType="application/vnd.openxmlformats-officedocument.customXmlProperties+xml"/>
  <Override PartName="/customXml/itemProps165.xml" ContentType="application/vnd.openxmlformats-officedocument.customXmlProperties+xml"/>
  <Override PartName="/customXml/itemProps166.xml" ContentType="application/vnd.openxmlformats-officedocument.customXmlProperties+xml"/>
  <Override PartName="/customXml/itemProps167.xml" ContentType="application/vnd.openxmlformats-officedocument.customXmlProperties+xml"/>
  <Override PartName="/customXml/itemProps168.xml" ContentType="application/vnd.openxmlformats-officedocument.customXmlProperties+xml"/>
  <Override PartName="/customXml/itemProps169.xml" ContentType="application/vnd.openxmlformats-officedocument.customXmlProperties+xml"/>
  <Override PartName="/customXml/itemProps170.xml" ContentType="application/vnd.openxmlformats-officedocument.customXmlProperties+xml"/>
  <Override PartName="/customXml/itemProps171.xml" ContentType="application/vnd.openxmlformats-officedocument.customXmlProperties+xml"/>
  <Override PartName="/customXml/itemProps172.xml" ContentType="application/vnd.openxmlformats-officedocument.customXmlProperties+xml"/>
  <Override PartName="/customXml/itemProps173.xml" ContentType="application/vnd.openxmlformats-officedocument.customXmlProperties+xml"/>
  <Override PartName="/customXml/itemProps174.xml" ContentType="application/vnd.openxmlformats-officedocument.customXmlProperties+xml"/>
  <Override PartName="/customXml/itemProps175.xml" ContentType="application/vnd.openxmlformats-officedocument.customXmlProperties+xml"/>
  <Override PartName="/customXml/itemProps176.xml" ContentType="application/vnd.openxmlformats-officedocument.customXmlProperties+xml"/>
  <Override PartName="/customXml/itemProps177.xml" ContentType="application/vnd.openxmlformats-officedocument.customXmlProperties+xml"/>
  <Override PartName="/customXml/itemProps178.xml" ContentType="application/vnd.openxmlformats-officedocument.customXmlProperties+xml"/>
  <Override PartName="/customXml/itemProps179.xml" ContentType="application/vnd.openxmlformats-officedocument.customXmlProperties+xml"/>
  <Override PartName="/customXml/itemProps180.xml" ContentType="application/vnd.openxmlformats-officedocument.customXmlProperties+xml"/>
  <Override PartName="/customXml/itemProps181.xml" ContentType="application/vnd.openxmlformats-officedocument.customXmlProperties+xml"/>
  <Override PartName="/customXml/itemProps182.xml" ContentType="application/vnd.openxmlformats-officedocument.customXmlProperties+xml"/>
  <Override PartName="/customXml/itemProps183.xml" ContentType="application/vnd.openxmlformats-officedocument.customXmlProperties+xml"/>
  <Override PartName="/customXml/itemProps184.xml" ContentType="application/vnd.openxmlformats-officedocument.customXmlProperties+xml"/>
  <Override PartName="/customXml/itemProps185.xml" ContentType="application/vnd.openxmlformats-officedocument.customXmlProperties+xml"/>
  <Override PartName="/customXml/itemProps186.xml" ContentType="application/vnd.openxmlformats-officedocument.customXmlProperties+xml"/>
  <Override PartName="/customXml/itemProps187.xml" ContentType="application/vnd.openxmlformats-officedocument.customXmlProperties+xml"/>
  <Override PartName="/customXml/itemProps188.xml" ContentType="application/vnd.openxmlformats-officedocument.customXmlProperties+xml"/>
  <Override PartName="/customXml/itemProps189.xml" ContentType="application/vnd.openxmlformats-officedocument.customXmlProperties+xml"/>
  <Override PartName="/customXml/itemProps190.xml" ContentType="application/vnd.openxmlformats-officedocument.customXmlProperties+xml"/>
  <Override PartName="/customXml/itemProps191.xml" ContentType="application/vnd.openxmlformats-officedocument.customXmlProperties+xml"/>
  <Override PartName="/customXml/itemProps192.xml" ContentType="application/vnd.openxmlformats-officedocument.customXmlProperties+xml"/>
  <Override PartName="/customXml/itemProps193.xml" ContentType="application/vnd.openxmlformats-officedocument.customXmlProperties+xml"/>
  <Override PartName="/customXml/itemProps194.xml" ContentType="application/vnd.openxmlformats-officedocument.customXmlProperties+xml"/>
  <Override PartName="/customXml/itemProps195.xml" ContentType="application/vnd.openxmlformats-officedocument.customXmlProperties+xml"/>
  <Override PartName="/customXml/itemProps196.xml" ContentType="application/vnd.openxmlformats-officedocument.customXmlProperties+xml"/>
  <Override PartName="/customXml/itemProps197.xml" ContentType="application/vnd.openxmlformats-officedocument.customXmlProperties+xml"/>
  <Override PartName="/customXml/itemProps198.xml" ContentType="application/vnd.openxmlformats-officedocument.customXmlProperties+xml"/>
  <Override PartName="/customXml/itemProps199.xml" ContentType="application/vnd.openxmlformats-officedocument.customXmlProperties+xml"/>
  <Override PartName="/customXml/itemProps200.xml" ContentType="application/vnd.openxmlformats-officedocument.customXmlProperties+xml"/>
  <Override PartName="/customXml/itemProps201.xml" ContentType="application/vnd.openxmlformats-officedocument.customXmlProperties+xml"/>
  <Override PartName="/customXml/itemProps202.xml" ContentType="application/vnd.openxmlformats-officedocument.customXmlProperties+xml"/>
  <Override PartName="/customXml/itemProps203.xml" ContentType="application/vnd.openxmlformats-officedocument.customXmlProperties+xml"/>
  <Override PartName="/customXml/itemProps204.xml" ContentType="application/vnd.openxmlformats-officedocument.customXmlProperties+xml"/>
  <Override PartName="/customXml/itemProps205.xml" ContentType="application/vnd.openxmlformats-officedocument.customXmlProperties+xml"/>
  <Override PartName="/customXml/itemProps206.xml" ContentType="application/vnd.openxmlformats-officedocument.customXmlProperties+xml"/>
  <Override PartName="/customXml/itemProps207.xml" ContentType="application/vnd.openxmlformats-officedocument.customXmlProperties+xml"/>
  <Override PartName="/customXml/itemProps208.xml" ContentType="application/vnd.openxmlformats-officedocument.customXmlProperties+xml"/>
  <Override PartName="/customXml/itemProps209.xml" ContentType="application/vnd.openxmlformats-officedocument.customXmlProperties+xml"/>
  <Override PartName="/customXml/itemProps210.xml" ContentType="application/vnd.openxmlformats-officedocument.customXmlProperties+xml"/>
  <Override PartName="/customXml/itemProps211.xml" ContentType="application/vnd.openxmlformats-officedocument.customXmlProperties+xml"/>
  <Override PartName="/customXml/itemProps212.xml" ContentType="application/vnd.openxmlformats-officedocument.customXmlProperties+xml"/>
  <Override PartName="/customXml/itemProps213.xml" ContentType="application/vnd.openxmlformats-officedocument.customXmlProperties+xml"/>
  <Override PartName="/customXml/itemProps214.xml" ContentType="application/vnd.openxmlformats-officedocument.customXmlProperties+xml"/>
  <Override PartName="/customXml/itemProps215.xml" ContentType="application/vnd.openxmlformats-officedocument.customXmlProperties+xml"/>
  <Override PartName="/customXml/itemProps216.xml" ContentType="application/vnd.openxmlformats-officedocument.customXmlProperties+xml"/>
  <Override PartName="/customXml/itemProps217.xml" ContentType="application/vnd.openxmlformats-officedocument.customXmlProperties+xml"/>
  <Override PartName="/customXml/itemProps218.xml" ContentType="application/vnd.openxmlformats-officedocument.customXmlProperties+xml"/>
  <Override PartName="/customXml/itemProps219.xml" ContentType="application/vnd.openxmlformats-officedocument.customXmlProperties+xml"/>
  <Override PartName="/customXml/itemProps220.xml" ContentType="application/vnd.openxmlformats-officedocument.customXmlProperties+xml"/>
  <Override PartName="/customXml/itemProps221.xml" ContentType="application/vnd.openxmlformats-officedocument.customXmlProperties+xml"/>
  <Override PartName="/customXml/itemProps222.xml" ContentType="application/vnd.openxmlformats-officedocument.customXmlProperties+xml"/>
  <Override PartName="/customXml/itemProps223.xml" ContentType="application/vnd.openxmlformats-officedocument.customXmlProperties+xml"/>
  <Override PartName="/customXml/itemProps224.xml" ContentType="application/vnd.openxmlformats-officedocument.customXmlProperties+xml"/>
  <Override PartName="/customXml/itemProps225.xml" ContentType="application/vnd.openxmlformats-officedocument.customXmlProperties+xml"/>
  <Override PartName="/customXml/itemProps226.xml" ContentType="application/vnd.openxmlformats-officedocument.customXmlProperties+xml"/>
  <Override PartName="/customXml/itemProps227.xml" ContentType="application/vnd.openxmlformats-officedocument.customXmlProperties+xml"/>
  <Override PartName="/customXml/itemProps228.xml" ContentType="application/vnd.openxmlformats-officedocument.customXmlProperties+xml"/>
  <Override PartName="/customXml/itemProps229.xml" ContentType="application/vnd.openxmlformats-officedocument.customXmlProperties+xml"/>
  <Override PartName="/customXml/itemProps230.xml" ContentType="application/vnd.openxmlformats-officedocument.customXmlProperties+xml"/>
  <Override PartName="/customXml/itemProps231.xml" ContentType="application/vnd.openxmlformats-officedocument.customXmlProperties+xml"/>
  <Override PartName="/customXml/itemProps232.xml" ContentType="application/vnd.openxmlformats-officedocument.customXmlProperties+xml"/>
  <Override PartName="/customXml/itemProps233.xml" ContentType="application/vnd.openxmlformats-officedocument.customXmlProperties+xml"/>
  <Override PartName="/customXml/itemProps234.xml" ContentType="application/vnd.openxmlformats-officedocument.customXmlProperties+xml"/>
  <Override PartName="/customXml/itemProps235.xml" ContentType="application/vnd.openxmlformats-officedocument.customXmlProperties+xml"/>
  <Override PartName="/customXml/itemProps236.xml" ContentType="application/vnd.openxmlformats-officedocument.customXmlProperties+xml"/>
  <Override PartName="/customXml/itemProps237.xml" ContentType="application/vnd.openxmlformats-officedocument.customXmlProperties+xml"/>
  <Override PartName="/customXml/itemProps238.xml" ContentType="application/vnd.openxmlformats-officedocument.customXmlProperties+xml"/>
  <Override PartName="/customXml/itemProps239.xml" ContentType="application/vnd.openxmlformats-officedocument.customXmlProperties+xml"/>
  <Override PartName="/customXml/itemProps240.xml" ContentType="application/vnd.openxmlformats-officedocument.customXmlProperties+xml"/>
  <Override PartName="/customXml/itemProps241.xml" ContentType="application/vnd.openxmlformats-officedocument.customXmlProperties+xml"/>
  <Override PartName="/customXml/itemProps242.xml" ContentType="application/vnd.openxmlformats-officedocument.customXmlProperties+xml"/>
  <Override PartName="/customXml/itemProps243.xml" ContentType="application/vnd.openxmlformats-officedocument.customXmlProperties+xml"/>
  <Override PartName="/customXml/itemProps244.xml" ContentType="application/vnd.openxmlformats-officedocument.customXmlProperties+xml"/>
  <Override PartName="/customXml/itemProps245.xml" ContentType="application/vnd.openxmlformats-officedocument.customXmlProperties+xml"/>
  <Override PartName="/customXml/itemProps246.xml" ContentType="application/vnd.openxmlformats-officedocument.customXmlProperties+xml"/>
  <Override PartName="/customXml/itemProps247.xml" ContentType="application/vnd.openxmlformats-officedocument.customXmlProperties+xml"/>
  <Override PartName="/customXml/itemProps248.xml" ContentType="application/vnd.openxmlformats-officedocument.customXmlProperties+xml"/>
  <Override PartName="/customXml/itemProps249.xml" ContentType="application/vnd.openxmlformats-officedocument.customXmlProperties+xml"/>
  <Override PartName="/customXml/itemProps250.xml" ContentType="application/vnd.openxmlformats-officedocument.customXmlProperties+xml"/>
  <Override PartName="/customXml/itemProps251.xml" ContentType="application/vnd.openxmlformats-officedocument.customXmlProperties+xml"/>
  <Override PartName="/customXml/itemProps252.xml" ContentType="application/vnd.openxmlformats-officedocument.customXmlProperties+xml"/>
  <Override PartName="/customXml/itemProps253.xml" ContentType="application/vnd.openxmlformats-officedocument.customXmlProperties+xml"/>
  <Override PartName="/customXml/itemProps254.xml" ContentType="application/vnd.openxmlformats-officedocument.customXmlProperties+xml"/>
  <Override PartName="/customXml/itemProps255.xml" ContentType="application/vnd.openxmlformats-officedocument.customXmlProperties+xml"/>
  <Override PartName="/customXml/itemProps256.xml" ContentType="application/vnd.openxmlformats-officedocument.customXmlProperties+xml"/>
  <Override PartName="/customXml/itemProps257.xml" ContentType="application/vnd.openxmlformats-officedocument.customXmlProperties+xml"/>
  <Override PartName="/customXml/itemProps258.xml" ContentType="application/vnd.openxmlformats-officedocument.customXmlProperties+xml"/>
  <Override PartName="/customXml/itemProps259.xml" ContentType="application/vnd.openxmlformats-officedocument.customXmlProperties+xml"/>
  <Override PartName="/customXml/itemProps260.xml" ContentType="application/vnd.openxmlformats-officedocument.customXmlProperties+xml"/>
  <Override PartName="/customXml/itemProps261.xml" ContentType="application/vnd.openxmlformats-officedocument.customXmlProperties+xml"/>
  <Override PartName="/customXml/itemProps262.xml" ContentType="application/vnd.openxmlformats-officedocument.customXmlProperties+xml"/>
  <Override PartName="/customXml/itemProps263.xml" ContentType="application/vnd.openxmlformats-officedocument.customXmlProperties+xml"/>
  <Override PartName="/customXml/itemProps264.xml" ContentType="application/vnd.openxmlformats-officedocument.customXmlProperties+xml"/>
  <Override PartName="/customXml/itemProps265.xml" ContentType="application/vnd.openxmlformats-officedocument.customXmlProperties+xml"/>
  <Override PartName="/customXml/itemProps266.xml" ContentType="application/vnd.openxmlformats-officedocument.customXmlProperties+xml"/>
  <Override PartName="/customXml/itemProps267.xml" ContentType="application/vnd.openxmlformats-officedocument.customXmlProperties+xml"/>
  <Override PartName="/customXml/itemProps268.xml" ContentType="application/vnd.openxmlformats-officedocument.customXmlProperties+xml"/>
  <Override PartName="/customXml/itemProps269.xml" ContentType="application/vnd.openxmlformats-officedocument.customXmlProperties+xml"/>
  <Override PartName="/customXml/itemProps270.xml" ContentType="application/vnd.openxmlformats-officedocument.customXmlProperties+xml"/>
  <Override PartName="/customXml/itemProps271.xml" ContentType="application/vnd.openxmlformats-officedocument.customXmlProperties+xml"/>
  <Override PartName="/customXml/itemProps272.xml" ContentType="application/vnd.openxmlformats-officedocument.customXmlProperties+xml"/>
  <Override PartName="/customXml/itemProps273.xml" ContentType="application/vnd.openxmlformats-officedocument.customXmlProperties+xml"/>
  <Override PartName="/customXml/itemProps274.xml" ContentType="application/vnd.openxmlformats-officedocument.customXmlProperties+xml"/>
  <Override PartName="/customXml/itemProps275.xml" ContentType="application/vnd.openxmlformats-officedocument.customXmlProperties+xml"/>
  <Override PartName="/customXml/itemProps276.xml" ContentType="application/vnd.openxmlformats-officedocument.customXmlProperties+xml"/>
  <Override PartName="/customXml/itemProps277.xml" ContentType="application/vnd.openxmlformats-officedocument.customXmlProperties+xml"/>
  <Override PartName="/customXml/itemProps278.xml" ContentType="application/vnd.openxmlformats-officedocument.customXmlProperties+xml"/>
  <Override PartName="/customXml/itemProps279.xml" ContentType="application/vnd.openxmlformats-officedocument.customXmlProperties+xml"/>
  <Override PartName="/customXml/itemProps280.xml" ContentType="application/vnd.openxmlformats-officedocument.customXmlProperties+xml"/>
  <Override PartName="/customXml/itemProps281.xml" ContentType="application/vnd.openxmlformats-officedocument.customXmlProperties+xml"/>
  <Override PartName="/customXml/itemProps282.xml" ContentType="application/vnd.openxmlformats-officedocument.customXmlProperties+xml"/>
  <Override PartName="/customXml/itemProps28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284"/>
    <p:sldMasterId id="2147483672" r:id="rId285"/>
  </p:sldMasterIdLst>
  <p:notesMasterIdLst>
    <p:notesMasterId r:id="rId430"/>
  </p:notesMasterIdLst>
  <p:handoutMasterIdLst>
    <p:handoutMasterId r:id="rId431"/>
  </p:handoutMasterIdLst>
  <p:sldIdLst>
    <p:sldId id="258" r:id="rId286"/>
    <p:sldId id="609" r:id="rId287"/>
    <p:sldId id="1409" r:id="rId288"/>
    <p:sldId id="1038" r:id="rId289"/>
    <p:sldId id="652" r:id="rId290"/>
    <p:sldId id="1498" r:id="rId291"/>
    <p:sldId id="1839" r:id="rId292"/>
    <p:sldId id="1497" r:id="rId293"/>
    <p:sldId id="1840" r:id="rId294"/>
    <p:sldId id="1841" r:id="rId295"/>
    <p:sldId id="1700" r:id="rId296"/>
    <p:sldId id="1953" r:id="rId297"/>
    <p:sldId id="1542" r:id="rId298"/>
    <p:sldId id="2045" r:id="rId299"/>
    <p:sldId id="2016" r:id="rId300"/>
    <p:sldId id="1407" r:id="rId301"/>
    <p:sldId id="1067" r:id="rId302"/>
    <p:sldId id="2017" r:id="rId303"/>
    <p:sldId id="2022" r:id="rId304"/>
    <p:sldId id="2023" r:id="rId305"/>
    <p:sldId id="2020" r:id="rId306"/>
    <p:sldId id="2024" r:id="rId307"/>
    <p:sldId id="2037" r:id="rId308"/>
    <p:sldId id="2172" r:id="rId309"/>
    <p:sldId id="2174" r:id="rId310"/>
    <p:sldId id="2175" r:id="rId311"/>
    <p:sldId id="2178" r:id="rId312"/>
    <p:sldId id="2059" r:id="rId313"/>
    <p:sldId id="2186" r:id="rId314"/>
    <p:sldId id="2058" r:id="rId315"/>
    <p:sldId id="2187" r:id="rId316"/>
    <p:sldId id="2052" r:id="rId317"/>
    <p:sldId id="2029" r:id="rId318"/>
    <p:sldId id="2183" r:id="rId319"/>
    <p:sldId id="2060" r:id="rId320"/>
    <p:sldId id="2061" r:id="rId321"/>
    <p:sldId id="2062" r:id="rId322"/>
    <p:sldId id="2179" r:id="rId323"/>
    <p:sldId id="2042" r:id="rId324"/>
    <p:sldId id="2039" r:id="rId325"/>
    <p:sldId id="2040" r:id="rId326"/>
    <p:sldId id="2032" r:id="rId327"/>
    <p:sldId id="2053" r:id="rId328"/>
    <p:sldId id="2033" r:id="rId329"/>
    <p:sldId id="2035" r:id="rId330"/>
    <p:sldId id="2036" r:id="rId331"/>
    <p:sldId id="2054" r:id="rId332"/>
    <p:sldId id="2038" r:id="rId333"/>
    <p:sldId id="2046" r:id="rId334"/>
    <p:sldId id="2075" r:id="rId335"/>
    <p:sldId id="2076" r:id="rId336"/>
    <p:sldId id="2085" r:id="rId337"/>
    <p:sldId id="2077" r:id="rId338"/>
    <p:sldId id="2167" r:id="rId339"/>
    <p:sldId id="2168" r:id="rId340"/>
    <p:sldId id="2047" r:id="rId341"/>
    <p:sldId id="2068" r:id="rId342"/>
    <p:sldId id="2070" r:id="rId343"/>
    <p:sldId id="2166" r:id="rId344"/>
    <p:sldId id="2048" r:id="rId345"/>
    <p:sldId id="2188" r:id="rId346"/>
    <p:sldId id="2190" r:id="rId347"/>
    <p:sldId id="2193" r:id="rId348"/>
    <p:sldId id="2194" r:id="rId349"/>
    <p:sldId id="2195" r:id="rId350"/>
    <p:sldId id="2067" r:id="rId351"/>
    <p:sldId id="2113" r:id="rId352"/>
    <p:sldId id="2034" r:id="rId353"/>
    <p:sldId id="2123" r:id="rId354"/>
    <p:sldId id="2124" r:id="rId355"/>
    <p:sldId id="2129" r:id="rId356"/>
    <p:sldId id="2156" r:id="rId357"/>
    <p:sldId id="2089" r:id="rId358"/>
    <p:sldId id="2130" r:id="rId359"/>
    <p:sldId id="2131" r:id="rId360"/>
    <p:sldId id="2169" r:id="rId361"/>
    <p:sldId id="2177" r:id="rId362"/>
    <p:sldId id="2090" r:id="rId363"/>
    <p:sldId id="2132" r:id="rId364"/>
    <p:sldId id="2091" r:id="rId365"/>
    <p:sldId id="2134" r:id="rId366"/>
    <p:sldId id="2092" r:id="rId367"/>
    <p:sldId id="2135" r:id="rId368"/>
    <p:sldId id="2093" r:id="rId369"/>
    <p:sldId id="2137" r:id="rId370"/>
    <p:sldId id="2097" r:id="rId371"/>
    <p:sldId id="2153" r:id="rId372"/>
    <p:sldId id="2101" r:id="rId373"/>
    <p:sldId id="2154" r:id="rId374"/>
    <p:sldId id="2065" r:id="rId375"/>
    <p:sldId id="2159" r:id="rId376"/>
    <p:sldId id="2103" r:id="rId377"/>
    <p:sldId id="2139" r:id="rId378"/>
    <p:sldId id="2140" r:id="rId379"/>
    <p:sldId id="2211" r:id="rId380"/>
    <p:sldId id="2104" r:id="rId381"/>
    <p:sldId id="2105" r:id="rId382"/>
    <p:sldId id="2031" r:id="rId383"/>
    <p:sldId id="2030" r:id="rId384"/>
    <p:sldId id="2055" r:id="rId385"/>
    <p:sldId id="2142" r:id="rId386"/>
    <p:sldId id="2063" r:id="rId387"/>
    <p:sldId id="2064" r:id="rId388"/>
    <p:sldId id="2056" r:id="rId389"/>
    <p:sldId id="2176" r:id="rId390"/>
    <p:sldId id="2057" r:id="rId391"/>
    <p:sldId id="2073" r:id="rId392"/>
    <p:sldId id="2170" r:id="rId393"/>
    <p:sldId id="2121" r:id="rId394"/>
    <p:sldId id="2171" r:id="rId395"/>
    <p:sldId id="2201" r:id="rId396"/>
    <p:sldId id="2202" r:id="rId397"/>
    <p:sldId id="2203" r:id="rId398"/>
    <p:sldId id="2204" r:id="rId399"/>
    <p:sldId id="2205" r:id="rId400"/>
    <p:sldId id="2210" r:id="rId401"/>
    <p:sldId id="2207" r:id="rId402"/>
    <p:sldId id="2208" r:id="rId403"/>
    <p:sldId id="2209" r:id="rId404"/>
    <p:sldId id="2110" r:id="rId405"/>
    <p:sldId id="2111" r:id="rId406"/>
    <p:sldId id="2115" r:id="rId407"/>
    <p:sldId id="2120" r:id="rId408"/>
    <p:sldId id="2180" r:id="rId409"/>
    <p:sldId id="2182" r:id="rId410"/>
    <p:sldId id="2181" r:id="rId411"/>
    <p:sldId id="2184" r:id="rId412"/>
    <p:sldId id="2185" r:id="rId413"/>
    <p:sldId id="2191" r:id="rId414"/>
    <p:sldId id="2192" r:id="rId415"/>
    <p:sldId id="2198" r:id="rId416"/>
    <p:sldId id="2196" r:id="rId417"/>
    <p:sldId id="2220" r:id="rId418"/>
    <p:sldId id="2197" r:id="rId419"/>
    <p:sldId id="2199" r:id="rId420"/>
    <p:sldId id="2200" r:id="rId421"/>
    <p:sldId id="2212" r:id="rId422"/>
    <p:sldId id="2213" r:id="rId423"/>
    <p:sldId id="2214" r:id="rId424"/>
    <p:sldId id="2215" r:id="rId425"/>
    <p:sldId id="2216" r:id="rId426"/>
    <p:sldId id="2217" r:id="rId427"/>
    <p:sldId id="2218" r:id="rId428"/>
    <p:sldId id="2219" r:id="rId429"/>
  </p:sldIdLst>
  <p:sldSz cx="9144000" cy="6858000" type="screen4x3"/>
  <p:notesSz cx="6864350" cy="999648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OEN" initials="O" lastIdx="1" clrIdx="0">
    <p:extLst>
      <p:ext uri="{19B8F6BF-5375-455C-9EA6-DF929625EA0E}">
        <p15:presenceInfo xmlns:p15="http://schemas.microsoft.com/office/powerpoint/2012/main" userId="OEN" providerId="None"/>
      </p:ext>
    </p:extLst>
  </p:cmAuthor>
  <p:cmAuthor id="2" name="권혁성" initials="권" lastIdx="1" clrIdx="1">
    <p:extLst>
      <p:ext uri="{19B8F6BF-5375-455C-9EA6-DF929625EA0E}">
        <p15:presenceInfo xmlns:p15="http://schemas.microsoft.com/office/powerpoint/2012/main" userId="권혁성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4C13B"/>
    <a:srgbClr val="1ABCBC"/>
    <a:srgbClr val="1FDBD2"/>
    <a:srgbClr val="0000FF"/>
    <a:srgbClr val="3737FF"/>
    <a:srgbClr val="D62900"/>
    <a:srgbClr val="01CB01"/>
    <a:srgbClr val="01E901"/>
    <a:srgbClr val="7FE258"/>
    <a:srgbClr val="FFE94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2389" autoAdjust="0"/>
    <p:restoredTop sz="97461" autoAdjust="0"/>
  </p:normalViewPr>
  <p:slideViewPr>
    <p:cSldViewPr snapToGrid="0">
      <p:cViewPr varScale="1">
        <p:scale>
          <a:sx n="164" d="100"/>
          <a:sy n="164" d="100"/>
        </p:scale>
        <p:origin x="1948" y="84"/>
      </p:cViewPr>
      <p:guideLst>
        <p:guide orient="horz" pos="2160"/>
        <p:guide pos="2880"/>
      </p:guideLst>
    </p:cSldViewPr>
  </p:slideViewPr>
  <p:notesTextViewPr>
    <p:cViewPr>
      <p:scale>
        <a:sx n="400" d="100"/>
        <a:sy n="4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customXml" Target="../customXml/item117.xml"/><Relationship Id="rId299" Type="http://schemas.openxmlformats.org/officeDocument/2006/relationships/slide" Target="slides/slide14.xml"/><Relationship Id="rId21" Type="http://schemas.openxmlformats.org/officeDocument/2006/relationships/customXml" Target="../customXml/item21.xml"/><Relationship Id="rId63" Type="http://schemas.openxmlformats.org/officeDocument/2006/relationships/customXml" Target="../customXml/item63.xml"/><Relationship Id="rId159" Type="http://schemas.openxmlformats.org/officeDocument/2006/relationships/customXml" Target="../customXml/item159.xml"/><Relationship Id="rId324" Type="http://schemas.openxmlformats.org/officeDocument/2006/relationships/slide" Target="slides/slide39.xml"/><Relationship Id="rId366" Type="http://schemas.openxmlformats.org/officeDocument/2006/relationships/slide" Target="slides/slide81.xml"/><Relationship Id="rId170" Type="http://schemas.openxmlformats.org/officeDocument/2006/relationships/customXml" Target="../customXml/item170.xml"/><Relationship Id="rId226" Type="http://schemas.openxmlformats.org/officeDocument/2006/relationships/customXml" Target="../customXml/item226.xml"/><Relationship Id="rId433" Type="http://schemas.openxmlformats.org/officeDocument/2006/relationships/presProps" Target="presProps.xml"/><Relationship Id="rId268" Type="http://schemas.openxmlformats.org/officeDocument/2006/relationships/customXml" Target="../customXml/item268.xml"/><Relationship Id="rId32" Type="http://schemas.openxmlformats.org/officeDocument/2006/relationships/customXml" Target="../customXml/item32.xml"/><Relationship Id="rId74" Type="http://schemas.openxmlformats.org/officeDocument/2006/relationships/customXml" Target="../customXml/item74.xml"/><Relationship Id="rId128" Type="http://schemas.openxmlformats.org/officeDocument/2006/relationships/customXml" Target="../customXml/item128.xml"/><Relationship Id="rId335" Type="http://schemas.openxmlformats.org/officeDocument/2006/relationships/slide" Target="slides/slide50.xml"/><Relationship Id="rId377" Type="http://schemas.openxmlformats.org/officeDocument/2006/relationships/slide" Target="slides/slide92.xml"/><Relationship Id="rId5" Type="http://schemas.openxmlformats.org/officeDocument/2006/relationships/customXml" Target="../customXml/item5.xml"/><Relationship Id="rId181" Type="http://schemas.openxmlformats.org/officeDocument/2006/relationships/customXml" Target="../customXml/item181.xml"/><Relationship Id="rId237" Type="http://schemas.openxmlformats.org/officeDocument/2006/relationships/customXml" Target="../customXml/item237.xml"/><Relationship Id="rId402" Type="http://schemas.openxmlformats.org/officeDocument/2006/relationships/slide" Target="slides/slide117.xml"/><Relationship Id="rId279" Type="http://schemas.openxmlformats.org/officeDocument/2006/relationships/customXml" Target="../customXml/item279.xml"/><Relationship Id="rId43" Type="http://schemas.openxmlformats.org/officeDocument/2006/relationships/customXml" Target="../customXml/item43.xml"/><Relationship Id="rId139" Type="http://schemas.openxmlformats.org/officeDocument/2006/relationships/customXml" Target="../customXml/item139.xml"/><Relationship Id="rId290" Type="http://schemas.openxmlformats.org/officeDocument/2006/relationships/slide" Target="slides/slide5.xml"/><Relationship Id="rId304" Type="http://schemas.openxmlformats.org/officeDocument/2006/relationships/slide" Target="slides/slide19.xml"/><Relationship Id="rId346" Type="http://schemas.openxmlformats.org/officeDocument/2006/relationships/slide" Target="slides/slide61.xml"/><Relationship Id="rId388" Type="http://schemas.openxmlformats.org/officeDocument/2006/relationships/slide" Target="slides/slide103.xml"/><Relationship Id="rId85" Type="http://schemas.openxmlformats.org/officeDocument/2006/relationships/customXml" Target="../customXml/item85.xml"/><Relationship Id="rId150" Type="http://schemas.openxmlformats.org/officeDocument/2006/relationships/customXml" Target="../customXml/item150.xml"/><Relationship Id="rId192" Type="http://schemas.openxmlformats.org/officeDocument/2006/relationships/customXml" Target="../customXml/item192.xml"/><Relationship Id="rId206" Type="http://schemas.openxmlformats.org/officeDocument/2006/relationships/customXml" Target="../customXml/item206.xml"/><Relationship Id="rId413" Type="http://schemas.openxmlformats.org/officeDocument/2006/relationships/slide" Target="slides/slide128.xml"/><Relationship Id="rId248" Type="http://schemas.openxmlformats.org/officeDocument/2006/relationships/customXml" Target="../customXml/item248.xml"/><Relationship Id="rId12" Type="http://schemas.openxmlformats.org/officeDocument/2006/relationships/customXml" Target="../customXml/item12.xml"/><Relationship Id="rId108" Type="http://schemas.openxmlformats.org/officeDocument/2006/relationships/customXml" Target="../customXml/item108.xml"/><Relationship Id="rId315" Type="http://schemas.openxmlformats.org/officeDocument/2006/relationships/slide" Target="slides/slide30.xml"/><Relationship Id="rId357" Type="http://schemas.openxmlformats.org/officeDocument/2006/relationships/slide" Target="slides/slide72.xml"/><Relationship Id="rId54" Type="http://schemas.openxmlformats.org/officeDocument/2006/relationships/customXml" Target="../customXml/item54.xml"/><Relationship Id="rId96" Type="http://schemas.openxmlformats.org/officeDocument/2006/relationships/customXml" Target="../customXml/item96.xml"/><Relationship Id="rId161" Type="http://schemas.openxmlformats.org/officeDocument/2006/relationships/customXml" Target="../customXml/item161.xml"/><Relationship Id="rId217" Type="http://schemas.openxmlformats.org/officeDocument/2006/relationships/customXml" Target="../customXml/item217.xml"/><Relationship Id="rId399" Type="http://schemas.openxmlformats.org/officeDocument/2006/relationships/slide" Target="slides/slide114.xml"/><Relationship Id="rId259" Type="http://schemas.openxmlformats.org/officeDocument/2006/relationships/customXml" Target="../customXml/item259.xml"/><Relationship Id="rId424" Type="http://schemas.openxmlformats.org/officeDocument/2006/relationships/slide" Target="slides/slide139.xml"/><Relationship Id="rId23" Type="http://schemas.openxmlformats.org/officeDocument/2006/relationships/customXml" Target="../customXml/item23.xml"/><Relationship Id="rId119" Type="http://schemas.openxmlformats.org/officeDocument/2006/relationships/customXml" Target="../customXml/item119.xml"/><Relationship Id="rId270" Type="http://schemas.openxmlformats.org/officeDocument/2006/relationships/customXml" Target="../customXml/item270.xml"/><Relationship Id="rId326" Type="http://schemas.openxmlformats.org/officeDocument/2006/relationships/slide" Target="slides/slide41.xml"/><Relationship Id="rId65" Type="http://schemas.openxmlformats.org/officeDocument/2006/relationships/customXml" Target="../customXml/item65.xml"/><Relationship Id="rId130" Type="http://schemas.openxmlformats.org/officeDocument/2006/relationships/customXml" Target="../customXml/item130.xml"/><Relationship Id="rId368" Type="http://schemas.openxmlformats.org/officeDocument/2006/relationships/slide" Target="slides/slide83.xml"/><Relationship Id="rId172" Type="http://schemas.openxmlformats.org/officeDocument/2006/relationships/customXml" Target="../customXml/item172.xml"/><Relationship Id="rId228" Type="http://schemas.openxmlformats.org/officeDocument/2006/relationships/customXml" Target="../customXml/item228.xml"/><Relationship Id="rId435" Type="http://schemas.openxmlformats.org/officeDocument/2006/relationships/theme" Target="theme/theme1.xml"/><Relationship Id="rId281" Type="http://schemas.openxmlformats.org/officeDocument/2006/relationships/customXml" Target="../customXml/item281.xml"/><Relationship Id="rId337" Type="http://schemas.openxmlformats.org/officeDocument/2006/relationships/slide" Target="slides/slide52.xml"/><Relationship Id="rId34" Type="http://schemas.openxmlformats.org/officeDocument/2006/relationships/customXml" Target="../customXml/item34.xml"/><Relationship Id="rId76" Type="http://schemas.openxmlformats.org/officeDocument/2006/relationships/customXml" Target="../customXml/item76.xml"/><Relationship Id="rId141" Type="http://schemas.openxmlformats.org/officeDocument/2006/relationships/customXml" Target="../customXml/item141.xml"/><Relationship Id="rId379" Type="http://schemas.openxmlformats.org/officeDocument/2006/relationships/slide" Target="slides/slide94.xml"/><Relationship Id="rId7" Type="http://schemas.openxmlformats.org/officeDocument/2006/relationships/customXml" Target="../customXml/item7.xml"/><Relationship Id="rId183" Type="http://schemas.openxmlformats.org/officeDocument/2006/relationships/customXml" Target="../customXml/item183.xml"/><Relationship Id="rId239" Type="http://schemas.openxmlformats.org/officeDocument/2006/relationships/customXml" Target="../customXml/item239.xml"/><Relationship Id="rId390" Type="http://schemas.openxmlformats.org/officeDocument/2006/relationships/slide" Target="slides/slide105.xml"/><Relationship Id="rId404" Type="http://schemas.openxmlformats.org/officeDocument/2006/relationships/slide" Target="slides/slide119.xml"/><Relationship Id="rId250" Type="http://schemas.openxmlformats.org/officeDocument/2006/relationships/customXml" Target="../customXml/item250.xml"/><Relationship Id="rId292" Type="http://schemas.openxmlformats.org/officeDocument/2006/relationships/slide" Target="slides/slide7.xml"/><Relationship Id="rId306" Type="http://schemas.openxmlformats.org/officeDocument/2006/relationships/slide" Target="slides/slide21.xml"/><Relationship Id="rId45" Type="http://schemas.openxmlformats.org/officeDocument/2006/relationships/customXml" Target="../customXml/item45.xml"/><Relationship Id="rId87" Type="http://schemas.openxmlformats.org/officeDocument/2006/relationships/customXml" Target="../customXml/item87.xml"/><Relationship Id="rId110" Type="http://schemas.openxmlformats.org/officeDocument/2006/relationships/customXml" Target="../customXml/item110.xml"/><Relationship Id="rId348" Type="http://schemas.openxmlformats.org/officeDocument/2006/relationships/slide" Target="slides/slide63.xml"/><Relationship Id="rId152" Type="http://schemas.openxmlformats.org/officeDocument/2006/relationships/customXml" Target="../customXml/item152.xml"/><Relationship Id="rId194" Type="http://schemas.openxmlformats.org/officeDocument/2006/relationships/customXml" Target="../customXml/item194.xml"/><Relationship Id="rId208" Type="http://schemas.openxmlformats.org/officeDocument/2006/relationships/customXml" Target="../customXml/item208.xml"/><Relationship Id="rId415" Type="http://schemas.openxmlformats.org/officeDocument/2006/relationships/slide" Target="slides/slide130.xml"/><Relationship Id="rId261" Type="http://schemas.openxmlformats.org/officeDocument/2006/relationships/customXml" Target="../customXml/item261.xml"/><Relationship Id="rId14" Type="http://schemas.openxmlformats.org/officeDocument/2006/relationships/customXml" Target="../customXml/item14.xml"/><Relationship Id="rId56" Type="http://schemas.openxmlformats.org/officeDocument/2006/relationships/customXml" Target="../customXml/item56.xml"/><Relationship Id="rId317" Type="http://schemas.openxmlformats.org/officeDocument/2006/relationships/slide" Target="slides/slide32.xml"/><Relationship Id="rId359" Type="http://schemas.openxmlformats.org/officeDocument/2006/relationships/slide" Target="slides/slide74.xml"/><Relationship Id="rId98" Type="http://schemas.openxmlformats.org/officeDocument/2006/relationships/customXml" Target="../customXml/item98.xml"/><Relationship Id="rId121" Type="http://schemas.openxmlformats.org/officeDocument/2006/relationships/customXml" Target="../customXml/item121.xml"/><Relationship Id="rId163" Type="http://schemas.openxmlformats.org/officeDocument/2006/relationships/customXml" Target="../customXml/item163.xml"/><Relationship Id="rId219" Type="http://schemas.openxmlformats.org/officeDocument/2006/relationships/customXml" Target="../customXml/item219.xml"/><Relationship Id="rId370" Type="http://schemas.openxmlformats.org/officeDocument/2006/relationships/slide" Target="slides/slide85.xml"/><Relationship Id="rId426" Type="http://schemas.openxmlformats.org/officeDocument/2006/relationships/slide" Target="slides/slide141.xml"/><Relationship Id="rId230" Type="http://schemas.openxmlformats.org/officeDocument/2006/relationships/customXml" Target="../customXml/item230.xml"/><Relationship Id="rId25" Type="http://schemas.openxmlformats.org/officeDocument/2006/relationships/customXml" Target="../customXml/item25.xml"/><Relationship Id="rId67" Type="http://schemas.openxmlformats.org/officeDocument/2006/relationships/customXml" Target="../customXml/item67.xml"/><Relationship Id="rId272" Type="http://schemas.openxmlformats.org/officeDocument/2006/relationships/customXml" Target="../customXml/item272.xml"/><Relationship Id="rId328" Type="http://schemas.openxmlformats.org/officeDocument/2006/relationships/slide" Target="slides/slide43.xml"/><Relationship Id="rId132" Type="http://schemas.openxmlformats.org/officeDocument/2006/relationships/customXml" Target="../customXml/item132.xml"/><Relationship Id="rId174" Type="http://schemas.openxmlformats.org/officeDocument/2006/relationships/customXml" Target="../customXml/item174.xml"/><Relationship Id="rId381" Type="http://schemas.openxmlformats.org/officeDocument/2006/relationships/slide" Target="slides/slide96.xml"/><Relationship Id="rId241" Type="http://schemas.openxmlformats.org/officeDocument/2006/relationships/customXml" Target="../customXml/item241.xml"/><Relationship Id="rId36" Type="http://schemas.openxmlformats.org/officeDocument/2006/relationships/customXml" Target="../customXml/item36.xml"/><Relationship Id="rId283" Type="http://schemas.openxmlformats.org/officeDocument/2006/relationships/customXml" Target="../customXml/item283.xml"/><Relationship Id="rId339" Type="http://schemas.openxmlformats.org/officeDocument/2006/relationships/slide" Target="slides/slide54.xml"/><Relationship Id="rId78" Type="http://schemas.openxmlformats.org/officeDocument/2006/relationships/customXml" Target="../customXml/item78.xml"/><Relationship Id="rId101" Type="http://schemas.openxmlformats.org/officeDocument/2006/relationships/customXml" Target="../customXml/item101.xml"/><Relationship Id="rId143" Type="http://schemas.openxmlformats.org/officeDocument/2006/relationships/customXml" Target="../customXml/item143.xml"/><Relationship Id="rId185" Type="http://schemas.openxmlformats.org/officeDocument/2006/relationships/customXml" Target="../customXml/item185.xml"/><Relationship Id="rId350" Type="http://schemas.openxmlformats.org/officeDocument/2006/relationships/slide" Target="slides/slide65.xml"/><Relationship Id="rId406" Type="http://schemas.openxmlformats.org/officeDocument/2006/relationships/slide" Target="slides/slide121.xml"/><Relationship Id="rId9" Type="http://schemas.openxmlformats.org/officeDocument/2006/relationships/customXml" Target="../customXml/item9.xml"/><Relationship Id="rId210" Type="http://schemas.openxmlformats.org/officeDocument/2006/relationships/customXml" Target="../customXml/item210.xml"/><Relationship Id="rId392" Type="http://schemas.openxmlformats.org/officeDocument/2006/relationships/slide" Target="slides/slide107.xml"/><Relationship Id="rId252" Type="http://schemas.openxmlformats.org/officeDocument/2006/relationships/customXml" Target="../customXml/item252.xml"/><Relationship Id="rId294" Type="http://schemas.openxmlformats.org/officeDocument/2006/relationships/slide" Target="slides/slide9.xml"/><Relationship Id="rId308" Type="http://schemas.openxmlformats.org/officeDocument/2006/relationships/slide" Target="slides/slide23.xml"/><Relationship Id="rId47" Type="http://schemas.openxmlformats.org/officeDocument/2006/relationships/customXml" Target="../customXml/item47.xml"/><Relationship Id="rId89" Type="http://schemas.openxmlformats.org/officeDocument/2006/relationships/customXml" Target="../customXml/item89.xml"/><Relationship Id="rId112" Type="http://schemas.openxmlformats.org/officeDocument/2006/relationships/customXml" Target="../customXml/item112.xml"/><Relationship Id="rId154" Type="http://schemas.openxmlformats.org/officeDocument/2006/relationships/customXml" Target="../customXml/item154.xml"/><Relationship Id="rId361" Type="http://schemas.openxmlformats.org/officeDocument/2006/relationships/slide" Target="slides/slide76.xml"/><Relationship Id="rId196" Type="http://schemas.openxmlformats.org/officeDocument/2006/relationships/customXml" Target="../customXml/item196.xml"/><Relationship Id="rId417" Type="http://schemas.openxmlformats.org/officeDocument/2006/relationships/slide" Target="slides/slide132.xml"/><Relationship Id="rId16" Type="http://schemas.openxmlformats.org/officeDocument/2006/relationships/customXml" Target="../customXml/item16.xml"/><Relationship Id="rId221" Type="http://schemas.openxmlformats.org/officeDocument/2006/relationships/customXml" Target="../customXml/item221.xml"/><Relationship Id="rId263" Type="http://schemas.openxmlformats.org/officeDocument/2006/relationships/customXml" Target="../customXml/item263.xml"/><Relationship Id="rId319" Type="http://schemas.openxmlformats.org/officeDocument/2006/relationships/slide" Target="slides/slide34.xml"/><Relationship Id="rId58" Type="http://schemas.openxmlformats.org/officeDocument/2006/relationships/customXml" Target="../customXml/item58.xml"/><Relationship Id="rId123" Type="http://schemas.openxmlformats.org/officeDocument/2006/relationships/customXml" Target="../customXml/item123.xml"/><Relationship Id="rId330" Type="http://schemas.openxmlformats.org/officeDocument/2006/relationships/slide" Target="slides/slide45.xml"/><Relationship Id="rId165" Type="http://schemas.openxmlformats.org/officeDocument/2006/relationships/customXml" Target="../customXml/item165.xml"/><Relationship Id="rId372" Type="http://schemas.openxmlformats.org/officeDocument/2006/relationships/slide" Target="slides/slide87.xml"/><Relationship Id="rId428" Type="http://schemas.openxmlformats.org/officeDocument/2006/relationships/slide" Target="slides/slide143.xml"/><Relationship Id="rId232" Type="http://schemas.openxmlformats.org/officeDocument/2006/relationships/customXml" Target="../customXml/item232.xml"/><Relationship Id="rId274" Type="http://schemas.openxmlformats.org/officeDocument/2006/relationships/customXml" Target="../customXml/item274.xml"/><Relationship Id="rId27" Type="http://schemas.openxmlformats.org/officeDocument/2006/relationships/customXml" Target="../customXml/item27.xml"/><Relationship Id="rId69" Type="http://schemas.openxmlformats.org/officeDocument/2006/relationships/customXml" Target="../customXml/item69.xml"/><Relationship Id="rId134" Type="http://schemas.openxmlformats.org/officeDocument/2006/relationships/customXml" Target="../customXml/item134.xml"/><Relationship Id="rId80" Type="http://schemas.openxmlformats.org/officeDocument/2006/relationships/customXml" Target="../customXml/item80.xml"/><Relationship Id="rId176" Type="http://schemas.openxmlformats.org/officeDocument/2006/relationships/customXml" Target="../customXml/item176.xml"/><Relationship Id="rId341" Type="http://schemas.openxmlformats.org/officeDocument/2006/relationships/slide" Target="slides/slide56.xml"/><Relationship Id="rId383" Type="http://schemas.openxmlformats.org/officeDocument/2006/relationships/slide" Target="slides/slide98.xml"/><Relationship Id="rId201" Type="http://schemas.openxmlformats.org/officeDocument/2006/relationships/customXml" Target="../customXml/item201.xml"/><Relationship Id="rId243" Type="http://schemas.openxmlformats.org/officeDocument/2006/relationships/customXml" Target="../customXml/item243.xml"/><Relationship Id="rId285" Type="http://schemas.openxmlformats.org/officeDocument/2006/relationships/slideMaster" Target="slideMasters/slideMaster2.xml"/><Relationship Id="rId38" Type="http://schemas.openxmlformats.org/officeDocument/2006/relationships/customXml" Target="../customXml/item38.xml"/><Relationship Id="rId103" Type="http://schemas.openxmlformats.org/officeDocument/2006/relationships/customXml" Target="../customXml/item103.xml"/><Relationship Id="rId310" Type="http://schemas.openxmlformats.org/officeDocument/2006/relationships/slide" Target="slides/slide25.xml"/><Relationship Id="rId91" Type="http://schemas.openxmlformats.org/officeDocument/2006/relationships/customXml" Target="../customXml/item91.xml"/><Relationship Id="rId145" Type="http://schemas.openxmlformats.org/officeDocument/2006/relationships/customXml" Target="../customXml/item145.xml"/><Relationship Id="rId187" Type="http://schemas.openxmlformats.org/officeDocument/2006/relationships/customXml" Target="../customXml/item187.xml"/><Relationship Id="rId352" Type="http://schemas.openxmlformats.org/officeDocument/2006/relationships/slide" Target="slides/slide67.xml"/><Relationship Id="rId394" Type="http://schemas.openxmlformats.org/officeDocument/2006/relationships/slide" Target="slides/slide109.xml"/><Relationship Id="rId408" Type="http://schemas.openxmlformats.org/officeDocument/2006/relationships/slide" Target="slides/slide123.xml"/><Relationship Id="rId212" Type="http://schemas.openxmlformats.org/officeDocument/2006/relationships/customXml" Target="../customXml/item212.xml"/><Relationship Id="rId254" Type="http://schemas.openxmlformats.org/officeDocument/2006/relationships/customXml" Target="../customXml/item254.xml"/><Relationship Id="rId28" Type="http://schemas.openxmlformats.org/officeDocument/2006/relationships/customXml" Target="../customXml/item28.xml"/><Relationship Id="rId49" Type="http://schemas.openxmlformats.org/officeDocument/2006/relationships/customXml" Target="../customXml/item49.xml"/><Relationship Id="rId114" Type="http://schemas.openxmlformats.org/officeDocument/2006/relationships/customXml" Target="../customXml/item114.xml"/><Relationship Id="rId275" Type="http://schemas.openxmlformats.org/officeDocument/2006/relationships/customXml" Target="../customXml/item275.xml"/><Relationship Id="rId296" Type="http://schemas.openxmlformats.org/officeDocument/2006/relationships/slide" Target="slides/slide11.xml"/><Relationship Id="rId300" Type="http://schemas.openxmlformats.org/officeDocument/2006/relationships/slide" Target="slides/slide15.xml"/><Relationship Id="rId60" Type="http://schemas.openxmlformats.org/officeDocument/2006/relationships/customXml" Target="../customXml/item60.xml"/><Relationship Id="rId81" Type="http://schemas.openxmlformats.org/officeDocument/2006/relationships/customXml" Target="../customXml/item81.xml"/><Relationship Id="rId135" Type="http://schemas.openxmlformats.org/officeDocument/2006/relationships/customXml" Target="../customXml/item135.xml"/><Relationship Id="rId156" Type="http://schemas.openxmlformats.org/officeDocument/2006/relationships/customXml" Target="../customXml/item156.xml"/><Relationship Id="rId177" Type="http://schemas.openxmlformats.org/officeDocument/2006/relationships/customXml" Target="../customXml/item177.xml"/><Relationship Id="rId198" Type="http://schemas.openxmlformats.org/officeDocument/2006/relationships/customXml" Target="../customXml/item198.xml"/><Relationship Id="rId321" Type="http://schemas.openxmlformats.org/officeDocument/2006/relationships/slide" Target="slides/slide36.xml"/><Relationship Id="rId342" Type="http://schemas.openxmlformats.org/officeDocument/2006/relationships/slide" Target="slides/slide57.xml"/><Relationship Id="rId363" Type="http://schemas.openxmlformats.org/officeDocument/2006/relationships/slide" Target="slides/slide78.xml"/><Relationship Id="rId384" Type="http://schemas.openxmlformats.org/officeDocument/2006/relationships/slide" Target="slides/slide99.xml"/><Relationship Id="rId419" Type="http://schemas.openxmlformats.org/officeDocument/2006/relationships/slide" Target="slides/slide134.xml"/><Relationship Id="rId202" Type="http://schemas.openxmlformats.org/officeDocument/2006/relationships/customXml" Target="../customXml/item202.xml"/><Relationship Id="rId223" Type="http://schemas.openxmlformats.org/officeDocument/2006/relationships/customXml" Target="../customXml/item223.xml"/><Relationship Id="rId244" Type="http://schemas.openxmlformats.org/officeDocument/2006/relationships/customXml" Target="../customXml/item244.xml"/><Relationship Id="rId430" Type="http://schemas.openxmlformats.org/officeDocument/2006/relationships/notesMaster" Target="notesMasters/notesMaster1.xml"/><Relationship Id="rId18" Type="http://schemas.openxmlformats.org/officeDocument/2006/relationships/customXml" Target="../customXml/item18.xml"/><Relationship Id="rId39" Type="http://schemas.openxmlformats.org/officeDocument/2006/relationships/customXml" Target="../customXml/item39.xml"/><Relationship Id="rId265" Type="http://schemas.openxmlformats.org/officeDocument/2006/relationships/customXml" Target="../customXml/item265.xml"/><Relationship Id="rId286" Type="http://schemas.openxmlformats.org/officeDocument/2006/relationships/slide" Target="slides/slide1.xml"/><Relationship Id="rId50" Type="http://schemas.openxmlformats.org/officeDocument/2006/relationships/customXml" Target="../customXml/item50.xml"/><Relationship Id="rId104" Type="http://schemas.openxmlformats.org/officeDocument/2006/relationships/customXml" Target="../customXml/item104.xml"/><Relationship Id="rId125" Type="http://schemas.openxmlformats.org/officeDocument/2006/relationships/customXml" Target="../customXml/item125.xml"/><Relationship Id="rId146" Type="http://schemas.openxmlformats.org/officeDocument/2006/relationships/customXml" Target="../customXml/item146.xml"/><Relationship Id="rId167" Type="http://schemas.openxmlformats.org/officeDocument/2006/relationships/customXml" Target="../customXml/item167.xml"/><Relationship Id="rId188" Type="http://schemas.openxmlformats.org/officeDocument/2006/relationships/customXml" Target="../customXml/item188.xml"/><Relationship Id="rId311" Type="http://schemas.openxmlformats.org/officeDocument/2006/relationships/slide" Target="slides/slide26.xml"/><Relationship Id="rId332" Type="http://schemas.openxmlformats.org/officeDocument/2006/relationships/slide" Target="slides/slide47.xml"/><Relationship Id="rId353" Type="http://schemas.openxmlformats.org/officeDocument/2006/relationships/slide" Target="slides/slide68.xml"/><Relationship Id="rId374" Type="http://schemas.openxmlformats.org/officeDocument/2006/relationships/slide" Target="slides/slide89.xml"/><Relationship Id="rId395" Type="http://schemas.openxmlformats.org/officeDocument/2006/relationships/slide" Target="slides/slide110.xml"/><Relationship Id="rId409" Type="http://schemas.openxmlformats.org/officeDocument/2006/relationships/slide" Target="slides/slide124.xml"/><Relationship Id="rId71" Type="http://schemas.openxmlformats.org/officeDocument/2006/relationships/customXml" Target="../customXml/item71.xml"/><Relationship Id="rId92" Type="http://schemas.openxmlformats.org/officeDocument/2006/relationships/customXml" Target="../customXml/item92.xml"/><Relationship Id="rId213" Type="http://schemas.openxmlformats.org/officeDocument/2006/relationships/customXml" Target="../customXml/item213.xml"/><Relationship Id="rId234" Type="http://schemas.openxmlformats.org/officeDocument/2006/relationships/customXml" Target="../customXml/item234.xml"/><Relationship Id="rId420" Type="http://schemas.openxmlformats.org/officeDocument/2006/relationships/slide" Target="slides/slide135.xml"/><Relationship Id="rId2" Type="http://schemas.openxmlformats.org/officeDocument/2006/relationships/customXml" Target="../customXml/item2.xml"/><Relationship Id="rId29" Type="http://schemas.openxmlformats.org/officeDocument/2006/relationships/customXml" Target="../customXml/item29.xml"/><Relationship Id="rId255" Type="http://schemas.openxmlformats.org/officeDocument/2006/relationships/customXml" Target="../customXml/item255.xml"/><Relationship Id="rId276" Type="http://schemas.openxmlformats.org/officeDocument/2006/relationships/customXml" Target="../customXml/item276.xml"/><Relationship Id="rId297" Type="http://schemas.openxmlformats.org/officeDocument/2006/relationships/slide" Target="slides/slide12.xml"/><Relationship Id="rId40" Type="http://schemas.openxmlformats.org/officeDocument/2006/relationships/customXml" Target="../customXml/item40.xml"/><Relationship Id="rId115" Type="http://schemas.openxmlformats.org/officeDocument/2006/relationships/customXml" Target="../customXml/item115.xml"/><Relationship Id="rId136" Type="http://schemas.openxmlformats.org/officeDocument/2006/relationships/customXml" Target="../customXml/item136.xml"/><Relationship Id="rId157" Type="http://schemas.openxmlformats.org/officeDocument/2006/relationships/customXml" Target="../customXml/item157.xml"/><Relationship Id="rId178" Type="http://schemas.openxmlformats.org/officeDocument/2006/relationships/customXml" Target="../customXml/item178.xml"/><Relationship Id="rId301" Type="http://schemas.openxmlformats.org/officeDocument/2006/relationships/slide" Target="slides/slide16.xml"/><Relationship Id="rId322" Type="http://schemas.openxmlformats.org/officeDocument/2006/relationships/slide" Target="slides/slide37.xml"/><Relationship Id="rId343" Type="http://schemas.openxmlformats.org/officeDocument/2006/relationships/slide" Target="slides/slide58.xml"/><Relationship Id="rId364" Type="http://schemas.openxmlformats.org/officeDocument/2006/relationships/slide" Target="slides/slide79.xml"/><Relationship Id="rId61" Type="http://schemas.openxmlformats.org/officeDocument/2006/relationships/customXml" Target="../customXml/item61.xml"/><Relationship Id="rId82" Type="http://schemas.openxmlformats.org/officeDocument/2006/relationships/customXml" Target="../customXml/item82.xml"/><Relationship Id="rId199" Type="http://schemas.openxmlformats.org/officeDocument/2006/relationships/customXml" Target="../customXml/item199.xml"/><Relationship Id="rId203" Type="http://schemas.openxmlformats.org/officeDocument/2006/relationships/customXml" Target="../customXml/item203.xml"/><Relationship Id="rId385" Type="http://schemas.openxmlformats.org/officeDocument/2006/relationships/slide" Target="slides/slide100.xml"/><Relationship Id="rId19" Type="http://schemas.openxmlformats.org/officeDocument/2006/relationships/customXml" Target="../customXml/item19.xml"/><Relationship Id="rId224" Type="http://schemas.openxmlformats.org/officeDocument/2006/relationships/customXml" Target="../customXml/item224.xml"/><Relationship Id="rId245" Type="http://schemas.openxmlformats.org/officeDocument/2006/relationships/customXml" Target="../customXml/item245.xml"/><Relationship Id="rId266" Type="http://schemas.openxmlformats.org/officeDocument/2006/relationships/customXml" Target="../customXml/item266.xml"/><Relationship Id="rId287" Type="http://schemas.openxmlformats.org/officeDocument/2006/relationships/slide" Target="slides/slide2.xml"/><Relationship Id="rId410" Type="http://schemas.openxmlformats.org/officeDocument/2006/relationships/slide" Target="slides/slide125.xml"/><Relationship Id="rId431" Type="http://schemas.openxmlformats.org/officeDocument/2006/relationships/handoutMaster" Target="handoutMasters/handoutMaster1.xml"/><Relationship Id="rId30" Type="http://schemas.openxmlformats.org/officeDocument/2006/relationships/customXml" Target="../customXml/item30.xml"/><Relationship Id="rId105" Type="http://schemas.openxmlformats.org/officeDocument/2006/relationships/customXml" Target="../customXml/item105.xml"/><Relationship Id="rId126" Type="http://schemas.openxmlformats.org/officeDocument/2006/relationships/customXml" Target="../customXml/item126.xml"/><Relationship Id="rId147" Type="http://schemas.openxmlformats.org/officeDocument/2006/relationships/customXml" Target="../customXml/item147.xml"/><Relationship Id="rId168" Type="http://schemas.openxmlformats.org/officeDocument/2006/relationships/customXml" Target="../customXml/item168.xml"/><Relationship Id="rId312" Type="http://schemas.openxmlformats.org/officeDocument/2006/relationships/slide" Target="slides/slide27.xml"/><Relationship Id="rId333" Type="http://schemas.openxmlformats.org/officeDocument/2006/relationships/slide" Target="slides/slide48.xml"/><Relationship Id="rId354" Type="http://schemas.openxmlformats.org/officeDocument/2006/relationships/slide" Target="slides/slide69.xml"/><Relationship Id="rId51" Type="http://schemas.openxmlformats.org/officeDocument/2006/relationships/customXml" Target="../customXml/item51.xml"/><Relationship Id="rId72" Type="http://schemas.openxmlformats.org/officeDocument/2006/relationships/customXml" Target="../customXml/item72.xml"/><Relationship Id="rId93" Type="http://schemas.openxmlformats.org/officeDocument/2006/relationships/customXml" Target="../customXml/item93.xml"/><Relationship Id="rId189" Type="http://schemas.openxmlformats.org/officeDocument/2006/relationships/customXml" Target="../customXml/item189.xml"/><Relationship Id="rId375" Type="http://schemas.openxmlformats.org/officeDocument/2006/relationships/slide" Target="slides/slide90.xml"/><Relationship Id="rId396" Type="http://schemas.openxmlformats.org/officeDocument/2006/relationships/slide" Target="slides/slide111.xml"/><Relationship Id="rId3" Type="http://schemas.openxmlformats.org/officeDocument/2006/relationships/customXml" Target="../customXml/item3.xml"/><Relationship Id="rId214" Type="http://schemas.openxmlformats.org/officeDocument/2006/relationships/customXml" Target="../customXml/item214.xml"/><Relationship Id="rId235" Type="http://schemas.openxmlformats.org/officeDocument/2006/relationships/customXml" Target="../customXml/item235.xml"/><Relationship Id="rId256" Type="http://schemas.openxmlformats.org/officeDocument/2006/relationships/customXml" Target="../customXml/item256.xml"/><Relationship Id="rId277" Type="http://schemas.openxmlformats.org/officeDocument/2006/relationships/customXml" Target="../customXml/item277.xml"/><Relationship Id="rId298" Type="http://schemas.openxmlformats.org/officeDocument/2006/relationships/slide" Target="slides/slide13.xml"/><Relationship Id="rId400" Type="http://schemas.openxmlformats.org/officeDocument/2006/relationships/slide" Target="slides/slide115.xml"/><Relationship Id="rId421" Type="http://schemas.openxmlformats.org/officeDocument/2006/relationships/slide" Target="slides/slide136.xml"/><Relationship Id="rId116" Type="http://schemas.openxmlformats.org/officeDocument/2006/relationships/customXml" Target="../customXml/item116.xml"/><Relationship Id="rId137" Type="http://schemas.openxmlformats.org/officeDocument/2006/relationships/customXml" Target="../customXml/item137.xml"/><Relationship Id="rId158" Type="http://schemas.openxmlformats.org/officeDocument/2006/relationships/customXml" Target="../customXml/item158.xml"/><Relationship Id="rId302" Type="http://schemas.openxmlformats.org/officeDocument/2006/relationships/slide" Target="slides/slide17.xml"/><Relationship Id="rId323" Type="http://schemas.openxmlformats.org/officeDocument/2006/relationships/slide" Target="slides/slide38.xml"/><Relationship Id="rId344" Type="http://schemas.openxmlformats.org/officeDocument/2006/relationships/slide" Target="slides/slide59.xml"/><Relationship Id="rId20" Type="http://schemas.openxmlformats.org/officeDocument/2006/relationships/customXml" Target="../customXml/item20.xml"/><Relationship Id="rId41" Type="http://schemas.openxmlformats.org/officeDocument/2006/relationships/customXml" Target="../customXml/item41.xml"/><Relationship Id="rId62" Type="http://schemas.openxmlformats.org/officeDocument/2006/relationships/customXml" Target="../customXml/item62.xml"/><Relationship Id="rId83" Type="http://schemas.openxmlformats.org/officeDocument/2006/relationships/customXml" Target="../customXml/item83.xml"/><Relationship Id="rId179" Type="http://schemas.openxmlformats.org/officeDocument/2006/relationships/customXml" Target="../customXml/item179.xml"/><Relationship Id="rId365" Type="http://schemas.openxmlformats.org/officeDocument/2006/relationships/slide" Target="slides/slide80.xml"/><Relationship Id="rId386" Type="http://schemas.openxmlformats.org/officeDocument/2006/relationships/slide" Target="slides/slide101.xml"/><Relationship Id="rId190" Type="http://schemas.openxmlformats.org/officeDocument/2006/relationships/customXml" Target="../customXml/item190.xml"/><Relationship Id="rId204" Type="http://schemas.openxmlformats.org/officeDocument/2006/relationships/customXml" Target="../customXml/item204.xml"/><Relationship Id="rId225" Type="http://schemas.openxmlformats.org/officeDocument/2006/relationships/customXml" Target="../customXml/item225.xml"/><Relationship Id="rId246" Type="http://schemas.openxmlformats.org/officeDocument/2006/relationships/customXml" Target="../customXml/item246.xml"/><Relationship Id="rId267" Type="http://schemas.openxmlformats.org/officeDocument/2006/relationships/customXml" Target="../customXml/item267.xml"/><Relationship Id="rId288" Type="http://schemas.openxmlformats.org/officeDocument/2006/relationships/slide" Target="slides/slide3.xml"/><Relationship Id="rId411" Type="http://schemas.openxmlformats.org/officeDocument/2006/relationships/slide" Target="slides/slide126.xml"/><Relationship Id="rId432" Type="http://schemas.openxmlformats.org/officeDocument/2006/relationships/commentAuthors" Target="commentAuthors.xml"/><Relationship Id="rId106" Type="http://schemas.openxmlformats.org/officeDocument/2006/relationships/customXml" Target="../customXml/item106.xml"/><Relationship Id="rId127" Type="http://schemas.openxmlformats.org/officeDocument/2006/relationships/customXml" Target="../customXml/item127.xml"/><Relationship Id="rId313" Type="http://schemas.openxmlformats.org/officeDocument/2006/relationships/slide" Target="slides/slide28.xml"/><Relationship Id="rId10" Type="http://schemas.openxmlformats.org/officeDocument/2006/relationships/customXml" Target="../customXml/item10.xml"/><Relationship Id="rId31" Type="http://schemas.openxmlformats.org/officeDocument/2006/relationships/customXml" Target="../customXml/item31.xml"/><Relationship Id="rId52" Type="http://schemas.openxmlformats.org/officeDocument/2006/relationships/customXml" Target="../customXml/item52.xml"/><Relationship Id="rId73" Type="http://schemas.openxmlformats.org/officeDocument/2006/relationships/customXml" Target="../customXml/item73.xml"/><Relationship Id="rId94" Type="http://schemas.openxmlformats.org/officeDocument/2006/relationships/customXml" Target="../customXml/item94.xml"/><Relationship Id="rId148" Type="http://schemas.openxmlformats.org/officeDocument/2006/relationships/customXml" Target="../customXml/item148.xml"/><Relationship Id="rId169" Type="http://schemas.openxmlformats.org/officeDocument/2006/relationships/customXml" Target="../customXml/item169.xml"/><Relationship Id="rId334" Type="http://schemas.openxmlformats.org/officeDocument/2006/relationships/slide" Target="slides/slide49.xml"/><Relationship Id="rId355" Type="http://schemas.openxmlformats.org/officeDocument/2006/relationships/slide" Target="slides/slide70.xml"/><Relationship Id="rId376" Type="http://schemas.openxmlformats.org/officeDocument/2006/relationships/slide" Target="slides/slide91.xml"/><Relationship Id="rId397" Type="http://schemas.openxmlformats.org/officeDocument/2006/relationships/slide" Target="slides/slide112.xml"/><Relationship Id="rId4" Type="http://schemas.openxmlformats.org/officeDocument/2006/relationships/customXml" Target="../customXml/item4.xml"/><Relationship Id="rId180" Type="http://schemas.openxmlformats.org/officeDocument/2006/relationships/customXml" Target="../customXml/item180.xml"/><Relationship Id="rId215" Type="http://schemas.openxmlformats.org/officeDocument/2006/relationships/customXml" Target="../customXml/item215.xml"/><Relationship Id="rId236" Type="http://schemas.openxmlformats.org/officeDocument/2006/relationships/customXml" Target="../customXml/item236.xml"/><Relationship Id="rId257" Type="http://schemas.openxmlformats.org/officeDocument/2006/relationships/customXml" Target="../customXml/item257.xml"/><Relationship Id="rId278" Type="http://schemas.openxmlformats.org/officeDocument/2006/relationships/customXml" Target="../customXml/item278.xml"/><Relationship Id="rId401" Type="http://schemas.openxmlformats.org/officeDocument/2006/relationships/slide" Target="slides/slide116.xml"/><Relationship Id="rId422" Type="http://schemas.openxmlformats.org/officeDocument/2006/relationships/slide" Target="slides/slide137.xml"/><Relationship Id="rId303" Type="http://schemas.openxmlformats.org/officeDocument/2006/relationships/slide" Target="slides/slide18.xml"/><Relationship Id="rId42" Type="http://schemas.openxmlformats.org/officeDocument/2006/relationships/customXml" Target="../customXml/item42.xml"/><Relationship Id="rId84" Type="http://schemas.openxmlformats.org/officeDocument/2006/relationships/customXml" Target="../customXml/item84.xml"/><Relationship Id="rId138" Type="http://schemas.openxmlformats.org/officeDocument/2006/relationships/customXml" Target="../customXml/item138.xml"/><Relationship Id="rId345" Type="http://schemas.openxmlformats.org/officeDocument/2006/relationships/slide" Target="slides/slide60.xml"/><Relationship Id="rId387" Type="http://schemas.openxmlformats.org/officeDocument/2006/relationships/slide" Target="slides/slide102.xml"/><Relationship Id="rId191" Type="http://schemas.openxmlformats.org/officeDocument/2006/relationships/customXml" Target="../customXml/item191.xml"/><Relationship Id="rId205" Type="http://schemas.openxmlformats.org/officeDocument/2006/relationships/customXml" Target="../customXml/item205.xml"/><Relationship Id="rId247" Type="http://schemas.openxmlformats.org/officeDocument/2006/relationships/customXml" Target="../customXml/item247.xml"/><Relationship Id="rId412" Type="http://schemas.openxmlformats.org/officeDocument/2006/relationships/slide" Target="slides/slide127.xml"/><Relationship Id="rId107" Type="http://schemas.openxmlformats.org/officeDocument/2006/relationships/customXml" Target="../customXml/item107.xml"/><Relationship Id="rId289" Type="http://schemas.openxmlformats.org/officeDocument/2006/relationships/slide" Target="slides/slide4.xml"/><Relationship Id="rId11" Type="http://schemas.openxmlformats.org/officeDocument/2006/relationships/customXml" Target="../customXml/item11.xml"/><Relationship Id="rId53" Type="http://schemas.openxmlformats.org/officeDocument/2006/relationships/customXml" Target="../customXml/item53.xml"/><Relationship Id="rId149" Type="http://schemas.openxmlformats.org/officeDocument/2006/relationships/customXml" Target="../customXml/item149.xml"/><Relationship Id="rId314" Type="http://schemas.openxmlformats.org/officeDocument/2006/relationships/slide" Target="slides/slide29.xml"/><Relationship Id="rId356" Type="http://schemas.openxmlformats.org/officeDocument/2006/relationships/slide" Target="slides/slide71.xml"/><Relationship Id="rId398" Type="http://schemas.openxmlformats.org/officeDocument/2006/relationships/slide" Target="slides/slide113.xml"/><Relationship Id="rId95" Type="http://schemas.openxmlformats.org/officeDocument/2006/relationships/customXml" Target="../customXml/item95.xml"/><Relationship Id="rId160" Type="http://schemas.openxmlformats.org/officeDocument/2006/relationships/customXml" Target="../customXml/item160.xml"/><Relationship Id="rId216" Type="http://schemas.openxmlformats.org/officeDocument/2006/relationships/customXml" Target="../customXml/item216.xml"/><Relationship Id="rId423" Type="http://schemas.openxmlformats.org/officeDocument/2006/relationships/slide" Target="slides/slide138.xml"/><Relationship Id="rId258" Type="http://schemas.openxmlformats.org/officeDocument/2006/relationships/customXml" Target="../customXml/item258.xml"/><Relationship Id="rId22" Type="http://schemas.openxmlformats.org/officeDocument/2006/relationships/customXml" Target="../customXml/item22.xml"/><Relationship Id="rId64" Type="http://schemas.openxmlformats.org/officeDocument/2006/relationships/customXml" Target="../customXml/item64.xml"/><Relationship Id="rId118" Type="http://schemas.openxmlformats.org/officeDocument/2006/relationships/customXml" Target="../customXml/item118.xml"/><Relationship Id="rId325" Type="http://schemas.openxmlformats.org/officeDocument/2006/relationships/slide" Target="slides/slide40.xml"/><Relationship Id="rId367" Type="http://schemas.openxmlformats.org/officeDocument/2006/relationships/slide" Target="slides/slide82.xml"/><Relationship Id="rId171" Type="http://schemas.openxmlformats.org/officeDocument/2006/relationships/customXml" Target="../customXml/item171.xml"/><Relationship Id="rId227" Type="http://schemas.openxmlformats.org/officeDocument/2006/relationships/customXml" Target="../customXml/item227.xml"/><Relationship Id="rId269" Type="http://schemas.openxmlformats.org/officeDocument/2006/relationships/customXml" Target="../customXml/item269.xml"/><Relationship Id="rId434" Type="http://schemas.openxmlformats.org/officeDocument/2006/relationships/viewProps" Target="viewProps.xml"/><Relationship Id="rId33" Type="http://schemas.openxmlformats.org/officeDocument/2006/relationships/customXml" Target="../customXml/item33.xml"/><Relationship Id="rId129" Type="http://schemas.openxmlformats.org/officeDocument/2006/relationships/customXml" Target="../customXml/item129.xml"/><Relationship Id="rId280" Type="http://schemas.openxmlformats.org/officeDocument/2006/relationships/customXml" Target="../customXml/item280.xml"/><Relationship Id="rId336" Type="http://schemas.openxmlformats.org/officeDocument/2006/relationships/slide" Target="slides/slide51.xml"/><Relationship Id="rId75" Type="http://schemas.openxmlformats.org/officeDocument/2006/relationships/customXml" Target="../customXml/item75.xml"/><Relationship Id="rId140" Type="http://schemas.openxmlformats.org/officeDocument/2006/relationships/customXml" Target="../customXml/item140.xml"/><Relationship Id="rId182" Type="http://schemas.openxmlformats.org/officeDocument/2006/relationships/customXml" Target="../customXml/item182.xml"/><Relationship Id="rId378" Type="http://schemas.openxmlformats.org/officeDocument/2006/relationships/slide" Target="slides/slide93.xml"/><Relationship Id="rId403" Type="http://schemas.openxmlformats.org/officeDocument/2006/relationships/slide" Target="slides/slide118.xml"/><Relationship Id="rId6" Type="http://schemas.openxmlformats.org/officeDocument/2006/relationships/customXml" Target="../customXml/item6.xml"/><Relationship Id="rId238" Type="http://schemas.openxmlformats.org/officeDocument/2006/relationships/customXml" Target="../customXml/item238.xml"/><Relationship Id="rId291" Type="http://schemas.openxmlformats.org/officeDocument/2006/relationships/slide" Target="slides/slide6.xml"/><Relationship Id="rId305" Type="http://schemas.openxmlformats.org/officeDocument/2006/relationships/slide" Target="slides/slide20.xml"/><Relationship Id="rId347" Type="http://schemas.openxmlformats.org/officeDocument/2006/relationships/slide" Target="slides/slide62.xml"/><Relationship Id="rId44" Type="http://schemas.openxmlformats.org/officeDocument/2006/relationships/customXml" Target="../customXml/item44.xml"/><Relationship Id="rId86" Type="http://schemas.openxmlformats.org/officeDocument/2006/relationships/customXml" Target="../customXml/item86.xml"/><Relationship Id="rId151" Type="http://schemas.openxmlformats.org/officeDocument/2006/relationships/customXml" Target="../customXml/item151.xml"/><Relationship Id="rId389" Type="http://schemas.openxmlformats.org/officeDocument/2006/relationships/slide" Target="slides/slide104.xml"/><Relationship Id="rId193" Type="http://schemas.openxmlformats.org/officeDocument/2006/relationships/customXml" Target="../customXml/item193.xml"/><Relationship Id="rId207" Type="http://schemas.openxmlformats.org/officeDocument/2006/relationships/customXml" Target="../customXml/item207.xml"/><Relationship Id="rId249" Type="http://schemas.openxmlformats.org/officeDocument/2006/relationships/customXml" Target="../customXml/item249.xml"/><Relationship Id="rId414" Type="http://schemas.openxmlformats.org/officeDocument/2006/relationships/slide" Target="slides/slide129.xml"/><Relationship Id="rId13" Type="http://schemas.openxmlformats.org/officeDocument/2006/relationships/customXml" Target="../customXml/item13.xml"/><Relationship Id="rId109" Type="http://schemas.openxmlformats.org/officeDocument/2006/relationships/customXml" Target="../customXml/item109.xml"/><Relationship Id="rId260" Type="http://schemas.openxmlformats.org/officeDocument/2006/relationships/customXml" Target="../customXml/item260.xml"/><Relationship Id="rId316" Type="http://schemas.openxmlformats.org/officeDocument/2006/relationships/slide" Target="slides/slide31.xml"/><Relationship Id="rId55" Type="http://schemas.openxmlformats.org/officeDocument/2006/relationships/customXml" Target="../customXml/item55.xml"/><Relationship Id="rId97" Type="http://schemas.openxmlformats.org/officeDocument/2006/relationships/customXml" Target="../customXml/item97.xml"/><Relationship Id="rId120" Type="http://schemas.openxmlformats.org/officeDocument/2006/relationships/customXml" Target="../customXml/item120.xml"/><Relationship Id="rId358" Type="http://schemas.openxmlformats.org/officeDocument/2006/relationships/slide" Target="slides/slide73.xml"/><Relationship Id="rId162" Type="http://schemas.openxmlformats.org/officeDocument/2006/relationships/customXml" Target="../customXml/item162.xml"/><Relationship Id="rId218" Type="http://schemas.openxmlformats.org/officeDocument/2006/relationships/customXml" Target="../customXml/item218.xml"/><Relationship Id="rId425" Type="http://schemas.openxmlformats.org/officeDocument/2006/relationships/slide" Target="slides/slide140.xml"/><Relationship Id="rId271" Type="http://schemas.openxmlformats.org/officeDocument/2006/relationships/customXml" Target="../customXml/item271.xml"/><Relationship Id="rId24" Type="http://schemas.openxmlformats.org/officeDocument/2006/relationships/customXml" Target="../customXml/item24.xml"/><Relationship Id="rId66" Type="http://schemas.openxmlformats.org/officeDocument/2006/relationships/customXml" Target="../customXml/item66.xml"/><Relationship Id="rId131" Type="http://schemas.openxmlformats.org/officeDocument/2006/relationships/customXml" Target="../customXml/item131.xml"/><Relationship Id="rId327" Type="http://schemas.openxmlformats.org/officeDocument/2006/relationships/slide" Target="slides/slide42.xml"/><Relationship Id="rId369" Type="http://schemas.openxmlformats.org/officeDocument/2006/relationships/slide" Target="slides/slide84.xml"/><Relationship Id="rId173" Type="http://schemas.openxmlformats.org/officeDocument/2006/relationships/customXml" Target="../customXml/item173.xml"/><Relationship Id="rId229" Type="http://schemas.openxmlformats.org/officeDocument/2006/relationships/customXml" Target="../customXml/item229.xml"/><Relationship Id="rId380" Type="http://schemas.openxmlformats.org/officeDocument/2006/relationships/slide" Target="slides/slide95.xml"/><Relationship Id="rId436" Type="http://schemas.openxmlformats.org/officeDocument/2006/relationships/tableStyles" Target="tableStyles.xml"/><Relationship Id="rId240" Type="http://schemas.openxmlformats.org/officeDocument/2006/relationships/customXml" Target="../customXml/item240.xml"/><Relationship Id="rId35" Type="http://schemas.openxmlformats.org/officeDocument/2006/relationships/customXml" Target="../customXml/item35.xml"/><Relationship Id="rId77" Type="http://schemas.openxmlformats.org/officeDocument/2006/relationships/customXml" Target="../customXml/item77.xml"/><Relationship Id="rId100" Type="http://schemas.openxmlformats.org/officeDocument/2006/relationships/customXml" Target="../customXml/item100.xml"/><Relationship Id="rId282" Type="http://schemas.openxmlformats.org/officeDocument/2006/relationships/customXml" Target="../customXml/item282.xml"/><Relationship Id="rId338" Type="http://schemas.openxmlformats.org/officeDocument/2006/relationships/slide" Target="slides/slide53.xml"/><Relationship Id="rId8" Type="http://schemas.openxmlformats.org/officeDocument/2006/relationships/customXml" Target="../customXml/item8.xml"/><Relationship Id="rId142" Type="http://schemas.openxmlformats.org/officeDocument/2006/relationships/customXml" Target="../customXml/item142.xml"/><Relationship Id="rId184" Type="http://schemas.openxmlformats.org/officeDocument/2006/relationships/customXml" Target="../customXml/item184.xml"/><Relationship Id="rId391" Type="http://schemas.openxmlformats.org/officeDocument/2006/relationships/slide" Target="slides/slide106.xml"/><Relationship Id="rId405" Type="http://schemas.openxmlformats.org/officeDocument/2006/relationships/slide" Target="slides/slide120.xml"/><Relationship Id="rId251" Type="http://schemas.openxmlformats.org/officeDocument/2006/relationships/customXml" Target="../customXml/item251.xml"/><Relationship Id="rId46" Type="http://schemas.openxmlformats.org/officeDocument/2006/relationships/customXml" Target="../customXml/item46.xml"/><Relationship Id="rId293" Type="http://schemas.openxmlformats.org/officeDocument/2006/relationships/slide" Target="slides/slide8.xml"/><Relationship Id="rId307" Type="http://schemas.openxmlformats.org/officeDocument/2006/relationships/slide" Target="slides/slide22.xml"/><Relationship Id="rId349" Type="http://schemas.openxmlformats.org/officeDocument/2006/relationships/slide" Target="slides/slide64.xml"/><Relationship Id="rId88" Type="http://schemas.openxmlformats.org/officeDocument/2006/relationships/customXml" Target="../customXml/item88.xml"/><Relationship Id="rId111" Type="http://schemas.openxmlformats.org/officeDocument/2006/relationships/customXml" Target="../customXml/item111.xml"/><Relationship Id="rId153" Type="http://schemas.openxmlformats.org/officeDocument/2006/relationships/customXml" Target="../customXml/item153.xml"/><Relationship Id="rId195" Type="http://schemas.openxmlformats.org/officeDocument/2006/relationships/customXml" Target="../customXml/item195.xml"/><Relationship Id="rId209" Type="http://schemas.openxmlformats.org/officeDocument/2006/relationships/customXml" Target="../customXml/item209.xml"/><Relationship Id="rId360" Type="http://schemas.openxmlformats.org/officeDocument/2006/relationships/slide" Target="slides/slide75.xml"/><Relationship Id="rId416" Type="http://schemas.openxmlformats.org/officeDocument/2006/relationships/slide" Target="slides/slide131.xml"/><Relationship Id="rId220" Type="http://schemas.openxmlformats.org/officeDocument/2006/relationships/customXml" Target="../customXml/item220.xml"/><Relationship Id="rId15" Type="http://schemas.openxmlformats.org/officeDocument/2006/relationships/customXml" Target="../customXml/item15.xml"/><Relationship Id="rId57" Type="http://schemas.openxmlformats.org/officeDocument/2006/relationships/customXml" Target="../customXml/item57.xml"/><Relationship Id="rId262" Type="http://schemas.openxmlformats.org/officeDocument/2006/relationships/customXml" Target="../customXml/item262.xml"/><Relationship Id="rId318" Type="http://schemas.openxmlformats.org/officeDocument/2006/relationships/slide" Target="slides/slide33.xml"/><Relationship Id="rId99" Type="http://schemas.openxmlformats.org/officeDocument/2006/relationships/customXml" Target="../customXml/item99.xml"/><Relationship Id="rId122" Type="http://schemas.openxmlformats.org/officeDocument/2006/relationships/customXml" Target="../customXml/item122.xml"/><Relationship Id="rId164" Type="http://schemas.openxmlformats.org/officeDocument/2006/relationships/customXml" Target="../customXml/item164.xml"/><Relationship Id="rId371" Type="http://schemas.openxmlformats.org/officeDocument/2006/relationships/slide" Target="slides/slide86.xml"/><Relationship Id="rId427" Type="http://schemas.openxmlformats.org/officeDocument/2006/relationships/slide" Target="slides/slide142.xml"/><Relationship Id="rId26" Type="http://schemas.openxmlformats.org/officeDocument/2006/relationships/customXml" Target="../customXml/item26.xml"/><Relationship Id="rId231" Type="http://schemas.openxmlformats.org/officeDocument/2006/relationships/customXml" Target="../customXml/item231.xml"/><Relationship Id="rId273" Type="http://schemas.openxmlformats.org/officeDocument/2006/relationships/customXml" Target="../customXml/item273.xml"/><Relationship Id="rId329" Type="http://schemas.openxmlformats.org/officeDocument/2006/relationships/slide" Target="slides/slide44.xml"/><Relationship Id="rId68" Type="http://schemas.openxmlformats.org/officeDocument/2006/relationships/customXml" Target="../customXml/item68.xml"/><Relationship Id="rId133" Type="http://schemas.openxmlformats.org/officeDocument/2006/relationships/customXml" Target="../customXml/item133.xml"/><Relationship Id="rId175" Type="http://schemas.openxmlformats.org/officeDocument/2006/relationships/customXml" Target="../customXml/item175.xml"/><Relationship Id="rId340" Type="http://schemas.openxmlformats.org/officeDocument/2006/relationships/slide" Target="slides/slide55.xml"/><Relationship Id="rId200" Type="http://schemas.openxmlformats.org/officeDocument/2006/relationships/customXml" Target="../customXml/item200.xml"/><Relationship Id="rId382" Type="http://schemas.openxmlformats.org/officeDocument/2006/relationships/slide" Target="slides/slide97.xml"/><Relationship Id="rId242" Type="http://schemas.openxmlformats.org/officeDocument/2006/relationships/customXml" Target="../customXml/item242.xml"/><Relationship Id="rId284" Type="http://schemas.openxmlformats.org/officeDocument/2006/relationships/slideMaster" Target="slideMasters/slideMaster1.xml"/><Relationship Id="rId37" Type="http://schemas.openxmlformats.org/officeDocument/2006/relationships/customXml" Target="../customXml/item37.xml"/><Relationship Id="rId79" Type="http://schemas.openxmlformats.org/officeDocument/2006/relationships/customXml" Target="../customXml/item79.xml"/><Relationship Id="rId102" Type="http://schemas.openxmlformats.org/officeDocument/2006/relationships/customXml" Target="../customXml/item102.xml"/><Relationship Id="rId144" Type="http://schemas.openxmlformats.org/officeDocument/2006/relationships/customXml" Target="../customXml/item144.xml"/><Relationship Id="rId90" Type="http://schemas.openxmlformats.org/officeDocument/2006/relationships/customXml" Target="../customXml/item90.xml"/><Relationship Id="rId186" Type="http://schemas.openxmlformats.org/officeDocument/2006/relationships/customXml" Target="../customXml/item186.xml"/><Relationship Id="rId351" Type="http://schemas.openxmlformats.org/officeDocument/2006/relationships/slide" Target="slides/slide66.xml"/><Relationship Id="rId393" Type="http://schemas.openxmlformats.org/officeDocument/2006/relationships/slide" Target="slides/slide108.xml"/><Relationship Id="rId407" Type="http://schemas.openxmlformats.org/officeDocument/2006/relationships/slide" Target="slides/slide122.xml"/><Relationship Id="rId211" Type="http://schemas.openxmlformats.org/officeDocument/2006/relationships/customXml" Target="../customXml/item211.xml"/><Relationship Id="rId253" Type="http://schemas.openxmlformats.org/officeDocument/2006/relationships/customXml" Target="../customXml/item253.xml"/><Relationship Id="rId295" Type="http://schemas.openxmlformats.org/officeDocument/2006/relationships/slide" Target="slides/slide10.xml"/><Relationship Id="rId309" Type="http://schemas.openxmlformats.org/officeDocument/2006/relationships/slide" Target="slides/slide24.xml"/><Relationship Id="rId48" Type="http://schemas.openxmlformats.org/officeDocument/2006/relationships/customXml" Target="../customXml/item48.xml"/><Relationship Id="rId113" Type="http://schemas.openxmlformats.org/officeDocument/2006/relationships/customXml" Target="../customXml/item113.xml"/><Relationship Id="rId320" Type="http://schemas.openxmlformats.org/officeDocument/2006/relationships/slide" Target="slides/slide35.xml"/><Relationship Id="rId155" Type="http://schemas.openxmlformats.org/officeDocument/2006/relationships/customXml" Target="../customXml/item155.xml"/><Relationship Id="rId197" Type="http://schemas.openxmlformats.org/officeDocument/2006/relationships/customXml" Target="../customXml/item197.xml"/><Relationship Id="rId362" Type="http://schemas.openxmlformats.org/officeDocument/2006/relationships/slide" Target="slides/slide77.xml"/><Relationship Id="rId418" Type="http://schemas.openxmlformats.org/officeDocument/2006/relationships/slide" Target="slides/slide133.xml"/><Relationship Id="rId222" Type="http://schemas.openxmlformats.org/officeDocument/2006/relationships/customXml" Target="../customXml/item222.xml"/><Relationship Id="rId264" Type="http://schemas.openxmlformats.org/officeDocument/2006/relationships/customXml" Target="../customXml/item264.xml"/><Relationship Id="rId17" Type="http://schemas.openxmlformats.org/officeDocument/2006/relationships/customXml" Target="../customXml/item17.xml"/><Relationship Id="rId59" Type="http://schemas.openxmlformats.org/officeDocument/2006/relationships/customXml" Target="../customXml/item59.xml"/><Relationship Id="rId124" Type="http://schemas.openxmlformats.org/officeDocument/2006/relationships/customXml" Target="../customXml/item124.xml"/><Relationship Id="rId70" Type="http://schemas.openxmlformats.org/officeDocument/2006/relationships/customXml" Target="../customXml/item70.xml"/><Relationship Id="rId166" Type="http://schemas.openxmlformats.org/officeDocument/2006/relationships/customXml" Target="../customXml/item166.xml"/><Relationship Id="rId331" Type="http://schemas.openxmlformats.org/officeDocument/2006/relationships/slide" Target="slides/slide46.xml"/><Relationship Id="rId373" Type="http://schemas.openxmlformats.org/officeDocument/2006/relationships/slide" Target="slides/slide88.xml"/><Relationship Id="rId429" Type="http://schemas.openxmlformats.org/officeDocument/2006/relationships/slide" Target="slides/slide144.xml"/><Relationship Id="rId1" Type="http://schemas.openxmlformats.org/officeDocument/2006/relationships/customXml" Target="../customXml/item1.xml"/><Relationship Id="rId233" Type="http://schemas.openxmlformats.org/officeDocument/2006/relationships/customXml" Target="../customXml/item233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8821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r">
              <a:defRPr sz="1300"/>
            </a:lvl1pPr>
          </a:lstStyle>
          <a:p>
            <a:fld id="{90EAC5E3-E37B-4068-B9E6-DC482DD7B63D}" type="datetimeFigureOut">
              <a:rPr lang="ko-KR" altLang="en-US" smtClean="0"/>
              <a:pPr/>
              <a:t>2025-12-22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8821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r">
              <a:defRPr sz="1300"/>
            </a:lvl1pPr>
          </a:lstStyle>
          <a:p>
            <a:fld id="{7CA956B8-3517-4D26-8F04-4126459933F6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30035138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821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r">
              <a:defRPr sz="1300"/>
            </a:lvl1pPr>
          </a:lstStyle>
          <a:p>
            <a:fld id="{5316973E-2027-41C3-AB80-23E4F46B21A6}" type="datetimeFigureOut">
              <a:rPr lang="ko-KR" altLang="en-US" smtClean="0"/>
              <a:pPr/>
              <a:t>2025-12-22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1184275" y="1249363"/>
            <a:ext cx="4495800" cy="337343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6341" tIns="48171" rIns="96341" bIns="48171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6435" y="4810810"/>
            <a:ext cx="5491480" cy="3936117"/>
          </a:xfrm>
          <a:prstGeom prst="rect">
            <a:avLst/>
          </a:prstGeom>
        </p:spPr>
        <p:txBody>
          <a:bodyPr vert="horz" lIns="96341" tIns="48171" rIns="96341" bIns="48171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821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r">
              <a:defRPr sz="1300"/>
            </a:lvl1pPr>
          </a:lstStyle>
          <a:p>
            <a:fld id="{E7FA1D20-EEE1-4547-BE2A-85A4242B629E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9171877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740066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82500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9559185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57030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2127014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5BCC23-A4AA-8CB6-05B7-CE7563D75C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FEF8336-4EF9-E4AB-956A-210C7A950A8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F98F91-314C-464D-49D5-DF2D3E46F3F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55E8784-9C74-0F81-E765-1D26F612DC9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384235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1729326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0C08FC-2047-914E-694D-1816401DA3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6C598A9-561D-351F-6619-2E1072C04D4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6F343B7-A22F-06AE-06AE-AC97D686A2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CC79F38-D294-48E8-5689-CA7A2ACA74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0220047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DBC73D-2BA3-D9B9-34F9-B2EB79AE8A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A9B6BA-4142-54C1-09F1-3B57DA5AC5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55DEB85-F97F-9F16-6095-E5587A079CC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F1B4B8B-2D96-7D7B-CC03-A8186927536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135574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3223489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184A29-CB15-DD68-FE9C-05B8B48DD7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0323088-F674-D0BD-D31F-A7F4DD6F68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6944A72-180C-58D0-1BDA-1D2D19675D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075CB5E-1E9D-169E-68B0-061FF8E1C5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9567969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0139313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4845812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FE35D4-D6FC-624A-CB07-6CA33FD53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0461BB-79E4-7A87-4428-F1F9F65B34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66BBC34-D3E7-7352-0132-1C894A4A39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432C9B-810D-8281-CE5D-64645E818E2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2350055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CC0F03-7ED8-A4D5-3B99-734F495A25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7FD31E1-B1EF-E298-621C-17C079CF46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0F4AB44-0366-9935-5192-A0D1B3C06FA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F80404A-71D6-6E1D-4417-9BBA7C0B9DC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4538250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AA9251-28BB-3527-2645-C9A01B361E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CB9B791-5CBD-F44D-53C6-CB5AB70F32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911434B-2212-AA53-3AD5-80F674C2F9A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4ADDC1F-FE79-A55C-BEF1-AE9E029DDE3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549132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253DDD-D313-ED0D-A243-5DEA949F24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66DF49-EBA5-313A-5F68-6423163BAF2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21BF821-95D9-30E6-0BB9-60DF873548E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3B28A0-763F-13FC-7052-2399B37B9D4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1107245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44971D-A13F-9B5F-AE14-8D0FB85A64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03CC0EC-495E-6F5C-E023-D970F45284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82F8DCF-4774-8987-BDC6-DF01315EA3E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1D50A41-F48B-6141-D9B4-D59CEC792D0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4725208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05D522-17DC-12C6-1C09-A53A37EC16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4E6E73B-A271-BD36-C31A-8F5EC0065E8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56C8A04-A7BA-EF47-A970-F1DFB546403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6BE3840-C379-E156-E3A0-70A84E5D10B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2554054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9931DC-1B7B-7E84-7D49-F64022BB22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6DA0B28-88C5-1DD3-A368-EA457579A6C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20A4D99-5FEE-6B42-FDCA-AF601B1BF36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2563133-09F2-A5A5-C80F-741B0E4AE63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509359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68BFC3-E45C-0376-7E62-A1CCA2780C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53DF81-4C75-669A-E17C-AC02D365ABA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C514FD5-20B3-2447-49DE-163543960A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0602D63-8732-CAD2-ABBB-B935388FC77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6485252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8BA4AB-0068-A407-F6BE-A1BF9EA363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BCC1AF0-4FEE-CEB0-8E19-41FA71877CB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70230CC-B8CC-36D7-8DEB-2559C3E4D93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8ED6966-E521-4D21-56F8-68E7646E217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9332818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CC4334-1A72-4CF4-68D1-9F065E3AF5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3249595-72AA-6D83-4110-8284DE70B5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573157F-2DD7-67E6-736F-A3AA78820F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9C29605-FF1E-AFE5-7A6E-2F07871CAD4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62349367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092127-CB39-EE8F-9038-E31681DF26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CB5621-E7A5-7D20-2CE4-0229D8E4C32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C5DB3CD-EBD1-B221-4415-9D99AA78E6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CE03968-A7AB-F34A-B044-6ABE331059A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8913059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0C923F-6FE8-28E9-6E77-58FB17F7F4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3F81B40-D362-7E19-4C27-DC491581289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099EF1F-6E01-4A66-B695-A327C7EB1DD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8769DF5-1AAD-6BBE-63D0-13A8AFC0B97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9058680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6AB4BC-36CA-2787-63FF-0A80C92017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1F28189-EA03-FA9A-703A-23F21CEE80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965691D-4B63-6A9E-62C6-0E4033DAE03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188A239-ED88-C758-CC62-4C7B0588497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73394366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D10FE8-C239-38C2-643B-B1F43A008C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334B40A-4C4D-C7AF-BEC1-C41941CEFD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5DA4ED2-2D5B-7C81-B765-B4AB96F60E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951B20-0F00-F47E-DA3C-320A7D1A152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87437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F4FDC9-AADC-05CF-3F6B-E44F908557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8405CF7-E6B5-DCD9-00F9-B089DF21BC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F82585-032F-F8AB-7C69-4F1D0C417D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035C2EF-D8E6-BE1A-F7FD-E09F36700B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6131421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016362-CCFB-EC0B-A997-F24150F0B2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8143DE1-80CE-CA80-ACE3-080095499C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93B1E46-04D5-DF22-21ED-9ABEF51BAA4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D68D201-0B78-359C-EDFD-7C11B69821F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6066982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B390BF-F0D4-2129-115E-97630B6A0F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5B76CC6-122B-FD6A-D2D5-1AA390FFF68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F2D35A-A7FD-4AB2-2390-28D1A98C28A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4A0AA16-2BFD-65CE-D60C-9BEFC8FFFAE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1054859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5A14FC-E97F-02E4-3641-241C1352CC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8E902D1-2147-E499-2448-76E0A5D9680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48DF283-334E-7F21-3A9B-F09DE3E1BB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EC75227-F553-AE2F-4FF5-73E28E58F97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5093199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7450E0-1E16-2E3C-6BB9-0018E61EB9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14FA217-CE6C-44EE-16F3-C4F3B626BFA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F8F7DC0-C574-9E0F-459C-FEAA989319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0A9450C-2CBD-0311-8F9B-C307F19027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3133647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71909F-FF1E-6CF3-18CD-44188FD418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73728F6-8504-91B0-15AF-653ECD288E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FE4A68A-3436-B039-7DAD-B378A177F30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98865C5-8D8D-D23A-ABCD-32559A9D83B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2458707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C14B21-D4E1-AFA5-1914-DFBB9614A6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CB9488A-1253-FA71-15D8-12250B2091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2A53E00-6726-7BEA-E5F3-259DED2E193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2EBF58-8F83-75EA-C450-DA8972DE6BE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65375008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FDC613-E244-B111-2E2F-2A6433DE78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6E2182A-EAAC-2AD3-D4B1-71901FBDE6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B8F6425-7601-62FF-6B62-88098213633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9B9BE57-A7FE-E97F-D0DE-CCF5CA6CB26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73277349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616CBE-F652-C806-AC33-A0F66E3FC7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E174F40-7072-50F7-1F78-6D071328CED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DBDB3DB-8385-3093-8F8F-DE842B26ED4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81FABA2-3FFB-DDB4-D224-CA2C76F5B4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4198413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414A36-FE6F-BD6D-A059-2ECD7B0E67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AC23704-731C-3361-18E9-E3FEAA68D29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C477FA3-8CB0-2AC5-0322-3C60F5589F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8591EBE-7D28-7FD7-76F7-E9DE0455AD3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3058834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CC219E-EAB6-45F4-4557-26E9BE68DB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A2C0B3-1D2D-2463-7AF4-71901115799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66A467E-252A-E313-F87B-F8F1EDE8539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6E0EF54-8998-0EEE-690A-6F1891D752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60385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DC31A6-57E5-F0AD-F2CA-EF6F47F1B8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5950E26-2075-88FC-1E96-0B8AF98494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DE77CC-9399-40A4-FBB9-3F18180DF3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2C242FC-63A8-AF98-E9EC-8BC5689CEA9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5982147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EDC3C2-70F3-F7AD-466A-496561FF0F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567DD3B-EB67-D2CE-29F0-49D9D7AA618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8FE902E-71F8-BA61-3901-C191EFEF48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D2AB642-13C9-F3C1-99C7-14520A77545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4847778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D29ED3-A022-5D83-E11F-AD0CCA8198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EAECDB2-0726-BD15-0F4A-A5D78A3804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E32ED40-A455-89FA-2F2D-8A5CB0650C9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7420DCE-3A55-8D05-6E27-A758C2222F6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4548345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A1789B-4EAB-95C7-509F-01DDD7614F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AF30AF1-B683-7692-17CD-73CEA54A982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109BDB-F6CA-2E70-A0A6-36EDFCB736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278BC5E-AC9D-63CC-F39E-89CF03EB3D4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5067883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9A07AA-A12C-369C-1C33-FBA6141042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EBB426F-3393-A4E4-F400-8A769D32BDC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E20BCD-329B-374D-D911-9BE9EB8B45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A967F24-4F65-70A8-8085-D8FD02E5D51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76584189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6D0E06-1C92-9000-E88A-26AB7CF2D9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A47D1F4-229D-6B6E-02DD-C145BEC157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E57A52D-695F-E000-A72A-40CC9FB392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E4E5DD3-393C-AC56-E345-D5A285713F6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9238157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199970-4DCA-0A4E-8108-AC22CF84EF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198AE65-2EEF-44F7-4CAD-91BE95B7CF6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B73AC72-FF6D-8207-35E1-18BDD0334B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726F017-46D1-A52B-D331-3F0753C280D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18582612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9F46D6-71BA-AE00-71B7-D12600B731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A07FC11-3A5C-7A4E-CD67-851DC72025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9C65CD-C9D3-99C0-A86B-9EAEBBB9E0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0904B73-4F3E-00DF-DC25-57224F1D7A0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21225338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9EBCB1-DB99-53E7-9106-1AE403AF4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72FFBB-59D5-DB9E-7AEC-B5B5D06E793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4C92740-5A97-DACF-9269-A4AD3CF0AB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77FDE99-206C-719D-F684-762FB9118C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73818901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ED6D1D-8017-0643-9AED-0D84ADEEF4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1D2DD4D-8DE3-498F-2293-7BA638B69B6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CAA2C9-7222-128F-423A-CC8F867A358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441676B-B204-FE19-5D16-1A40AC7E17B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87862787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7F7E62-489D-E0D3-8A59-9E1FA00690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0668AAF-1E08-9DDC-6ECE-35D17C3CF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C39B5E8-9E5D-F513-DF6A-05F0EB9FD5D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68CA845-6493-94C8-1ADD-CFF40BCA312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6684474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4DD0DB-3668-8F81-D856-3119CB7E43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6B0DD2E-07DA-741E-4385-C0E2DA48A2B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6A715C4-5AD1-BAA9-3525-80AB9C72271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0AA8B6D-6FAA-E9E5-687B-7D23C233159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58196512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7E3706-857A-4174-C46F-4BCE5D88F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AAE7BDC-DA28-3869-CC38-23F8484C4F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9843704-20BA-F1A3-4B6C-29D4A034038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8C0E8F5-E00C-4EBA-AD31-0DAE46623B7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57359295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70D77A-A870-8598-387E-4BCE30D30A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8AFB60B-C08A-FF60-B99B-6BC09611F42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1F738B3-AB3A-BAD3-245C-6DE2AB4B90C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EE80E02-9B95-4DEF-8EB2-198E5A20D98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73449555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BD944-F9C6-40DA-941F-D6CF0F4109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1D656BD-5AF1-9EF7-57CD-5412358956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B35C0BC-14DC-DA9B-8AA9-C65EB436B9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1FA0D22-C041-CFD7-4853-07C93DCD85F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1212984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0B858E-BA24-17AF-36F6-1779605561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1B9C143-0BE2-9704-D2D3-C00A584EFDA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25CEDF7-425C-AF71-7E6F-7A11837D38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322A23B-FA35-AB4F-DF75-F9C245001DC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4245433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FD1DE9-7D35-303C-AD33-ED636FE0F2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E29C53-7394-5EBC-A94B-73B6A13EF5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3A03379-977F-D85E-CCFE-C73682C68CA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E537CB-1094-8536-5CF0-C72E7D6AD67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1304363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7310EA-EA93-DC72-4957-63211A992D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63FA90-5B48-9C01-9C68-FFE6CEBB11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3388053-84C9-C3D7-2E55-902A486990A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61FC67A-5D11-6EC5-A3E8-68822288FAD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09607084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3F05E3-894A-FD6F-E335-0CC1942044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17EC19E-9257-A2E2-C85D-1EC3058E621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BB113C6-62CC-3EC3-BEDB-3B6A0FF741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3EA6418-4B6F-5C96-3DDB-9B65A6FF262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63576784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1F29EB-F65F-9AA4-1D71-8424D104B1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5C8BC5A-B38F-B1F8-F12C-91E2B74450B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9C59CAE-AA31-9B42-2596-B676927AF98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9D79564-3C11-757F-AC58-85FA67B1784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67208657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182F54-FD74-A43C-2121-1B5430688E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3C3E83B-6344-DC72-E76D-A8343FAF00D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07AFB98-21A0-37FE-D99F-0CE8BE65C3B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04136CE-9C67-050A-EB57-F7F0E92B682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43945453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101046-6E14-BBDA-1B3D-6F19127219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E0E37B8-36B3-C838-ADFA-9033E0110C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3DB1806-D641-68A6-187D-72FA716BB6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1AA4830-26CA-C16A-2A94-A0AF1BBF6FF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4555561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B61EA1-E795-CCD9-0F5A-DBC5BAD3B9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C928094-5005-0EC1-D338-FA26446347B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89DAE23-3476-D655-0C37-FDDA9F84FEA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56D51E3-2750-4FC6-F8A2-817F140A287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72927431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FBB87B-4E71-B67B-3D04-1518944FD3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557AB72-3BD4-F6C1-B3D3-FECCF0EB02F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BE99BD4-1B36-9E4E-A815-CFE7B02FEA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55F9AD1-687E-55AD-1718-B35FECB5619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7901273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C11E93-6D44-2BE6-F077-FDD8585A53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3528B6-16DE-C42C-03BA-A28D9F4977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B71B5FE-B540-A3BB-20AD-B130536606C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9A8A73-EEA4-ABED-FB69-67667036F70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65032217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8C9F4-DDEC-43FA-5EEF-8F0415A57B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B6CA676-72D5-BBFA-A97E-514347ED1A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CA4F948-1457-3685-B9EE-D37A595A79F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0676572-EEAE-2CD8-4C36-72C1A78C8A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14017343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476167-9504-14C9-B186-772D3C71BB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A9AF2E7-58FB-409D-2C94-E97E340ECAE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7D1DF08-BD85-36EE-92D4-0CF651C6260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887E01-8009-E64C-BBC7-8B0CB0C94DA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37901998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733750-A0CD-21FB-D257-576014D380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7332612-CAF3-92FF-91E5-5D4416738C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2F6A4C8-D428-E1AA-5781-13BD2017E1F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3BF7DDE-B3E2-9186-2258-31CA38162B7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2254068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B52A98-35AA-7716-FAB4-EDECCD2007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76C46D-E552-D25F-B25F-27CF4281EF2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2F03708-BA47-DED4-F6F5-08D4BBBA9E8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C97AFE8-3C3A-4A7A-8060-244570D3B58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78670351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EBF515-87FA-4832-7BDB-D95F5EC7BB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62C27EC-19DD-A036-E352-4560D729388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F51BC9-3B72-12C5-A65D-5FF45D600BB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BF8541E-0876-25DB-1C13-E9E65CF4B21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6924598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B13341-6233-368C-7B34-1CC21506A0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996BC53-28E2-10F7-43D2-C0B1ED080D1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8E09E41-CA64-3D3C-A082-1BDC317714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3BFC0F8-DCD3-F6BF-8DE7-79A1A43AC3E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85254613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4167C7-47C5-0A34-42B0-81649641CA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3198160-F01F-0DB0-D125-33956EE67E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83EAF55-1F50-BB88-8D5F-D438AADCB8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9061DC-A094-0F33-7A07-676EAF0423E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7012396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B7D58F-52F8-6A56-A959-79918BBD6A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8ED4FF0-ED21-9031-8CF2-92879E509A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7F5065F-0BC1-B86C-3EAA-5CD831B796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A55A726-E946-6D41-BD37-9FF06BA30CB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6960939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423A21-1C96-DC1D-AE56-154C596573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60F6473-FD38-6A1A-0997-D71C37F77D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89D52B9-7A40-0A82-8DA1-37C5D38958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4CC62B0-F200-1500-D73C-FA5C8C4AA81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78086971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980A69-F0C0-E228-4414-462345C264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B8C07A-BBCA-3C30-DBB6-9836B03BA86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25BFBE0-0325-2B1A-052C-ED5055CAD4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FBA7788-9CBA-1B40-D867-E7F3EC7C933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76147253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068F1-8CE9-851B-5872-155E97FF93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477B94A-6F52-6C5B-1536-618255DD1C7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92E6BAC-916F-3C6C-44FB-E91CC00913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6AED37-6D2F-86B6-E29D-ED4AE7D14E0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71722475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CC806D-10CC-A2EB-069A-C35A9805F5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E27AACB-1AE3-FAD6-98FA-3F041221550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6AC281A-4FB1-C78F-3027-16D840FA0D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7613510-0AAE-3610-E2B4-19BDB2F79CE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53942000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5B52F1-3B05-0A51-3A01-809B08406A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625BE5E-E7E3-238C-656F-4384C827165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5E2D2A8-B44A-CDF5-9964-67A68099EEA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0F7C18A-D4DA-D30F-77EB-F250B6FC8AF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1468379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A6BB85-5CB0-F998-36E0-B33D0EFD0F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61FE22D-5B06-EC6B-39CD-6240920B6C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EDEE3A9-05E1-54DC-38F0-2EB089107CC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38F32FF-D0B8-4AC9-547A-E5E4F9CF14A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48311743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4DC236-CEF8-C54B-8D5B-583211DCFE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3DE7E5B-177F-829A-8105-7C3644CF82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A4277A3-1962-0E58-499E-AE6BDFCCEFD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C69A2D0-1BBA-3618-D746-C2302E6E98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43445421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0F2A56-CBD6-250D-0D46-C1CA7543A9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A53FDC-8DB6-27E6-82EE-8B2B5A4DAC6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B74C719-213D-D7F9-62F5-B3C9798F1D0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9BE49C6-60E0-6918-3A51-BAF5FE21E6C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5514476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E2535E-0ED8-2269-23FC-E9B028284D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1CB3B3B-5F48-A166-F768-2CB8A5F8DAF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91CE1C1-E533-A66A-9E9B-640F17B1B54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CE0145D-CCAB-622C-4879-D71E7B5AE93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36353429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11128E-6FD0-5185-8A66-EEE557324B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A663387-B51A-7790-D8AC-FD658BEF2EA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D5E22CD-2369-7C99-60E7-12FC6C1219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2FBFBDE-70A5-9F5A-396D-C8CBD9176D4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25702287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460950-8C7C-C566-2B0F-E82F3198CF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575C339-986A-069D-5E35-B91B55C7EF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767EF35-3B82-087A-70B0-422BE8107FE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D91C719-E1A5-D037-8D83-D766991B21F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60483255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54DFDC-3A37-E80A-25C1-2A89D22B83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0B21ACB-0DCE-F537-1F4B-0CE63097ED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7E4C4A9-4785-25B8-86F1-DA0D98ED705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A8AE735-3C39-BBD7-DB50-AFB457573C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36803694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947341-3DBC-3572-9359-FB9346E5B4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7303738-4420-A9AC-4CAC-67CAEF5DA75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EA315FD-F26C-E948-8649-52F67D6F7DF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1516FCB-CFE6-A886-7B07-137D234960F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90681547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8B9A22-5E8F-14B2-FB3F-D402D1CB12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2EE2CE-BC52-59F9-C475-28F108A8D4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71AD5FE-2AC4-5D1D-682D-016B722517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1DD64EE-9BE1-DA65-DDC0-466EAEA9877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72684877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4B2EDD-B6F1-F06D-888C-3239AF1465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65C1296-7D2A-4C68-22E4-314BBFA27E6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9848C77-B45C-1D3E-4992-0DCC105C1D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6F7A406-D7B7-E764-89E6-B4AAC6335E2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4672776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B725B5-0F9F-5FC0-65A3-062967E6D7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344C60C-5847-4E07-1D4B-E65D02D344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81484D1-BE67-4772-066D-5BE3BE9BBBB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A8B943D-3C02-5106-4732-A7C2D993796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18231901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6F8C32-B563-F4BD-8E1E-443AE63EE4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4A5B220-93C7-921C-D90E-70705D6A0D0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EDD14B6-1E99-4458-2BB5-5A9300045A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DEC56F2-DB40-5B40-7E45-73A3B89818A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33146364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1CDE68-64C4-F23F-4F0B-29E8FDA34C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6F59E48-C8CF-753C-CBC2-E216F9B2372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758B521-26BB-6380-1283-AA57CE5380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1F81BE3-A077-3F1D-FB44-C7D2E20660A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86222825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499A10-86BF-3408-8455-DFBA56D22E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6A77977-43C4-565D-EFF3-D426CAC71F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3834E40-A7B5-5D44-F4A0-379D0E2D4C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3B6959B-F178-BF3D-6AB9-12BAB372B9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72950941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E4B215-F9C0-6C27-7624-F74BB8AC3C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5D06BBC-5E09-3A0F-1F12-3DDB0BBC8B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6BDC164-A682-C72A-E633-6A3F03444B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D496EB9-7D33-6610-D35D-F5EDF24EE01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09694840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4E0941-9262-C01F-A1EA-2A4B1BF13D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CD797F4-C000-DDAC-6150-5E74878B47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F3B29F6-2899-2E37-71F2-9937673E5B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290A84A-1364-8D15-A285-7F6D0F4442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69581031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889782-451B-E430-D055-56FF114427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E941DC-2A03-819C-3FE9-167AD617CA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5E58019-E049-7E09-8CFD-707341BB718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486071D-6E64-47D0-E4E9-A9E02ABBB5D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43973160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46CB5B-6B22-5B3B-A9B6-5A32EE47B7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1359D1D-5737-DC65-81C6-6AEC627F7E9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A2F0275-9A08-7E0B-9E14-70163F36937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A34683B-B408-E345-5A71-BE22A20FEC3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20936371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1712D2-1FFA-C94E-F50B-0F8CAB749F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756431-1706-5F56-8929-DE934868522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E43BAE3-39D8-0F01-1AAE-C327CD8054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2BF787D-DFD4-009F-B3B8-52D52B1F741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90766377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0FCD6B-A817-E0FA-8774-6E51FB35C2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36CD910-CA4B-46B5-AE4A-48A23E5E66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1E3B98E-75F1-5D94-9F6D-F2C38F2F60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6FB2191-EF6A-918E-BB2F-2ADAE6DD916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5641969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D07622-3DF0-AA02-303D-F7F14175A2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E3CE2CA-6B6A-31F9-75D2-1A51F1CC99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3FC19C8-44AA-4F01-B74D-62192C6E5ED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EE76418-EBB2-A3EC-7D0B-A5BC90180F5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02316338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54647B-3C2E-B27A-E92E-AFB73E954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3B7F7C-B354-2350-114A-E22A2277E5D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EA0F20E-A7F6-F7E8-5DE1-9255DF5FE4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EB636E6-4872-FFB6-9B0E-59785CAEEE0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02145085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5707EC-F283-5C9A-B1FC-441732619E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B7A85B-ECA0-8A21-BEB0-C2E0EAD8EE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634E5C0-40E6-F7B7-E30E-4B7C354A26D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77A3564-D8D6-3638-760B-A809BE7F3D6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40733412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988386-3E49-E8C7-30CF-BBA70751DF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DFB98F9-F834-8E8C-154F-15298EF67DA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735B298-7594-02D2-96A0-EFAD610D39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954DBDD-31F6-B6A8-D226-591EE8273F4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17851319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887510-21CB-356B-8AC1-66135353B9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927EC44-11CD-9E16-26DC-A8D41C1C2C0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A6D36D5-26E3-A55A-9BEC-493B5C96B75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A8796F2-14D8-9C39-AFAD-CFDF0545997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1852688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43FB25-3A7C-942F-D5D1-B1BFEB0E1D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B86226F-A17A-35B1-3386-67502D94AC5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339F21B-2967-06CB-B36B-8E32D57CB1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E4E9587-2D70-1242-B453-1DBFA1F0B26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96720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F4F129-6115-8846-AB57-E0555C396A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E8C987C-DA03-4310-B4CD-A649512D35F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2E7599B-7AFE-F106-51C8-4345A3A3A7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5FDA487-3FCA-FABB-D472-711A2CC3509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6449738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71A170-CD66-B565-864E-D100B74E2C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FBDE61C-5A27-F777-BA15-C4B55FF19F8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5A2EEF-DD0E-1529-5A12-A116512615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F6B98D7-0F53-C3B8-78FF-B2F9BCA0F29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72020519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6EA436-CC20-A0AE-7D0E-D3347F85B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F2A6833-0503-73AA-1C54-A180398AE06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834A159-A4DC-C4D2-9133-B24FE8064C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0B730F9-BE9B-5B80-A7D4-72D547C1AD7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96249158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63B090-75C4-4413-AB33-54A2A0D66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977D31C-03D8-1220-B5CE-5FC69761A9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4E9635A-1A1B-0B8F-A95E-611886F295A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E714BD8-15F3-FAFE-DE3C-27D1EEEAF47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25407230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773F85-8E1A-9FAA-BF6E-2DA2F6EE77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5A952B5-6565-82C9-2669-FB1EB2CA3FA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BEF962E-28CE-C3D6-DCFD-0511F7D3838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0CDA547-9D5E-1D52-1171-15881835F5E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35135715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B88B0B-A1E5-AA59-1227-A3783A28D6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CAAC010-E795-B107-2B09-9FDB951F669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02BD42-F451-6FAC-B0AC-EC896D7997B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05ACF18-DFA2-7B3A-4970-5076D85FA8A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69943151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EAE715-8998-0E3C-F0E1-09BDC9526C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50F1405-A96F-DB13-5B3A-4068C7A65C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B81E912-1FB7-0369-F677-E2A728E6CE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63F1A12-78D2-0EB1-9BB1-76336E0A786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68701613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923FD8-37C4-E361-4929-62DD127D89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75F9CC0-B6F1-B9CB-E0B2-518DCD23B4C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9D67036-0390-2C81-86D5-81E1C52652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4ECCA6E-0B8A-2FD5-0751-EF94D67F392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2896755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462D78-72FA-3148-5814-F7CED6EB8A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D78F634-CDD1-1B5A-9C42-F95D34461C4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37D6FE3-EEFF-D41B-1217-EA1CA37D412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76EEBB5-BA60-8777-FA43-2A64B073E54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6827157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EE4592-FE50-0077-33A5-590644CDC0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AE6CD7F-C096-1E1C-FAD3-FCED396609C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AE3B727-FD33-8F9F-B9EB-4C878D7BE54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2C2044B-DE48-116B-39DA-59EA1B90EEB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71662675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721C44-162D-4057-5E8E-9E1A11A3DA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CC8A703-F7E4-F4A3-CD1E-ADCF81A610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BF3525E-3C2C-E349-D753-9EED0534C2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CAC5A79-9F90-6723-E47C-CCF5581E9AF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5424549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938A14-6453-92F2-D069-6B838B3FBD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C8A3FB0-88EF-D4FA-9B66-5517751D51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8C7B7ED-1774-9725-B7DE-8575A15A37F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3EBFD63-8777-6E21-E5C0-F490A384881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17856848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90092-1638-F3D3-2386-9225B31CED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E83F3C-BC75-E7FF-5CD1-21A3A496C6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5F1D7AB-4B9E-95BF-1E4E-AA87D9958AE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649ACB8-3D68-F086-213A-8B2F6E8ACDA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4889607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6416A7-3895-AFB8-EB34-6924C05F57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54C4209-C69D-8530-D379-E4CBC28156F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A517A1D-BCC3-C26A-3B07-490FD38F175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89D05C5-54A4-624F-22BE-A02BF7D7F06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0663842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6798F5-7E2D-9D71-8EBA-9DEB9D7BC8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9E39289-7804-8226-5D2B-014909DE01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343B629-9818-91B3-0FC0-CF8304E96F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EC1CD0F-11F8-320C-56CD-7837C587B2C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81848732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7F574A-1DAC-3AB0-4382-EED2DE6B96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8DB6C0E-ADDA-990C-809F-6CD80317124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7BC700A-FD2A-E4C5-DE78-A70E46FA0AC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061F124-CE20-36CA-71C0-6E95B9C577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41752199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A5F526-D502-AC24-41B0-183568219B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D33180-CF0B-5F09-7ED0-9A255F91E3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0A6B8E9-0764-8DD7-040C-EC15859B60F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905FE5A-F777-DAD9-A4FD-09B8CF13C3C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14762259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31C55B-E4EA-EDEB-11A6-440B99BC6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AD1BC4C-F156-14C3-A010-FCF4D30ED1D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6E613ED-F106-3FF7-0008-50B0E0B17E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F9E7BBF-23A0-C4B2-115F-B5986180E30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87829101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7E8756-29DC-D251-704A-B17BF50B29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40CA294-F390-3ED1-C876-477A4E9DB18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7343601-4F92-8A8F-A952-95F74868DA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BD99B3D-E170-C17E-9981-F475B91F413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4130140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697287-87BE-8BA8-5239-F1CDDE42AF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036619D-B571-3C14-4C7C-2FB178E56BC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DC07FD1-E6CD-E5AE-A791-F871CAE795B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2366EE5-9AD2-B95C-5EE4-5579D2DB9B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22893031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9875FF-3507-E915-EE91-507AC7B0E2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38A772-1D62-1F4C-3A7B-4240AEB5E1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4F42A40-9339-D0FE-B8AA-01BD55A2A8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85ADE8D-0826-DC86-3CA6-A692B15D37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36525818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5623C8-1B78-870E-02F0-2D01391616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57B45A7-0469-C836-6A7A-9E918DAFE39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BEB0328-F2DF-99E1-3405-F2637E21F51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F48E581-CD4A-F7CE-DB07-5633566119E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1305415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7C8CBB-44B0-8C61-86C1-5679D43CDE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0E2D9FB-B402-4223-E586-0E73B6DCBA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96A5C46-B258-86FB-6FDE-0AC34D2E88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8A8A77E-F7B1-4FA9-EF05-AA69D441C46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96386273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245D0A-BF92-DF8A-2F34-CB1646EF6B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B94FB5C-5E2D-EB30-71B7-1480BEC7C2E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349F11B-E28D-59AC-626D-0DE8B4FCEE5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31CA962-54C6-8B71-B811-88AD0482E36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94618867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81C49E-AF16-087D-F749-B72122C95E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132C92C-1EBC-9961-7339-4FDDAA3A87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D044D7D-7634-C498-9CA8-83E1588BACA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4246B0B-FBDF-A4A4-1865-584FFC78950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6663776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399BB5-7EAF-9985-BC6C-3F25C79A8C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D4C7824-27F2-0310-25CC-EAE9E0115EE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8AEA56A-AFF7-07F1-B2B5-AA6D20A89D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5C7BD03-9303-7204-4F07-87F83578833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29483079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33C6D6-225B-E284-45BD-3AD0A192DB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1760B48-5566-CE0E-4488-ECF2C3ED0F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B0F6D3-8D51-EBC6-2CD1-234ECDE676A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04481B9-0280-C1CF-3A87-D5C332728D4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88742515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A9106B-D3A4-D541-3E8A-FF3D1AF4BD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B52BC8D-05EA-440D-EA4B-8FB4D4F3D3B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EBAB088-FD2D-CA77-902D-6542515577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AF02C12-0154-0393-F9A8-80284245F7B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59684412"/>
      </p:ext>
    </p:extLst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36E1AA-2024-B955-D1A0-9F36F7CC5D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11711B6-4D12-1DFC-AF15-ED5CAD8693A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59EC25A-9752-DCEF-039A-D74621384A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1B7E3E1-8A4D-B33F-6627-38C560F7570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99840828"/>
      </p:ext>
    </p:extLst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6BE113-952E-BC4B-B755-719D2440ED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0901D9E-DA76-CADB-AD4B-F3B581CCA6E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D000A65-DAAE-7D2A-1D02-E3C67AD4F4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76C6925-3BE1-3D17-DF28-7AC5EEE2D23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393294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-3626"/>
            <a:ext cx="2057400" cy="264884"/>
          </a:xfrm>
        </p:spPr>
        <p:txBody>
          <a:bodyPr/>
          <a:lstStyle>
            <a:lvl1pPr>
              <a:defRPr sz="800"/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999195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985470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49242213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4344300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10" name="표 9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531200865"/>
              </p:ext>
            </p:extLst>
          </p:nvPr>
        </p:nvGraphicFramePr>
        <p:xfrm>
          <a:off x="0" y="9752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6874086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602602983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105268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7" name="표 6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480838352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867266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6" name="표 5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043528257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39839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867805141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0711795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ko-KR" altLang="en-US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755550979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6207320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230707406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5606386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180894151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113602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8114205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E373E8B-C254-42AB-9CAB-63757BBBDA0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877167134"/>
              </p:ext>
            </p:extLst>
          </p:nvPr>
        </p:nvGraphicFramePr>
        <p:xfrm>
          <a:off x="7086601" y="502429"/>
          <a:ext cx="2057400" cy="63415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7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341517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20" marR="91420" marT="45731" marB="4573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1591124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헤더+빈+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E373E8B-C254-42AB-9CAB-63757BBBDA0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986833902"/>
              </p:ext>
            </p:extLst>
          </p:nvPr>
        </p:nvGraphicFramePr>
        <p:xfrm>
          <a:off x="7086601" y="502429"/>
          <a:ext cx="2057400" cy="63555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7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355571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20" marR="91420" marT="45731" marB="4573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4709830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5540164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217718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078437" y="4537"/>
            <a:ext cx="2057400" cy="23222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231688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40">
            <a:extLst>
              <a:ext uri="{FF2B5EF4-FFF2-40B4-BE49-F238E27FC236}">
                <a16:creationId xmlns:a16="http://schemas.microsoft.com/office/drawing/2014/main" id="{8804B32A-C8DF-4BD7-A597-4E254E2C322E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540854221"/>
              </p:ext>
            </p:extLst>
          </p:nvPr>
        </p:nvGraphicFramePr>
        <p:xfrm>
          <a:off x="-1" y="-4037"/>
          <a:ext cx="9144001" cy="506466"/>
        </p:xfrm>
        <a:graphic>
          <a:graphicData uri="http://schemas.openxmlformats.org/drawingml/2006/table">
            <a:tbl>
              <a:tblPr/>
              <a:tblGrid>
                <a:gridCol w="1031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788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33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112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0510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53233"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단위업무명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Number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3233"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DB45DF60-AC68-4E5E-9FDE-C74496B174F7}"/>
              </a:ext>
            </a:extLst>
          </p:cNvPr>
          <p:cNvSpPr/>
          <p:nvPr userDrawn="1"/>
        </p:nvSpPr>
        <p:spPr>
          <a:xfrm>
            <a:off x="7092950" y="254000"/>
            <a:ext cx="2051050" cy="23495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F889591-9887-4D85-A013-82B75550AE88}"/>
              </a:ext>
            </a:extLst>
          </p:cNvPr>
          <p:cNvSpPr/>
          <p:nvPr userDrawn="1"/>
        </p:nvSpPr>
        <p:spPr>
          <a:xfrm>
            <a:off x="3841750" y="0"/>
            <a:ext cx="2139950" cy="2413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D1.1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AB0FEA9-D165-4682-B08D-2C0E7960CE4D}"/>
              </a:ext>
            </a:extLst>
          </p:cNvPr>
          <p:cNvSpPr/>
          <p:nvPr userDrawn="1"/>
        </p:nvSpPr>
        <p:spPr>
          <a:xfrm>
            <a:off x="1022350" y="0"/>
            <a:ext cx="1778000" cy="2413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b="0" dirty="0">
                <a:solidFill>
                  <a:schemeClr val="tx1"/>
                </a:solidFill>
              </a:rPr>
              <a:t>SAM_ERP</a:t>
            </a:r>
            <a:endParaRPr lang="ko-KR" altLang="en-US" sz="800" b="0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1CFA9B6-3D3E-4457-84FF-AB617CE13E89}"/>
              </a:ext>
            </a:extLst>
          </p:cNvPr>
          <p:cNvSpPr/>
          <p:nvPr userDrawn="1"/>
        </p:nvSpPr>
        <p:spPr>
          <a:xfrm>
            <a:off x="7092950" y="0"/>
            <a:ext cx="2051050" cy="23495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fld id="{0DCB277B-76BD-4B0C-92FF-DB9FED91E205}" type="slidenum"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 algn="r"/>
              <a:t>‹#›</a:t>
            </a:fld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54096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12" Type="http://schemas.openxmlformats.org/officeDocument/2006/relationships/image" Target="../media/image10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png"/><Relationship Id="rId11" Type="http://schemas.openxmlformats.org/officeDocument/2006/relationships/image" Target="../media/image9.png"/><Relationship Id="rId5" Type="http://schemas.openxmlformats.org/officeDocument/2006/relationships/image" Target="../media/image3.png"/><Relationship Id="rId10" Type="http://schemas.openxmlformats.org/officeDocument/2006/relationships/image" Target="../media/image8.png"/><Relationship Id="rId4" Type="http://schemas.openxmlformats.org/officeDocument/2006/relationships/image" Target="../media/image2.png"/><Relationship Id="rId9" Type="http://schemas.openxmlformats.org/officeDocument/2006/relationships/image" Target="../media/image7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7.svg"/><Relationship Id="rId3" Type="http://schemas.openxmlformats.org/officeDocument/2006/relationships/tags" Target="../tags/tag3.xml"/><Relationship Id="rId7" Type="http://schemas.openxmlformats.org/officeDocument/2006/relationships/image" Target="../media/image11.png"/><Relationship Id="rId12" Type="http://schemas.openxmlformats.org/officeDocument/2006/relationships/image" Target="../media/image16.png"/><Relationship Id="rId2" Type="http://schemas.openxmlformats.org/officeDocument/2006/relationships/tags" Target="../tags/tag2.xml"/><Relationship Id="rId1" Type="http://schemas.openxmlformats.org/officeDocument/2006/relationships/tags" Target="../tags/tag1.xml"/><Relationship Id="rId6" Type="http://schemas.openxmlformats.org/officeDocument/2006/relationships/notesSlide" Target="../notesSlides/notesSlide4.xml"/><Relationship Id="rId11" Type="http://schemas.openxmlformats.org/officeDocument/2006/relationships/image" Target="../media/image15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19.svg"/><Relationship Id="rId10" Type="http://schemas.openxmlformats.org/officeDocument/2006/relationships/image" Target="../media/image14.png"/><Relationship Id="rId4" Type="http://schemas.openxmlformats.org/officeDocument/2006/relationships/tags" Target="../tags/tag4.xml"/><Relationship Id="rId9" Type="http://schemas.openxmlformats.org/officeDocument/2006/relationships/image" Target="../media/image13.svg"/><Relationship Id="rId14" Type="http://schemas.openxmlformats.org/officeDocument/2006/relationships/image" Target="../media/image18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4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22.sv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4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6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9.xml"/><Relationship Id="rId5" Type="http://schemas.openxmlformats.org/officeDocument/2006/relationships/image" Target="../media/image27.emf"/><Relationship Id="rId4" Type="http://schemas.openxmlformats.org/officeDocument/2006/relationships/image" Target="../media/image20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4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4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customXml" Target="../../customXml/item130.xml"/><Relationship Id="rId7" Type="http://schemas.openxmlformats.org/officeDocument/2006/relationships/image" Target="../media/image28.png"/><Relationship Id="rId2" Type="http://schemas.openxmlformats.org/officeDocument/2006/relationships/customXml" Target="../../customXml/item172.xml"/><Relationship Id="rId1" Type="http://schemas.openxmlformats.org/officeDocument/2006/relationships/customXml" Target="../../customXml/item194.xml"/><Relationship Id="rId6" Type="http://schemas.openxmlformats.org/officeDocument/2006/relationships/notesSlide" Target="../notesSlides/notesSlide20.xml"/><Relationship Id="rId11" Type="http://schemas.openxmlformats.org/officeDocument/2006/relationships/image" Target="../media/image29.png"/><Relationship Id="rId5" Type="http://schemas.openxmlformats.org/officeDocument/2006/relationships/slideLayout" Target="../slideLayouts/slideLayout14.xml"/><Relationship Id="rId10" Type="http://schemas.openxmlformats.org/officeDocument/2006/relationships/image" Target="../media/image20.png"/><Relationship Id="rId4" Type="http://schemas.openxmlformats.org/officeDocument/2006/relationships/customXml" Target="../../customXml/item49.xml"/><Relationship Id="rId9" Type="http://schemas.openxmlformats.org/officeDocument/2006/relationships/image" Target="../media/image17.sv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77.xml"/><Relationship Id="rId13" Type="http://schemas.openxmlformats.org/officeDocument/2006/relationships/image" Target="../media/image30.png"/><Relationship Id="rId18" Type="http://schemas.openxmlformats.org/officeDocument/2006/relationships/image" Target="../media/image29.png"/><Relationship Id="rId3" Type="http://schemas.openxmlformats.org/officeDocument/2006/relationships/customXml" Target="../../customXml/item40.xml"/><Relationship Id="rId7" Type="http://schemas.openxmlformats.org/officeDocument/2006/relationships/customXml" Target="../../customXml/item196.xml"/><Relationship Id="rId12" Type="http://schemas.openxmlformats.org/officeDocument/2006/relationships/image" Target="../media/image28.png"/><Relationship Id="rId17" Type="http://schemas.openxmlformats.org/officeDocument/2006/relationships/image" Target="../media/image20.png"/><Relationship Id="rId2" Type="http://schemas.openxmlformats.org/officeDocument/2006/relationships/customXml" Target="../../customXml/item68.xml"/><Relationship Id="rId16" Type="http://schemas.openxmlformats.org/officeDocument/2006/relationships/image" Target="../media/image17.svg"/><Relationship Id="rId1" Type="http://schemas.openxmlformats.org/officeDocument/2006/relationships/customXml" Target="../../customXml/item95.xml"/><Relationship Id="rId6" Type="http://schemas.openxmlformats.org/officeDocument/2006/relationships/customXml" Target="../../customXml/item46.xml"/><Relationship Id="rId11" Type="http://schemas.openxmlformats.org/officeDocument/2006/relationships/notesSlide" Target="../notesSlides/notesSlide21.xml"/><Relationship Id="rId5" Type="http://schemas.openxmlformats.org/officeDocument/2006/relationships/customXml" Target="../../customXml/item42.xml"/><Relationship Id="rId15" Type="http://schemas.openxmlformats.org/officeDocument/2006/relationships/image" Target="../media/image16.png"/><Relationship Id="rId10" Type="http://schemas.openxmlformats.org/officeDocument/2006/relationships/slideLayout" Target="../slideLayouts/slideLayout14.xml"/><Relationship Id="rId4" Type="http://schemas.openxmlformats.org/officeDocument/2006/relationships/customXml" Target="../../customXml/item69.xml"/><Relationship Id="rId9" Type="http://schemas.openxmlformats.org/officeDocument/2006/relationships/customXml" Target="../../customXml/item178.xml"/><Relationship Id="rId14" Type="http://schemas.openxmlformats.org/officeDocument/2006/relationships/image" Target="../media/image31.emf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80.xml"/><Relationship Id="rId13" Type="http://schemas.openxmlformats.org/officeDocument/2006/relationships/image" Target="../media/image30.png"/><Relationship Id="rId18" Type="http://schemas.openxmlformats.org/officeDocument/2006/relationships/image" Target="../media/image29.png"/><Relationship Id="rId3" Type="http://schemas.openxmlformats.org/officeDocument/2006/relationships/customXml" Target="../../customXml/item225.xml"/><Relationship Id="rId7" Type="http://schemas.openxmlformats.org/officeDocument/2006/relationships/customXml" Target="../../customXml/item210.xml"/><Relationship Id="rId12" Type="http://schemas.openxmlformats.org/officeDocument/2006/relationships/image" Target="../media/image28.png"/><Relationship Id="rId17" Type="http://schemas.openxmlformats.org/officeDocument/2006/relationships/image" Target="../media/image20.png"/><Relationship Id="rId2" Type="http://schemas.openxmlformats.org/officeDocument/2006/relationships/customXml" Target="../../customXml/item106.xml"/><Relationship Id="rId16" Type="http://schemas.openxmlformats.org/officeDocument/2006/relationships/image" Target="../media/image17.svg"/><Relationship Id="rId1" Type="http://schemas.openxmlformats.org/officeDocument/2006/relationships/customXml" Target="../../customXml/item64.xml"/><Relationship Id="rId6" Type="http://schemas.openxmlformats.org/officeDocument/2006/relationships/customXml" Target="../../customXml/item161.xml"/><Relationship Id="rId11" Type="http://schemas.openxmlformats.org/officeDocument/2006/relationships/notesSlide" Target="../notesSlides/notesSlide22.xml"/><Relationship Id="rId5" Type="http://schemas.openxmlformats.org/officeDocument/2006/relationships/customXml" Target="../../customXml/item203.xml"/><Relationship Id="rId15" Type="http://schemas.openxmlformats.org/officeDocument/2006/relationships/image" Target="../media/image16.png"/><Relationship Id="rId10" Type="http://schemas.openxmlformats.org/officeDocument/2006/relationships/slideLayout" Target="../slideLayouts/slideLayout14.xml"/><Relationship Id="rId4" Type="http://schemas.openxmlformats.org/officeDocument/2006/relationships/customXml" Target="../../customXml/item134.xml"/><Relationship Id="rId9" Type="http://schemas.openxmlformats.org/officeDocument/2006/relationships/customXml" Target="../../customXml/item220.xml"/><Relationship Id="rId14" Type="http://schemas.openxmlformats.org/officeDocument/2006/relationships/image" Target="../media/image31.emf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4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6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13" Type="http://schemas.openxmlformats.org/officeDocument/2006/relationships/image" Target="../media/image21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12" Type="http://schemas.openxmlformats.org/officeDocument/2006/relationships/image" Target="../media/image31.emf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11" Type="http://schemas.openxmlformats.org/officeDocument/2006/relationships/image" Target="../media/image39.svg"/><Relationship Id="rId5" Type="http://schemas.openxmlformats.org/officeDocument/2006/relationships/image" Target="../media/image33.svg"/><Relationship Id="rId10" Type="http://schemas.openxmlformats.org/officeDocument/2006/relationships/image" Target="../media/image38.png"/><Relationship Id="rId4" Type="http://schemas.openxmlformats.org/officeDocument/2006/relationships/image" Target="../media/image32.png"/><Relationship Id="rId9" Type="http://schemas.openxmlformats.org/officeDocument/2006/relationships/image" Target="../media/image37.svg"/><Relationship Id="rId14" Type="http://schemas.openxmlformats.org/officeDocument/2006/relationships/image" Target="../media/image22.sv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4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27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46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4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4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0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80.xml"/><Relationship Id="rId4" Type="http://schemas.openxmlformats.org/officeDocument/2006/relationships/image" Target="../media/image27.emf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3.svg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4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2.sv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4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24.svg"/><Relationship Id="rId4" Type="http://schemas.openxmlformats.org/officeDocument/2006/relationships/image" Target="../media/image23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36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37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9" Type="http://schemas.openxmlformats.org/officeDocument/2006/relationships/image" Target="../media/image40.png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4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8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73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9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91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0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89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1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34.xml"/><Relationship Id="rId4" Type="http://schemas.openxmlformats.org/officeDocument/2006/relationships/image" Target="../media/image40.png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svg"/><Relationship Id="rId13" Type="http://schemas.openxmlformats.org/officeDocument/2006/relationships/image" Target="../media/image40.png"/><Relationship Id="rId3" Type="http://schemas.openxmlformats.org/officeDocument/2006/relationships/customXml" Target="../../customXml/item223.xml"/><Relationship Id="rId7" Type="http://schemas.openxmlformats.org/officeDocument/2006/relationships/image" Target="../media/image21.png"/><Relationship Id="rId12" Type="http://schemas.openxmlformats.org/officeDocument/2006/relationships/image" Target="../media/image37.svg"/><Relationship Id="rId2" Type="http://schemas.openxmlformats.org/officeDocument/2006/relationships/customXml" Target="../../customXml/item90.xml"/><Relationship Id="rId1" Type="http://schemas.openxmlformats.org/officeDocument/2006/relationships/customXml" Target="../../customXml/item51.xml"/><Relationship Id="rId6" Type="http://schemas.openxmlformats.org/officeDocument/2006/relationships/image" Target="../media/image20.png"/><Relationship Id="rId11" Type="http://schemas.openxmlformats.org/officeDocument/2006/relationships/image" Target="../media/image36.png"/><Relationship Id="rId5" Type="http://schemas.openxmlformats.org/officeDocument/2006/relationships/notesSlide" Target="../notesSlides/notesSlide42.xml"/><Relationship Id="rId10" Type="http://schemas.openxmlformats.org/officeDocument/2006/relationships/image" Target="../media/image35.svg"/><Relationship Id="rId4" Type="http://schemas.openxmlformats.org/officeDocument/2006/relationships/slideLayout" Target="../slideLayouts/slideLayout14.xml"/><Relationship Id="rId9" Type="http://schemas.openxmlformats.org/officeDocument/2006/relationships/image" Target="../media/image34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4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3.sv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4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49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44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9" Type="http://schemas.openxmlformats.org/officeDocument/2006/relationships/image" Target="../media/image40.png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4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4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4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53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2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9" Type="http://schemas.openxmlformats.org/officeDocument/2006/relationships/image" Target="../media/image40.png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4.xml"/><Relationship Id="rId7" Type="http://schemas.openxmlformats.org/officeDocument/2006/relationships/image" Target="../media/image22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6.xml"/><Relationship Id="rId6" Type="http://schemas.openxmlformats.org/officeDocument/2006/relationships/image" Target="../media/image21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3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7.svg"/><Relationship Id="rId5" Type="http://schemas.openxmlformats.org/officeDocument/2006/relationships/image" Target="../media/image36.png"/><Relationship Id="rId4" Type="http://schemas.openxmlformats.org/officeDocument/2006/relationships/image" Target="../media/image35.svg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4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1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37.xml"/><Relationship Id="rId4" Type="http://schemas.openxmlformats.org/officeDocument/2006/relationships/image" Target="../media/image27.emf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3.svg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64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08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14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14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69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83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71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6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4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73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24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14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75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7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35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8.xml"/><Relationship Id="rId7" Type="http://schemas.openxmlformats.org/officeDocument/2006/relationships/image" Target="../media/image35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65.xml"/><Relationship Id="rId6" Type="http://schemas.openxmlformats.org/officeDocument/2006/relationships/image" Target="../media/image34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9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83.xml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0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2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4.xml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22.svg"/><Relationship Id="rId2" Type="http://schemas.openxmlformats.org/officeDocument/2006/relationships/customXml" Target="../../customXml/item266.xml"/><Relationship Id="rId1" Type="http://schemas.openxmlformats.org/officeDocument/2006/relationships/customXml" Target="../../customXml/item170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notesSlide" Target="../notesSlides/notesSlide82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83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77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4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47.xml"/><Relationship Id="rId4" Type="http://schemas.openxmlformats.org/officeDocument/2006/relationships/image" Target="../media/image20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3.sv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33.svg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22.svg"/><Relationship Id="rId2" Type="http://schemas.openxmlformats.org/officeDocument/2006/relationships/customXml" Target="../../customXml/item245.xml"/><Relationship Id="rId1" Type="http://schemas.openxmlformats.org/officeDocument/2006/relationships/customXml" Target="../../customXml/item215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10" Type="http://schemas.openxmlformats.org/officeDocument/2006/relationships/image" Target="../media/image35.svg"/><Relationship Id="rId4" Type="http://schemas.openxmlformats.org/officeDocument/2006/relationships/notesSlide" Target="../notesSlides/notesSlide87.xml"/><Relationship Id="rId9" Type="http://schemas.openxmlformats.org/officeDocument/2006/relationships/image" Target="../media/image34.png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22.svg"/><Relationship Id="rId2" Type="http://schemas.openxmlformats.org/officeDocument/2006/relationships/customXml" Target="../../customXml/item97.xml"/><Relationship Id="rId1" Type="http://schemas.openxmlformats.org/officeDocument/2006/relationships/customXml" Target="../../customXml/item79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notesSlide" Target="../notesSlides/notesSlide88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37.sv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6.png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37.sv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6.png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4.xml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4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4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14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14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14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14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14.xml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3.png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14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14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14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14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14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14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14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14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14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14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14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14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14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8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83.xml"/><Relationship Id="rId5" Type="http://schemas.openxmlformats.org/officeDocument/2006/relationships/image" Target="../media/image27.emf"/><Relationship Id="rId4" Type="http://schemas.openxmlformats.org/officeDocument/2006/relationships/image" Target="../media/image20.png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9.xml"/><Relationship Id="rId7" Type="http://schemas.openxmlformats.org/officeDocument/2006/relationships/image" Target="../media/image24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22.xml"/><Relationship Id="rId6" Type="http://schemas.openxmlformats.org/officeDocument/2006/relationships/image" Target="../media/image23.png"/><Relationship Id="rId5" Type="http://schemas.openxmlformats.org/officeDocument/2006/relationships/image" Target="../media/image27.emf"/><Relationship Id="rId4" Type="http://schemas.openxmlformats.org/officeDocument/2006/relationships/image" Target="../media/image20.png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14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14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14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14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4.xml"/><Relationship Id="rId7" Type="http://schemas.openxmlformats.org/officeDocument/2006/relationships/image" Target="../media/image22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59.xml"/><Relationship Id="rId6" Type="http://schemas.openxmlformats.org/officeDocument/2006/relationships/image" Target="../media/image21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6.xml"/><Relationship Id="rId7" Type="http://schemas.openxmlformats.org/officeDocument/2006/relationships/image" Target="../media/image22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76.xml"/><Relationship Id="rId6" Type="http://schemas.openxmlformats.org/officeDocument/2006/relationships/image" Target="../media/image21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22.svg"/><Relationship Id="rId4" Type="http://schemas.openxmlformats.org/officeDocument/2006/relationships/image" Target="../media/image21.png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9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00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3.png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svg"/><Relationship Id="rId3" Type="http://schemas.openxmlformats.org/officeDocument/2006/relationships/image" Target="../media/image44.png"/><Relationship Id="rId7" Type="http://schemas.openxmlformats.org/officeDocument/2006/relationships/image" Target="../media/image36.png"/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5.svg"/><Relationship Id="rId5" Type="http://schemas.openxmlformats.org/officeDocument/2006/relationships/image" Target="../media/image34.png"/><Relationship Id="rId4" Type="http://schemas.openxmlformats.org/officeDocument/2006/relationships/image" Target="../media/image45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그룹 13"/>
          <p:cNvGrpSpPr/>
          <p:nvPr/>
        </p:nvGrpSpPr>
        <p:grpSpPr>
          <a:xfrm>
            <a:off x="6413268" y="3131601"/>
            <a:ext cx="2702684" cy="0"/>
            <a:chOff x="6413268" y="3248841"/>
            <a:chExt cx="2702684" cy="0"/>
          </a:xfrm>
        </p:grpSpPr>
        <p:cxnSp>
          <p:nvCxnSpPr>
            <p:cNvPr id="9" name="직선 연결선 8"/>
            <p:cNvCxnSpPr/>
            <p:nvPr/>
          </p:nvCxnSpPr>
          <p:spPr>
            <a:xfrm>
              <a:off x="6413268" y="3248841"/>
              <a:ext cx="1003486" cy="0"/>
            </a:xfrm>
            <a:prstGeom prst="line">
              <a:avLst/>
            </a:prstGeom>
            <a:ln w="28575">
              <a:solidFill>
                <a:srgbClr val="88BC4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/>
            <p:cNvCxnSpPr/>
            <p:nvPr/>
          </p:nvCxnSpPr>
          <p:spPr>
            <a:xfrm>
              <a:off x="7407131" y="3248841"/>
              <a:ext cx="1708821" cy="0"/>
            </a:xfrm>
            <a:prstGeom prst="line">
              <a:avLst/>
            </a:prstGeom>
            <a:ln w="28575">
              <a:solidFill>
                <a:srgbClr val="E0E0E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/>
          <p:cNvSpPr txBox="1"/>
          <p:nvPr/>
        </p:nvSpPr>
        <p:spPr>
          <a:xfrm>
            <a:off x="8130864" y="2813885"/>
            <a:ext cx="7280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2025.12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91AC1E8-E56F-0866-1D14-A15AEF79C929}"/>
              </a:ext>
            </a:extLst>
          </p:cNvPr>
          <p:cNvSpPr txBox="1"/>
          <p:nvPr/>
        </p:nvSpPr>
        <p:spPr>
          <a:xfrm>
            <a:off x="7158009" y="6386615"/>
            <a:ext cx="170093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altLang="ko-KR" sz="1200" dirty="0">
                <a:latin typeface="+mn-ea"/>
              </a:rPr>
              <a:t>CODE-BRIDGE X</a:t>
            </a:r>
            <a:endParaRPr lang="ko-KR" altLang="en-US" sz="1200" dirty="0">
              <a:latin typeface="+mn-ea"/>
            </a:endParaRPr>
          </a:p>
        </p:txBody>
      </p:sp>
      <p:sp>
        <p:nvSpPr>
          <p:cNvPr id="2" name="양쪽 모서리가 둥근 사각형 21">
            <a:extLst>
              <a:ext uri="{FF2B5EF4-FFF2-40B4-BE49-F238E27FC236}">
                <a16:creationId xmlns:a16="http://schemas.microsoft.com/office/drawing/2014/main" id="{7FEDD4CC-0A59-7A60-0CA3-75E140AD7027}"/>
              </a:ext>
            </a:extLst>
          </p:cNvPr>
          <p:cNvSpPr/>
          <p:nvPr/>
        </p:nvSpPr>
        <p:spPr>
          <a:xfrm flipV="1">
            <a:off x="3387725" y="1671000"/>
            <a:ext cx="5756275" cy="755650"/>
          </a:xfrm>
          <a:prstGeom prst="round2SameRect">
            <a:avLst>
              <a:gd name="adj1" fmla="val 6583"/>
              <a:gd name="adj2" fmla="val 0"/>
            </a:avLst>
          </a:prstGeom>
          <a:solidFill>
            <a:srgbClr val="94C13B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양쪽 모서리가 둥근 사각형 22">
            <a:extLst>
              <a:ext uri="{FF2B5EF4-FFF2-40B4-BE49-F238E27FC236}">
                <a16:creationId xmlns:a16="http://schemas.microsoft.com/office/drawing/2014/main" id="{9A6B2835-C064-4071-B7EC-154AB20AD7B1}"/>
              </a:ext>
            </a:extLst>
          </p:cNvPr>
          <p:cNvSpPr/>
          <p:nvPr/>
        </p:nvSpPr>
        <p:spPr>
          <a:xfrm flipV="1">
            <a:off x="3165475" y="1671000"/>
            <a:ext cx="203199" cy="755650"/>
          </a:xfrm>
          <a:prstGeom prst="round2SameRect">
            <a:avLst>
              <a:gd name="adj1" fmla="val 20472"/>
              <a:gd name="adj2" fmla="val 0"/>
            </a:avLst>
          </a:prstGeom>
          <a:solidFill>
            <a:srgbClr val="94C13B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23">
            <a:extLst>
              <a:ext uri="{FF2B5EF4-FFF2-40B4-BE49-F238E27FC236}">
                <a16:creationId xmlns:a16="http://schemas.microsoft.com/office/drawing/2014/main" id="{942E124E-7150-8005-1918-60A51B87FC32}"/>
              </a:ext>
            </a:extLst>
          </p:cNvPr>
          <p:cNvSpPr/>
          <p:nvPr/>
        </p:nvSpPr>
        <p:spPr>
          <a:xfrm flipV="1">
            <a:off x="2952751" y="1671000"/>
            <a:ext cx="193674" cy="755650"/>
          </a:xfrm>
          <a:prstGeom prst="round2SameRect">
            <a:avLst>
              <a:gd name="adj1" fmla="val 20472"/>
              <a:gd name="adj2" fmla="val 0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BC4A4B5-27A8-FA26-0745-CF93CA26EE45}"/>
              </a:ext>
            </a:extLst>
          </p:cNvPr>
          <p:cNvSpPr txBox="1"/>
          <p:nvPr/>
        </p:nvSpPr>
        <p:spPr>
          <a:xfrm>
            <a:off x="3306792" y="1915675"/>
            <a:ext cx="563695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400" b="1" dirty="0">
                <a:solidFill>
                  <a:schemeClr val="bg1"/>
                </a:solidFill>
                <a:latin typeface="+mn-ea"/>
              </a:rPr>
              <a:t>SAM_ERP</a:t>
            </a:r>
            <a:endParaRPr lang="ko-KR" altLang="en-US" sz="24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9635624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235808" y="253343"/>
            <a:ext cx="1645066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Document History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6" name="직선 연결선 5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2565763"/>
              </p:ext>
            </p:extLst>
          </p:nvPr>
        </p:nvGraphicFramePr>
        <p:xfrm>
          <a:off x="242887" y="764705"/>
          <a:ext cx="8645740" cy="4805437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7950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1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8752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705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46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35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Date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Version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Main Contents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Detailed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Contents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MARK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D0.6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초안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인사관리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전자결재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D0.7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인사관리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전자결재 피드백 반영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D0.8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보고서 작성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목록화면 전체 기간 설정 영역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15p 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 추가 시 매니저에게 알림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17p 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23-27p GPS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출퇴근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34p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퇴근 위치 설정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36p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퇴근 위치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사유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42p 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기능 변경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기존 급여관리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삭제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49-54p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56-58p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 변경 및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60-91p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회계관리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99p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출퇴근관리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101-113p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카드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및 보고서 추가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2025.12.18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고객센터 작성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62-65p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75p 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버튼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92p 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수정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93-95p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악성채권 추심관리 상세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112-119p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알림설정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130-144p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계정정보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회사정보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구독관리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결제내역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고객센터 추가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97p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카드 내역 관리 수정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635624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TextBox 69">
            <a:extLst>
              <a:ext uri="{FF2B5EF4-FFF2-40B4-BE49-F238E27FC236}">
                <a16:creationId xmlns:a16="http://schemas.microsoft.com/office/drawing/2014/main" id="{F8EB9F0A-CF16-42AF-BC75-9BCD59325D0A}"/>
              </a:ext>
            </a:extLst>
          </p:cNvPr>
          <p:cNvSpPr txBox="1"/>
          <p:nvPr/>
        </p:nvSpPr>
        <p:spPr>
          <a:xfrm>
            <a:off x="235808" y="253343"/>
            <a:ext cx="1421928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Menu Structure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42840A68-2173-4207-A530-C3D3A567CA64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7C27043-2CE7-4899-B99A-265978BCFD24}"/>
              </a:ext>
            </a:extLst>
          </p:cNvPr>
          <p:cNvSpPr/>
          <p:nvPr/>
        </p:nvSpPr>
        <p:spPr>
          <a:xfrm>
            <a:off x="3355160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MES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75" name="꺾인 연결선 146">
            <a:extLst>
              <a:ext uri="{FF2B5EF4-FFF2-40B4-BE49-F238E27FC236}">
                <a16:creationId xmlns:a16="http://schemas.microsoft.com/office/drawing/2014/main" id="{C891ED3B-86EB-4CEF-946B-13B41E8A0210}"/>
              </a:ext>
            </a:extLst>
          </p:cNvPr>
          <p:cNvCxnSpPr>
            <a:cxnSpLocks/>
            <a:stCxn id="95" idx="2"/>
            <a:endCxn id="73" idx="0"/>
          </p:cNvCxnSpPr>
          <p:nvPr/>
        </p:nvCxnSpPr>
        <p:spPr>
          <a:xfrm rot="5400000">
            <a:off x="3597114" y="1396805"/>
            <a:ext cx="1099234" cy="65766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37772EC9-3775-4180-8217-81F74DDD7AEE}"/>
              </a:ext>
            </a:extLst>
          </p:cNvPr>
          <p:cNvSpPr/>
          <p:nvPr/>
        </p:nvSpPr>
        <p:spPr>
          <a:xfrm>
            <a:off x="3964817" y="900190"/>
            <a:ext cx="1021491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100" name="꺾인 연결선 142">
            <a:extLst>
              <a:ext uri="{FF2B5EF4-FFF2-40B4-BE49-F238E27FC236}">
                <a16:creationId xmlns:a16="http://schemas.microsoft.com/office/drawing/2014/main" id="{8049781D-E1DC-412C-AB36-E089700D898F}"/>
              </a:ext>
            </a:extLst>
          </p:cNvPr>
          <p:cNvCxnSpPr>
            <a:cxnSpLocks/>
            <a:stCxn id="95" idx="2"/>
            <a:endCxn id="13" idx="0"/>
          </p:cNvCxnSpPr>
          <p:nvPr/>
        </p:nvCxnSpPr>
        <p:spPr>
          <a:xfrm rot="5400000">
            <a:off x="2945744" y="745435"/>
            <a:ext cx="1099234" cy="196040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D9999A08-B9B2-4324-BA5E-25A5D7E4124F}"/>
              </a:ext>
            </a:extLst>
          </p:cNvPr>
          <p:cNvCxnSpPr>
            <a:cxnSpLocks/>
            <a:stCxn id="73" idx="2"/>
            <a:endCxn id="149" idx="0"/>
          </p:cNvCxnSpPr>
          <p:nvPr/>
        </p:nvCxnSpPr>
        <p:spPr>
          <a:xfrm>
            <a:off x="3817898" y="2551084"/>
            <a:ext cx="0" cy="366590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19540E1B-DAC0-4674-B5B7-06F8B46D1591}"/>
              </a:ext>
            </a:extLst>
          </p:cNvPr>
          <p:cNvSpPr/>
          <p:nvPr/>
        </p:nvSpPr>
        <p:spPr>
          <a:xfrm>
            <a:off x="3378229" y="291767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판매관리</a:t>
            </a: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3E3CF96F-1273-4AAA-9288-14AE2B052CF5}"/>
              </a:ext>
            </a:extLst>
          </p:cNvPr>
          <p:cNvSpPr/>
          <p:nvPr/>
        </p:nvSpPr>
        <p:spPr>
          <a:xfrm>
            <a:off x="4654991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ERP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98" name="꺾인 연결선 146">
            <a:extLst>
              <a:ext uri="{FF2B5EF4-FFF2-40B4-BE49-F238E27FC236}">
                <a16:creationId xmlns:a16="http://schemas.microsoft.com/office/drawing/2014/main" id="{3A202C9C-3CED-4B53-ACAD-E902EDE5E72E}"/>
              </a:ext>
            </a:extLst>
          </p:cNvPr>
          <p:cNvCxnSpPr>
            <a:cxnSpLocks/>
            <a:stCxn id="95" idx="2"/>
            <a:endCxn id="144" idx="0"/>
          </p:cNvCxnSpPr>
          <p:nvPr/>
        </p:nvCxnSpPr>
        <p:spPr>
          <a:xfrm rot="16200000" flipH="1">
            <a:off x="4247029" y="1404554"/>
            <a:ext cx="1099234" cy="64216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D18AE652-426D-4B35-B551-62B9A6842FD3}"/>
              </a:ext>
            </a:extLst>
          </p:cNvPr>
          <p:cNvCxnSpPr>
            <a:cxnSpLocks/>
            <a:stCxn id="144" idx="2"/>
            <a:endCxn id="37" idx="0"/>
          </p:cNvCxnSpPr>
          <p:nvPr/>
        </p:nvCxnSpPr>
        <p:spPr>
          <a:xfrm>
            <a:off x="5117729" y="2551084"/>
            <a:ext cx="0" cy="370465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18A99E62-05D2-C844-572D-49C7669597EC}"/>
              </a:ext>
            </a:extLst>
          </p:cNvPr>
          <p:cNvSpPr/>
          <p:nvPr/>
        </p:nvSpPr>
        <p:spPr>
          <a:xfrm>
            <a:off x="3376764" y="326573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구매관리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099BE752-AB74-8EB3-1A5D-C590DCCBF541}"/>
              </a:ext>
            </a:extLst>
          </p:cNvPr>
          <p:cNvSpPr/>
          <p:nvPr/>
        </p:nvSpPr>
        <p:spPr>
          <a:xfrm>
            <a:off x="5957730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cxnSp>
        <p:nvCxnSpPr>
          <p:cNvPr id="78" name="꺾인 연결선 146">
            <a:extLst>
              <a:ext uri="{FF2B5EF4-FFF2-40B4-BE49-F238E27FC236}">
                <a16:creationId xmlns:a16="http://schemas.microsoft.com/office/drawing/2014/main" id="{6E9886DE-7C76-BF0B-FDFB-E235C3C06A68}"/>
              </a:ext>
            </a:extLst>
          </p:cNvPr>
          <p:cNvCxnSpPr>
            <a:cxnSpLocks/>
            <a:stCxn id="95" idx="2"/>
            <a:endCxn id="66" idx="0"/>
          </p:cNvCxnSpPr>
          <p:nvPr/>
        </p:nvCxnSpPr>
        <p:spPr>
          <a:xfrm rot="16200000" flipH="1">
            <a:off x="4898398" y="753184"/>
            <a:ext cx="1099234" cy="194490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9D9A1AE3-516F-8F15-4034-6DAC49B5BB69}"/>
              </a:ext>
            </a:extLst>
          </p:cNvPr>
          <p:cNvSpPr/>
          <p:nvPr/>
        </p:nvSpPr>
        <p:spPr>
          <a:xfrm>
            <a:off x="2052421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운영</a:t>
            </a: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E37C0758-7795-C3C7-D48D-C791C73E1ED9}"/>
              </a:ext>
            </a:extLst>
          </p:cNvPr>
          <p:cNvCxnSpPr>
            <a:cxnSpLocks/>
            <a:stCxn id="13" idx="2"/>
            <a:endCxn id="62" idx="0"/>
          </p:cNvCxnSpPr>
          <p:nvPr/>
        </p:nvCxnSpPr>
        <p:spPr>
          <a:xfrm>
            <a:off x="2515159" y="2551084"/>
            <a:ext cx="0" cy="366590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D9D38F8-2AE6-AA9B-96E5-A1326931CF15}"/>
              </a:ext>
            </a:extLst>
          </p:cNvPr>
          <p:cNvSpPr/>
          <p:nvPr/>
        </p:nvSpPr>
        <p:spPr>
          <a:xfrm>
            <a:off x="2075490" y="326573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기준정보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BBC9404-7F57-A3E6-AD8F-57FF15A6C61D}"/>
              </a:ext>
            </a:extLst>
          </p:cNvPr>
          <p:cNvSpPr/>
          <p:nvPr/>
        </p:nvSpPr>
        <p:spPr>
          <a:xfrm>
            <a:off x="2075490" y="396856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회사정보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BE68C4E-DAB7-C58E-FFF1-239912907363}"/>
              </a:ext>
            </a:extLst>
          </p:cNvPr>
          <p:cNvSpPr/>
          <p:nvPr/>
        </p:nvSpPr>
        <p:spPr>
          <a:xfrm>
            <a:off x="2075490" y="361380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계정정보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B94DD61-6E1B-B8E2-2C79-C4FAE15E03C4}"/>
              </a:ext>
            </a:extLst>
          </p:cNvPr>
          <p:cNvSpPr/>
          <p:nvPr/>
        </p:nvSpPr>
        <p:spPr>
          <a:xfrm>
            <a:off x="2075490" y="432333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구독관리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F217E65-8FAE-9F96-D388-3B749E6878E2}"/>
              </a:ext>
            </a:extLst>
          </p:cNvPr>
          <p:cNvSpPr/>
          <p:nvPr/>
        </p:nvSpPr>
        <p:spPr>
          <a:xfrm>
            <a:off x="2075490" y="4674331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결제내역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5AFC8C6-D0C0-A7FA-868A-49AB0ED9158A}"/>
              </a:ext>
            </a:extLst>
          </p:cNvPr>
          <p:cNvSpPr/>
          <p:nvPr/>
        </p:nvSpPr>
        <p:spPr>
          <a:xfrm>
            <a:off x="2075490" y="5029096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고객센터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59D800F-74B6-7EC1-A7B5-7A15FE339585}"/>
              </a:ext>
            </a:extLst>
          </p:cNvPr>
          <p:cNvSpPr/>
          <p:nvPr/>
        </p:nvSpPr>
        <p:spPr>
          <a:xfrm>
            <a:off x="3378229" y="396856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생산관리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CEE9FA1D-5E58-5A0B-894A-411EFDAC814E}"/>
              </a:ext>
            </a:extLst>
          </p:cNvPr>
          <p:cNvSpPr/>
          <p:nvPr/>
        </p:nvSpPr>
        <p:spPr>
          <a:xfrm>
            <a:off x="3376764" y="467809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품질관리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E3E9DD7B-C845-AA3C-012A-09B3DA9F88B9}"/>
              </a:ext>
            </a:extLst>
          </p:cNvPr>
          <p:cNvSpPr/>
          <p:nvPr/>
        </p:nvSpPr>
        <p:spPr>
          <a:xfrm>
            <a:off x="3378229" y="502616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자재관리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0920763-1B71-10B5-B77C-2F25986A96A6}"/>
              </a:ext>
            </a:extLst>
          </p:cNvPr>
          <p:cNvSpPr/>
          <p:nvPr/>
        </p:nvSpPr>
        <p:spPr>
          <a:xfrm>
            <a:off x="3376764" y="537422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>
                <a:solidFill>
                  <a:schemeClr val="tx1"/>
                </a:solidFill>
                <a:latin typeface="+mn-ea"/>
              </a:rPr>
              <a:t>장비관리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B9CC6FB1-638F-FD25-4C8E-6F51E4C09063}"/>
              </a:ext>
            </a:extLst>
          </p:cNvPr>
          <p:cNvSpPr/>
          <p:nvPr/>
        </p:nvSpPr>
        <p:spPr>
          <a:xfrm>
            <a:off x="3376764" y="572229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차량관리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381DAB0-359F-42B5-AF9F-909AB096317D}"/>
              </a:ext>
            </a:extLst>
          </p:cNvPr>
          <p:cNvSpPr/>
          <p:nvPr/>
        </p:nvSpPr>
        <p:spPr>
          <a:xfrm>
            <a:off x="4678060" y="292154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인사관리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049D06F-BDD8-C52F-4E0E-A5EFAC3CB580}"/>
              </a:ext>
            </a:extLst>
          </p:cNvPr>
          <p:cNvSpPr/>
          <p:nvPr/>
        </p:nvSpPr>
        <p:spPr>
          <a:xfrm>
            <a:off x="4678060" y="362437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게시판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2915271-4B8D-7D8A-099F-813AC1D116D2}"/>
              </a:ext>
            </a:extLst>
          </p:cNvPr>
          <p:cNvSpPr/>
          <p:nvPr/>
        </p:nvSpPr>
        <p:spPr>
          <a:xfrm>
            <a:off x="4678060" y="326961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전자결재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B551953-B007-F9B5-4C0E-3767B596BA78}"/>
              </a:ext>
            </a:extLst>
          </p:cNvPr>
          <p:cNvSpPr/>
          <p:nvPr/>
        </p:nvSpPr>
        <p:spPr>
          <a:xfrm>
            <a:off x="4678060" y="397914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회계관리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F0E91B9-ECD0-21D5-4CC7-FCEF8C6C829F}"/>
              </a:ext>
            </a:extLst>
          </p:cNvPr>
          <p:cNvSpPr/>
          <p:nvPr/>
        </p:nvSpPr>
        <p:spPr>
          <a:xfrm>
            <a:off x="6565490" y="900190"/>
            <a:ext cx="1021491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</a:rPr>
              <a:t>회원가입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491FC483-0B28-B2FF-0A1C-E69DF3403CDA}"/>
              </a:ext>
            </a:extLst>
          </p:cNvPr>
          <p:cNvCxnSpPr>
            <a:cxnSpLocks/>
            <a:stCxn id="95" idx="3"/>
            <a:endCxn id="47" idx="1"/>
          </p:cNvCxnSpPr>
          <p:nvPr/>
        </p:nvCxnSpPr>
        <p:spPr>
          <a:xfrm>
            <a:off x="4986308" y="1038105"/>
            <a:ext cx="1579182" cy="0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B0DFD3BD-F37F-3882-8A30-552E1763C285}"/>
              </a:ext>
            </a:extLst>
          </p:cNvPr>
          <p:cNvSpPr/>
          <p:nvPr/>
        </p:nvSpPr>
        <p:spPr>
          <a:xfrm>
            <a:off x="2075490" y="291767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대시보드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7A48C19C-F7E2-958A-3AB7-B1E8B4789F75}"/>
              </a:ext>
            </a:extLst>
          </p:cNvPr>
          <p:cNvSpPr/>
          <p:nvPr/>
        </p:nvSpPr>
        <p:spPr>
          <a:xfrm>
            <a:off x="3376764" y="362437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발주관리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1BE9A1B1-CF9C-A09A-4080-C9CA28040037}"/>
              </a:ext>
            </a:extLst>
          </p:cNvPr>
          <p:cNvSpPr/>
          <p:nvPr/>
        </p:nvSpPr>
        <p:spPr>
          <a:xfrm>
            <a:off x="3378229" y="432333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공사관리</a:t>
            </a:r>
          </a:p>
        </p:txBody>
      </p:sp>
    </p:spTree>
    <p:extLst>
      <p:ext uri="{BB962C8B-B14F-4D97-AF65-F5344CB8AC3E}">
        <p14:creationId xmlns:p14="http://schemas.microsoft.com/office/powerpoint/2010/main" val="316020358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공통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740531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/>
          <p:cNvGraphicFramePr>
            <a:graphicFrameLocks noGrp="1"/>
          </p:cNvGraphicFramePr>
          <p:nvPr/>
        </p:nvGraphicFramePr>
        <p:xfrm>
          <a:off x="201071" y="740053"/>
          <a:ext cx="8522798" cy="582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1826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009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91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843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5906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Gesture/Mark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Description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Apply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22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Tap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일정영역을 사용자가 터치합니다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4148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Touch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&amp; Hold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화면을 터치한 후 계속 누르고 있는 상태입니다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해당영역 혹은 개체가 홀드 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52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Double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Tap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일정영역을 두 번 터치합니다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두 번 터치 시 액션이 실행됩니다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5259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Drag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&amp; Drop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터치 혹은 홀드 상태에서 오브젝트를 이동하여 원하는 위치에 배치시킵니다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Scroll Up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아래에서 위로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Scroll Down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위에서 아래로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Swipe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Left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>
                          <a:latin typeface="+mn-ea"/>
                          <a:ea typeface="+mn-ea"/>
                        </a:rPr>
                        <a:t>오른쪽에서 왼쪽으로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Swipe Right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왼쪽에서 오른쪽으로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65443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Pinch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Zoom out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오브젝트 또는 화면을</a:t>
                      </a:r>
                      <a:r>
                        <a:rPr lang="ko-KR" altLang="en-US" sz="900" baseline="0" dirty="0">
                          <a:latin typeface="+mn-ea"/>
                          <a:ea typeface="+mn-ea"/>
                        </a:rPr>
                        <a:t> 축소합니다</a:t>
                      </a:r>
                      <a:r>
                        <a:rPr lang="en-US" altLang="ko-KR" sz="9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61255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Pinch Zoom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in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오브젝트 혹은 화면을 확대합니다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pic>
        <p:nvPicPr>
          <p:cNvPr id="39" name="그림 3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1046662"/>
            <a:ext cx="273389" cy="407403"/>
          </a:xfrm>
          <a:prstGeom prst="rect">
            <a:avLst/>
          </a:prstGeom>
        </p:spPr>
      </p:pic>
      <p:pic>
        <p:nvPicPr>
          <p:cNvPr id="13" name="그림 1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1552421"/>
            <a:ext cx="323340" cy="416506"/>
          </a:xfrm>
          <a:prstGeom prst="rect">
            <a:avLst/>
          </a:prstGeom>
        </p:spPr>
      </p:pic>
      <p:pic>
        <p:nvPicPr>
          <p:cNvPr id="15" name="그림 1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2087758"/>
            <a:ext cx="292038" cy="471754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35981" y="3717581"/>
            <a:ext cx="269521" cy="443917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9506" y="2675079"/>
            <a:ext cx="336102" cy="425729"/>
          </a:xfrm>
          <a:prstGeom prst="rect">
            <a:avLst/>
          </a:prstGeom>
        </p:spPr>
      </p:pic>
      <p:pic>
        <p:nvPicPr>
          <p:cNvPr id="19" name="그림 18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1089" y="5393003"/>
            <a:ext cx="354413" cy="429591"/>
          </a:xfrm>
          <a:prstGeom prst="rect">
            <a:avLst/>
          </a:prstGeom>
        </p:spPr>
      </p:pic>
      <p:pic>
        <p:nvPicPr>
          <p:cNvPr id="20" name="그림 19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9920" y="5994000"/>
            <a:ext cx="375274" cy="454878"/>
          </a:xfrm>
          <a:prstGeom prst="rect">
            <a:avLst/>
          </a:prstGeom>
        </p:spPr>
      </p:pic>
      <p:pic>
        <p:nvPicPr>
          <p:cNvPr id="25" name="그림 24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34804" y="3186704"/>
            <a:ext cx="281484" cy="463621"/>
          </a:xfrm>
          <a:prstGeom prst="rect">
            <a:avLst/>
          </a:prstGeom>
        </p:spPr>
      </p:pic>
      <p:pic>
        <p:nvPicPr>
          <p:cNvPr id="26" name="그림 25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0103" y="4287091"/>
            <a:ext cx="327547" cy="414893"/>
          </a:xfrm>
          <a:prstGeom prst="rect">
            <a:avLst/>
          </a:prstGeom>
        </p:spPr>
      </p:pic>
      <p:pic>
        <p:nvPicPr>
          <p:cNvPr id="29" name="그림 28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27400" y="4833804"/>
            <a:ext cx="278415" cy="414893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235808" y="253343"/>
            <a:ext cx="1043171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Interaction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21" name="직선 연결선 20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4321848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Box 15"/>
          <p:cNvSpPr txBox="1"/>
          <p:nvPr/>
        </p:nvSpPr>
        <p:spPr>
          <a:xfrm>
            <a:off x="235808" y="253343"/>
            <a:ext cx="148643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Responsive Web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7" name="직선 연결선 16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CCB3E31B-DD1F-E2DF-743C-CBA2749B9D3D}"/>
              </a:ext>
            </a:extLst>
          </p:cNvPr>
          <p:cNvSpPr txBox="1"/>
          <p:nvPr/>
        </p:nvSpPr>
        <p:spPr>
          <a:xfrm>
            <a:off x="2886784" y="2110703"/>
            <a:ext cx="94858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/>
              <a:t>PC Web</a:t>
            </a:r>
            <a:endParaRPr lang="ko-KR" altLang="en-US" sz="1000" b="1" dirty="0"/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F86AEB5-7A7B-5019-3538-4672EAB85A81}"/>
              </a:ext>
            </a:extLst>
          </p:cNvPr>
          <p:cNvSpPr/>
          <p:nvPr/>
        </p:nvSpPr>
        <p:spPr>
          <a:xfrm>
            <a:off x="6855953" y="2607545"/>
            <a:ext cx="1440000" cy="3600000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dirty="0">
                <a:solidFill>
                  <a:schemeClr val="tx1"/>
                </a:solidFill>
              </a:rPr>
              <a:t>Contents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437E27C-22E5-DCE2-2BC3-017655F4E091}"/>
              </a:ext>
            </a:extLst>
          </p:cNvPr>
          <p:cNvSpPr/>
          <p:nvPr/>
        </p:nvSpPr>
        <p:spPr>
          <a:xfrm>
            <a:off x="6855953" y="2428084"/>
            <a:ext cx="1440000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1F1FB2F9-ECDD-D211-D104-4A0895A873D6}"/>
              </a:ext>
            </a:extLst>
          </p:cNvPr>
          <p:cNvSpPr/>
          <p:nvPr/>
        </p:nvSpPr>
        <p:spPr>
          <a:xfrm>
            <a:off x="6855953" y="6028084"/>
            <a:ext cx="1440000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/>
                </a:solidFill>
              </a:rPr>
              <a:t>Footer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642AE2C-7146-11F0-B7BF-A6FAF40B83D9}"/>
              </a:ext>
            </a:extLst>
          </p:cNvPr>
          <p:cNvSpPr/>
          <p:nvPr/>
        </p:nvSpPr>
        <p:spPr>
          <a:xfrm>
            <a:off x="6945953" y="2743098"/>
            <a:ext cx="1260000" cy="720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1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0C1AFCE9-1102-B8BC-838F-6018727EDC09}"/>
              </a:ext>
            </a:extLst>
          </p:cNvPr>
          <p:cNvSpPr txBox="1"/>
          <p:nvPr/>
        </p:nvSpPr>
        <p:spPr>
          <a:xfrm>
            <a:off x="7101662" y="2110703"/>
            <a:ext cx="94858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/>
              <a:t>Mobile Web</a:t>
            </a:r>
            <a:endParaRPr lang="ko-KR" altLang="en-US" sz="1000" b="1" dirty="0"/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A9306B3E-50C9-712A-32EC-FDFC71D0685C}"/>
              </a:ext>
            </a:extLst>
          </p:cNvPr>
          <p:cNvSpPr/>
          <p:nvPr/>
        </p:nvSpPr>
        <p:spPr>
          <a:xfrm>
            <a:off x="6945953" y="3545952"/>
            <a:ext cx="1260000" cy="720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2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65" name="왼쪽/오른쪽 화살표 115">
            <a:extLst>
              <a:ext uri="{FF2B5EF4-FFF2-40B4-BE49-F238E27FC236}">
                <a16:creationId xmlns:a16="http://schemas.microsoft.com/office/drawing/2014/main" id="{3DA449A6-324B-26F7-4BBC-7B42533454B5}"/>
              </a:ext>
            </a:extLst>
          </p:cNvPr>
          <p:cNvSpPr/>
          <p:nvPr/>
        </p:nvSpPr>
        <p:spPr>
          <a:xfrm>
            <a:off x="6280150" y="4011132"/>
            <a:ext cx="330200" cy="152400"/>
          </a:xfrm>
          <a:prstGeom prst="leftRightArrow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D273277F-36A7-7941-5B4F-C2C01DAFAA2C}"/>
              </a:ext>
            </a:extLst>
          </p:cNvPr>
          <p:cNvSpPr/>
          <p:nvPr/>
        </p:nvSpPr>
        <p:spPr>
          <a:xfrm>
            <a:off x="678487" y="2607545"/>
            <a:ext cx="5325938" cy="3600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dirty="0">
                <a:solidFill>
                  <a:schemeClr val="tx1"/>
                </a:solidFill>
              </a:rPr>
              <a:t>Contents</a:t>
            </a:r>
          </a:p>
          <a:p>
            <a:pPr algn="ctr"/>
            <a:endParaRPr lang="en-US" altLang="ko-KR" sz="1400" dirty="0">
              <a:solidFill>
                <a:schemeClr val="tx1"/>
              </a:solidFill>
            </a:endParaRPr>
          </a:p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B4BF3B5-DBEA-4206-649A-83BE77DA93F2}"/>
              </a:ext>
            </a:extLst>
          </p:cNvPr>
          <p:cNvSpPr/>
          <p:nvPr/>
        </p:nvSpPr>
        <p:spPr>
          <a:xfrm>
            <a:off x="678487" y="2428084"/>
            <a:ext cx="5325938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EB88620-B092-163E-5636-1D0BF1AC43F7}"/>
              </a:ext>
            </a:extLst>
          </p:cNvPr>
          <p:cNvSpPr/>
          <p:nvPr/>
        </p:nvSpPr>
        <p:spPr>
          <a:xfrm>
            <a:off x="678487" y="6028084"/>
            <a:ext cx="5325938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/>
                </a:solidFill>
              </a:rPr>
              <a:t>Footer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35DD768-AD2F-CEE4-402E-4A16E57C9EAA}"/>
              </a:ext>
            </a:extLst>
          </p:cNvPr>
          <p:cNvSpPr/>
          <p:nvPr/>
        </p:nvSpPr>
        <p:spPr>
          <a:xfrm>
            <a:off x="866716" y="2743097"/>
            <a:ext cx="2396190" cy="107510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1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C4B8ED1-4EDA-68C6-306E-1891C74BD047}"/>
              </a:ext>
            </a:extLst>
          </p:cNvPr>
          <p:cNvSpPr/>
          <p:nvPr/>
        </p:nvSpPr>
        <p:spPr>
          <a:xfrm>
            <a:off x="3401795" y="2743097"/>
            <a:ext cx="2396190" cy="107510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2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A8B80C3-3C4A-D674-E85D-58BD17172F89}"/>
              </a:ext>
            </a:extLst>
          </p:cNvPr>
          <p:cNvSpPr txBox="1"/>
          <p:nvPr/>
        </p:nvSpPr>
        <p:spPr>
          <a:xfrm>
            <a:off x="527815" y="706141"/>
            <a:ext cx="14864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l"/>
            </a:pPr>
            <a:r>
              <a:rPr lang="ko-KR" altLang="en-US" sz="1000" b="1" dirty="0"/>
              <a:t>브레이크 포인트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B015982-3DFA-5E54-D151-4F26872A3BAF}"/>
              </a:ext>
            </a:extLst>
          </p:cNvPr>
          <p:cNvSpPr txBox="1"/>
          <p:nvPr/>
        </p:nvSpPr>
        <p:spPr>
          <a:xfrm>
            <a:off x="651365" y="911210"/>
            <a:ext cx="2467669" cy="89652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모바일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&lt; 640px (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기본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)</a:t>
            </a:r>
            <a:br>
              <a:rPr lang="ko-KR" altLang="en-US" sz="900" dirty="0">
                <a:latin typeface="+mn-ea"/>
              </a:rPr>
            </a:b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태블릿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768px ~ 1023px (md)</a:t>
            </a:r>
            <a:br>
              <a:rPr lang="ko-KR" altLang="en-US" sz="900" dirty="0">
                <a:latin typeface="+mn-ea"/>
              </a:rPr>
            </a:b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데스크탑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1024px+ (lg)</a:t>
            </a:r>
          </a:p>
          <a:p>
            <a:pPr>
              <a:lnSpc>
                <a:spcPct val="150000"/>
              </a:lnSpc>
            </a:pP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대형 모니터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1280px+ (xl)</a:t>
            </a:r>
            <a:endParaRPr lang="ko-KR" altLang="en-US" sz="9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258576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TextBox 178"/>
          <p:cNvSpPr txBox="1"/>
          <p:nvPr/>
        </p:nvSpPr>
        <p:spPr>
          <a:xfrm>
            <a:off x="235808" y="253343"/>
            <a:ext cx="149079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Screen Template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80" name="직선 연결선 179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" name="직사각형 7">
            <a:extLst>
              <a:ext uri="{FF2B5EF4-FFF2-40B4-BE49-F238E27FC236}">
                <a16:creationId xmlns:a16="http://schemas.microsoft.com/office/drawing/2014/main" id="{7192EA49-C2D8-0FF8-EE77-ED9D49C5EE3F}"/>
              </a:ext>
            </a:extLst>
          </p:cNvPr>
          <p:cNvSpPr/>
          <p:nvPr/>
        </p:nvSpPr>
        <p:spPr>
          <a:xfrm>
            <a:off x="299898" y="884827"/>
            <a:ext cx="2441330" cy="200055"/>
          </a:xfrm>
          <a:prstGeom prst="rect">
            <a:avLst/>
          </a:prstGeom>
          <a:gradFill flip="none" rotWithShape="1">
            <a:gsLst>
              <a:gs pos="19000">
                <a:schemeClr val="accent3">
                  <a:lumMod val="45000"/>
                  <a:lumOff val="55000"/>
                </a:schemeClr>
              </a:gs>
              <a:gs pos="60000">
                <a:schemeClr val="accent3">
                  <a:lumMod val="45000"/>
                  <a:lumOff val="55000"/>
                </a:schemeClr>
              </a:gs>
              <a:gs pos="100000">
                <a:schemeClr val="accent3">
                  <a:lumMod val="30000"/>
                  <a:lumOff val="70000"/>
                </a:schemeClr>
              </a:gs>
            </a:gsLst>
            <a:lin ang="2700000" scaled="1"/>
            <a:tileRect/>
          </a:gra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Wi-Fi">
            <a:extLst>
              <a:ext uri="{FF2B5EF4-FFF2-40B4-BE49-F238E27FC236}">
                <a16:creationId xmlns:a16="http://schemas.microsoft.com/office/drawing/2014/main" id="{35A7679E-2B30-E31E-DAB5-096FBADC4C0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26311" y="932656"/>
            <a:ext cx="123398" cy="88900"/>
          </a:xfrm>
          <a:custGeom>
            <a:avLst/>
            <a:gdLst>
              <a:gd name="T0" fmla="*/ 199 w 397"/>
              <a:gd name="T1" fmla="*/ 0 h 284"/>
              <a:gd name="T2" fmla="*/ 4 w 397"/>
              <a:gd name="T3" fmla="*/ 80 h 284"/>
              <a:gd name="T4" fmla="*/ 4 w 397"/>
              <a:gd name="T5" fmla="*/ 92 h 284"/>
              <a:gd name="T6" fmla="*/ 40 w 397"/>
              <a:gd name="T7" fmla="*/ 128 h 284"/>
              <a:gd name="T8" fmla="*/ 52 w 397"/>
              <a:gd name="T9" fmla="*/ 128 h 284"/>
              <a:gd name="T10" fmla="*/ 199 w 397"/>
              <a:gd name="T11" fmla="*/ 69 h 284"/>
              <a:gd name="T12" fmla="*/ 345 w 397"/>
              <a:gd name="T13" fmla="*/ 128 h 284"/>
              <a:gd name="T14" fmla="*/ 358 w 397"/>
              <a:gd name="T15" fmla="*/ 128 h 284"/>
              <a:gd name="T16" fmla="*/ 394 w 397"/>
              <a:gd name="T17" fmla="*/ 92 h 284"/>
              <a:gd name="T18" fmla="*/ 394 w 397"/>
              <a:gd name="T19" fmla="*/ 80 h 284"/>
              <a:gd name="T20" fmla="*/ 199 w 397"/>
              <a:gd name="T21" fmla="*/ 0 h 284"/>
              <a:gd name="T22" fmla="*/ 199 w 397"/>
              <a:gd name="T23" fmla="*/ 17 h 284"/>
              <a:gd name="T24" fmla="*/ 375 w 397"/>
              <a:gd name="T25" fmla="*/ 86 h 284"/>
              <a:gd name="T26" fmla="*/ 351 w 397"/>
              <a:gd name="T27" fmla="*/ 110 h 284"/>
              <a:gd name="T28" fmla="*/ 199 w 397"/>
              <a:gd name="T29" fmla="*/ 51 h 284"/>
              <a:gd name="T30" fmla="*/ 46 w 397"/>
              <a:gd name="T31" fmla="*/ 110 h 284"/>
              <a:gd name="T32" fmla="*/ 23 w 397"/>
              <a:gd name="T33" fmla="*/ 86 h 284"/>
              <a:gd name="T34" fmla="*/ 199 w 397"/>
              <a:gd name="T35" fmla="*/ 17 h 284"/>
              <a:gd name="T36" fmla="*/ 199 w 397"/>
              <a:gd name="T37" fmla="*/ 102 h 284"/>
              <a:gd name="T38" fmla="*/ 77 w 397"/>
              <a:gd name="T39" fmla="*/ 153 h 284"/>
              <a:gd name="T40" fmla="*/ 77 w 397"/>
              <a:gd name="T41" fmla="*/ 165 h 284"/>
              <a:gd name="T42" fmla="*/ 113 w 397"/>
              <a:gd name="T43" fmla="*/ 201 h 284"/>
              <a:gd name="T44" fmla="*/ 125 w 397"/>
              <a:gd name="T45" fmla="*/ 201 h 284"/>
              <a:gd name="T46" fmla="*/ 199 w 397"/>
              <a:gd name="T47" fmla="*/ 171 h 284"/>
              <a:gd name="T48" fmla="*/ 272 w 397"/>
              <a:gd name="T49" fmla="*/ 201 h 284"/>
              <a:gd name="T50" fmla="*/ 284 w 397"/>
              <a:gd name="T51" fmla="*/ 201 h 284"/>
              <a:gd name="T52" fmla="*/ 321 w 397"/>
              <a:gd name="T53" fmla="*/ 165 h 284"/>
              <a:gd name="T54" fmla="*/ 321 w 397"/>
              <a:gd name="T55" fmla="*/ 153 h 284"/>
              <a:gd name="T56" fmla="*/ 199 w 397"/>
              <a:gd name="T57" fmla="*/ 102 h 284"/>
              <a:gd name="T58" fmla="*/ 199 w 397"/>
              <a:gd name="T59" fmla="*/ 120 h 284"/>
              <a:gd name="T60" fmla="*/ 302 w 397"/>
              <a:gd name="T61" fmla="*/ 159 h 284"/>
              <a:gd name="T62" fmla="*/ 278 w 397"/>
              <a:gd name="T63" fmla="*/ 183 h 284"/>
              <a:gd name="T64" fmla="*/ 199 w 397"/>
              <a:gd name="T65" fmla="*/ 154 h 284"/>
              <a:gd name="T66" fmla="*/ 120 w 397"/>
              <a:gd name="T67" fmla="*/ 183 h 284"/>
              <a:gd name="T68" fmla="*/ 96 w 397"/>
              <a:gd name="T69" fmla="*/ 159 h 284"/>
              <a:gd name="T70" fmla="*/ 199 w 397"/>
              <a:gd name="T71" fmla="*/ 120 h 284"/>
              <a:gd name="T72" fmla="*/ 198 w 397"/>
              <a:gd name="T73" fmla="*/ 204 h 284"/>
              <a:gd name="T74" fmla="*/ 149 w 397"/>
              <a:gd name="T75" fmla="*/ 224 h 284"/>
              <a:gd name="T76" fmla="*/ 149 w 397"/>
              <a:gd name="T77" fmla="*/ 237 h 284"/>
              <a:gd name="T78" fmla="*/ 193 w 397"/>
              <a:gd name="T79" fmla="*/ 280 h 284"/>
              <a:gd name="T80" fmla="*/ 205 w 397"/>
              <a:gd name="T81" fmla="*/ 280 h 284"/>
              <a:gd name="T82" fmla="*/ 249 w 397"/>
              <a:gd name="T83" fmla="*/ 237 h 284"/>
              <a:gd name="T84" fmla="*/ 249 w 397"/>
              <a:gd name="T85" fmla="*/ 224 h 284"/>
              <a:gd name="T86" fmla="*/ 198 w 397"/>
              <a:gd name="T87" fmla="*/ 204 h 284"/>
              <a:gd name="T88" fmla="*/ 198 w 397"/>
              <a:gd name="T89" fmla="*/ 221 h 284"/>
              <a:gd name="T90" fmla="*/ 229 w 397"/>
              <a:gd name="T91" fmla="*/ 231 h 284"/>
              <a:gd name="T92" fmla="*/ 199 w 397"/>
              <a:gd name="T93" fmla="*/ 262 h 284"/>
              <a:gd name="T94" fmla="*/ 168 w 397"/>
              <a:gd name="T95" fmla="*/ 231 h 284"/>
              <a:gd name="T96" fmla="*/ 198 w 397"/>
              <a:gd name="T97" fmla="*/ 221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7" h="284">
                <a:moveTo>
                  <a:pt x="199" y="0"/>
                </a:moveTo>
                <a:cubicBezTo>
                  <a:pt x="123" y="0"/>
                  <a:pt x="54" y="30"/>
                  <a:pt x="4" y="80"/>
                </a:cubicBezTo>
                <a:cubicBezTo>
                  <a:pt x="0" y="84"/>
                  <a:pt x="0" y="89"/>
                  <a:pt x="4" y="92"/>
                </a:cubicBezTo>
                <a:lnTo>
                  <a:pt x="40" y="128"/>
                </a:lnTo>
                <a:cubicBezTo>
                  <a:pt x="44" y="132"/>
                  <a:pt x="49" y="132"/>
                  <a:pt x="52" y="128"/>
                </a:cubicBezTo>
                <a:cubicBezTo>
                  <a:pt x="90" y="91"/>
                  <a:pt x="141" y="69"/>
                  <a:pt x="199" y="69"/>
                </a:cubicBezTo>
                <a:cubicBezTo>
                  <a:pt x="256" y="69"/>
                  <a:pt x="308" y="91"/>
                  <a:pt x="345" y="128"/>
                </a:cubicBezTo>
                <a:cubicBezTo>
                  <a:pt x="349" y="132"/>
                  <a:pt x="354" y="132"/>
                  <a:pt x="358" y="128"/>
                </a:cubicBezTo>
                <a:lnTo>
                  <a:pt x="394" y="92"/>
                </a:lnTo>
                <a:cubicBezTo>
                  <a:pt x="397" y="88"/>
                  <a:pt x="397" y="83"/>
                  <a:pt x="394" y="80"/>
                </a:cubicBezTo>
                <a:cubicBezTo>
                  <a:pt x="344" y="30"/>
                  <a:pt x="275" y="0"/>
                  <a:pt x="199" y="0"/>
                </a:cubicBezTo>
                <a:close/>
                <a:moveTo>
                  <a:pt x="199" y="17"/>
                </a:moveTo>
                <a:cubicBezTo>
                  <a:pt x="267" y="17"/>
                  <a:pt x="329" y="43"/>
                  <a:pt x="375" y="86"/>
                </a:cubicBezTo>
                <a:lnTo>
                  <a:pt x="351" y="110"/>
                </a:lnTo>
                <a:cubicBezTo>
                  <a:pt x="311" y="73"/>
                  <a:pt x="258" y="51"/>
                  <a:pt x="199" y="51"/>
                </a:cubicBezTo>
                <a:cubicBezTo>
                  <a:pt x="140" y="51"/>
                  <a:pt x="87" y="73"/>
                  <a:pt x="46" y="110"/>
                </a:cubicBezTo>
                <a:lnTo>
                  <a:pt x="23" y="86"/>
                </a:lnTo>
                <a:cubicBezTo>
                  <a:pt x="69" y="43"/>
                  <a:pt x="131" y="17"/>
                  <a:pt x="199" y="17"/>
                </a:cubicBezTo>
                <a:close/>
                <a:moveTo>
                  <a:pt x="199" y="102"/>
                </a:moveTo>
                <a:cubicBezTo>
                  <a:pt x="151" y="102"/>
                  <a:pt x="108" y="122"/>
                  <a:pt x="77" y="153"/>
                </a:cubicBezTo>
                <a:cubicBezTo>
                  <a:pt x="74" y="157"/>
                  <a:pt x="74" y="162"/>
                  <a:pt x="77" y="165"/>
                </a:cubicBezTo>
                <a:lnTo>
                  <a:pt x="113" y="201"/>
                </a:lnTo>
                <a:cubicBezTo>
                  <a:pt x="117" y="205"/>
                  <a:pt x="122" y="205"/>
                  <a:pt x="125" y="201"/>
                </a:cubicBezTo>
                <a:cubicBezTo>
                  <a:pt x="145" y="183"/>
                  <a:pt x="170" y="171"/>
                  <a:pt x="199" y="171"/>
                </a:cubicBezTo>
                <a:cubicBezTo>
                  <a:pt x="227" y="171"/>
                  <a:pt x="253" y="183"/>
                  <a:pt x="272" y="201"/>
                </a:cubicBezTo>
                <a:cubicBezTo>
                  <a:pt x="276" y="205"/>
                  <a:pt x="281" y="204"/>
                  <a:pt x="284" y="201"/>
                </a:cubicBezTo>
                <a:lnTo>
                  <a:pt x="321" y="165"/>
                </a:lnTo>
                <a:cubicBezTo>
                  <a:pt x="324" y="161"/>
                  <a:pt x="324" y="156"/>
                  <a:pt x="321" y="153"/>
                </a:cubicBezTo>
                <a:cubicBezTo>
                  <a:pt x="289" y="122"/>
                  <a:pt x="246" y="102"/>
                  <a:pt x="199" y="102"/>
                </a:cubicBezTo>
                <a:close/>
                <a:moveTo>
                  <a:pt x="199" y="120"/>
                </a:moveTo>
                <a:cubicBezTo>
                  <a:pt x="238" y="120"/>
                  <a:pt x="274" y="135"/>
                  <a:pt x="302" y="159"/>
                </a:cubicBezTo>
                <a:lnTo>
                  <a:pt x="278" y="183"/>
                </a:lnTo>
                <a:cubicBezTo>
                  <a:pt x="257" y="165"/>
                  <a:pt x="229" y="154"/>
                  <a:pt x="199" y="154"/>
                </a:cubicBezTo>
                <a:cubicBezTo>
                  <a:pt x="169" y="154"/>
                  <a:pt x="141" y="165"/>
                  <a:pt x="120" y="183"/>
                </a:cubicBezTo>
                <a:lnTo>
                  <a:pt x="96" y="159"/>
                </a:lnTo>
                <a:cubicBezTo>
                  <a:pt x="123" y="135"/>
                  <a:pt x="159" y="120"/>
                  <a:pt x="199" y="120"/>
                </a:cubicBezTo>
                <a:close/>
                <a:moveTo>
                  <a:pt x="198" y="204"/>
                </a:moveTo>
                <a:cubicBezTo>
                  <a:pt x="179" y="204"/>
                  <a:pt x="162" y="212"/>
                  <a:pt x="149" y="224"/>
                </a:cubicBezTo>
                <a:cubicBezTo>
                  <a:pt x="145" y="228"/>
                  <a:pt x="145" y="233"/>
                  <a:pt x="149" y="237"/>
                </a:cubicBezTo>
                <a:lnTo>
                  <a:pt x="193" y="280"/>
                </a:lnTo>
                <a:cubicBezTo>
                  <a:pt x="196" y="284"/>
                  <a:pt x="202" y="284"/>
                  <a:pt x="205" y="280"/>
                </a:cubicBezTo>
                <a:lnTo>
                  <a:pt x="249" y="237"/>
                </a:lnTo>
                <a:cubicBezTo>
                  <a:pt x="252" y="233"/>
                  <a:pt x="252" y="227"/>
                  <a:pt x="249" y="224"/>
                </a:cubicBezTo>
                <a:cubicBezTo>
                  <a:pt x="236" y="212"/>
                  <a:pt x="218" y="204"/>
                  <a:pt x="198" y="204"/>
                </a:cubicBezTo>
                <a:close/>
                <a:moveTo>
                  <a:pt x="198" y="221"/>
                </a:moveTo>
                <a:cubicBezTo>
                  <a:pt x="210" y="221"/>
                  <a:pt x="220" y="225"/>
                  <a:pt x="229" y="231"/>
                </a:cubicBezTo>
                <a:lnTo>
                  <a:pt x="199" y="262"/>
                </a:lnTo>
                <a:lnTo>
                  <a:pt x="168" y="231"/>
                </a:lnTo>
                <a:cubicBezTo>
                  <a:pt x="177" y="225"/>
                  <a:pt x="187" y="221"/>
                  <a:pt x="198" y="221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1" name="Battery Charge">
            <a:extLst>
              <a:ext uri="{FF2B5EF4-FFF2-40B4-BE49-F238E27FC236}">
                <a16:creationId xmlns:a16="http://schemas.microsoft.com/office/drawing/2014/main" id="{3C44D864-2423-1FE4-F95A-E8A7D71BF66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527967" y="949511"/>
            <a:ext cx="147638" cy="71438"/>
          </a:xfrm>
          <a:custGeom>
            <a:avLst/>
            <a:gdLst>
              <a:gd name="T0" fmla="*/ 9 w 395"/>
              <a:gd name="T1" fmla="*/ 0 h 190"/>
              <a:gd name="T2" fmla="*/ 0 w 395"/>
              <a:gd name="T3" fmla="*/ 9 h 190"/>
              <a:gd name="T4" fmla="*/ 0 w 395"/>
              <a:gd name="T5" fmla="*/ 182 h 190"/>
              <a:gd name="T6" fmla="*/ 9 w 395"/>
              <a:gd name="T7" fmla="*/ 190 h 190"/>
              <a:gd name="T8" fmla="*/ 351 w 395"/>
              <a:gd name="T9" fmla="*/ 190 h 190"/>
              <a:gd name="T10" fmla="*/ 360 w 395"/>
              <a:gd name="T11" fmla="*/ 182 h 190"/>
              <a:gd name="T12" fmla="*/ 360 w 395"/>
              <a:gd name="T13" fmla="*/ 134 h 190"/>
              <a:gd name="T14" fmla="*/ 387 w 395"/>
              <a:gd name="T15" fmla="*/ 134 h 190"/>
              <a:gd name="T16" fmla="*/ 395 w 395"/>
              <a:gd name="T17" fmla="*/ 125 h 190"/>
              <a:gd name="T18" fmla="*/ 395 w 395"/>
              <a:gd name="T19" fmla="*/ 66 h 190"/>
              <a:gd name="T20" fmla="*/ 387 w 395"/>
              <a:gd name="T21" fmla="*/ 57 h 190"/>
              <a:gd name="T22" fmla="*/ 360 w 395"/>
              <a:gd name="T23" fmla="*/ 57 h 190"/>
              <a:gd name="T24" fmla="*/ 360 w 395"/>
              <a:gd name="T25" fmla="*/ 9 h 190"/>
              <a:gd name="T26" fmla="*/ 351 w 395"/>
              <a:gd name="T27" fmla="*/ 0 h 190"/>
              <a:gd name="T28" fmla="*/ 9 w 395"/>
              <a:gd name="T29" fmla="*/ 0 h 190"/>
              <a:gd name="T30" fmla="*/ 18 w 395"/>
              <a:gd name="T31" fmla="*/ 18 h 190"/>
              <a:gd name="T32" fmla="*/ 342 w 395"/>
              <a:gd name="T33" fmla="*/ 18 h 190"/>
              <a:gd name="T34" fmla="*/ 342 w 395"/>
              <a:gd name="T35" fmla="*/ 173 h 190"/>
              <a:gd name="T36" fmla="*/ 18 w 395"/>
              <a:gd name="T37" fmla="*/ 173 h 190"/>
              <a:gd name="T38" fmla="*/ 18 w 395"/>
              <a:gd name="T39" fmla="*/ 18 h 190"/>
              <a:gd name="T40" fmla="*/ 41 w 395"/>
              <a:gd name="T41" fmla="*/ 32 h 190"/>
              <a:gd name="T42" fmla="*/ 32 w 395"/>
              <a:gd name="T43" fmla="*/ 41 h 190"/>
              <a:gd name="T44" fmla="*/ 32 w 395"/>
              <a:gd name="T45" fmla="*/ 149 h 190"/>
              <a:gd name="T46" fmla="*/ 41 w 395"/>
              <a:gd name="T47" fmla="*/ 158 h 190"/>
              <a:gd name="T48" fmla="*/ 230 w 395"/>
              <a:gd name="T49" fmla="*/ 158 h 190"/>
              <a:gd name="T50" fmla="*/ 239 w 395"/>
              <a:gd name="T51" fmla="*/ 149 h 190"/>
              <a:gd name="T52" fmla="*/ 239 w 395"/>
              <a:gd name="T53" fmla="*/ 41 h 190"/>
              <a:gd name="T54" fmla="*/ 230 w 395"/>
              <a:gd name="T55" fmla="*/ 32 h 190"/>
              <a:gd name="T56" fmla="*/ 41 w 395"/>
              <a:gd name="T57" fmla="*/ 32 h 190"/>
              <a:gd name="T58" fmla="*/ 360 w 395"/>
              <a:gd name="T59" fmla="*/ 74 h 190"/>
              <a:gd name="T60" fmla="*/ 378 w 395"/>
              <a:gd name="T61" fmla="*/ 74 h 190"/>
              <a:gd name="T62" fmla="*/ 378 w 395"/>
              <a:gd name="T63" fmla="*/ 116 h 190"/>
              <a:gd name="T64" fmla="*/ 360 w 395"/>
              <a:gd name="T65" fmla="*/ 116 h 190"/>
              <a:gd name="T66" fmla="*/ 360 w 395"/>
              <a:gd name="T67" fmla="*/ 74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5" h="190">
                <a:moveTo>
                  <a:pt x="9" y="0"/>
                </a:moveTo>
                <a:cubicBezTo>
                  <a:pt x="4" y="0"/>
                  <a:pt x="0" y="4"/>
                  <a:pt x="0" y="9"/>
                </a:cubicBezTo>
                <a:lnTo>
                  <a:pt x="0" y="182"/>
                </a:lnTo>
                <a:cubicBezTo>
                  <a:pt x="1" y="187"/>
                  <a:pt x="4" y="190"/>
                  <a:pt x="9" y="190"/>
                </a:cubicBezTo>
                <a:lnTo>
                  <a:pt x="351" y="190"/>
                </a:lnTo>
                <a:cubicBezTo>
                  <a:pt x="356" y="190"/>
                  <a:pt x="359" y="186"/>
                  <a:pt x="360" y="182"/>
                </a:cubicBezTo>
                <a:lnTo>
                  <a:pt x="360" y="134"/>
                </a:lnTo>
                <a:lnTo>
                  <a:pt x="387" y="134"/>
                </a:lnTo>
                <a:cubicBezTo>
                  <a:pt x="392" y="133"/>
                  <a:pt x="395" y="130"/>
                  <a:pt x="395" y="125"/>
                </a:cubicBezTo>
                <a:lnTo>
                  <a:pt x="395" y="66"/>
                </a:lnTo>
                <a:cubicBezTo>
                  <a:pt x="395" y="60"/>
                  <a:pt x="391" y="57"/>
                  <a:pt x="387" y="57"/>
                </a:cubicBezTo>
                <a:lnTo>
                  <a:pt x="360" y="57"/>
                </a:lnTo>
                <a:lnTo>
                  <a:pt x="360" y="9"/>
                </a:lnTo>
                <a:cubicBezTo>
                  <a:pt x="359" y="4"/>
                  <a:pt x="356" y="0"/>
                  <a:pt x="351" y="0"/>
                </a:cubicBezTo>
                <a:lnTo>
                  <a:pt x="9" y="0"/>
                </a:lnTo>
                <a:close/>
                <a:moveTo>
                  <a:pt x="18" y="18"/>
                </a:moveTo>
                <a:lnTo>
                  <a:pt x="342" y="18"/>
                </a:lnTo>
                <a:cubicBezTo>
                  <a:pt x="342" y="69"/>
                  <a:pt x="342" y="121"/>
                  <a:pt x="342" y="173"/>
                </a:cubicBezTo>
                <a:lnTo>
                  <a:pt x="18" y="173"/>
                </a:lnTo>
                <a:lnTo>
                  <a:pt x="18" y="18"/>
                </a:lnTo>
                <a:close/>
                <a:moveTo>
                  <a:pt x="41" y="32"/>
                </a:moveTo>
                <a:cubicBezTo>
                  <a:pt x="36" y="33"/>
                  <a:pt x="33" y="36"/>
                  <a:pt x="32" y="41"/>
                </a:cubicBezTo>
                <a:lnTo>
                  <a:pt x="32" y="149"/>
                </a:lnTo>
                <a:cubicBezTo>
                  <a:pt x="33" y="155"/>
                  <a:pt x="36" y="158"/>
                  <a:pt x="41" y="158"/>
                </a:cubicBezTo>
                <a:lnTo>
                  <a:pt x="230" y="158"/>
                </a:lnTo>
                <a:cubicBezTo>
                  <a:pt x="235" y="158"/>
                  <a:pt x="239" y="154"/>
                  <a:pt x="239" y="149"/>
                </a:cubicBezTo>
                <a:lnTo>
                  <a:pt x="239" y="41"/>
                </a:lnTo>
                <a:cubicBezTo>
                  <a:pt x="238" y="36"/>
                  <a:pt x="235" y="32"/>
                  <a:pt x="230" y="32"/>
                </a:cubicBezTo>
                <a:lnTo>
                  <a:pt x="41" y="32"/>
                </a:lnTo>
                <a:close/>
                <a:moveTo>
                  <a:pt x="360" y="74"/>
                </a:moveTo>
                <a:lnTo>
                  <a:pt x="378" y="74"/>
                </a:lnTo>
                <a:lnTo>
                  <a:pt x="378" y="116"/>
                </a:lnTo>
                <a:lnTo>
                  <a:pt x="360" y="116"/>
                </a:lnTo>
                <a:lnTo>
                  <a:pt x="360" y="74"/>
                </a:ln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2" name="Signal Strength">
            <a:extLst>
              <a:ext uri="{FF2B5EF4-FFF2-40B4-BE49-F238E27FC236}">
                <a16:creationId xmlns:a16="http://schemas.microsoft.com/office/drawing/2014/main" id="{0089A84F-1923-5FE1-64AB-D8357D4E9F1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7860" y="937418"/>
            <a:ext cx="111920" cy="84138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97C07B9-B977-4C0A-9E77-381B7D59648B}"/>
              </a:ext>
            </a:extLst>
          </p:cNvPr>
          <p:cNvSpPr txBox="1"/>
          <p:nvPr/>
        </p:nvSpPr>
        <p:spPr>
          <a:xfrm>
            <a:off x="2160314" y="890446"/>
            <a:ext cx="40908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100%</a:t>
            </a:r>
            <a:endParaRPr lang="ko-KR" altLang="en-US" sz="700"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AD2F958-54C3-2567-0B85-539830FB7824}"/>
              </a:ext>
            </a:extLst>
          </p:cNvPr>
          <p:cNvSpPr/>
          <p:nvPr/>
        </p:nvSpPr>
        <p:spPr>
          <a:xfrm>
            <a:off x="299898" y="1080618"/>
            <a:ext cx="2441330" cy="20005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m.abc.com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7710D268-23ED-5B75-BB6B-B4E9B7CE309D}"/>
              </a:ext>
            </a:extLst>
          </p:cNvPr>
          <p:cNvCxnSpPr>
            <a:cxnSpLocks/>
          </p:cNvCxnSpPr>
          <p:nvPr/>
        </p:nvCxnSpPr>
        <p:spPr>
          <a:xfrm>
            <a:off x="2227632" y="1576250"/>
            <a:ext cx="0" cy="3731919"/>
          </a:xfrm>
          <a:prstGeom prst="straightConnector1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A8DB453-B65C-31B4-98EA-CE3720E8A932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6060877" y="892357"/>
          <a:ext cx="2851894" cy="33580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5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563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Status bar 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안테나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통화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배터리 등 시스템 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OS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관리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모든 페이지 상단에 존재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B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Browser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브라우저 기능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74136"/>
                  </a:ext>
                </a:extLst>
              </a:tr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C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Title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텍스트 또는 기능 버튼으로 구현됨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텍스트는 기본 가운데 정렬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9824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D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Content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컨텐츠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내용 표시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컨텐츠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길이가 길어질 경우 스크롤 제공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361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Browser bar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브라우저 </a:t>
                      </a:r>
                      <a:r>
                        <a:rPr kumimoji="0" lang="ko-KR" altLang="en-US" sz="800" b="0" kern="1200" baseline="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유틸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바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67057"/>
                  </a:ext>
                </a:extLst>
              </a:tr>
              <a:tr h="62768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F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Keypad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키보드 입력할 때 활성화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모든 페이지 위에 덮어쓰기 구현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7DBCE921-32B9-DFCC-5C8E-8B3AB1C99B58}"/>
              </a:ext>
            </a:extLst>
          </p:cNvPr>
          <p:cNvSpPr/>
          <p:nvPr/>
        </p:nvSpPr>
        <p:spPr>
          <a:xfrm>
            <a:off x="2793438" y="923976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A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99CF8765-1AA4-6876-1742-4C117CA49BF2}"/>
              </a:ext>
            </a:extLst>
          </p:cNvPr>
          <p:cNvCxnSpPr/>
          <p:nvPr/>
        </p:nvCxnSpPr>
        <p:spPr>
          <a:xfrm>
            <a:off x="2758453" y="88672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54067453-AF89-C92C-BCEB-815DA988EB05}"/>
              </a:ext>
            </a:extLst>
          </p:cNvPr>
          <p:cNvCxnSpPr/>
          <p:nvPr/>
        </p:nvCxnSpPr>
        <p:spPr>
          <a:xfrm>
            <a:off x="2758453" y="1081018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타원 20">
            <a:extLst>
              <a:ext uri="{FF2B5EF4-FFF2-40B4-BE49-F238E27FC236}">
                <a16:creationId xmlns:a16="http://schemas.microsoft.com/office/drawing/2014/main" id="{876B20AA-CE03-A2E5-4526-ED4C09D050FF}"/>
              </a:ext>
            </a:extLst>
          </p:cNvPr>
          <p:cNvSpPr/>
          <p:nvPr/>
        </p:nvSpPr>
        <p:spPr>
          <a:xfrm>
            <a:off x="2793438" y="1119133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B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411796D0-E344-63DC-434C-9740DD8A1B1B}"/>
              </a:ext>
            </a:extLst>
          </p:cNvPr>
          <p:cNvCxnSpPr/>
          <p:nvPr/>
        </p:nvCxnSpPr>
        <p:spPr>
          <a:xfrm>
            <a:off x="2758453" y="1288077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타원 22">
            <a:extLst>
              <a:ext uri="{FF2B5EF4-FFF2-40B4-BE49-F238E27FC236}">
                <a16:creationId xmlns:a16="http://schemas.microsoft.com/office/drawing/2014/main" id="{D0EC50AB-6D01-F60F-4E54-F19F383445AD}"/>
              </a:ext>
            </a:extLst>
          </p:cNvPr>
          <p:cNvSpPr/>
          <p:nvPr/>
        </p:nvSpPr>
        <p:spPr>
          <a:xfrm>
            <a:off x="2808077" y="3356000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D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D37C097E-C79F-5C78-F779-E683D52F2E6C}"/>
              </a:ext>
            </a:extLst>
          </p:cNvPr>
          <p:cNvCxnSpPr/>
          <p:nvPr/>
        </p:nvCxnSpPr>
        <p:spPr>
          <a:xfrm>
            <a:off x="5669832" y="408525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타원 24">
            <a:extLst>
              <a:ext uri="{FF2B5EF4-FFF2-40B4-BE49-F238E27FC236}">
                <a16:creationId xmlns:a16="http://schemas.microsoft.com/office/drawing/2014/main" id="{FF22BCB1-CC04-92BE-6049-99E3B17D3069}"/>
              </a:ext>
            </a:extLst>
          </p:cNvPr>
          <p:cNvSpPr/>
          <p:nvPr/>
        </p:nvSpPr>
        <p:spPr>
          <a:xfrm>
            <a:off x="5789024" y="4721894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F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4C6012F4-612E-D4EB-4C7B-311E60C157E3}"/>
              </a:ext>
            </a:extLst>
          </p:cNvPr>
          <p:cNvCxnSpPr/>
          <p:nvPr/>
        </p:nvCxnSpPr>
        <p:spPr>
          <a:xfrm>
            <a:off x="5669832" y="5519861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ABC1E059-3A64-8AD0-178A-AAD7BB63F3E0}"/>
              </a:ext>
            </a:extLst>
          </p:cNvPr>
          <p:cNvCxnSpPr/>
          <p:nvPr/>
        </p:nvCxnSpPr>
        <p:spPr>
          <a:xfrm>
            <a:off x="5741483" y="4085254"/>
            <a:ext cx="0" cy="1434607"/>
          </a:xfrm>
          <a:prstGeom prst="line">
            <a:avLst/>
          </a:prstGeom>
          <a:ln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그림 27">
            <a:extLst>
              <a:ext uri="{FF2B5EF4-FFF2-40B4-BE49-F238E27FC236}">
                <a16:creationId xmlns:a16="http://schemas.microsoft.com/office/drawing/2014/main" id="{3612AEF6-3E6A-D89D-B5B0-DB0B0A55B9C7}"/>
              </a:ext>
            </a:extLst>
          </p:cNvPr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1272426" y="3078927"/>
            <a:ext cx="533591" cy="697773"/>
          </a:xfrm>
          <a:prstGeom prst="rect">
            <a:avLst/>
          </a:prstGeom>
        </p:spPr>
      </p:pic>
      <p:sp>
        <p:nvSpPr>
          <p:cNvPr id="29" name="직사각형 28">
            <a:extLst>
              <a:ext uri="{FF2B5EF4-FFF2-40B4-BE49-F238E27FC236}">
                <a16:creationId xmlns:a16="http://schemas.microsoft.com/office/drawing/2014/main" id="{D85D9F00-7B9D-F029-C497-2E28CCA1DDF8}"/>
              </a:ext>
            </a:extLst>
          </p:cNvPr>
          <p:cNvSpPr/>
          <p:nvPr/>
        </p:nvSpPr>
        <p:spPr>
          <a:xfrm>
            <a:off x="3189148" y="884827"/>
            <a:ext cx="2441330" cy="200055"/>
          </a:xfrm>
          <a:prstGeom prst="rect">
            <a:avLst/>
          </a:prstGeom>
          <a:gradFill flip="none" rotWithShape="1">
            <a:gsLst>
              <a:gs pos="19000">
                <a:schemeClr val="accent3">
                  <a:lumMod val="45000"/>
                  <a:lumOff val="55000"/>
                </a:schemeClr>
              </a:gs>
              <a:gs pos="60000">
                <a:schemeClr val="accent3">
                  <a:lumMod val="45000"/>
                  <a:lumOff val="55000"/>
                </a:schemeClr>
              </a:gs>
              <a:gs pos="100000">
                <a:schemeClr val="accent3">
                  <a:lumMod val="30000"/>
                  <a:lumOff val="70000"/>
                </a:schemeClr>
              </a:gs>
            </a:gsLst>
            <a:lin ang="2700000" scaled="1"/>
            <a:tileRect/>
          </a:gra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Wi-Fi">
            <a:extLst>
              <a:ext uri="{FF2B5EF4-FFF2-40B4-BE49-F238E27FC236}">
                <a16:creationId xmlns:a16="http://schemas.microsoft.com/office/drawing/2014/main" id="{BC2C2DD1-AA44-0EDD-9E30-69AEAE227C7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415561" y="932656"/>
            <a:ext cx="123398" cy="88900"/>
          </a:xfrm>
          <a:custGeom>
            <a:avLst/>
            <a:gdLst>
              <a:gd name="T0" fmla="*/ 199 w 397"/>
              <a:gd name="T1" fmla="*/ 0 h 284"/>
              <a:gd name="T2" fmla="*/ 4 w 397"/>
              <a:gd name="T3" fmla="*/ 80 h 284"/>
              <a:gd name="T4" fmla="*/ 4 w 397"/>
              <a:gd name="T5" fmla="*/ 92 h 284"/>
              <a:gd name="T6" fmla="*/ 40 w 397"/>
              <a:gd name="T7" fmla="*/ 128 h 284"/>
              <a:gd name="T8" fmla="*/ 52 w 397"/>
              <a:gd name="T9" fmla="*/ 128 h 284"/>
              <a:gd name="T10" fmla="*/ 199 w 397"/>
              <a:gd name="T11" fmla="*/ 69 h 284"/>
              <a:gd name="T12" fmla="*/ 345 w 397"/>
              <a:gd name="T13" fmla="*/ 128 h 284"/>
              <a:gd name="T14" fmla="*/ 358 w 397"/>
              <a:gd name="T15" fmla="*/ 128 h 284"/>
              <a:gd name="T16" fmla="*/ 394 w 397"/>
              <a:gd name="T17" fmla="*/ 92 h 284"/>
              <a:gd name="T18" fmla="*/ 394 w 397"/>
              <a:gd name="T19" fmla="*/ 80 h 284"/>
              <a:gd name="T20" fmla="*/ 199 w 397"/>
              <a:gd name="T21" fmla="*/ 0 h 284"/>
              <a:gd name="T22" fmla="*/ 199 w 397"/>
              <a:gd name="T23" fmla="*/ 17 h 284"/>
              <a:gd name="T24" fmla="*/ 375 w 397"/>
              <a:gd name="T25" fmla="*/ 86 h 284"/>
              <a:gd name="T26" fmla="*/ 351 w 397"/>
              <a:gd name="T27" fmla="*/ 110 h 284"/>
              <a:gd name="T28" fmla="*/ 199 w 397"/>
              <a:gd name="T29" fmla="*/ 51 h 284"/>
              <a:gd name="T30" fmla="*/ 46 w 397"/>
              <a:gd name="T31" fmla="*/ 110 h 284"/>
              <a:gd name="T32" fmla="*/ 23 w 397"/>
              <a:gd name="T33" fmla="*/ 86 h 284"/>
              <a:gd name="T34" fmla="*/ 199 w 397"/>
              <a:gd name="T35" fmla="*/ 17 h 284"/>
              <a:gd name="T36" fmla="*/ 199 w 397"/>
              <a:gd name="T37" fmla="*/ 102 h 284"/>
              <a:gd name="T38" fmla="*/ 77 w 397"/>
              <a:gd name="T39" fmla="*/ 153 h 284"/>
              <a:gd name="T40" fmla="*/ 77 w 397"/>
              <a:gd name="T41" fmla="*/ 165 h 284"/>
              <a:gd name="T42" fmla="*/ 113 w 397"/>
              <a:gd name="T43" fmla="*/ 201 h 284"/>
              <a:gd name="T44" fmla="*/ 125 w 397"/>
              <a:gd name="T45" fmla="*/ 201 h 284"/>
              <a:gd name="T46" fmla="*/ 199 w 397"/>
              <a:gd name="T47" fmla="*/ 171 h 284"/>
              <a:gd name="T48" fmla="*/ 272 w 397"/>
              <a:gd name="T49" fmla="*/ 201 h 284"/>
              <a:gd name="T50" fmla="*/ 284 w 397"/>
              <a:gd name="T51" fmla="*/ 201 h 284"/>
              <a:gd name="T52" fmla="*/ 321 w 397"/>
              <a:gd name="T53" fmla="*/ 165 h 284"/>
              <a:gd name="T54" fmla="*/ 321 w 397"/>
              <a:gd name="T55" fmla="*/ 153 h 284"/>
              <a:gd name="T56" fmla="*/ 199 w 397"/>
              <a:gd name="T57" fmla="*/ 102 h 284"/>
              <a:gd name="T58" fmla="*/ 199 w 397"/>
              <a:gd name="T59" fmla="*/ 120 h 284"/>
              <a:gd name="T60" fmla="*/ 302 w 397"/>
              <a:gd name="T61" fmla="*/ 159 h 284"/>
              <a:gd name="T62" fmla="*/ 278 w 397"/>
              <a:gd name="T63" fmla="*/ 183 h 284"/>
              <a:gd name="T64" fmla="*/ 199 w 397"/>
              <a:gd name="T65" fmla="*/ 154 h 284"/>
              <a:gd name="T66" fmla="*/ 120 w 397"/>
              <a:gd name="T67" fmla="*/ 183 h 284"/>
              <a:gd name="T68" fmla="*/ 96 w 397"/>
              <a:gd name="T69" fmla="*/ 159 h 284"/>
              <a:gd name="T70" fmla="*/ 199 w 397"/>
              <a:gd name="T71" fmla="*/ 120 h 284"/>
              <a:gd name="T72" fmla="*/ 198 w 397"/>
              <a:gd name="T73" fmla="*/ 204 h 284"/>
              <a:gd name="T74" fmla="*/ 149 w 397"/>
              <a:gd name="T75" fmla="*/ 224 h 284"/>
              <a:gd name="T76" fmla="*/ 149 w 397"/>
              <a:gd name="T77" fmla="*/ 237 h 284"/>
              <a:gd name="T78" fmla="*/ 193 w 397"/>
              <a:gd name="T79" fmla="*/ 280 h 284"/>
              <a:gd name="T80" fmla="*/ 205 w 397"/>
              <a:gd name="T81" fmla="*/ 280 h 284"/>
              <a:gd name="T82" fmla="*/ 249 w 397"/>
              <a:gd name="T83" fmla="*/ 237 h 284"/>
              <a:gd name="T84" fmla="*/ 249 w 397"/>
              <a:gd name="T85" fmla="*/ 224 h 284"/>
              <a:gd name="T86" fmla="*/ 198 w 397"/>
              <a:gd name="T87" fmla="*/ 204 h 284"/>
              <a:gd name="T88" fmla="*/ 198 w 397"/>
              <a:gd name="T89" fmla="*/ 221 h 284"/>
              <a:gd name="T90" fmla="*/ 229 w 397"/>
              <a:gd name="T91" fmla="*/ 231 h 284"/>
              <a:gd name="T92" fmla="*/ 199 w 397"/>
              <a:gd name="T93" fmla="*/ 262 h 284"/>
              <a:gd name="T94" fmla="*/ 168 w 397"/>
              <a:gd name="T95" fmla="*/ 231 h 284"/>
              <a:gd name="T96" fmla="*/ 198 w 397"/>
              <a:gd name="T97" fmla="*/ 221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7" h="284">
                <a:moveTo>
                  <a:pt x="199" y="0"/>
                </a:moveTo>
                <a:cubicBezTo>
                  <a:pt x="123" y="0"/>
                  <a:pt x="54" y="30"/>
                  <a:pt x="4" y="80"/>
                </a:cubicBezTo>
                <a:cubicBezTo>
                  <a:pt x="0" y="84"/>
                  <a:pt x="0" y="89"/>
                  <a:pt x="4" y="92"/>
                </a:cubicBezTo>
                <a:lnTo>
                  <a:pt x="40" y="128"/>
                </a:lnTo>
                <a:cubicBezTo>
                  <a:pt x="44" y="132"/>
                  <a:pt x="49" y="132"/>
                  <a:pt x="52" y="128"/>
                </a:cubicBezTo>
                <a:cubicBezTo>
                  <a:pt x="90" y="91"/>
                  <a:pt x="141" y="69"/>
                  <a:pt x="199" y="69"/>
                </a:cubicBezTo>
                <a:cubicBezTo>
                  <a:pt x="256" y="69"/>
                  <a:pt x="308" y="91"/>
                  <a:pt x="345" y="128"/>
                </a:cubicBezTo>
                <a:cubicBezTo>
                  <a:pt x="349" y="132"/>
                  <a:pt x="354" y="132"/>
                  <a:pt x="358" y="128"/>
                </a:cubicBezTo>
                <a:lnTo>
                  <a:pt x="394" y="92"/>
                </a:lnTo>
                <a:cubicBezTo>
                  <a:pt x="397" y="88"/>
                  <a:pt x="397" y="83"/>
                  <a:pt x="394" y="80"/>
                </a:cubicBezTo>
                <a:cubicBezTo>
                  <a:pt x="344" y="30"/>
                  <a:pt x="275" y="0"/>
                  <a:pt x="199" y="0"/>
                </a:cubicBezTo>
                <a:close/>
                <a:moveTo>
                  <a:pt x="199" y="17"/>
                </a:moveTo>
                <a:cubicBezTo>
                  <a:pt x="267" y="17"/>
                  <a:pt x="329" y="43"/>
                  <a:pt x="375" y="86"/>
                </a:cubicBezTo>
                <a:lnTo>
                  <a:pt x="351" y="110"/>
                </a:lnTo>
                <a:cubicBezTo>
                  <a:pt x="311" y="73"/>
                  <a:pt x="258" y="51"/>
                  <a:pt x="199" y="51"/>
                </a:cubicBezTo>
                <a:cubicBezTo>
                  <a:pt x="140" y="51"/>
                  <a:pt x="87" y="73"/>
                  <a:pt x="46" y="110"/>
                </a:cubicBezTo>
                <a:lnTo>
                  <a:pt x="23" y="86"/>
                </a:lnTo>
                <a:cubicBezTo>
                  <a:pt x="69" y="43"/>
                  <a:pt x="131" y="17"/>
                  <a:pt x="199" y="17"/>
                </a:cubicBezTo>
                <a:close/>
                <a:moveTo>
                  <a:pt x="199" y="102"/>
                </a:moveTo>
                <a:cubicBezTo>
                  <a:pt x="151" y="102"/>
                  <a:pt x="108" y="122"/>
                  <a:pt x="77" y="153"/>
                </a:cubicBezTo>
                <a:cubicBezTo>
                  <a:pt x="74" y="157"/>
                  <a:pt x="74" y="162"/>
                  <a:pt x="77" y="165"/>
                </a:cubicBezTo>
                <a:lnTo>
                  <a:pt x="113" y="201"/>
                </a:lnTo>
                <a:cubicBezTo>
                  <a:pt x="117" y="205"/>
                  <a:pt x="122" y="205"/>
                  <a:pt x="125" y="201"/>
                </a:cubicBezTo>
                <a:cubicBezTo>
                  <a:pt x="145" y="183"/>
                  <a:pt x="170" y="171"/>
                  <a:pt x="199" y="171"/>
                </a:cubicBezTo>
                <a:cubicBezTo>
                  <a:pt x="227" y="171"/>
                  <a:pt x="253" y="183"/>
                  <a:pt x="272" y="201"/>
                </a:cubicBezTo>
                <a:cubicBezTo>
                  <a:pt x="276" y="205"/>
                  <a:pt x="281" y="204"/>
                  <a:pt x="284" y="201"/>
                </a:cubicBezTo>
                <a:lnTo>
                  <a:pt x="321" y="165"/>
                </a:lnTo>
                <a:cubicBezTo>
                  <a:pt x="324" y="161"/>
                  <a:pt x="324" y="156"/>
                  <a:pt x="321" y="153"/>
                </a:cubicBezTo>
                <a:cubicBezTo>
                  <a:pt x="289" y="122"/>
                  <a:pt x="246" y="102"/>
                  <a:pt x="199" y="102"/>
                </a:cubicBezTo>
                <a:close/>
                <a:moveTo>
                  <a:pt x="199" y="120"/>
                </a:moveTo>
                <a:cubicBezTo>
                  <a:pt x="238" y="120"/>
                  <a:pt x="274" y="135"/>
                  <a:pt x="302" y="159"/>
                </a:cubicBezTo>
                <a:lnTo>
                  <a:pt x="278" y="183"/>
                </a:lnTo>
                <a:cubicBezTo>
                  <a:pt x="257" y="165"/>
                  <a:pt x="229" y="154"/>
                  <a:pt x="199" y="154"/>
                </a:cubicBezTo>
                <a:cubicBezTo>
                  <a:pt x="169" y="154"/>
                  <a:pt x="141" y="165"/>
                  <a:pt x="120" y="183"/>
                </a:cubicBezTo>
                <a:lnTo>
                  <a:pt x="96" y="159"/>
                </a:lnTo>
                <a:cubicBezTo>
                  <a:pt x="123" y="135"/>
                  <a:pt x="159" y="120"/>
                  <a:pt x="199" y="120"/>
                </a:cubicBezTo>
                <a:close/>
                <a:moveTo>
                  <a:pt x="198" y="204"/>
                </a:moveTo>
                <a:cubicBezTo>
                  <a:pt x="179" y="204"/>
                  <a:pt x="162" y="212"/>
                  <a:pt x="149" y="224"/>
                </a:cubicBezTo>
                <a:cubicBezTo>
                  <a:pt x="145" y="228"/>
                  <a:pt x="145" y="233"/>
                  <a:pt x="149" y="237"/>
                </a:cubicBezTo>
                <a:lnTo>
                  <a:pt x="193" y="280"/>
                </a:lnTo>
                <a:cubicBezTo>
                  <a:pt x="196" y="284"/>
                  <a:pt x="202" y="284"/>
                  <a:pt x="205" y="280"/>
                </a:cubicBezTo>
                <a:lnTo>
                  <a:pt x="249" y="237"/>
                </a:lnTo>
                <a:cubicBezTo>
                  <a:pt x="252" y="233"/>
                  <a:pt x="252" y="227"/>
                  <a:pt x="249" y="224"/>
                </a:cubicBezTo>
                <a:cubicBezTo>
                  <a:pt x="236" y="212"/>
                  <a:pt x="218" y="204"/>
                  <a:pt x="198" y="204"/>
                </a:cubicBezTo>
                <a:close/>
                <a:moveTo>
                  <a:pt x="198" y="221"/>
                </a:moveTo>
                <a:cubicBezTo>
                  <a:pt x="210" y="221"/>
                  <a:pt x="220" y="225"/>
                  <a:pt x="229" y="231"/>
                </a:cubicBezTo>
                <a:lnTo>
                  <a:pt x="199" y="262"/>
                </a:lnTo>
                <a:lnTo>
                  <a:pt x="168" y="231"/>
                </a:lnTo>
                <a:cubicBezTo>
                  <a:pt x="177" y="225"/>
                  <a:pt x="187" y="221"/>
                  <a:pt x="198" y="221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1" name="Battery Charge">
            <a:extLst>
              <a:ext uri="{FF2B5EF4-FFF2-40B4-BE49-F238E27FC236}">
                <a16:creationId xmlns:a16="http://schemas.microsoft.com/office/drawing/2014/main" id="{7606FC78-D572-53F7-2AAF-A2996CCD277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417217" y="949511"/>
            <a:ext cx="147638" cy="71438"/>
          </a:xfrm>
          <a:custGeom>
            <a:avLst/>
            <a:gdLst>
              <a:gd name="T0" fmla="*/ 9 w 395"/>
              <a:gd name="T1" fmla="*/ 0 h 190"/>
              <a:gd name="T2" fmla="*/ 0 w 395"/>
              <a:gd name="T3" fmla="*/ 9 h 190"/>
              <a:gd name="T4" fmla="*/ 0 w 395"/>
              <a:gd name="T5" fmla="*/ 182 h 190"/>
              <a:gd name="T6" fmla="*/ 9 w 395"/>
              <a:gd name="T7" fmla="*/ 190 h 190"/>
              <a:gd name="T8" fmla="*/ 351 w 395"/>
              <a:gd name="T9" fmla="*/ 190 h 190"/>
              <a:gd name="T10" fmla="*/ 360 w 395"/>
              <a:gd name="T11" fmla="*/ 182 h 190"/>
              <a:gd name="T12" fmla="*/ 360 w 395"/>
              <a:gd name="T13" fmla="*/ 134 h 190"/>
              <a:gd name="T14" fmla="*/ 387 w 395"/>
              <a:gd name="T15" fmla="*/ 134 h 190"/>
              <a:gd name="T16" fmla="*/ 395 w 395"/>
              <a:gd name="T17" fmla="*/ 125 h 190"/>
              <a:gd name="T18" fmla="*/ 395 w 395"/>
              <a:gd name="T19" fmla="*/ 66 h 190"/>
              <a:gd name="T20" fmla="*/ 387 w 395"/>
              <a:gd name="T21" fmla="*/ 57 h 190"/>
              <a:gd name="T22" fmla="*/ 360 w 395"/>
              <a:gd name="T23" fmla="*/ 57 h 190"/>
              <a:gd name="T24" fmla="*/ 360 w 395"/>
              <a:gd name="T25" fmla="*/ 9 h 190"/>
              <a:gd name="T26" fmla="*/ 351 w 395"/>
              <a:gd name="T27" fmla="*/ 0 h 190"/>
              <a:gd name="T28" fmla="*/ 9 w 395"/>
              <a:gd name="T29" fmla="*/ 0 h 190"/>
              <a:gd name="T30" fmla="*/ 18 w 395"/>
              <a:gd name="T31" fmla="*/ 18 h 190"/>
              <a:gd name="T32" fmla="*/ 342 w 395"/>
              <a:gd name="T33" fmla="*/ 18 h 190"/>
              <a:gd name="T34" fmla="*/ 342 w 395"/>
              <a:gd name="T35" fmla="*/ 173 h 190"/>
              <a:gd name="T36" fmla="*/ 18 w 395"/>
              <a:gd name="T37" fmla="*/ 173 h 190"/>
              <a:gd name="T38" fmla="*/ 18 w 395"/>
              <a:gd name="T39" fmla="*/ 18 h 190"/>
              <a:gd name="T40" fmla="*/ 41 w 395"/>
              <a:gd name="T41" fmla="*/ 32 h 190"/>
              <a:gd name="T42" fmla="*/ 32 w 395"/>
              <a:gd name="T43" fmla="*/ 41 h 190"/>
              <a:gd name="T44" fmla="*/ 32 w 395"/>
              <a:gd name="T45" fmla="*/ 149 h 190"/>
              <a:gd name="T46" fmla="*/ 41 w 395"/>
              <a:gd name="T47" fmla="*/ 158 h 190"/>
              <a:gd name="T48" fmla="*/ 230 w 395"/>
              <a:gd name="T49" fmla="*/ 158 h 190"/>
              <a:gd name="T50" fmla="*/ 239 w 395"/>
              <a:gd name="T51" fmla="*/ 149 h 190"/>
              <a:gd name="T52" fmla="*/ 239 w 395"/>
              <a:gd name="T53" fmla="*/ 41 h 190"/>
              <a:gd name="T54" fmla="*/ 230 w 395"/>
              <a:gd name="T55" fmla="*/ 32 h 190"/>
              <a:gd name="T56" fmla="*/ 41 w 395"/>
              <a:gd name="T57" fmla="*/ 32 h 190"/>
              <a:gd name="T58" fmla="*/ 360 w 395"/>
              <a:gd name="T59" fmla="*/ 74 h 190"/>
              <a:gd name="T60" fmla="*/ 378 w 395"/>
              <a:gd name="T61" fmla="*/ 74 h 190"/>
              <a:gd name="T62" fmla="*/ 378 w 395"/>
              <a:gd name="T63" fmla="*/ 116 h 190"/>
              <a:gd name="T64" fmla="*/ 360 w 395"/>
              <a:gd name="T65" fmla="*/ 116 h 190"/>
              <a:gd name="T66" fmla="*/ 360 w 395"/>
              <a:gd name="T67" fmla="*/ 74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5" h="190">
                <a:moveTo>
                  <a:pt x="9" y="0"/>
                </a:moveTo>
                <a:cubicBezTo>
                  <a:pt x="4" y="0"/>
                  <a:pt x="0" y="4"/>
                  <a:pt x="0" y="9"/>
                </a:cubicBezTo>
                <a:lnTo>
                  <a:pt x="0" y="182"/>
                </a:lnTo>
                <a:cubicBezTo>
                  <a:pt x="1" y="187"/>
                  <a:pt x="4" y="190"/>
                  <a:pt x="9" y="190"/>
                </a:cubicBezTo>
                <a:lnTo>
                  <a:pt x="351" y="190"/>
                </a:lnTo>
                <a:cubicBezTo>
                  <a:pt x="356" y="190"/>
                  <a:pt x="359" y="186"/>
                  <a:pt x="360" y="182"/>
                </a:cubicBezTo>
                <a:lnTo>
                  <a:pt x="360" y="134"/>
                </a:lnTo>
                <a:lnTo>
                  <a:pt x="387" y="134"/>
                </a:lnTo>
                <a:cubicBezTo>
                  <a:pt x="392" y="133"/>
                  <a:pt x="395" y="130"/>
                  <a:pt x="395" y="125"/>
                </a:cubicBezTo>
                <a:lnTo>
                  <a:pt x="395" y="66"/>
                </a:lnTo>
                <a:cubicBezTo>
                  <a:pt x="395" y="60"/>
                  <a:pt x="391" y="57"/>
                  <a:pt x="387" y="57"/>
                </a:cubicBezTo>
                <a:lnTo>
                  <a:pt x="360" y="57"/>
                </a:lnTo>
                <a:lnTo>
                  <a:pt x="360" y="9"/>
                </a:lnTo>
                <a:cubicBezTo>
                  <a:pt x="359" y="4"/>
                  <a:pt x="356" y="0"/>
                  <a:pt x="351" y="0"/>
                </a:cubicBezTo>
                <a:lnTo>
                  <a:pt x="9" y="0"/>
                </a:lnTo>
                <a:close/>
                <a:moveTo>
                  <a:pt x="18" y="18"/>
                </a:moveTo>
                <a:lnTo>
                  <a:pt x="342" y="18"/>
                </a:lnTo>
                <a:cubicBezTo>
                  <a:pt x="342" y="69"/>
                  <a:pt x="342" y="121"/>
                  <a:pt x="342" y="173"/>
                </a:cubicBezTo>
                <a:lnTo>
                  <a:pt x="18" y="173"/>
                </a:lnTo>
                <a:lnTo>
                  <a:pt x="18" y="18"/>
                </a:lnTo>
                <a:close/>
                <a:moveTo>
                  <a:pt x="41" y="32"/>
                </a:moveTo>
                <a:cubicBezTo>
                  <a:pt x="36" y="33"/>
                  <a:pt x="33" y="36"/>
                  <a:pt x="32" y="41"/>
                </a:cubicBezTo>
                <a:lnTo>
                  <a:pt x="32" y="149"/>
                </a:lnTo>
                <a:cubicBezTo>
                  <a:pt x="33" y="155"/>
                  <a:pt x="36" y="158"/>
                  <a:pt x="41" y="158"/>
                </a:cubicBezTo>
                <a:lnTo>
                  <a:pt x="230" y="158"/>
                </a:lnTo>
                <a:cubicBezTo>
                  <a:pt x="235" y="158"/>
                  <a:pt x="239" y="154"/>
                  <a:pt x="239" y="149"/>
                </a:cubicBezTo>
                <a:lnTo>
                  <a:pt x="239" y="41"/>
                </a:lnTo>
                <a:cubicBezTo>
                  <a:pt x="238" y="36"/>
                  <a:pt x="235" y="32"/>
                  <a:pt x="230" y="32"/>
                </a:cubicBezTo>
                <a:lnTo>
                  <a:pt x="41" y="32"/>
                </a:lnTo>
                <a:close/>
                <a:moveTo>
                  <a:pt x="360" y="74"/>
                </a:moveTo>
                <a:lnTo>
                  <a:pt x="378" y="74"/>
                </a:lnTo>
                <a:lnTo>
                  <a:pt x="378" y="116"/>
                </a:lnTo>
                <a:lnTo>
                  <a:pt x="360" y="116"/>
                </a:lnTo>
                <a:lnTo>
                  <a:pt x="360" y="74"/>
                </a:ln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2" name="Signal Strength">
            <a:extLst>
              <a:ext uri="{FF2B5EF4-FFF2-40B4-BE49-F238E27FC236}">
                <a16:creationId xmlns:a16="http://schemas.microsoft.com/office/drawing/2014/main" id="{01B3403B-DCC2-1B86-3576-14D3081FB8E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257110" y="937418"/>
            <a:ext cx="111920" cy="84138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18FD69E-DB0D-4FE5-E57C-EB8DA8D320A8}"/>
              </a:ext>
            </a:extLst>
          </p:cNvPr>
          <p:cNvSpPr txBox="1"/>
          <p:nvPr/>
        </p:nvSpPr>
        <p:spPr>
          <a:xfrm>
            <a:off x="5049564" y="890446"/>
            <a:ext cx="40908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100%</a:t>
            </a:r>
            <a:endParaRPr lang="ko-KR" altLang="en-US" sz="700"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55FBBEC1-8AC2-7113-3D03-4DE18D256B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149" y="884829"/>
            <a:ext cx="2441328" cy="4632565"/>
          </a:xfrm>
          <a:prstGeom prst="rect">
            <a:avLst/>
          </a:prstGeom>
          <a:noFill/>
          <a:ln w="3175" algn="ctr">
            <a:solidFill>
              <a:schemeClr val="tx1"/>
            </a:solidFill>
            <a:bevel/>
            <a:headEnd/>
            <a:tailEnd/>
          </a:ln>
          <a:effectLst/>
        </p:spPr>
        <p:txBody>
          <a:bodyPr lIns="50800" tIns="50800" rIns="50800" bIns="50800" anchor="ctr"/>
          <a:lstStyle>
            <a:lvl1pPr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1pPr>
            <a:lvl2pPr marL="742950" indent="-28575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2pPr>
            <a:lvl3pPr marL="11430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3pPr>
            <a:lvl4pPr marL="16002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4pPr>
            <a:lvl5pPr marL="20574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5pPr>
            <a:lvl6pPr marL="25146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6pPr>
            <a:lvl7pPr marL="29718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7pPr>
            <a:lvl8pPr marL="34290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8pPr>
            <a:lvl9pPr marL="38862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9pPr>
          </a:lstStyle>
          <a:p>
            <a:pPr eaLnBrk="1"/>
            <a:endParaRPr lang="ko-KR" altLang="en-US">
              <a:ea typeface="굴림" panose="020B0600000101010101" pitchFamily="50" charset="-127"/>
            </a:endParaRPr>
          </a:p>
        </p:txBody>
      </p:sp>
      <p:grpSp>
        <p:nvGrpSpPr>
          <p:cNvPr id="35" name="Onscreen Keyboard">
            <a:extLst>
              <a:ext uri="{FF2B5EF4-FFF2-40B4-BE49-F238E27FC236}">
                <a16:creationId xmlns:a16="http://schemas.microsoft.com/office/drawing/2014/main" id="{3A70974A-CE3C-C95E-7A35-9AB7966C09CD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3242772" y="4047154"/>
            <a:ext cx="2332528" cy="1445278"/>
            <a:chOff x="4629151" y="5054772"/>
            <a:chExt cx="1984377" cy="1257994"/>
          </a:xfrm>
        </p:grpSpPr>
        <p:sp>
          <p:nvSpPr>
            <p:cNvPr id="36" name="Q">
              <a:extLst>
                <a:ext uri="{FF2B5EF4-FFF2-40B4-BE49-F238E27FC236}">
                  <a16:creationId xmlns:a16="http://schemas.microsoft.com/office/drawing/2014/main" id="{443D0186-826D-6C39-6F29-82D913275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946" y="5054772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Q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7" name="W">
              <a:extLst>
                <a:ext uri="{FF2B5EF4-FFF2-40B4-BE49-F238E27FC236}">
                  <a16:creationId xmlns:a16="http://schemas.microsoft.com/office/drawing/2014/main" id="{0363C481-B46A-EC54-179D-537D15717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823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W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8" name="E">
              <a:extLst>
                <a:ext uri="{FF2B5EF4-FFF2-40B4-BE49-F238E27FC236}">
                  <a16:creationId xmlns:a16="http://schemas.microsoft.com/office/drawing/2014/main" id="{23404B13-7D2A-D370-ED72-1D6F09751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700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E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9" name="R">
              <a:extLst>
                <a:ext uri="{FF2B5EF4-FFF2-40B4-BE49-F238E27FC236}">
                  <a16:creationId xmlns:a16="http://schemas.microsoft.com/office/drawing/2014/main" id="{5B0BAB1A-04E4-CBF1-D066-51D85C3D7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577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R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0" name="T">
              <a:extLst>
                <a:ext uri="{FF2B5EF4-FFF2-40B4-BE49-F238E27FC236}">
                  <a16:creationId xmlns:a16="http://schemas.microsoft.com/office/drawing/2014/main" id="{73BFF7F5-54CF-8B3C-CBE5-7C7FB53D7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454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T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1" name="Y">
              <a:extLst>
                <a:ext uri="{FF2B5EF4-FFF2-40B4-BE49-F238E27FC236}">
                  <a16:creationId xmlns:a16="http://schemas.microsoft.com/office/drawing/2014/main" id="{E7B6A939-73BC-EA48-1930-69018AC7C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9331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Y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2" name="U">
              <a:extLst>
                <a:ext uri="{FF2B5EF4-FFF2-40B4-BE49-F238E27FC236}">
                  <a16:creationId xmlns:a16="http://schemas.microsoft.com/office/drawing/2014/main" id="{1F18FE12-2E9B-D28D-0687-0A41D1F74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1208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U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3" name="I">
              <a:extLst>
                <a:ext uri="{FF2B5EF4-FFF2-40B4-BE49-F238E27FC236}">
                  <a16:creationId xmlns:a16="http://schemas.microsoft.com/office/drawing/2014/main" id="{D6D7FD57-91FE-3FBA-A202-B8BFA9801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085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I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4" name="O">
              <a:extLst>
                <a:ext uri="{FF2B5EF4-FFF2-40B4-BE49-F238E27FC236}">
                  <a16:creationId xmlns:a16="http://schemas.microsoft.com/office/drawing/2014/main" id="{6DD124B1-3FE5-1B72-F2C4-126248984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4962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O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5" name="P">
              <a:extLst>
                <a:ext uri="{FF2B5EF4-FFF2-40B4-BE49-F238E27FC236}">
                  <a16:creationId xmlns:a16="http://schemas.microsoft.com/office/drawing/2014/main" id="{20A12898-7FF4-D610-1607-0A06B13AE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6840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P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6" name="A">
              <a:extLst>
                <a:ext uri="{FF2B5EF4-FFF2-40B4-BE49-F238E27FC236}">
                  <a16:creationId xmlns:a16="http://schemas.microsoft.com/office/drawing/2014/main" id="{0C3C4888-9017-4F8F-F494-33D3069D2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885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A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7" name="S">
              <a:extLst>
                <a:ext uri="{FF2B5EF4-FFF2-40B4-BE49-F238E27FC236}">
                  <a16:creationId xmlns:a16="http://schemas.microsoft.com/office/drawing/2014/main" id="{940B9C4E-4E51-AD05-AE63-87E5683A6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762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S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8" name="D">
              <a:extLst>
                <a:ext uri="{FF2B5EF4-FFF2-40B4-BE49-F238E27FC236}">
                  <a16:creationId xmlns:a16="http://schemas.microsoft.com/office/drawing/2014/main" id="{1C1CB712-6C97-D675-40D7-D52CF090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9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D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9" name="F">
              <a:extLst>
                <a:ext uri="{FF2B5EF4-FFF2-40B4-BE49-F238E27FC236}">
                  <a16:creationId xmlns:a16="http://schemas.microsoft.com/office/drawing/2014/main" id="{A6A43758-F74B-9091-BC74-4116B7313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516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F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0" name="G">
              <a:extLst>
                <a:ext uri="{FF2B5EF4-FFF2-40B4-BE49-F238E27FC236}">
                  <a16:creationId xmlns:a16="http://schemas.microsoft.com/office/drawing/2014/main" id="{1873F4A3-1900-4932-63AB-1684D874A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393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G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1" name="H">
              <a:extLst>
                <a:ext uri="{FF2B5EF4-FFF2-40B4-BE49-F238E27FC236}">
                  <a16:creationId xmlns:a16="http://schemas.microsoft.com/office/drawing/2014/main" id="{40C238C7-A219-760D-BAE5-070D20668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0270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H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2" name="J">
              <a:extLst>
                <a:ext uri="{FF2B5EF4-FFF2-40B4-BE49-F238E27FC236}">
                  <a16:creationId xmlns:a16="http://schemas.microsoft.com/office/drawing/2014/main" id="{794BE82D-7769-B683-1F47-DC2074B9F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147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J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3" name="K">
              <a:extLst>
                <a:ext uri="{FF2B5EF4-FFF2-40B4-BE49-F238E27FC236}">
                  <a16:creationId xmlns:a16="http://schemas.microsoft.com/office/drawing/2014/main" id="{27C5F48D-CE5E-1998-8923-583509A7E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K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4" name="L">
              <a:extLst>
                <a:ext uri="{FF2B5EF4-FFF2-40B4-BE49-F238E27FC236}">
                  <a16:creationId xmlns:a16="http://schemas.microsoft.com/office/drawing/2014/main" id="{4667D350-3F8A-2795-DC43-1438F4E35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5901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L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5" name="Z">
              <a:extLst>
                <a:ext uri="{FF2B5EF4-FFF2-40B4-BE49-F238E27FC236}">
                  <a16:creationId xmlns:a16="http://schemas.microsoft.com/office/drawing/2014/main" id="{7469C8D1-8665-52DC-BF87-FC1E8188C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762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Z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6" name="X">
              <a:extLst>
                <a:ext uri="{FF2B5EF4-FFF2-40B4-BE49-F238E27FC236}">
                  <a16:creationId xmlns:a16="http://schemas.microsoft.com/office/drawing/2014/main" id="{A9424BD7-D4EF-93B3-8F5B-18254623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9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X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7" name="C">
              <a:extLst>
                <a:ext uri="{FF2B5EF4-FFF2-40B4-BE49-F238E27FC236}">
                  <a16:creationId xmlns:a16="http://schemas.microsoft.com/office/drawing/2014/main" id="{68E85CD0-7566-CF13-B181-6EF93CE5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516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C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8" name="V">
              <a:extLst>
                <a:ext uri="{FF2B5EF4-FFF2-40B4-BE49-F238E27FC236}">
                  <a16:creationId xmlns:a16="http://schemas.microsoft.com/office/drawing/2014/main" id="{A13F8664-960F-F83D-86BD-A6C943E17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393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V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9" name="B">
              <a:extLst>
                <a:ext uri="{FF2B5EF4-FFF2-40B4-BE49-F238E27FC236}">
                  <a16:creationId xmlns:a16="http://schemas.microsoft.com/office/drawing/2014/main" id="{8B415810-AB93-56D6-B516-43D6D4EA2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0270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B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1" name="N">
              <a:extLst>
                <a:ext uri="{FF2B5EF4-FFF2-40B4-BE49-F238E27FC236}">
                  <a16:creationId xmlns:a16="http://schemas.microsoft.com/office/drawing/2014/main" id="{71C4A87B-EFEB-C613-B04F-ADCB5EDB8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147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N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2" name="M">
              <a:extLst>
                <a:ext uri="{FF2B5EF4-FFF2-40B4-BE49-F238E27FC236}">
                  <a16:creationId xmlns:a16="http://schemas.microsoft.com/office/drawing/2014/main" id="{82BAED4B-043A-49F0-8B10-3909ACC1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M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3" name="123">
              <a:extLst>
                <a:ext uri="{FF2B5EF4-FFF2-40B4-BE49-F238E27FC236}">
                  <a16:creationId xmlns:a16="http://schemas.microsoft.com/office/drawing/2014/main" id="{2F4038E6-7BD8-F499-B23E-9536B0C09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152" y="6074641"/>
              <a:ext cx="223837" cy="238125"/>
            </a:xfrm>
            <a:prstGeom prst="roundRect">
              <a:avLst>
                <a:gd name="adj" fmla="val 11899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123</a:t>
              </a:r>
              <a:endParaRPr lang="en-US" sz="8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4" name="Space">
              <a:extLst>
                <a:ext uri="{FF2B5EF4-FFF2-40B4-BE49-F238E27FC236}">
                  <a16:creationId xmlns:a16="http://schemas.microsoft.com/office/drawing/2014/main" id="{8E29BB0D-A090-32D5-5589-89E181D32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8" y="6074637"/>
              <a:ext cx="974196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space</a:t>
              </a:r>
              <a:endParaRPr lang="en-US" sz="8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5" name="Done">
              <a:extLst>
                <a:ext uri="{FF2B5EF4-FFF2-40B4-BE49-F238E27FC236}">
                  <a16:creationId xmlns:a16="http://schemas.microsoft.com/office/drawing/2014/main" id="{957FD59D-0324-7E75-A0F1-01B30FF37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6074637"/>
              <a:ext cx="469504" cy="238125"/>
            </a:xfrm>
            <a:prstGeom prst="roundRect">
              <a:avLst>
                <a:gd name="adj" fmla="val 11899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Done</a:t>
              </a:r>
              <a:endParaRPr lang="en-US" sz="8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grpSp>
          <p:nvGrpSpPr>
            <p:cNvPr id="66" name="Uppercase">
              <a:extLst>
                <a:ext uri="{FF2B5EF4-FFF2-40B4-BE49-F238E27FC236}">
                  <a16:creationId xmlns:a16="http://schemas.microsoft.com/office/drawing/2014/main" id="{5D5C615B-C0C5-384C-6863-308DAFB79163}"/>
                </a:ext>
              </a:extLst>
            </p:cNvPr>
            <p:cNvGrpSpPr/>
            <p:nvPr/>
          </p:nvGrpSpPr>
          <p:grpSpPr>
            <a:xfrm>
              <a:off x="4629151" y="5736605"/>
              <a:ext cx="223837" cy="238125"/>
              <a:chOff x="4629151" y="5736605"/>
              <a:chExt cx="223837" cy="238125"/>
            </a:xfrm>
          </p:grpSpPr>
          <p:sp>
            <p:nvSpPr>
              <p:cNvPr id="88" name="Uppercase Shape">
                <a:extLst>
                  <a:ext uri="{FF2B5EF4-FFF2-40B4-BE49-F238E27FC236}">
                    <a16:creationId xmlns:a16="http://schemas.microsoft.com/office/drawing/2014/main" id="{82234905-C0F3-AFBF-AF14-C53E83123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151" y="5736605"/>
                <a:ext cx="223837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89" name="Uppercase Icon">
                <a:extLst>
                  <a:ext uri="{FF2B5EF4-FFF2-40B4-BE49-F238E27FC236}">
                    <a16:creationId xmlns:a16="http://schemas.microsoft.com/office/drawing/2014/main" id="{2BE781E5-5DA1-1894-6F66-9C176494250A}"/>
                  </a:ext>
                </a:extLst>
              </p:cNvPr>
              <p:cNvSpPr>
                <a:spLocks noEditPoints="1"/>
              </p:cNvSpPr>
              <p:nvPr>
                <p:custDataLst>
                  <p:tags r:id="rId4"/>
                </p:custDataLst>
              </p:nvPr>
            </p:nvSpPr>
            <p:spPr bwMode="auto">
              <a:xfrm>
                <a:off x="4683696" y="5797632"/>
                <a:ext cx="116538" cy="116070"/>
              </a:xfrm>
              <a:custGeom>
                <a:avLst/>
                <a:gdLst>
                  <a:gd name="T0" fmla="*/ 193 w 400"/>
                  <a:gd name="T1" fmla="*/ 3 h 358"/>
                  <a:gd name="T2" fmla="*/ 4 w 400"/>
                  <a:gd name="T3" fmla="*/ 218 h 358"/>
                  <a:gd name="T4" fmla="*/ 11 w 400"/>
                  <a:gd name="T5" fmla="*/ 233 h 358"/>
                  <a:gd name="T6" fmla="*/ 123 w 400"/>
                  <a:gd name="T7" fmla="*/ 233 h 358"/>
                  <a:gd name="T8" fmla="*/ 123 w 400"/>
                  <a:gd name="T9" fmla="*/ 349 h 358"/>
                  <a:gd name="T10" fmla="*/ 132 w 400"/>
                  <a:gd name="T11" fmla="*/ 358 h 358"/>
                  <a:gd name="T12" fmla="*/ 267 w 400"/>
                  <a:gd name="T13" fmla="*/ 358 h 358"/>
                  <a:gd name="T14" fmla="*/ 276 w 400"/>
                  <a:gd name="T15" fmla="*/ 349 h 358"/>
                  <a:gd name="T16" fmla="*/ 276 w 400"/>
                  <a:gd name="T17" fmla="*/ 233 h 358"/>
                  <a:gd name="T18" fmla="*/ 389 w 400"/>
                  <a:gd name="T19" fmla="*/ 233 h 358"/>
                  <a:gd name="T20" fmla="*/ 395 w 400"/>
                  <a:gd name="T21" fmla="*/ 218 h 358"/>
                  <a:gd name="T22" fmla="*/ 207 w 400"/>
                  <a:gd name="T23" fmla="*/ 3 h 358"/>
                  <a:gd name="T24" fmla="*/ 193 w 400"/>
                  <a:gd name="T25" fmla="*/ 3 h 358"/>
                  <a:gd name="T26" fmla="*/ 200 w 400"/>
                  <a:gd name="T27" fmla="*/ 23 h 358"/>
                  <a:gd name="T28" fmla="*/ 369 w 400"/>
                  <a:gd name="T29" fmla="*/ 215 h 358"/>
                  <a:gd name="T30" fmla="*/ 267 w 400"/>
                  <a:gd name="T31" fmla="*/ 215 h 358"/>
                  <a:gd name="T32" fmla="*/ 259 w 400"/>
                  <a:gd name="T33" fmla="*/ 224 h 358"/>
                  <a:gd name="T34" fmla="*/ 259 w 400"/>
                  <a:gd name="T35" fmla="*/ 340 h 358"/>
                  <a:gd name="T36" fmla="*/ 141 w 400"/>
                  <a:gd name="T37" fmla="*/ 340 h 358"/>
                  <a:gd name="T38" fmla="*/ 141 w 400"/>
                  <a:gd name="T39" fmla="*/ 224 h 358"/>
                  <a:gd name="T40" fmla="*/ 132 w 400"/>
                  <a:gd name="T41" fmla="*/ 215 h 358"/>
                  <a:gd name="T42" fmla="*/ 30 w 400"/>
                  <a:gd name="T43" fmla="*/ 215 h 358"/>
                  <a:gd name="T44" fmla="*/ 200 w 400"/>
                  <a:gd name="T45" fmla="*/ 23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0" h="358">
                    <a:moveTo>
                      <a:pt x="193" y="3"/>
                    </a:moveTo>
                    <a:lnTo>
                      <a:pt x="4" y="218"/>
                    </a:lnTo>
                    <a:cubicBezTo>
                      <a:pt x="0" y="224"/>
                      <a:pt x="4" y="233"/>
                      <a:pt x="11" y="233"/>
                    </a:cubicBezTo>
                    <a:lnTo>
                      <a:pt x="123" y="233"/>
                    </a:lnTo>
                    <a:lnTo>
                      <a:pt x="123" y="349"/>
                    </a:lnTo>
                    <a:cubicBezTo>
                      <a:pt x="124" y="354"/>
                      <a:pt x="127" y="358"/>
                      <a:pt x="132" y="358"/>
                    </a:cubicBezTo>
                    <a:lnTo>
                      <a:pt x="267" y="358"/>
                    </a:lnTo>
                    <a:cubicBezTo>
                      <a:pt x="273" y="357"/>
                      <a:pt x="276" y="354"/>
                      <a:pt x="276" y="349"/>
                    </a:cubicBezTo>
                    <a:lnTo>
                      <a:pt x="276" y="233"/>
                    </a:lnTo>
                    <a:lnTo>
                      <a:pt x="389" y="233"/>
                    </a:lnTo>
                    <a:cubicBezTo>
                      <a:pt x="396" y="233"/>
                      <a:pt x="400" y="224"/>
                      <a:pt x="395" y="218"/>
                    </a:cubicBezTo>
                    <a:lnTo>
                      <a:pt x="207" y="3"/>
                    </a:lnTo>
                    <a:cubicBezTo>
                      <a:pt x="203" y="0"/>
                      <a:pt x="197" y="0"/>
                      <a:pt x="193" y="3"/>
                    </a:cubicBezTo>
                    <a:close/>
                    <a:moveTo>
                      <a:pt x="200" y="23"/>
                    </a:moveTo>
                    <a:lnTo>
                      <a:pt x="369" y="215"/>
                    </a:lnTo>
                    <a:lnTo>
                      <a:pt x="267" y="215"/>
                    </a:lnTo>
                    <a:cubicBezTo>
                      <a:pt x="262" y="216"/>
                      <a:pt x="259" y="220"/>
                      <a:pt x="259" y="224"/>
                    </a:cubicBezTo>
                    <a:lnTo>
                      <a:pt x="259" y="340"/>
                    </a:lnTo>
                    <a:lnTo>
                      <a:pt x="141" y="340"/>
                    </a:lnTo>
                    <a:lnTo>
                      <a:pt x="141" y="224"/>
                    </a:lnTo>
                    <a:cubicBezTo>
                      <a:pt x="140" y="219"/>
                      <a:pt x="137" y="216"/>
                      <a:pt x="132" y="215"/>
                    </a:cubicBezTo>
                    <a:lnTo>
                      <a:pt x="30" y="215"/>
                    </a:lnTo>
                    <a:lnTo>
                      <a:pt x="200" y="23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  <p:grpSp>
          <p:nvGrpSpPr>
            <p:cNvPr id="67" name="Backspace">
              <a:extLst>
                <a:ext uri="{FF2B5EF4-FFF2-40B4-BE49-F238E27FC236}">
                  <a16:creationId xmlns:a16="http://schemas.microsoft.com/office/drawing/2014/main" id="{82EB10E3-BE3F-287D-9AF9-415B27F2320F}"/>
                </a:ext>
              </a:extLst>
            </p:cNvPr>
            <p:cNvGrpSpPr/>
            <p:nvPr/>
          </p:nvGrpSpPr>
          <p:grpSpPr>
            <a:xfrm>
              <a:off x="6389689" y="5736605"/>
              <a:ext cx="223837" cy="238125"/>
              <a:chOff x="6389689" y="5736605"/>
              <a:chExt cx="223837" cy="238125"/>
            </a:xfrm>
          </p:grpSpPr>
          <p:sp>
            <p:nvSpPr>
              <p:cNvPr id="71" name="Backspace Shape">
                <a:extLst>
                  <a:ext uri="{FF2B5EF4-FFF2-40B4-BE49-F238E27FC236}">
                    <a16:creationId xmlns:a16="http://schemas.microsoft.com/office/drawing/2014/main" id="{CE7567B3-C9BA-145A-AAFA-23DDCD074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9689" y="5736605"/>
                <a:ext cx="223837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8" name="Backspace Icon">
                <a:extLst>
                  <a:ext uri="{FF2B5EF4-FFF2-40B4-BE49-F238E27FC236}">
                    <a16:creationId xmlns:a16="http://schemas.microsoft.com/office/drawing/2014/main" id="{C5EAE3AE-2B76-75A0-A596-385F3190BD43}"/>
                  </a:ext>
                </a:extLst>
              </p:cNvPr>
              <p:cNvSpPr>
                <a:spLocks noEditPoints="1"/>
              </p:cNvSpPr>
              <p:nvPr>
                <p:custDataLst>
                  <p:tags r:id="rId3"/>
                </p:custDataLst>
              </p:nvPr>
            </p:nvSpPr>
            <p:spPr bwMode="auto">
              <a:xfrm>
                <a:off x="6443960" y="5810757"/>
                <a:ext cx="115299" cy="89817"/>
              </a:xfrm>
              <a:custGeom>
                <a:avLst/>
                <a:gdLst>
                  <a:gd name="T0" fmla="*/ 121 w 395"/>
                  <a:gd name="T1" fmla="*/ 0 h 272"/>
                  <a:gd name="T2" fmla="*/ 114 w 395"/>
                  <a:gd name="T3" fmla="*/ 3 h 272"/>
                  <a:gd name="T4" fmla="*/ 2 w 395"/>
                  <a:gd name="T5" fmla="*/ 130 h 272"/>
                  <a:gd name="T6" fmla="*/ 2 w 395"/>
                  <a:gd name="T7" fmla="*/ 142 h 272"/>
                  <a:gd name="T8" fmla="*/ 114 w 395"/>
                  <a:gd name="T9" fmla="*/ 269 h 272"/>
                  <a:gd name="T10" fmla="*/ 121 w 395"/>
                  <a:gd name="T11" fmla="*/ 272 h 272"/>
                  <a:gd name="T12" fmla="*/ 387 w 395"/>
                  <a:gd name="T13" fmla="*/ 272 h 272"/>
                  <a:gd name="T14" fmla="*/ 395 w 395"/>
                  <a:gd name="T15" fmla="*/ 263 h 272"/>
                  <a:gd name="T16" fmla="*/ 395 w 395"/>
                  <a:gd name="T17" fmla="*/ 9 h 272"/>
                  <a:gd name="T18" fmla="*/ 387 w 395"/>
                  <a:gd name="T19" fmla="*/ 0 h 272"/>
                  <a:gd name="T20" fmla="*/ 121 w 395"/>
                  <a:gd name="T21" fmla="*/ 0 h 272"/>
                  <a:gd name="T22" fmla="*/ 125 w 395"/>
                  <a:gd name="T23" fmla="*/ 18 h 272"/>
                  <a:gd name="T24" fmla="*/ 378 w 395"/>
                  <a:gd name="T25" fmla="*/ 18 h 272"/>
                  <a:gd name="T26" fmla="*/ 378 w 395"/>
                  <a:gd name="T27" fmla="*/ 254 h 272"/>
                  <a:gd name="T28" fmla="*/ 125 w 395"/>
                  <a:gd name="T29" fmla="*/ 254 h 272"/>
                  <a:gd name="T30" fmla="*/ 21 w 395"/>
                  <a:gd name="T31" fmla="*/ 136 h 272"/>
                  <a:gd name="T32" fmla="*/ 125 w 395"/>
                  <a:gd name="T33" fmla="*/ 18 h 272"/>
                  <a:gd name="T34" fmla="*/ 184 w 395"/>
                  <a:gd name="T35" fmla="*/ 57 h 272"/>
                  <a:gd name="T36" fmla="*/ 171 w 395"/>
                  <a:gd name="T37" fmla="*/ 62 h 272"/>
                  <a:gd name="T38" fmla="*/ 171 w 395"/>
                  <a:gd name="T39" fmla="*/ 62 h 272"/>
                  <a:gd name="T40" fmla="*/ 162 w 395"/>
                  <a:gd name="T41" fmla="*/ 72 h 272"/>
                  <a:gd name="T42" fmla="*/ 162 w 395"/>
                  <a:gd name="T43" fmla="*/ 97 h 272"/>
                  <a:gd name="T44" fmla="*/ 162 w 395"/>
                  <a:gd name="T45" fmla="*/ 97 h 272"/>
                  <a:gd name="T46" fmla="*/ 201 w 395"/>
                  <a:gd name="T47" fmla="*/ 136 h 272"/>
                  <a:gd name="T48" fmla="*/ 162 w 395"/>
                  <a:gd name="T49" fmla="*/ 176 h 272"/>
                  <a:gd name="T50" fmla="*/ 162 w 395"/>
                  <a:gd name="T51" fmla="*/ 200 h 272"/>
                  <a:gd name="T52" fmla="*/ 171 w 395"/>
                  <a:gd name="T53" fmla="*/ 210 h 272"/>
                  <a:gd name="T54" fmla="*/ 195 w 395"/>
                  <a:gd name="T55" fmla="*/ 210 h 272"/>
                  <a:gd name="T56" fmla="*/ 235 w 395"/>
                  <a:gd name="T57" fmla="*/ 170 h 272"/>
                  <a:gd name="T58" fmla="*/ 275 w 395"/>
                  <a:gd name="T59" fmla="*/ 210 h 272"/>
                  <a:gd name="T60" fmla="*/ 300 w 395"/>
                  <a:gd name="T61" fmla="*/ 210 h 272"/>
                  <a:gd name="T62" fmla="*/ 309 w 395"/>
                  <a:gd name="T63" fmla="*/ 200 h 272"/>
                  <a:gd name="T64" fmla="*/ 309 w 395"/>
                  <a:gd name="T65" fmla="*/ 176 h 272"/>
                  <a:gd name="T66" fmla="*/ 309 w 395"/>
                  <a:gd name="T67" fmla="*/ 176 h 272"/>
                  <a:gd name="T68" fmla="*/ 269 w 395"/>
                  <a:gd name="T69" fmla="*/ 136 h 272"/>
                  <a:gd name="T70" fmla="*/ 309 w 395"/>
                  <a:gd name="T71" fmla="*/ 97 h 272"/>
                  <a:gd name="T72" fmla="*/ 309 w 395"/>
                  <a:gd name="T73" fmla="*/ 72 h 272"/>
                  <a:gd name="T74" fmla="*/ 300 w 395"/>
                  <a:gd name="T75" fmla="*/ 62 h 272"/>
                  <a:gd name="T76" fmla="*/ 275 w 395"/>
                  <a:gd name="T77" fmla="*/ 62 h 272"/>
                  <a:gd name="T78" fmla="*/ 235 w 395"/>
                  <a:gd name="T79" fmla="*/ 102 h 272"/>
                  <a:gd name="T80" fmla="*/ 195 w 395"/>
                  <a:gd name="T81" fmla="*/ 62 h 272"/>
                  <a:gd name="T82" fmla="*/ 195 w 395"/>
                  <a:gd name="T83" fmla="*/ 62 h 272"/>
                  <a:gd name="T84" fmla="*/ 184 w 395"/>
                  <a:gd name="T85" fmla="*/ 57 h 272"/>
                  <a:gd name="T86" fmla="*/ 287 w 395"/>
                  <a:gd name="T87" fmla="*/ 75 h 272"/>
                  <a:gd name="T88" fmla="*/ 297 w 395"/>
                  <a:gd name="T89" fmla="*/ 84 h 272"/>
                  <a:gd name="T90" fmla="*/ 251 w 395"/>
                  <a:gd name="T91" fmla="*/ 130 h 272"/>
                  <a:gd name="T92" fmla="*/ 251 w 395"/>
                  <a:gd name="T93" fmla="*/ 143 h 272"/>
                  <a:gd name="T94" fmla="*/ 297 w 395"/>
                  <a:gd name="T95" fmla="*/ 188 h 272"/>
                  <a:gd name="T96" fmla="*/ 287 w 395"/>
                  <a:gd name="T97" fmla="*/ 197 h 272"/>
                  <a:gd name="T98" fmla="*/ 241 w 395"/>
                  <a:gd name="T99" fmla="*/ 152 h 272"/>
                  <a:gd name="T100" fmla="*/ 229 w 395"/>
                  <a:gd name="T101" fmla="*/ 152 h 272"/>
                  <a:gd name="T102" fmla="*/ 183 w 395"/>
                  <a:gd name="T103" fmla="*/ 197 h 272"/>
                  <a:gd name="T104" fmla="*/ 174 w 395"/>
                  <a:gd name="T105" fmla="*/ 188 h 272"/>
                  <a:gd name="T106" fmla="*/ 220 w 395"/>
                  <a:gd name="T107" fmla="*/ 143 h 272"/>
                  <a:gd name="T108" fmla="*/ 220 w 395"/>
                  <a:gd name="T109" fmla="*/ 130 h 272"/>
                  <a:gd name="T110" fmla="*/ 174 w 395"/>
                  <a:gd name="T111" fmla="*/ 84 h 272"/>
                  <a:gd name="T112" fmla="*/ 183 w 395"/>
                  <a:gd name="T113" fmla="*/ 75 h 272"/>
                  <a:gd name="T114" fmla="*/ 229 w 395"/>
                  <a:gd name="T115" fmla="*/ 121 h 272"/>
                  <a:gd name="T116" fmla="*/ 241 w 395"/>
                  <a:gd name="T117" fmla="*/ 121 h 272"/>
                  <a:gd name="T118" fmla="*/ 287 w 395"/>
                  <a:gd name="T119" fmla="*/ 7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5" h="272">
                    <a:moveTo>
                      <a:pt x="121" y="0"/>
                    </a:moveTo>
                    <a:cubicBezTo>
                      <a:pt x="118" y="0"/>
                      <a:pt x="116" y="1"/>
                      <a:pt x="114" y="3"/>
                    </a:cubicBezTo>
                    <a:lnTo>
                      <a:pt x="2" y="130"/>
                    </a:lnTo>
                    <a:cubicBezTo>
                      <a:pt x="0" y="134"/>
                      <a:pt x="0" y="139"/>
                      <a:pt x="2" y="142"/>
                    </a:cubicBezTo>
                    <a:lnTo>
                      <a:pt x="114" y="269"/>
                    </a:lnTo>
                    <a:cubicBezTo>
                      <a:pt x="116" y="271"/>
                      <a:pt x="118" y="272"/>
                      <a:pt x="121" y="272"/>
                    </a:cubicBezTo>
                    <a:lnTo>
                      <a:pt x="387" y="272"/>
                    </a:lnTo>
                    <a:cubicBezTo>
                      <a:pt x="392" y="272"/>
                      <a:pt x="395" y="268"/>
                      <a:pt x="395" y="263"/>
                    </a:cubicBezTo>
                    <a:lnTo>
                      <a:pt x="395" y="9"/>
                    </a:lnTo>
                    <a:cubicBezTo>
                      <a:pt x="395" y="4"/>
                      <a:pt x="391" y="0"/>
                      <a:pt x="387" y="0"/>
                    </a:cubicBezTo>
                    <a:lnTo>
                      <a:pt x="121" y="0"/>
                    </a:lnTo>
                    <a:close/>
                    <a:moveTo>
                      <a:pt x="125" y="18"/>
                    </a:moveTo>
                    <a:lnTo>
                      <a:pt x="378" y="18"/>
                    </a:lnTo>
                    <a:lnTo>
                      <a:pt x="378" y="254"/>
                    </a:lnTo>
                    <a:lnTo>
                      <a:pt x="125" y="254"/>
                    </a:lnTo>
                    <a:lnTo>
                      <a:pt x="21" y="136"/>
                    </a:lnTo>
                    <a:lnTo>
                      <a:pt x="125" y="18"/>
                    </a:lnTo>
                    <a:close/>
                    <a:moveTo>
                      <a:pt x="184" y="57"/>
                    </a:moveTo>
                    <a:cubicBezTo>
                      <a:pt x="179" y="57"/>
                      <a:pt x="175" y="59"/>
                      <a:pt x="171" y="62"/>
                    </a:cubicBezTo>
                    <a:lnTo>
                      <a:pt x="171" y="62"/>
                    </a:lnTo>
                    <a:lnTo>
                      <a:pt x="162" y="72"/>
                    </a:lnTo>
                    <a:cubicBezTo>
                      <a:pt x="155" y="79"/>
                      <a:pt x="155" y="90"/>
                      <a:pt x="162" y="97"/>
                    </a:cubicBezTo>
                    <a:cubicBezTo>
                      <a:pt x="162" y="97"/>
                      <a:pt x="162" y="97"/>
                      <a:pt x="162" y="97"/>
                    </a:cubicBezTo>
                    <a:lnTo>
                      <a:pt x="201" y="136"/>
                    </a:lnTo>
                    <a:lnTo>
                      <a:pt x="162" y="176"/>
                    </a:lnTo>
                    <a:cubicBezTo>
                      <a:pt x="155" y="183"/>
                      <a:pt x="155" y="194"/>
                      <a:pt x="162" y="200"/>
                    </a:cubicBezTo>
                    <a:lnTo>
                      <a:pt x="171" y="210"/>
                    </a:lnTo>
                    <a:cubicBezTo>
                      <a:pt x="178" y="216"/>
                      <a:pt x="189" y="216"/>
                      <a:pt x="195" y="210"/>
                    </a:cubicBezTo>
                    <a:lnTo>
                      <a:pt x="235" y="170"/>
                    </a:lnTo>
                    <a:lnTo>
                      <a:pt x="275" y="210"/>
                    </a:lnTo>
                    <a:cubicBezTo>
                      <a:pt x="282" y="217"/>
                      <a:pt x="293" y="217"/>
                      <a:pt x="300" y="210"/>
                    </a:cubicBezTo>
                    <a:lnTo>
                      <a:pt x="309" y="200"/>
                    </a:lnTo>
                    <a:cubicBezTo>
                      <a:pt x="316" y="194"/>
                      <a:pt x="316" y="183"/>
                      <a:pt x="309" y="176"/>
                    </a:cubicBezTo>
                    <a:cubicBezTo>
                      <a:pt x="309" y="176"/>
                      <a:pt x="309" y="176"/>
                      <a:pt x="309" y="176"/>
                    </a:cubicBezTo>
                    <a:lnTo>
                      <a:pt x="269" y="136"/>
                    </a:lnTo>
                    <a:lnTo>
                      <a:pt x="309" y="97"/>
                    </a:lnTo>
                    <a:cubicBezTo>
                      <a:pt x="316" y="90"/>
                      <a:pt x="316" y="79"/>
                      <a:pt x="309" y="72"/>
                    </a:cubicBezTo>
                    <a:lnTo>
                      <a:pt x="300" y="62"/>
                    </a:lnTo>
                    <a:cubicBezTo>
                      <a:pt x="293" y="56"/>
                      <a:pt x="282" y="56"/>
                      <a:pt x="275" y="62"/>
                    </a:cubicBezTo>
                    <a:lnTo>
                      <a:pt x="235" y="102"/>
                    </a:lnTo>
                    <a:lnTo>
                      <a:pt x="195" y="62"/>
                    </a:lnTo>
                    <a:lnTo>
                      <a:pt x="195" y="62"/>
                    </a:lnTo>
                    <a:cubicBezTo>
                      <a:pt x="193" y="60"/>
                      <a:pt x="188" y="57"/>
                      <a:pt x="184" y="57"/>
                    </a:cubicBezTo>
                    <a:close/>
                    <a:moveTo>
                      <a:pt x="287" y="75"/>
                    </a:moveTo>
                    <a:lnTo>
                      <a:pt x="297" y="84"/>
                    </a:lnTo>
                    <a:lnTo>
                      <a:pt x="251" y="130"/>
                    </a:lnTo>
                    <a:cubicBezTo>
                      <a:pt x="247" y="134"/>
                      <a:pt x="247" y="139"/>
                      <a:pt x="251" y="143"/>
                    </a:cubicBezTo>
                    <a:lnTo>
                      <a:pt x="297" y="188"/>
                    </a:lnTo>
                    <a:lnTo>
                      <a:pt x="287" y="197"/>
                    </a:lnTo>
                    <a:lnTo>
                      <a:pt x="241" y="152"/>
                    </a:lnTo>
                    <a:cubicBezTo>
                      <a:pt x="237" y="148"/>
                      <a:pt x="232" y="148"/>
                      <a:pt x="229" y="152"/>
                    </a:cubicBezTo>
                    <a:lnTo>
                      <a:pt x="183" y="197"/>
                    </a:lnTo>
                    <a:lnTo>
                      <a:pt x="174" y="188"/>
                    </a:lnTo>
                    <a:lnTo>
                      <a:pt x="220" y="143"/>
                    </a:lnTo>
                    <a:cubicBezTo>
                      <a:pt x="223" y="139"/>
                      <a:pt x="223" y="134"/>
                      <a:pt x="220" y="130"/>
                    </a:cubicBezTo>
                    <a:lnTo>
                      <a:pt x="174" y="84"/>
                    </a:lnTo>
                    <a:lnTo>
                      <a:pt x="183" y="75"/>
                    </a:lnTo>
                    <a:lnTo>
                      <a:pt x="229" y="121"/>
                    </a:lnTo>
                    <a:cubicBezTo>
                      <a:pt x="233" y="124"/>
                      <a:pt x="238" y="124"/>
                      <a:pt x="241" y="121"/>
                    </a:cubicBezTo>
                    <a:lnTo>
                      <a:pt x="287" y="75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  <p:grpSp>
          <p:nvGrpSpPr>
            <p:cNvPr id="68" name="Web">
              <a:extLst>
                <a:ext uri="{FF2B5EF4-FFF2-40B4-BE49-F238E27FC236}">
                  <a16:creationId xmlns:a16="http://schemas.microsoft.com/office/drawing/2014/main" id="{3D8A9320-A37F-69CA-4C91-D144E893392F}"/>
                </a:ext>
              </a:extLst>
            </p:cNvPr>
            <p:cNvGrpSpPr/>
            <p:nvPr/>
          </p:nvGrpSpPr>
          <p:grpSpPr>
            <a:xfrm>
              <a:off x="4875610" y="6074637"/>
              <a:ext cx="223838" cy="238125"/>
              <a:chOff x="4875610" y="6074637"/>
              <a:chExt cx="223838" cy="238125"/>
            </a:xfrm>
          </p:grpSpPr>
          <p:sp>
            <p:nvSpPr>
              <p:cNvPr id="69" name="Web Shape">
                <a:extLst>
                  <a:ext uri="{FF2B5EF4-FFF2-40B4-BE49-F238E27FC236}">
                    <a16:creationId xmlns:a16="http://schemas.microsoft.com/office/drawing/2014/main" id="{0B45D5DD-3ACF-FBB9-25ED-E03B9C926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610" y="6074637"/>
                <a:ext cx="223838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0" name="Web Icon">
                <a:extLst>
                  <a:ext uri="{FF2B5EF4-FFF2-40B4-BE49-F238E27FC236}">
                    <a16:creationId xmlns:a16="http://schemas.microsoft.com/office/drawing/2014/main" id="{D849FADE-5978-76D4-6418-A8991E89E54B}"/>
                  </a:ext>
                </a:extLst>
              </p:cNvPr>
              <p:cNvSpPr>
                <a:spLocks noEditPoints="1"/>
              </p:cNvSpPr>
              <p:nvPr>
                <p:custDataLst>
                  <p:tags r:id="rId2"/>
                </p:custDataLst>
              </p:nvPr>
            </p:nvSpPr>
            <p:spPr bwMode="auto">
              <a:xfrm>
                <a:off x="4930503" y="6129446"/>
                <a:ext cx="114059" cy="128506"/>
              </a:xfrm>
              <a:custGeom>
                <a:avLst/>
                <a:gdLst>
                  <a:gd name="T0" fmla="*/ 198 w 395"/>
                  <a:gd name="T1" fmla="*/ 396 h 396"/>
                  <a:gd name="T2" fmla="*/ 198 w 395"/>
                  <a:gd name="T3" fmla="*/ 1 h 396"/>
                  <a:gd name="T4" fmla="*/ 229 w 395"/>
                  <a:gd name="T5" fmla="*/ 21 h 396"/>
                  <a:gd name="T6" fmla="*/ 282 w 395"/>
                  <a:gd name="T7" fmla="*/ 87 h 396"/>
                  <a:gd name="T8" fmla="*/ 166 w 395"/>
                  <a:gd name="T9" fmla="*/ 21 h 396"/>
                  <a:gd name="T10" fmla="*/ 70 w 395"/>
                  <a:gd name="T11" fmla="*/ 72 h 396"/>
                  <a:gd name="T12" fmla="*/ 206 w 395"/>
                  <a:gd name="T13" fmla="*/ 25 h 396"/>
                  <a:gd name="T14" fmla="*/ 206 w 395"/>
                  <a:gd name="T15" fmla="*/ 97 h 396"/>
                  <a:gd name="T16" fmla="*/ 188 w 395"/>
                  <a:gd name="T17" fmla="*/ 26 h 396"/>
                  <a:gd name="T18" fmla="*/ 131 w 395"/>
                  <a:gd name="T19" fmla="*/ 90 h 396"/>
                  <a:gd name="T20" fmla="*/ 57 w 395"/>
                  <a:gd name="T21" fmla="*/ 86 h 396"/>
                  <a:gd name="T22" fmla="*/ 84 w 395"/>
                  <a:gd name="T23" fmla="*/ 189 h 396"/>
                  <a:gd name="T24" fmla="*/ 57 w 395"/>
                  <a:gd name="T25" fmla="*/ 86 h 396"/>
                  <a:gd name="T26" fmla="*/ 377 w 395"/>
                  <a:gd name="T27" fmla="*/ 189 h 396"/>
                  <a:gd name="T28" fmla="*/ 291 w 395"/>
                  <a:gd name="T29" fmla="*/ 103 h 396"/>
                  <a:gd name="T30" fmla="*/ 122 w 395"/>
                  <a:gd name="T31" fmla="*/ 107 h 396"/>
                  <a:gd name="T32" fmla="*/ 188 w 395"/>
                  <a:gd name="T33" fmla="*/ 189 h 396"/>
                  <a:gd name="T34" fmla="*/ 122 w 395"/>
                  <a:gd name="T35" fmla="*/ 107 h 396"/>
                  <a:gd name="T36" fmla="*/ 294 w 395"/>
                  <a:gd name="T37" fmla="*/ 189 h 396"/>
                  <a:gd name="T38" fmla="*/ 206 w 395"/>
                  <a:gd name="T39" fmla="*/ 114 h 396"/>
                  <a:gd name="T40" fmla="*/ 18 w 395"/>
                  <a:gd name="T41" fmla="*/ 207 h 396"/>
                  <a:gd name="T42" fmla="*/ 111 w 395"/>
                  <a:gd name="T43" fmla="*/ 305 h 396"/>
                  <a:gd name="T44" fmla="*/ 18 w 395"/>
                  <a:gd name="T45" fmla="*/ 207 h 396"/>
                  <a:gd name="T46" fmla="*/ 188 w 395"/>
                  <a:gd name="T47" fmla="*/ 207 h 396"/>
                  <a:gd name="T48" fmla="*/ 128 w 395"/>
                  <a:gd name="T49" fmla="*/ 301 h 396"/>
                  <a:gd name="T50" fmla="*/ 206 w 395"/>
                  <a:gd name="T51" fmla="*/ 207 h 396"/>
                  <a:gd name="T52" fmla="*/ 267 w 395"/>
                  <a:gd name="T53" fmla="*/ 302 h 396"/>
                  <a:gd name="T54" fmla="*/ 206 w 395"/>
                  <a:gd name="T55" fmla="*/ 207 h 396"/>
                  <a:gd name="T56" fmla="*/ 377 w 395"/>
                  <a:gd name="T57" fmla="*/ 207 h 396"/>
                  <a:gd name="T58" fmla="*/ 284 w 395"/>
                  <a:gd name="T59" fmla="*/ 306 h 396"/>
                  <a:gd name="T60" fmla="*/ 188 w 395"/>
                  <a:gd name="T61" fmla="*/ 312 h 396"/>
                  <a:gd name="T62" fmla="*/ 138 w 395"/>
                  <a:gd name="T63" fmla="*/ 317 h 396"/>
                  <a:gd name="T64" fmla="*/ 206 w 395"/>
                  <a:gd name="T65" fmla="*/ 312 h 396"/>
                  <a:gd name="T66" fmla="*/ 206 w 395"/>
                  <a:gd name="T67" fmla="*/ 372 h 396"/>
                  <a:gd name="T68" fmla="*/ 120 w 395"/>
                  <a:gd name="T69" fmla="*/ 321 h 396"/>
                  <a:gd name="T70" fmla="*/ 80 w 395"/>
                  <a:gd name="T71" fmla="*/ 335 h 396"/>
                  <a:gd name="T72" fmla="*/ 275 w 395"/>
                  <a:gd name="T73" fmla="*/ 322 h 396"/>
                  <a:gd name="T74" fmla="*/ 228 w 395"/>
                  <a:gd name="T75" fmla="*/ 376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95" h="396">
                    <a:moveTo>
                      <a:pt x="0" y="198"/>
                    </a:moveTo>
                    <a:cubicBezTo>
                      <a:pt x="0" y="307"/>
                      <a:pt x="88" y="396"/>
                      <a:pt x="198" y="396"/>
                    </a:cubicBezTo>
                    <a:cubicBezTo>
                      <a:pt x="308" y="396"/>
                      <a:pt x="395" y="307"/>
                      <a:pt x="395" y="198"/>
                    </a:cubicBezTo>
                    <a:cubicBezTo>
                      <a:pt x="395" y="90"/>
                      <a:pt x="308" y="1"/>
                      <a:pt x="198" y="1"/>
                    </a:cubicBezTo>
                    <a:cubicBezTo>
                      <a:pt x="88" y="0"/>
                      <a:pt x="0" y="89"/>
                      <a:pt x="0" y="198"/>
                    </a:cubicBezTo>
                    <a:close/>
                    <a:moveTo>
                      <a:pt x="229" y="21"/>
                    </a:moveTo>
                    <a:cubicBezTo>
                      <a:pt x="267" y="27"/>
                      <a:pt x="301" y="46"/>
                      <a:pt x="326" y="72"/>
                    </a:cubicBezTo>
                    <a:cubicBezTo>
                      <a:pt x="313" y="78"/>
                      <a:pt x="298" y="83"/>
                      <a:pt x="282" y="87"/>
                    </a:cubicBezTo>
                    <a:cubicBezTo>
                      <a:pt x="269" y="62"/>
                      <a:pt x="250" y="40"/>
                      <a:pt x="229" y="21"/>
                    </a:cubicBezTo>
                    <a:close/>
                    <a:moveTo>
                      <a:pt x="166" y="21"/>
                    </a:moveTo>
                    <a:cubicBezTo>
                      <a:pt x="145" y="40"/>
                      <a:pt x="127" y="62"/>
                      <a:pt x="113" y="86"/>
                    </a:cubicBezTo>
                    <a:cubicBezTo>
                      <a:pt x="97" y="83"/>
                      <a:pt x="83" y="78"/>
                      <a:pt x="70" y="72"/>
                    </a:cubicBezTo>
                    <a:cubicBezTo>
                      <a:pt x="95" y="46"/>
                      <a:pt x="129" y="28"/>
                      <a:pt x="166" y="21"/>
                    </a:cubicBezTo>
                    <a:close/>
                    <a:moveTo>
                      <a:pt x="206" y="25"/>
                    </a:moveTo>
                    <a:cubicBezTo>
                      <a:pt x="229" y="43"/>
                      <a:pt x="249" y="65"/>
                      <a:pt x="264" y="91"/>
                    </a:cubicBezTo>
                    <a:cubicBezTo>
                      <a:pt x="246" y="94"/>
                      <a:pt x="226" y="96"/>
                      <a:pt x="206" y="97"/>
                    </a:cubicBezTo>
                    <a:lnTo>
                      <a:pt x="206" y="25"/>
                    </a:lnTo>
                    <a:close/>
                    <a:moveTo>
                      <a:pt x="188" y="26"/>
                    </a:moveTo>
                    <a:lnTo>
                      <a:pt x="188" y="97"/>
                    </a:lnTo>
                    <a:cubicBezTo>
                      <a:pt x="168" y="96"/>
                      <a:pt x="149" y="94"/>
                      <a:pt x="131" y="90"/>
                    </a:cubicBezTo>
                    <a:cubicBezTo>
                      <a:pt x="146" y="66"/>
                      <a:pt x="165" y="44"/>
                      <a:pt x="188" y="26"/>
                    </a:cubicBezTo>
                    <a:close/>
                    <a:moveTo>
                      <a:pt x="57" y="86"/>
                    </a:moveTo>
                    <a:cubicBezTo>
                      <a:pt x="72" y="93"/>
                      <a:pt x="88" y="98"/>
                      <a:pt x="105" y="103"/>
                    </a:cubicBezTo>
                    <a:cubicBezTo>
                      <a:pt x="92" y="129"/>
                      <a:pt x="85" y="158"/>
                      <a:pt x="84" y="189"/>
                    </a:cubicBezTo>
                    <a:lnTo>
                      <a:pt x="18" y="189"/>
                    </a:lnTo>
                    <a:cubicBezTo>
                      <a:pt x="20" y="150"/>
                      <a:pt x="35" y="114"/>
                      <a:pt x="57" y="86"/>
                    </a:cubicBezTo>
                    <a:close/>
                    <a:moveTo>
                      <a:pt x="339" y="86"/>
                    </a:moveTo>
                    <a:cubicBezTo>
                      <a:pt x="361" y="115"/>
                      <a:pt x="375" y="150"/>
                      <a:pt x="377" y="189"/>
                    </a:cubicBezTo>
                    <a:lnTo>
                      <a:pt x="311" y="189"/>
                    </a:lnTo>
                    <a:cubicBezTo>
                      <a:pt x="310" y="158"/>
                      <a:pt x="303" y="129"/>
                      <a:pt x="291" y="103"/>
                    </a:cubicBezTo>
                    <a:cubicBezTo>
                      <a:pt x="308" y="99"/>
                      <a:pt x="324" y="93"/>
                      <a:pt x="339" y="86"/>
                    </a:cubicBezTo>
                    <a:close/>
                    <a:moveTo>
                      <a:pt x="122" y="107"/>
                    </a:moveTo>
                    <a:cubicBezTo>
                      <a:pt x="143" y="111"/>
                      <a:pt x="165" y="114"/>
                      <a:pt x="188" y="114"/>
                    </a:cubicBezTo>
                    <a:lnTo>
                      <a:pt x="188" y="189"/>
                    </a:lnTo>
                    <a:lnTo>
                      <a:pt x="102" y="189"/>
                    </a:lnTo>
                    <a:cubicBezTo>
                      <a:pt x="103" y="160"/>
                      <a:pt x="110" y="132"/>
                      <a:pt x="122" y="107"/>
                    </a:cubicBezTo>
                    <a:close/>
                    <a:moveTo>
                      <a:pt x="273" y="107"/>
                    </a:moveTo>
                    <a:cubicBezTo>
                      <a:pt x="285" y="132"/>
                      <a:pt x="293" y="160"/>
                      <a:pt x="294" y="189"/>
                    </a:cubicBezTo>
                    <a:lnTo>
                      <a:pt x="206" y="189"/>
                    </a:lnTo>
                    <a:lnTo>
                      <a:pt x="206" y="114"/>
                    </a:lnTo>
                    <a:cubicBezTo>
                      <a:pt x="229" y="114"/>
                      <a:pt x="252" y="111"/>
                      <a:pt x="273" y="107"/>
                    </a:cubicBezTo>
                    <a:close/>
                    <a:moveTo>
                      <a:pt x="18" y="207"/>
                    </a:moveTo>
                    <a:lnTo>
                      <a:pt x="84" y="207"/>
                    </a:lnTo>
                    <a:cubicBezTo>
                      <a:pt x="85" y="242"/>
                      <a:pt x="95" y="275"/>
                      <a:pt x="111" y="305"/>
                    </a:cubicBezTo>
                    <a:cubicBezTo>
                      <a:pt x="95" y="310"/>
                      <a:pt x="80" y="315"/>
                      <a:pt x="66" y="321"/>
                    </a:cubicBezTo>
                    <a:cubicBezTo>
                      <a:pt x="38" y="291"/>
                      <a:pt x="20" y="251"/>
                      <a:pt x="18" y="207"/>
                    </a:cubicBezTo>
                    <a:close/>
                    <a:moveTo>
                      <a:pt x="102" y="207"/>
                    </a:moveTo>
                    <a:lnTo>
                      <a:pt x="188" y="207"/>
                    </a:lnTo>
                    <a:lnTo>
                      <a:pt x="188" y="294"/>
                    </a:lnTo>
                    <a:cubicBezTo>
                      <a:pt x="167" y="295"/>
                      <a:pt x="147" y="297"/>
                      <a:pt x="128" y="301"/>
                    </a:cubicBezTo>
                    <a:cubicBezTo>
                      <a:pt x="112" y="273"/>
                      <a:pt x="103" y="241"/>
                      <a:pt x="102" y="207"/>
                    </a:cubicBezTo>
                    <a:close/>
                    <a:moveTo>
                      <a:pt x="206" y="207"/>
                    </a:moveTo>
                    <a:lnTo>
                      <a:pt x="294" y="207"/>
                    </a:lnTo>
                    <a:cubicBezTo>
                      <a:pt x="293" y="241"/>
                      <a:pt x="283" y="273"/>
                      <a:pt x="267" y="302"/>
                    </a:cubicBezTo>
                    <a:cubicBezTo>
                      <a:pt x="247" y="298"/>
                      <a:pt x="227" y="295"/>
                      <a:pt x="206" y="294"/>
                    </a:cubicBezTo>
                    <a:lnTo>
                      <a:pt x="206" y="207"/>
                    </a:lnTo>
                    <a:close/>
                    <a:moveTo>
                      <a:pt x="312" y="207"/>
                    </a:moveTo>
                    <a:lnTo>
                      <a:pt x="377" y="207"/>
                    </a:lnTo>
                    <a:cubicBezTo>
                      <a:pt x="375" y="252"/>
                      <a:pt x="357" y="292"/>
                      <a:pt x="328" y="323"/>
                    </a:cubicBezTo>
                    <a:cubicBezTo>
                      <a:pt x="314" y="316"/>
                      <a:pt x="300" y="311"/>
                      <a:pt x="284" y="306"/>
                    </a:cubicBezTo>
                    <a:cubicBezTo>
                      <a:pt x="301" y="276"/>
                      <a:pt x="310" y="242"/>
                      <a:pt x="312" y="207"/>
                    </a:cubicBezTo>
                    <a:close/>
                    <a:moveTo>
                      <a:pt x="188" y="312"/>
                    </a:moveTo>
                    <a:lnTo>
                      <a:pt x="188" y="370"/>
                    </a:lnTo>
                    <a:cubicBezTo>
                      <a:pt x="169" y="355"/>
                      <a:pt x="152" y="337"/>
                      <a:pt x="138" y="317"/>
                    </a:cubicBezTo>
                    <a:cubicBezTo>
                      <a:pt x="154" y="314"/>
                      <a:pt x="171" y="312"/>
                      <a:pt x="188" y="312"/>
                    </a:cubicBezTo>
                    <a:close/>
                    <a:moveTo>
                      <a:pt x="206" y="312"/>
                    </a:moveTo>
                    <a:cubicBezTo>
                      <a:pt x="223" y="313"/>
                      <a:pt x="241" y="315"/>
                      <a:pt x="257" y="318"/>
                    </a:cubicBezTo>
                    <a:cubicBezTo>
                      <a:pt x="243" y="338"/>
                      <a:pt x="226" y="356"/>
                      <a:pt x="206" y="372"/>
                    </a:cubicBezTo>
                    <a:lnTo>
                      <a:pt x="206" y="312"/>
                    </a:lnTo>
                    <a:close/>
                    <a:moveTo>
                      <a:pt x="120" y="321"/>
                    </a:moveTo>
                    <a:cubicBezTo>
                      <a:pt x="133" y="342"/>
                      <a:pt x="149" y="360"/>
                      <a:pt x="168" y="376"/>
                    </a:cubicBezTo>
                    <a:cubicBezTo>
                      <a:pt x="134" y="370"/>
                      <a:pt x="104" y="356"/>
                      <a:pt x="80" y="335"/>
                    </a:cubicBezTo>
                    <a:cubicBezTo>
                      <a:pt x="92" y="329"/>
                      <a:pt x="106" y="325"/>
                      <a:pt x="120" y="321"/>
                    </a:cubicBezTo>
                    <a:close/>
                    <a:moveTo>
                      <a:pt x="275" y="322"/>
                    </a:moveTo>
                    <a:cubicBezTo>
                      <a:pt x="289" y="326"/>
                      <a:pt x="302" y="331"/>
                      <a:pt x="314" y="336"/>
                    </a:cubicBezTo>
                    <a:cubicBezTo>
                      <a:pt x="290" y="356"/>
                      <a:pt x="261" y="370"/>
                      <a:pt x="228" y="376"/>
                    </a:cubicBezTo>
                    <a:cubicBezTo>
                      <a:pt x="246" y="360"/>
                      <a:pt x="262" y="342"/>
                      <a:pt x="275" y="322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</p:grp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ECB5A24C-7FB9-8A7D-2292-A25C01D22FE3}"/>
              </a:ext>
            </a:extLst>
          </p:cNvPr>
          <p:cNvSpPr/>
          <p:nvPr/>
        </p:nvSpPr>
        <p:spPr>
          <a:xfrm>
            <a:off x="299898" y="1284474"/>
            <a:ext cx="2441330" cy="291776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Button">
            <a:extLst>
              <a:ext uri="{FF2B5EF4-FFF2-40B4-BE49-F238E27FC236}">
                <a16:creationId xmlns:a16="http://schemas.microsoft.com/office/drawing/2014/main" id="{02CFE5DF-B1F8-5CBB-4C6C-C38DC097C95F}"/>
              </a:ext>
            </a:extLst>
          </p:cNvPr>
          <p:cNvSpPr>
            <a:spLocks/>
          </p:cNvSpPr>
          <p:nvPr/>
        </p:nvSpPr>
        <p:spPr bwMode="auto">
          <a:xfrm>
            <a:off x="367860" y="1344209"/>
            <a:ext cx="470942" cy="169256"/>
          </a:xfrm>
          <a:prstGeom prst="roundRect">
            <a:avLst>
              <a:gd name="adj" fmla="val 8776"/>
            </a:avLst>
          </a:prstGeom>
          <a:solidFill>
            <a:srgbClr val="F2F2F2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700" dirty="0">
                <a:solidFill>
                  <a:srgbClr val="262626"/>
                </a:solidFill>
                <a:effectLst/>
                <a:latin typeface="Calibri"/>
              </a:rPr>
              <a:t>Button</a:t>
            </a:r>
          </a:p>
        </p:txBody>
      </p:sp>
      <p:sp>
        <p:nvSpPr>
          <p:cNvPr id="92" name="Button">
            <a:extLst>
              <a:ext uri="{FF2B5EF4-FFF2-40B4-BE49-F238E27FC236}">
                <a16:creationId xmlns:a16="http://schemas.microsoft.com/office/drawing/2014/main" id="{3DF747C9-704E-5213-CC10-DDCC222F7442}"/>
              </a:ext>
            </a:extLst>
          </p:cNvPr>
          <p:cNvSpPr>
            <a:spLocks/>
          </p:cNvSpPr>
          <p:nvPr/>
        </p:nvSpPr>
        <p:spPr bwMode="auto">
          <a:xfrm>
            <a:off x="2213881" y="1344209"/>
            <a:ext cx="470942" cy="169256"/>
          </a:xfrm>
          <a:prstGeom prst="roundRect">
            <a:avLst>
              <a:gd name="adj" fmla="val 8776"/>
            </a:avLst>
          </a:prstGeom>
          <a:solidFill>
            <a:srgbClr val="F2F2F2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700" dirty="0">
                <a:solidFill>
                  <a:srgbClr val="262626"/>
                </a:solidFill>
                <a:effectLst/>
                <a:latin typeface="Calibri"/>
              </a:rPr>
              <a:t>Button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4A795F0D-3934-CF82-8615-24CF74877096}"/>
              </a:ext>
            </a:extLst>
          </p:cNvPr>
          <p:cNvSpPr txBox="1"/>
          <p:nvPr/>
        </p:nvSpPr>
        <p:spPr>
          <a:xfrm>
            <a:off x="1326664" y="1305784"/>
            <a:ext cx="42511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  <a:latin typeface="+mn-ea"/>
              </a:rPr>
              <a:t>Title</a:t>
            </a:r>
            <a:endParaRPr lang="ko-KR" altLang="en-US" sz="900" b="1">
              <a:solidFill>
                <a:schemeClr val="bg1"/>
              </a:solidFill>
              <a:latin typeface="+mn-ea"/>
            </a:endParaRPr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D325E944-57DE-9DDF-8590-A62D000143AB}"/>
              </a:ext>
            </a:extLst>
          </p:cNvPr>
          <p:cNvSpPr/>
          <p:nvPr/>
        </p:nvSpPr>
        <p:spPr>
          <a:xfrm>
            <a:off x="2793438" y="1369484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C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3D8812D9-9EAE-55CB-11C7-C82997EBE2EE}"/>
              </a:ext>
            </a:extLst>
          </p:cNvPr>
          <p:cNvCxnSpPr/>
          <p:nvPr/>
        </p:nvCxnSpPr>
        <p:spPr>
          <a:xfrm>
            <a:off x="2758453" y="156942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6" name="그래픽 95" descr="별">
            <a:extLst>
              <a:ext uri="{FF2B5EF4-FFF2-40B4-BE49-F238E27FC236}">
                <a16:creationId xmlns:a16="http://schemas.microsoft.com/office/drawing/2014/main" id="{916CBC73-613C-6F00-691D-A5CE57953F1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52360" y="1094376"/>
            <a:ext cx="155526" cy="155526"/>
          </a:xfrm>
          <a:prstGeom prst="rect">
            <a:avLst/>
          </a:prstGeom>
        </p:spPr>
      </p:pic>
      <p:pic>
        <p:nvPicPr>
          <p:cNvPr id="97" name="그래픽 96" descr="새로 고침 윤곽선">
            <a:extLst>
              <a:ext uri="{FF2B5EF4-FFF2-40B4-BE49-F238E27FC236}">
                <a16:creationId xmlns:a16="http://schemas.microsoft.com/office/drawing/2014/main" id="{B74CD179-800B-27E1-4108-EB6F201106F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rot="5400000">
            <a:off x="2530055" y="1107870"/>
            <a:ext cx="145550" cy="145550"/>
          </a:xfrm>
          <a:prstGeom prst="rect">
            <a:avLst/>
          </a:prstGeom>
        </p:spPr>
      </p:pic>
      <p:sp>
        <p:nvSpPr>
          <p:cNvPr id="98" name="직사각형 97">
            <a:extLst>
              <a:ext uri="{FF2B5EF4-FFF2-40B4-BE49-F238E27FC236}">
                <a16:creationId xmlns:a16="http://schemas.microsoft.com/office/drawing/2014/main" id="{A01A68D7-0E95-B1EE-BECF-9CC92A09DFDC}"/>
              </a:ext>
            </a:extLst>
          </p:cNvPr>
          <p:cNvSpPr/>
          <p:nvPr/>
        </p:nvSpPr>
        <p:spPr>
          <a:xfrm>
            <a:off x="299898" y="5312398"/>
            <a:ext cx="2441330" cy="20005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b="1" dirty="0">
              <a:latin typeface="+mn-ea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0EF09A91-45D6-C539-5CB6-B6F83A011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899" y="884829"/>
            <a:ext cx="2441328" cy="4632565"/>
          </a:xfrm>
          <a:prstGeom prst="rect">
            <a:avLst/>
          </a:prstGeom>
          <a:noFill/>
          <a:ln w="3175" algn="ctr">
            <a:solidFill>
              <a:schemeClr val="tx1"/>
            </a:solidFill>
            <a:bevel/>
            <a:headEnd/>
            <a:tailEnd/>
          </a:ln>
          <a:effectLst/>
        </p:spPr>
        <p:txBody>
          <a:bodyPr lIns="50800" tIns="50800" rIns="50800" bIns="50800" anchor="ctr"/>
          <a:lstStyle>
            <a:lvl1pPr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1pPr>
            <a:lvl2pPr marL="742950" indent="-28575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2pPr>
            <a:lvl3pPr marL="11430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3pPr>
            <a:lvl4pPr marL="16002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4pPr>
            <a:lvl5pPr marL="20574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5pPr>
            <a:lvl6pPr marL="25146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6pPr>
            <a:lvl7pPr marL="29718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7pPr>
            <a:lvl8pPr marL="34290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8pPr>
            <a:lvl9pPr marL="38862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9pPr>
          </a:lstStyle>
          <a:p>
            <a:pPr eaLnBrk="1"/>
            <a:endParaRPr lang="ko-KR" altLang="en-US">
              <a:ea typeface="굴림" panose="020B0600000101010101" pitchFamily="50" charset="-127"/>
            </a:endParaRPr>
          </a:p>
        </p:txBody>
      </p: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A4D5D5D0-5F44-2B95-A859-FCE54F68C98B}"/>
              </a:ext>
            </a:extLst>
          </p:cNvPr>
          <p:cNvCxnSpPr/>
          <p:nvPr/>
        </p:nvCxnSpPr>
        <p:spPr>
          <a:xfrm>
            <a:off x="2758453" y="5315930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타원 100">
            <a:extLst>
              <a:ext uri="{FF2B5EF4-FFF2-40B4-BE49-F238E27FC236}">
                <a16:creationId xmlns:a16="http://schemas.microsoft.com/office/drawing/2014/main" id="{3C826E8F-D1A1-B47F-D520-44DADBA10E12}"/>
              </a:ext>
            </a:extLst>
          </p:cNvPr>
          <p:cNvSpPr/>
          <p:nvPr/>
        </p:nvSpPr>
        <p:spPr>
          <a:xfrm>
            <a:off x="2793438" y="5354045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E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8FE872AF-FE56-02F7-DC85-B674E82996F4}"/>
              </a:ext>
            </a:extLst>
          </p:cNvPr>
          <p:cNvCxnSpPr/>
          <p:nvPr/>
        </p:nvCxnSpPr>
        <p:spPr>
          <a:xfrm>
            <a:off x="2758453" y="5522989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L 도형 102">
            <a:extLst>
              <a:ext uri="{FF2B5EF4-FFF2-40B4-BE49-F238E27FC236}">
                <a16:creationId xmlns:a16="http://schemas.microsoft.com/office/drawing/2014/main" id="{39DD0BE6-2327-4E70-4EC0-96E11EC929DA}"/>
              </a:ext>
            </a:extLst>
          </p:cNvPr>
          <p:cNvSpPr/>
          <p:nvPr/>
        </p:nvSpPr>
        <p:spPr>
          <a:xfrm rot="13476085">
            <a:off x="822544" y="5364679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04" name="L 도형 103">
            <a:extLst>
              <a:ext uri="{FF2B5EF4-FFF2-40B4-BE49-F238E27FC236}">
                <a16:creationId xmlns:a16="http://schemas.microsoft.com/office/drawing/2014/main" id="{EBC21ED0-3EAE-6AA0-A6C3-836B76456BBC}"/>
              </a:ext>
            </a:extLst>
          </p:cNvPr>
          <p:cNvSpPr/>
          <p:nvPr/>
        </p:nvSpPr>
        <p:spPr>
          <a:xfrm rot="2680788">
            <a:off x="459426" y="5372429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05" name="그래픽 104" descr="집">
            <a:extLst>
              <a:ext uri="{FF2B5EF4-FFF2-40B4-BE49-F238E27FC236}">
                <a16:creationId xmlns:a16="http://schemas.microsoft.com/office/drawing/2014/main" id="{2390FC5C-9FCE-A422-25F3-7787B7C91BD3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247826" y="5332833"/>
            <a:ext cx="157463" cy="157463"/>
          </a:xfrm>
          <a:prstGeom prst="rect">
            <a:avLst/>
          </a:prstGeom>
        </p:spPr>
      </p:pic>
      <p:pic>
        <p:nvPicPr>
          <p:cNvPr id="106" name="그래픽 105" descr="별">
            <a:extLst>
              <a:ext uri="{FF2B5EF4-FFF2-40B4-BE49-F238E27FC236}">
                <a16:creationId xmlns:a16="http://schemas.microsoft.com/office/drawing/2014/main" id="{1877B9CB-1BD0-F831-A7A4-0268B71CC6E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656153" y="5336431"/>
            <a:ext cx="155526" cy="155526"/>
          </a:xfrm>
          <a:prstGeom prst="rect">
            <a:avLst/>
          </a:prstGeom>
        </p:spPr>
      </p:pic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1FBB8822-A76E-5E46-CDED-C0C6DBB5C377}"/>
              </a:ext>
            </a:extLst>
          </p:cNvPr>
          <p:cNvGrpSpPr/>
          <p:nvPr/>
        </p:nvGrpSpPr>
        <p:grpSpPr>
          <a:xfrm>
            <a:off x="1725231" y="5429458"/>
            <a:ext cx="72000" cy="36000"/>
            <a:chOff x="2191632" y="5651644"/>
            <a:chExt cx="72000" cy="55922"/>
          </a:xfrm>
        </p:grpSpPr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53A9B010-CD63-8C9B-6922-AA93C3991C97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651644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0EEE9C3F-AF3C-D0F7-CDE3-2173BCF5AF1C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678389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F927A0F-D496-1939-F3E8-2E22C9C1A0ED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707566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D47D63E1-DCA7-F685-6E26-7296051F330A}"/>
              </a:ext>
            </a:extLst>
          </p:cNvPr>
          <p:cNvSpPr/>
          <p:nvPr/>
        </p:nvSpPr>
        <p:spPr>
          <a:xfrm>
            <a:off x="2124814" y="5351395"/>
            <a:ext cx="120338" cy="120338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2" name="사각형: 둥근 모서리 111">
            <a:extLst>
              <a:ext uri="{FF2B5EF4-FFF2-40B4-BE49-F238E27FC236}">
                <a16:creationId xmlns:a16="http://schemas.microsoft.com/office/drawing/2014/main" id="{F692BCC8-F1C1-567B-E212-A25D4293B394}"/>
              </a:ext>
            </a:extLst>
          </p:cNvPr>
          <p:cNvSpPr/>
          <p:nvPr/>
        </p:nvSpPr>
        <p:spPr>
          <a:xfrm>
            <a:off x="2096270" y="5373771"/>
            <a:ext cx="120338" cy="120338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+mn-ea"/>
              </a:rPr>
              <a:t> 12</a:t>
            </a:r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..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8FBDAB21-6415-F67D-20DB-90A5C162C292}"/>
              </a:ext>
            </a:extLst>
          </p:cNvPr>
          <p:cNvGrpSpPr/>
          <p:nvPr/>
        </p:nvGrpSpPr>
        <p:grpSpPr>
          <a:xfrm>
            <a:off x="2524673" y="5381451"/>
            <a:ext cx="103125" cy="73025"/>
            <a:chOff x="2160650" y="2927362"/>
            <a:chExt cx="103125" cy="73025"/>
          </a:xfrm>
        </p:grpSpPr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38D40B3E-8406-FE46-01F1-A05A90FFE5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726472B-6AEC-FB9A-B226-6EFA77A4C85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C6A89F20-079A-124C-A30F-814C0E61468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800341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/>
          <p:cNvGraphicFramePr>
            <a:graphicFrameLocks noGrp="1"/>
          </p:cNvGraphicFramePr>
          <p:nvPr/>
        </p:nvGraphicFramePr>
        <p:xfrm>
          <a:off x="201070" y="740053"/>
          <a:ext cx="8522799" cy="397684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95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917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414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434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Form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Description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2775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알림 </a:t>
                      </a:r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Alert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사용자에게 상황을 알려주기 위한 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990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확인 </a:t>
                      </a:r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Alert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사용자에게 확인이 필요할 경우 제공되는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624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토스트 메시지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Notify (2~3)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초 후 페이지 내에서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Fade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out.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" name="직사각형 2"/>
          <p:cNvSpPr/>
          <p:nvPr/>
        </p:nvSpPr>
        <p:spPr>
          <a:xfrm>
            <a:off x="1735099" y="4166246"/>
            <a:ext cx="2259433" cy="170923"/>
          </a:xfrm>
          <a:prstGeom prst="rect">
            <a:avLst/>
          </a:prstGeom>
          <a:solidFill>
            <a:schemeClr val="bg1">
              <a:lumMod val="75000"/>
            </a:schemeClr>
          </a:soli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메시지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235808" y="253343"/>
            <a:ext cx="120257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Notifications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7" name="직선 연결선 16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6" name="그룹 5">
            <a:extLst>
              <a:ext uri="{FF2B5EF4-FFF2-40B4-BE49-F238E27FC236}">
                <a16:creationId xmlns:a16="http://schemas.microsoft.com/office/drawing/2014/main" id="{6DA64B4C-109F-F546-9FA4-E68F9CA6F514}"/>
              </a:ext>
            </a:extLst>
          </p:cNvPr>
          <p:cNvGrpSpPr/>
          <p:nvPr/>
        </p:nvGrpSpPr>
        <p:grpSpPr>
          <a:xfrm>
            <a:off x="1735099" y="2550048"/>
            <a:ext cx="2259433" cy="1087926"/>
            <a:chOff x="6520100" y="4439955"/>
            <a:chExt cx="2259433" cy="1087926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C895DBBD-F6B0-DB0B-9A22-4E5ACA9B09AE}"/>
                </a:ext>
              </a:extLst>
            </p:cNvPr>
            <p:cNvSpPr/>
            <p:nvPr/>
          </p:nvSpPr>
          <p:spPr>
            <a:xfrm>
              <a:off x="6520100" y="4439955"/>
              <a:ext cx="2259433" cy="1087926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900" dirty="0">
                <a:solidFill>
                  <a:schemeClr val="tx1"/>
                </a:solidFill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3E003B25-BCE6-6BF6-1CB5-744543758DA6}"/>
                </a:ext>
              </a:extLst>
            </p:cNvPr>
            <p:cNvSpPr/>
            <p:nvPr/>
          </p:nvSpPr>
          <p:spPr>
            <a:xfrm>
              <a:off x="6520100" y="4439956"/>
              <a:ext cx="2259433" cy="2413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tx1"/>
                  </a:solidFill>
                </a:rPr>
                <a:t>알림</a:t>
              </a:r>
              <a:endParaRPr lang="ko-KR" altLang="en-US" sz="900" b="1" dirty="0">
                <a:solidFill>
                  <a:schemeClr val="tx1"/>
                </a:solidFill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EC53864-B34D-3FBD-1994-11773D67FB08}"/>
                </a:ext>
              </a:extLst>
            </p:cNvPr>
            <p:cNvSpPr txBox="1"/>
            <p:nvPr/>
          </p:nvSpPr>
          <p:spPr>
            <a:xfrm>
              <a:off x="8636239" y="4481492"/>
              <a:ext cx="7694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맑은 고딕" panose="020B0503020000020004" pitchFamily="50" charset="-127"/>
                  <a:cs typeface="Arial" panose="020B0604020202020204" pitchFamily="34" charset="0"/>
                </a:rPr>
                <a:t>X</a:t>
              </a:r>
              <a:endParaRPr kumimoji="0" lang="ko-KR" altLang="en-US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11" name="사각형: 둥근 모서리 10">
              <a:extLst>
                <a:ext uri="{FF2B5EF4-FFF2-40B4-BE49-F238E27FC236}">
                  <a16:creationId xmlns:a16="http://schemas.microsoft.com/office/drawing/2014/main" id="{2861DBB6-0EDE-946A-464E-E36E8CB8721D}"/>
                </a:ext>
              </a:extLst>
            </p:cNvPr>
            <p:cNvSpPr/>
            <p:nvPr/>
          </p:nvSpPr>
          <p:spPr>
            <a:xfrm>
              <a:off x="7673929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확인</a:t>
              </a: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D8536ED5-09ED-EE45-8B53-8BAEEAC01366}"/>
                </a:ext>
              </a:extLst>
            </p:cNvPr>
            <p:cNvSpPr/>
            <p:nvPr/>
          </p:nvSpPr>
          <p:spPr>
            <a:xfrm>
              <a:off x="6579031" y="4811501"/>
              <a:ext cx="2153061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>
                <a:lnSpc>
                  <a:spcPct val="200000"/>
                </a:lnSpc>
              </a:pPr>
              <a:r>
                <a:rPr lang="ko-KR" altLang="en-US" sz="800" b="1" dirty="0">
                  <a:solidFill>
                    <a:schemeClr val="tx1"/>
                  </a:solidFill>
                  <a:latin typeface="+mn-ea"/>
                </a:rPr>
                <a:t>메시지</a:t>
              </a:r>
              <a:endParaRPr lang="en-US" altLang="ko-KR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" name="사각형: 둥근 모서리 12">
              <a:extLst>
                <a:ext uri="{FF2B5EF4-FFF2-40B4-BE49-F238E27FC236}">
                  <a16:creationId xmlns:a16="http://schemas.microsoft.com/office/drawing/2014/main" id="{4390DD87-771F-03DD-26D7-7C1D182C6DAD}"/>
                </a:ext>
              </a:extLst>
            </p:cNvPr>
            <p:cNvSpPr/>
            <p:nvPr/>
          </p:nvSpPr>
          <p:spPr>
            <a:xfrm>
              <a:off x="6778902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취소</a:t>
              </a: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240715D9-7C6A-95FC-3B5A-115866C62FDE}"/>
              </a:ext>
            </a:extLst>
          </p:cNvPr>
          <p:cNvGrpSpPr/>
          <p:nvPr/>
        </p:nvGrpSpPr>
        <p:grpSpPr>
          <a:xfrm>
            <a:off x="1735099" y="1145096"/>
            <a:ext cx="2259433" cy="1087926"/>
            <a:chOff x="6520100" y="4439955"/>
            <a:chExt cx="2259433" cy="1087926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A2A9C878-4E7A-A561-621C-80EACD85E9CF}"/>
                </a:ext>
              </a:extLst>
            </p:cNvPr>
            <p:cNvSpPr/>
            <p:nvPr/>
          </p:nvSpPr>
          <p:spPr>
            <a:xfrm>
              <a:off x="6520100" y="4439955"/>
              <a:ext cx="2259433" cy="1087926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900" dirty="0">
                <a:solidFill>
                  <a:schemeClr val="tx1"/>
                </a:solidFill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F802D4DA-44B1-80F2-143A-B905CF0D19F0}"/>
                </a:ext>
              </a:extLst>
            </p:cNvPr>
            <p:cNvSpPr/>
            <p:nvPr/>
          </p:nvSpPr>
          <p:spPr>
            <a:xfrm>
              <a:off x="6520100" y="4439956"/>
              <a:ext cx="2259433" cy="2413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tx1"/>
                  </a:solidFill>
                </a:rPr>
                <a:t>알림</a:t>
              </a:r>
              <a:endParaRPr lang="ko-KR" altLang="en-US" sz="900" b="1" dirty="0">
                <a:solidFill>
                  <a:schemeClr val="tx1"/>
                </a:solidFill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DF80A888-CBD4-54E8-13B4-13C448333F56}"/>
                </a:ext>
              </a:extLst>
            </p:cNvPr>
            <p:cNvSpPr txBox="1"/>
            <p:nvPr/>
          </p:nvSpPr>
          <p:spPr>
            <a:xfrm>
              <a:off x="8636239" y="4481492"/>
              <a:ext cx="7694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맑은 고딕" panose="020B0503020000020004" pitchFamily="50" charset="-127"/>
                  <a:cs typeface="Arial" panose="020B0604020202020204" pitchFamily="34" charset="0"/>
                </a:rPr>
                <a:t>X</a:t>
              </a:r>
              <a:endParaRPr kumimoji="0" lang="ko-KR" altLang="en-US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21" name="사각형: 둥근 모서리 20">
              <a:extLst>
                <a:ext uri="{FF2B5EF4-FFF2-40B4-BE49-F238E27FC236}">
                  <a16:creationId xmlns:a16="http://schemas.microsoft.com/office/drawing/2014/main" id="{2F3EA7DA-8BAA-6ADB-8C6B-3D9C551EAA5C}"/>
                </a:ext>
              </a:extLst>
            </p:cNvPr>
            <p:cNvSpPr/>
            <p:nvPr/>
          </p:nvSpPr>
          <p:spPr>
            <a:xfrm>
              <a:off x="7233390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확인</a:t>
              </a: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646CB85F-9D83-B9AA-3302-83C4A7ED2A6F}"/>
                </a:ext>
              </a:extLst>
            </p:cNvPr>
            <p:cNvSpPr/>
            <p:nvPr/>
          </p:nvSpPr>
          <p:spPr>
            <a:xfrm>
              <a:off x="6579031" y="4811501"/>
              <a:ext cx="2153061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>
                <a:lnSpc>
                  <a:spcPct val="200000"/>
                </a:lnSpc>
              </a:pPr>
              <a:r>
                <a:rPr lang="ko-KR" altLang="en-US" sz="800" b="1" dirty="0">
                  <a:solidFill>
                    <a:schemeClr val="tx1"/>
                  </a:solidFill>
                  <a:latin typeface="+mn-ea"/>
                </a:rPr>
                <a:t>메시지</a:t>
              </a:r>
              <a:endParaRPr lang="en-US" altLang="ko-KR" sz="800" b="1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5940372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92DDB4-134D-90F7-982C-9CB6DDE85B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1B99C59-67F0-8C55-E9B2-0E387FD9175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89B852D-48F8-8E62-2BEE-868BC2B397F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GNB, LNB, </a:t>
            </a:r>
            <a:r>
              <a:rPr lang="ko-KR" altLang="en-US" sz="800" dirty="0" err="1">
                <a:solidFill>
                  <a:schemeClr val="tx1"/>
                </a:solidFill>
              </a:rPr>
              <a:t>푸터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613C817-A6B6-BF01-8727-80DFD30030B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186046374"/>
              </p:ext>
            </p:extLst>
          </p:nvPr>
        </p:nvGraphicFramePr>
        <p:xfrm>
          <a:off x="7086600" y="502429"/>
          <a:ext cx="2057400" cy="38216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 정보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 이미지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마이페이지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로고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회사정보 화면에서 등록한 로고 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변경 선택 시 해당 로고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하위 메뉴 있을 경우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하위 메뉴 하단에 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하위 메뉴 없을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 메뉴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목록 길 경우 해당 영역 내 스크롤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MES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영업관리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판매관리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구매관리 등 해당하는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MES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영역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푸터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영역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화면 하단 공통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5E24341-0762-DC14-60A5-1B726686B3B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0A033D3-F82B-F6F7-BD5F-DAFF6CE68D1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EF86263-5A23-27F5-5A53-504802A83A8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124B3DD-263B-1131-3646-4E0877FF33A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13E682B-B7AE-4C9C-D6EC-0E2B0F4223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8F14FB6-2C35-4615-838F-0CE891BB975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676251A-9EC2-4A37-9C89-EBB710DA7AE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D06E001-EF2E-7C05-6862-FD42205DE5C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FC7A08D-B20B-0592-C6FA-E4B86966789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F82E2F2-13FA-82E4-5467-DED491AAEAE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B679F91-D9E8-78A8-AEEE-0AF0C2C3485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F55EAFB-7583-9042-DBD9-E017F9CF342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14D0505-7001-880A-6F4A-4CD76AAB387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DE81D80-26A8-277D-89F1-6D536C604BBD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5969B6E-EE76-D94A-73D7-F90EBC00C7A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D8FA4B0-52F1-882E-812E-D3C643C62D7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5E3EB6D-072D-FC8C-5897-5B1B9C3591D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751E7800-1C9C-9CDF-5F0F-EE126832F6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3157087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472860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0892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78F645C-0FC7-A99A-AAE8-1B4B7452C42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33BBD78-6861-6874-D284-5D67D62A51C4}"/>
              </a:ext>
            </a:extLst>
          </p:cNvPr>
          <p:cNvSpPr/>
          <p:nvPr/>
        </p:nvSpPr>
        <p:spPr>
          <a:xfrm>
            <a:off x="1150162" y="5424407"/>
            <a:ext cx="5847537" cy="131929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EF8CBCA-0C24-0603-0374-D45B36A577CD}"/>
              </a:ext>
            </a:extLst>
          </p:cNvPr>
          <p:cNvSpPr/>
          <p:nvPr/>
        </p:nvSpPr>
        <p:spPr>
          <a:xfrm>
            <a:off x="1149166" y="6357675"/>
            <a:ext cx="5847537" cy="38790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© 2025 SAM.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All right reserved.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1111695-139C-ECE9-BE9A-F625F2221A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2634776"/>
              </p:ext>
            </p:extLst>
          </p:nvPr>
        </p:nvGraphicFramePr>
        <p:xfrm>
          <a:off x="1357247" y="5600520"/>
          <a:ext cx="4029762" cy="824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19923">
                  <a:extLst>
                    <a:ext uri="{9D8B030D-6E8A-4147-A177-3AD203B41FA5}">
                      <a16:colId xmlns:a16="http://schemas.microsoft.com/office/drawing/2014/main" val="263665913"/>
                    </a:ext>
                  </a:extLst>
                </a:gridCol>
                <a:gridCol w="1009839">
                  <a:extLst>
                    <a:ext uri="{9D8B030D-6E8A-4147-A177-3AD203B41FA5}">
                      <a16:colId xmlns:a16="http://schemas.microsoft.com/office/drawing/2014/main" val="1786194152"/>
                    </a:ext>
                  </a:extLst>
                </a:gridCol>
              </a:tblGrid>
              <a:tr h="156119"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en-US" altLang="ko-KR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Codebridge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X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</a:t>
                      </a: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상호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코드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브릿지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엑스   대표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이경호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  사업자등록번호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123-45-12345   </a:t>
                      </a:r>
                    </a:p>
                    <a:p>
                      <a:pPr algn="l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주소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서울특별시 강서구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양천로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583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우림블루나인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B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동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1602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우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07547)</a:t>
                      </a:r>
                      <a:br>
                        <a:rPr lang="ko-KR" altLang="en-US" sz="600" dirty="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팩스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02-123-1234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통신판매업신고번호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제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2019-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서울강서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-0001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호   </a:t>
                      </a:r>
                      <a:br>
                        <a:rPr lang="en-US" altLang="ko-KR" sz="600" dirty="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서비스이용문의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02-1234-1234 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이메일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cs@a.com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이용약관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개인정보 취급방침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약관명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1090104"/>
                  </a:ext>
                </a:extLst>
              </a:tr>
            </a:tbl>
          </a:graphicData>
        </a:graphic>
      </p:graphicFrame>
      <p:grpSp>
        <p:nvGrpSpPr>
          <p:cNvPr id="13" name="그룹 12">
            <a:extLst>
              <a:ext uri="{FF2B5EF4-FFF2-40B4-BE49-F238E27FC236}">
                <a16:creationId xmlns:a16="http://schemas.microsoft.com/office/drawing/2014/main" id="{94AF3E9A-1BD1-3EC6-794C-119A661E49B1}"/>
              </a:ext>
            </a:extLst>
          </p:cNvPr>
          <p:cNvGrpSpPr/>
          <p:nvPr/>
        </p:nvGrpSpPr>
        <p:grpSpPr>
          <a:xfrm>
            <a:off x="6512085" y="4907596"/>
            <a:ext cx="308566" cy="314964"/>
            <a:chOff x="6521827" y="5107821"/>
            <a:chExt cx="308566" cy="314964"/>
          </a:xfrm>
        </p:grpSpPr>
        <p:sp>
          <p:nvSpPr>
            <p:cNvPr id="14" name="타원 13">
              <a:extLst>
                <a:ext uri="{FF2B5EF4-FFF2-40B4-BE49-F238E27FC236}">
                  <a16:creationId xmlns:a16="http://schemas.microsoft.com/office/drawing/2014/main" id="{4ED3718B-F5F6-FA9F-1459-88075F0BF85F}"/>
                </a:ext>
              </a:extLst>
            </p:cNvPr>
            <p:cNvSpPr/>
            <p:nvPr/>
          </p:nvSpPr>
          <p:spPr>
            <a:xfrm>
              <a:off x="6521827" y="5107821"/>
              <a:ext cx="308566" cy="31496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sp>
          <p:nvSpPr>
            <p:cNvPr id="15" name="타원형 설명선 286">
              <a:extLst>
                <a:ext uri="{FF2B5EF4-FFF2-40B4-BE49-F238E27FC236}">
                  <a16:creationId xmlns:a16="http://schemas.microsoft.com/office/drawing/2014/main" id="{68D0E2BA-AF8C-4B95-F677-B10B4361ED38}"/>
                </a:ext>
              </a:extLst>
            </p:cNvPr>
            <p:cNvSpPr/>
            <p:nvPr/>
          </p:nvSpPr>
          <p:spPr>
            <a:xfrm>
              <a:off x="6576061" y="5176256"/>
              <a:ext cx="204146" cy="158779"/>
            </a:xfrm>
            <a:prstGeom prst="wedgeEllipseCallout">
              <a:avLst>
                <a:gd name="adj1" fmla="val -43055"/>
                <a:gd name="adj2" fmla="val 72024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56F08DB0-8983-C72B-BC7F-5811C430CB1F}"/>
              </a:ext>
            </a:extLst>
          </p:cNvPr>
          <p:cNvSpPr/>
          <p:nvPr/>
        </p:nvSpPr>
        <p:spPr>
          <a:xfrm>
            <a:off x="5635132" y="5535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D377368-78B5-0CB7-9C80-B84EE5A1C6B8}"/>
              </a:ext>
            </a:extLst>
          </p:cNvPr>
          <p:cNvSpPr/>
          <p:nvPr/>
        </p:nvSpPr>
        <p:spPr>
          <a:xfrm>
            <a:off x="83143" y="104516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66A66FD1-A944-A5B0-EF7A-73E2A21C8CE6}"/>
              </a:ext>
            </a:extLst>
          </p:cNvPr>
          <p:cNvSpPr/>
          <p:nvPr/>
        </p:nvSpPr>
        <p:spPr>
          <a:xfrm>
            <a:off x="5991259" y="5535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1D4D04D0-6947-6302-3F25-D58A8DFF7A38}"/>
              </a:ext>
            </a:extLst>
          </p:cNvPr>
          <p:cNvSpPr/>
          <p:nvPr/>
        </p:nvSpPr>
        <p:spPr>
          <a:xfrm>
            <a:off x="19191" y="17628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오른쪽 중괄호 41">
            <a:extLst>
              <a:ext uri="{FF2B5EF4-FFF2-40B4-BE49-F238E27FC236}">
                <a16:creationId xmlns:a16="http://schemas.microsoft.com/office/drawing/2014/main" id="{E2758D2A-DA9A-FA91-AF32-333D98D1CA7C}"/>
              </a:ext>
            </a:extLst>
          </p:cNvPr>
          <p:cNvSpPr/>
          <p:nvPr/>
        </p:nvSpPr>
        <p:spPr>
          <a:xfrm flipH="1">
            <a:off x="1197486" y="5456505"/>
            <a:ext cx="77195" cy="1238764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79F0AFE6-69D7-D6D4-DB95-AAEB3ADBA393}"/>
              </a:ext>
            </a:extLst>
          </p:cNvPr>
          <p:cNvSpPr/>
          <p:nvPr/>
        </p:nvSpPr>
        <p:spPr>
          <a:xfrm>
            <a:off x="1132888" y="603385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0044090-F879-B992-1558-4DD2A7F80717}"/>
              </a:ext>
            </a:extLst>
          </p:cNvPr>
          <p:cNvSpPr/>
          <p:nvPr/>
        </p:nvSpPr>
        <p:spPr>
          <a:xfrm>
            <a:off x="34247" y="1523959"/>
            <a:ext cx="1043220" cy="5163560"/>
          </a:xfrm>
          <a:prstGeom prst="rect">
            <a:avLst/>
          </a:prstGeom>
          <a:noFill/>
          <a:ln w="9525">
            <a:solidFill>
              <a:srgbClr val="FF0000"/>
            </a:solidFill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AFE27C88-7832-D65C-7DED-BDFD8BE31AA8}"/>
              </a:ext>
            </a:extLst>
          </p:cNvPr>
          <p:cNvSpPr/>
          <p:nvPr/>
        </p:nvSpPr>
        <p:spPr>
          <a:xfrm>
            <a:off x="971718" y="143899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5266650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직사각형 29"/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D8C036E-FDD5-4A61-A15B-04536E12AE6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메인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1802EF83-B33B-4ADC-BC98-EBB86328EAA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A13B07F-2F48-7143-DB41-886326E5151E}"/>
              </a:ext>
            </a:extLst>
          </p:cNvPr>
          <p:cNvSpPr/>
          <p:nvPr/>
        </p:nvSpPr>
        <p:spPr>
          <a:xfrm>
            <a:off x="4278001" y="1131868"/>
            <a:ext cx="2580794" cy="216276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50E9F5D5-8771-405E-0B7E-9C0A3379E239}"/>
              </a:ext>
            </a:extLst>
          </p:cNvPr>
          <p:cNvSpPr/>
          <p:nvPr/>
        </p:nvSpPr>
        <p:spPr>
          <a:xfrm>
            <a:off x="4337951" y="1184712"/>
            <a:ext cx="2455383" cy="2062996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AC5FBA6B-53B7-85B0-DA60-756CD2501BA8}"/>
              </a:ext>
            </a:extLst>
          </p:cNvPr>
          <p:cNvCxnSpPr>
            <a:cxnSpLocks/>
          </p:cNvCxnSpPr>
          <p:nvPr/>
        </p:nvCxnSpPr>
        <p:spPr>
          <a:xfrm>
            <a:off x="4407595" y="1888518"/>
            <a:ext cx="2304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332C17B1-E603-514E-2553-BF35DBFCB2F8}"/>
              </a:ext>
            </a:extLst>
          </p:cNvPr>
          <p:cNvSpPr/>
          <p:nvPr/>
        </p:nvSpPr>
        <p:spPr>
          <a:xfrm>
            <a:off x="4430962" y="1328077"/>
            <a:ext cx="508598" cy="502468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3388B28-FA3C-B9B7-031B-E9C884542415}"/>
              </a:ext>
            </a:extLst>
          </p:cNvPr>
          <p:cNvSpPr/>
          <p:nvPr/>
        </p:nvSpPr>
        <p:spPr>
          <a:xfrm>
            <a:off x="5083946" y="1413548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9250D2CA-0DF1-624F-1ECE-1FA822768A97}"/>
              </a:ext>
            </a:extLst>
          </p:cNvPr>
          <p:cNvCxnSpPr>
            <a:cxnSpLocks/>
          </p:cNvCxnSpPr>
          <p:nvPr/>
        </p:nvCxnSpPr>
        <p:spPr>
          <a:xfrm>
            <a:off x="4407595" y="2502028"/>
            <a:ext cx="2304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451DE3E8-A735-479F-A944-321F33B686BA}"/>
              </a:ext>
            </a:extLst>
          </p:cNvPr>
          <p:cNvSpPr/>
          <p:nvPr/>
        </p:nvSpPr>
        <p:spPr>
          <a:xfrm>
            <a:off x="4430962" y="1941587"/>
            <a:ext cx="508598" cy="502468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4F2C4AB6-E2A2-252D-9E52-25352C098AE3}"/>
              </a:ext>
            </a:extLst>
          </p:cNvPr>
          <p:cNvSpPr/>
          <p:nvPr/>
        </p:nvSpPr>
        <p:spPr>
          <a:xfrm>
            <a:off x="6024837" y="1258562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2025.09.03 12:23 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6131B28-7FF4-BE7D-BA80-D073ED77D621}"/>
              </a:ext>
            </a:extLst>
          </p:cNvPr>
          <p:cNvSpPr/>
          <p:nvPr/>
        </p:nvSpPr>
        <p:spPr>
          <a:xfrm>
            <a:off x="5083946" y="2044924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  <a:endParaRPr kumimoji="0"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A58F693-A037-559E-467B-7A663AF8CA39}"/>
              </a:ext>
            </a:extLst>
          </p:cNvPr>
          <p:cNvSpPr/>
          <p:nvPr/>
        </p:nvSpPr>
        <p:spPr>
          <a:xfrm>
            <a:off x="6024837" y="1889938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2025.09.03 12:23 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4F10101-A5AA-ED82-CA25-B822DABA3DAC}"/>
              </a:ext>
            </a:extLst>
          </p:cNvPr>
          <p:cNvSpPr/>
          <p:nvPr/>
        </p:nvSpPr>
        <p:spPr>
          <a:xfrm>
            <a:off x="5083946" y="1261131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안내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00C2A65F-E3D0-2D8C-3D68-5B7456370F37}"/>
              </a:ext>
            </a:extLst>
          </p:cNvPr>
          <p:cNvSpPr/>
          <p:nvPr/>
        </p:nvSpPr>
        <p:spPr>
          <a:xfrm>
            <a:off x="5083946" y="1892507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공지사항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26F6F9ED-1341-C452-1D73-4EAB2FFDDD0C}"/>
              </a:ext>
            </a:extLst>
          </p:cNvPr>
          <p:cNvCxnSpPr>
            <a:cxnSpLocks/>
          </p:cNvCxnSpPr>
          <p:nvPr/>
        </p:nvCxnSpPr>
        <p:spPr>
          <a:xfrm>
            <a:off x="4407595" y="3164265"/>
            <a:ext cx="2304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D2A5DA30-CC08-F659-35C4-8A70F837FBD7}"/>
              </a:ext>
            </a:extLst>
          </p:cNvPr>
          <p:cNvSpPr/>
          <p:nvPr/>
        </p:nvSpPr>
        <p:spPr>
          <a:xfrm>
            <a:off x="4430962" y="2603824"/>
            <a:ext cx="508598" cy="502468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C12A24A9-182C-AE89-35A2-FDE7C7B28EA0}"/>
              </a:ext>
            </a:extLst>
          </p:cNvPr>
          <p:cNvSpPr/>
          <p:nvPr/>
        </p:nvSpPr>
        <p:spPr>
          <a:xfrm>
            <a:off x="5083946" y="2707161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FE9ED8A-114D-846E-5CB0-4E21A4ABD1EC}"/>
              </a:ext>
            </a:extLst>
          </p:cNvPr>
          <p:cNvSpPr/>
          <p:nvPr/>
        </p:nvSpPr>
        <p:spPr>
          <a:xfrm>
            <a:off x="6024837" y="2552175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2025.09.03 12:23 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6C291501-9FC3-6C78-BB95-99E240724EA9}"/>
              </a:ext>
            </a:extLst>
          </p:cNvPr>
          <p:cNvSpPr/>
          <p:nvPr/>
        </p:nvSpPr>
        <p:spPr>
          <a:xfrm>
            <a:off x="5083946" y="2554744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안내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E29679E5-6846-756E-B750-90C432D9B307}"/>
              </a:ext>
            </a:extLst>
          </p:cNvPr>
          <p:cNvSpPr/>
          <p:nvPr/>
        </p:nvSpPr>
        <p:spPr>
          <a:xfrm>
            <a:off x="5318129" y="1342657"/>
            <a:ext cx="99730" cy="99730"/>
          </a:xfrm>
          <a:prstGeom prst="ellipse">
            <a:avLst/>
          </a:prstGeom>
          <a:solidFill>
            <a:srgbClr val="FB1C05"/>
          </a:solidFill>
          <a:ln>
            <a:solidFill>
              <a:schemeClr val="bg1"/>
            </a:solidFill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5059D19-ABAE-E5D6-450D-3705B8FA5F48}"/>
              </a:ext>
            </a:extLst>
          </p:cNvPr>
          <p:cNvSpPr/>
          <p:nvPr/>
        </p:nvSpPr>
        <p:spPr>
          <a:xfrm>
            <a:off x="4240739" y="123208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1AFC87A-1F84-0F45-4018-AD746D4A83FD}"/>
              </a:ext>
            </a:extLst>
          </p:cNvPr>
          <p:cNvSpPr/>
          <p:nvPr/>
        </p:nvSpPr>
        <p:spPr>
          <a:xfrm>
            <a:off x="5462383" y="130038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25B9B2F-9B28-7106-8860-4EDB5693036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095444850"/>
              </p:ext>
            </p:extLst>
          </p:nvPr>
        </p:nvGraphicFramePr>
        <p:xfrm>
          <a:off x="7086600" y="502429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알림 목록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각 디폴트 썸네일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종류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공지사항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안내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),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제목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내용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전송일시 표시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해당 상세 화면으로 이동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최신순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10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개까지 표시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New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아이콘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새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알림일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New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아이콘 표시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알림 클릭 시 사라짐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57204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붉은 점 아이콘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새 알림이 있을 경우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알림 모두 클릭 시 사라짐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991931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68661C2-BC11-AD89-F04C-22753F32066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FFBB9C7-07D1-3650-716D-C957648390E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B80A0185-7D37-329A-F594-00D6F8AC2A5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86526252-22A4-C18A-AF95-DD6AA0EE308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2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0386569-891C-D1FB-54C0-385804EA2C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3" name="그룹 12">
            <a:extLst>
              <a:ext uri="{FF2B5EF4-FFF2-40B4-BE49-F238E27FC236}">
                <a16:creationId xmlns:a16="http://schemas.microsoft.com/office/drawing/2014/main" id="{BA17A216-0509-1614-0D28-0E0F5261D7E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BBBFCE39-4A88-7114-96D2-CEFFAF91AE1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A9F029DD-2D57-A693-0409-A7A01730049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9677B7EA-A9B3-EB8A-41F6-BFCC13DA4D7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F39A1290-E234-77A6-42CB-FC4515FCF1E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3DAA0BCF-70B9-92AC-EDC0-B9A94AA3125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C8406E28-7CB2-3C12-87CA-9FE85957CF6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1C02690E-A7DB-16B6-B60D-7986AD0CA37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6C3AE962-F5FB-6A50-FAD1-572FB8F271A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F52345BD-DB51-3CE2-A692-3AE535CA901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4" name="이등변 삼각형 23">
            <a:extLst>
              <a:ext uri="{FF2B5EF4-FFF2-40B4-BE49-F238E27FC236}">
                <a16:creationId xmlns:a16="http://schemas.microsoft.com/office/drawing/2014/main" id="{C2B06EB7-CFF8-65C5-4903-18241CBE82AE}"/>
              </a:ext>
            </a:extLst>
          </p:cNvPr>
          <p:cNvSpPr/>
          <p:nvPr/>
        </p:nvSpPr>
        <p:spPr>
          <a:xfrm>
            <a:off x="5687996" y="986179"/>
            <a:ext cx="174466" cy="191510"/>
          </a:xfrm>
          <a:prstGeom prst="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6FBEE899-2F81-33FA-9DF3-FD8CF9132B6B}"/>
              </a:ext>
            </a:extLst>
          </p:cNvPr>
          <p:cNvSpPr/>
          <p:nvPr/>
        </p:nvSpPr>
        <p:spPr>
          <a:xfrm>
            <a:off x="5811232" y="712873"/>
            <a:ext cx="36000" cy="36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705567B-5BDC-BD73-F2EC-EBA297EEF29C}"/>
              </a:ext>
            </a:extLst>
          </p:cNvPr>
          <p:cNvSpPr/>
          <p:nvPr/>
        </p:nvSpPr>
        <p:spPr>
          <a:xfrm>
            <a:off x="5836079" y="5535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21205CCD-4159-282A-1A36-5B8DE23F0D1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2BFBF47A-27B5-6A66-4DC8-7A988E52B9A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BFC7BCC-453C-F6A6-E6F0-2C90EFF009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5945749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45875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0892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6804473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1C55F5-EAAE-66EE-7CDB-8F7C34D9F7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직사각형 65">
            <a:extLst>
              <a:ext uri="{FF2B5EF4-FFF2-40B4-BE49-F238E27FC236}">
                <a16:creationId xmlns:a16="http://schemas.microsoft.com/office/drawing/2014/main" id="{88A87653-3DBE-C473-5FE6-B60500A91FF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메인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마이페이지 팝업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26B3C57-043C-D30B-AAB0-543F1F5B0B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마이페이지 팝업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A8E1DB0-C3AB-2D8E-AD7E-DC8942AA7D0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B9B1316-9A4A-BA7E-9C58-54791064BCF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ABD04CB1-74B7-64C7-7E7B-7EB86B90DFB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98676693-727A-07F1-209E-D13C403245B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accent2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6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8CEAA44-4416-B516-EA6B-2C62C9DE8A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2AC46BF6-CECC-2971-DF4F-798260849F6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1D56B7-63E3-D566-235D-9086EAF418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F80766FB-435D-CD65-206D-36522E66BBF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40A65503-99A3-70F8-A1FA-A3AC1C091E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0FCFCB95-EF26-F75C-11D5-D95CA6FB8E8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22EC6ED8-5F5E-AA79-CB50-ED2C928B84C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537E1954-8F55-7097-6066-9807F3CA29C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3D357DBF-5E09-9BFA-3A59-A1DB0C73154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76D26F08-A8FC-69E8-BFB2-E76A9128F4C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C2D75402-23D7-4635-D179-929FCEDC28D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15E06D2-986F-BA8C-4865-6726553A95A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3AFB954A-AEF8-2028-6DBC-FE5BCBEB589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FB0C632-6519-CF13-366C-07376345D53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CFD65F4-EC31-DCFB-4754-AD4282A1DF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0129994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0654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0892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A6DD2C07-67B2-EA08-CAEC-FAEE7C19106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48661944"/>
              </p:ext>
            </p:extLst>
          </p:nvPr>
        </p:nvGraphicFramePr>
        <p:xfrm>
          <a:off x="7086600" y="502429"/>
          <a:ext cx="2057400" cy="23291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아이디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… 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계정이 생성한 회사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테넌트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한 회사만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소유중일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경우에는 해당 영역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로그아웃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로그아웃하시겠습니까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로그아웃 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로그아웃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5" name="이등변 삼각형 34">
            <a:extLst>
              <a:ext uri="{FF2B5EF4-FFF2-40B4-BE49-F238E27FC236}">
                <a16:creationId xmlns:a16="http://schemas.microsoft.com/office/drawing/2014/main" id="{6000D582-E3DB-A1ED-63CF-833DDA8458A0}"/>
              </a:ext>
            </a:extLst>
          </p:cNvPr>
          <p:cNvSpPr/>
          <p:nvPr/>
        </p:nvSpPr>
        <p:spPr>
          <a:xfrm>
            <a:off x="6479519" y="967454"/>
            <a:ext cx="174466" cy="191510"/>
          </a:xfrm>
          <a:prstGeom prst="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198B1212-6388-4564-4125-7A6EB3FE2C6C}"/>
              </a:ext>
            </a:extLst>
          </p:cNvPr>
          <p:cNvSpPr/>
          <p:nvPr/>
        </p:nvSpPr>
        <p:spPr>
          <a:xfrm>
            <a:off x="5016731" y="1131869"/>
            <a:ext cx="1842064" cy="102239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18E05C5-007D-3DE2-87FB-1DCE7017DA01}"/>
              </a:ext>
            </a:extLst>
          </p:cNvPr>
          <p:cNvSpPr/>
          <p:nvPr/>
        </p:nvSpPr>
        <p:spPr>
          <a:xfrm>
            <a:off x="5079076" y="1184712"/>
            <a:ext cx="1714258" cy="89206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08F9A80-018F-F0F2-FD49-E9ADE565F882}"/>
              </a:ext>
            </a:extLst>
          </p:cNvPr>
          <p:cNvSpPr/>
          <p:nvPr/>
        </p:nvSpPr>
        <p:spPr>
          <a:xfrm>
            <a:off x="5222377" y="1261131"/>
            <a:ext cx="1243793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name@company.com</a:t>
            </a:r>
            <a:endParaRPr kumimoji="0"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F5767C18-6CB6-506A-ECAB-91FE036003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1382110"/>
              </p:ext>
            </p:extLst>
          </p:nvPr>
        </p:nvGraphicFramePr>
        <p:xfrm>
          <a:off x="5222377" y="1550797"/>
          <a:ext cx="872399" cy="4617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회사명 ▼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65401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로그아웃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8949771"/>
                  </a:ext>
                </a:extLst>
              </a:tr>
            </a:tbl>
          </a:graphicData>
        </a:graphic>
      </p:graphicFrame>
      <p:sp>
        <p:nvSpPr>
          <p:cNvPr id="40" name="타원 39">
            <a:extLst>
              <a:ext uri="{FF2B5EF4-FFF2-40B4-BE49-F238E27FC236}">
                <a16:creationId xmlns:a16="http://schemas.microsoft.com/office/drawing/2014/main" id="{EE0AACD6-525C-A987-7770-0FA7947641C8}"/>
              </a:ext>
            </a:extLst>
          </p:cNvPr>
          <p:cNvSpPr/>
          <p:nvPr/>
        </p:nvSpPr>
        <p:spPr>
          <a:xfrm>
            <a:off x="4940171" y="133753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18A9C41F-88D0-55DB-8EB9-2CF9768BC70E}"/>
              </a:ext>
            </a:extLst>
          </p:cNvPr>
          <p:cNvSpPr/>
          <p:nvPr/>
        </p:nvSpPr>
        <p:spPr>
          <a:xfrm>
            <a:off x="4940171" y="15828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84B918EA-A184-D228-18B2-E7B1E698445F}"/>
              </a:ext>
            </a:extLst>
          </p:cNvPr>
          <p:cNvSpPr/>
          <p:nvPr/>
        </p:nvSpPr>
        <p:spPr>
          <a:xfrm>
            <a:off x="4940171" y="182825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9277953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C91B18-3849-CDC1-D2F3-CEEFB8F01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169DD85-EF47-8C8C-52BF-7CED8E154F4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F2B1E98-63D6-91A9-03B9-668B808BEF2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A9A953F-D554-DA0B-A638-91AA5AA7D484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35016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하단에 종류 목록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중 하나만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선택된 첫번째 항목명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수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텍스트 영역 부족할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..+3’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형태로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 종류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중 복수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선택 시 전체 선택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검색어 입력 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엔터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또는 검색 아이콘 클릭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(5-1)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형태로 표시되며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(5-2)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검색 결과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5-3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검색어 삭제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종류 목록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485524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0F4C994-A9AB-04D4-D2C8-61B625C996BA}"/>
              </a:ext>
            </a:extLst>
          </p:cNvPr>
          <p:cNvSpPr/>
          <p:nvPr/>
        </p:nvSpPr>
        <p:spPr>
          <a:xfrm>
            <a:off x="345989" y="709627"/>
            <a:ext cx="965762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DB53C46-979E-6D4A-ADD8-005BC09E4EFE}"/>
              </a:ext>
            </a:extLst>
          </p:cNvPr>
          <p:cNvSpPr/>
          <p:nvPr/>
        </p:nvSpPr>
        <p:spPr>
          <a:xfrm>
            <a:off x="349965" y="1062057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D4CDC84-A32D-A627-E2B8-D882EE2B464F}"/>
              </a:ext>
            </a:extLst>
          </p:cNvPr>
          <p:cNvSpPr/>
          <p:nvPr/>
        </p:nvSpPr>
        <p:spPr>
          <a:xfrm>
            <a:off x="349965" y="1517295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329253F-AF13-8876-0B07-C25392FBEFCB}"/>
              </a:ext>
            </a:extLst>
          </p:cNvPr>
          <p:cNvSpPr/>
          <p:nvPr/>
        </p:nvSpPr>
        <p:spPr>
          <a:xfrm>
            <a:off x="349965" y="1707794"/>
            <a:ext cx="689162" cy="156913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32071D0-F6A6-06C4-628D-31B3B52E6119}"/>
              </a:ext>
            </a:extLst>
          </p:cNvPr>
          <p:cNvSpPr/>
          <p:nvPr/>
        </p:nvSpPr>
        <p:spPr>
          <a:xfrm>
            <a:off x="2392808" y="1062057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F1168FE-3E01-3CD1-4137-9D711C914095}"/>
              </a:ext>
            </a:extLst>
          </p:cNvPr>
          <p:cNvSpPr/>
          <p:nvPr/>
        </p:nvSpPr>
        <p:spPr>
          <a:xfrm>
            <a:off x="2392808" y="1517295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105501B-4BD3-DFC2-EB5B-B3BDB8D18E45}"/>
              </a:ext>
            </a:extLst>
          </p:cNvPr>
          <p:cNvSpPr/>
          <p:nvPr/>
        </p:nvSpPr>
        <p:spPr>
          <a:xfrm>
            <a:off x="2392808" y="1707794"/>
            <a:ext cx="689162" cy="156913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EF7F2C9-C7BD-E980-F4E9-BDE978D704E6}"/>
              </a:ext>
            </a:extLst>
          </p:cNvPr>
          <p:cNvSpPr/>
          <p:nvPr/>
        </p:nvSpPr>
        <p:spPr>
          <a:xfrm>
            <a:off x="2392807" y="709627"/>
            <a:ext cx="149659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다중 선택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9C97E38-4480-6017-0987-AF4AF3B7ED1C}"/>
              </a:ext>
            </a:extLst>
          </p:cNvPr>
          <p:cNvSpPr/>
          <p:nvPr/>
        </p:nvSpPr>
        <p:spPr>
          <a:xfrm>
            <a:off x="345990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FA3A67E-05CD-15EA-9E74-F39BCF1AF3B8}"/>
              </a:ext>
            </a:extLst>
          </p:cNvPr>
          <p:cNvSpPr/>
          <p:nvPr/>
        </p:nvSpPr>
        <p:spPr>
          <a:xfrm>
            <a:off x="345989" y="3626121"/>
            <a:ext cx="149659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810627DB-CE4E-7817-57C9-0A3FA10F3DF8}"/>
              </a:ext>
            </a:extLst>
          </p:cNvPr>
          <p:cNvSpPr/>
          <p:nvPr/>
        </p:nvSpPr>
        <p:spPr>
          <a:xfrm>
            <a:off x="2392491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5E5F400-B20D-C673-BBA7-E0BFB074E13A}"/>
              </a:ext>
            </a:extLst>
          </p:cNvPr>
          <p:cNvSpPr/>
          <p:nvPr/>
        </p:nvSpPr>
        <p:spPr>
          <a:xfrm>
            <a:off x="2392491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E564627-C3CE-A83B-5D6E-A4693B61A009}"/>
              </a:ext>
            </a:extLst>
          </p:cNvPr>
          <p:cNvSpPr/>
          <p:nvPr/>
        </p:nvSpPr>
        <p:spPr>
          <a:xfrm>
            <a:off x="2392491" y="4624288"/>
            <a:ext cx="689162" cy="17411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sym typeface="Wingdings" panose="05000000000000000000" pitchFamily="2" charset="2"/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A8819330-91DB-BDB5-6E68-A4B9290A2947}"/>
              </a:ext>
            </a:extLst>
          </p:cNvPr>
          <p:cNvSpPr/>
          <p:nvPr/>
        </p:nvSpPr>
        <p:spPr>
          <a:xfrm>
            <a:off x="2392490" y="3626121"/>
            <a:ext cx="195080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&amp;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다중 선택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FD909FA-7CDA-4463-3941-14C8524DBA4A}"/>
              </a:ext>
            </a:extLst>
          </p:cNvPr>
          <p:cNvSpPr/>
          <p:nvPr/>
        </p:nvSpPr>
        <p:spPr>
          <a:xfrm>
            <a:off x="349965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28B0C0A4-C3B6-AAAC-5215-DD087E1C2776}"/>
              </a:ext>
            </a:extLst>
          </p:cNvPr>
          <p:cNvSpPr/>
          <p:nvPr/>
        </p:nvSpPr>
        <p:spPr>
          <a:xfrm>
            <a:off x="349965" y="4624288"/>
            <a:ext cx="689162" cy="17411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D1535867-D06F-38D7-784A-EF6BEC0200DC}"/>
              </a:ext>
            </a:extLst>
          </p:cNvPr>
          <p:cNvSpPr/>
          <p:nvPr/>
        </p:nvSpPr>
        <p:spPr>
          <a:xfrm>
            <a:off x="369555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24" name="그래픽 23" descr="돋보기">
            <a:extLst>
              <a:ext uri="{FF2B5EF4-FFF2-40B4-BE49-F238E27FC236}">
                <a16:creationId xmlns:a16="http://schemas.microsoft.com/office/drawing/2014/main" id="{B5664E35-CE2A-422F-7666-CCA23B49581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74268" y="4662532"/>
            <a:ext cx="113607" cy="113607"/>
          </a:xfrm>
          <a:prstGeom prst="rect">
            <a:avLst/>
          </a:prstGeom>
        </p:spPr>
      </p:pic>
      <p:sp>
        <p:nvSpPr>
          <p:cNvPr id="25" name="직사각형 24">
            <a:extLst>
              <a:ext uri="{FF2B5EF4-FFF2-40B4-BE49-F238E27FC236}">
                <a16:creationId xmlns:a16="http://schemas.microsoft.com/office/drawing/2014/main" id="{FC4F50DD-F333-6821-47FE-11FAAA4E5945}"/>
              </a:ext>
            </a:extLst>
          </p:cNvPr>
          <p:cNvSpPr/>
          <p:nvPr/>
        </p:nvSpPr>
        <p:spPr>
          <a:xfrm>
            <a:off x="2416908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26" name="그래픽 25" descr="돋보기">
            <a:extLst>
              <a:ext uri="{FF2B5EF4-FFF2-40B4-BE49-F238E27FC236}">
                <a16:creationId xmlns:a16="http://schemas.microsoft.com/office/drawing/2014/main" id="{739284C9-9CB7-E66A-18BC-DFB139BF5B9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921621" y="4662532"/>
            <a:ext cx="113607" cy="113607"/>
          </a:xfrm>
          <a:prstGeom prst="rect">
            <a:avLst/>
          </a:prstGeom>
        </p:spPr>
      </p:pic>
      <p:sp>
        <p:nvSpPr>
          <p:cNvPr id="27" name="직사각형 26">
            <a:extLst>
              <a:ext uri="{FF2B5EF4-FFF2-40B4-BE49-F238E27FC236}">
                <a16:creationId xmlns:a16="http://schemas.microsoft.com/office/drawing/2014/main" id="{E89EE547-B266-D5CD-7E3F-7820A82C0575}"/>
              </a:ext>
            </a:extLst>
          </p:cNvPr>
          <p:cNvSpPr/>
          <p:nvPr/>
        </p:nvSpPr>
        <p:spPr>
          <a:xfrm>
            <a:off x="4847551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8243FA1C-7B4A-EC12-159D-F3FF29403695}"/>
              </a:ext>
            </a:extLst>
          </p:cNvPr>
          <p:cNvSpPr/>
          <p:nvPr/>
        </p:nvSpPr>
        <p:spPr>
          <a:xfrm>
            <a:off x="4847551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8A67A479-8503-FC0C-1591-5908F234DBDA}"/>
              </a:ext>
            </a:extLst>
          </p:cNvPr>
          <p:cNvSpPr/>
          <p:nvPr/>
        </p:nvSpPr>
        <p:spPr>
          <a:xfrm>
            <a:off x="4847551" y="4624288"/>
            <a:ext cx="689162" cy="94452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sym typeface="Wingdings" panose="05000000000000000000" pitchFamily="2" charset="2"/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5398847F-FEEA-D874-3295-3D3272CD5BB3}"/>
              </a:ext>
            </a:extLst>
          </p:cNvPr>
          <p:cNvSpPr/>
          <p:nvPr/>
        </p:nvSpPr>
        <p:spPr>
          <a:xfrm>
            <a:off x="4847550" y="3626121"/>
            <a:ext cx="195080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상태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6AC145DA-BCCF-3569-8EE8-1878565DD7A6}"/>
              </a:ext>
            </a:extLst>
          </p:cNvPr>
          <p:cNvSpPr/>
          <p:nvPr/>
        </p:nvSpPr>
        <p:spPr>
          <a:xfrm>
            <a:off x="4871968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dirty="0">
                <a:solidFill>
                  <a:schemeClr val="tx1"/>
                </a:solidFill>
              </a:rPr>
              <a:t>검색어</a:t>
            </a:r>
          </a:p>
        </p:txBody>
      </p:sp>
      <p:pic>
        <p:nvPicPr>
          <p:cNvPr id="32" name="그래픽 31" descr="돋보기">
            <a:extLst>
              <a:ext uri="{FF2B5EF4-FFF2-40B4-BE49-F238E27FC236}">
                <a16:creationId xmlns:a16="http://schemas.microsoft.com/office/drawing/2014/main" id="{37552A08-CD2E-F8AE-DFAA-B3DF616EC59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376681" y="4662532"/>
            <a:ext cx="113607" cy="113607"/>
          </a:xfrm>
          <a:prstGeom prst="rect">
            <a:avLst/>
          </a:prstGeom>
        </p:spPr>
      </p:pic>
      <p:pic>
        <p:nvPicPr>
          <p:cNvPr id="33" name="그래픽 32" descr="닫기">
            <a:extLst>
              <a:ext uri="{FF2B5EF4-FFF2-40B4-BE49-F238E27FC236}">
                <a16:creationId xmlns:a16="http://schemas.microsoft.com/office/drawing/2014/main" id="{BF07B418-DB2D-87EB-4299-5C08E44752FF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287991" y="4686379"/>
            <a:ext cx="77920" cy="77920"/>
          </a:xfrm>
          <a:prstGeom prst="rect">
            <a:avLst/>
          </a:prstGeom>
        </p:spPr>
      </p:pic>
      <p:sp>
        <p:nvSpPr>
          <p:cNvPr id="34" name="타원 33">
            <a:extLst>
              <a:ext uri="{FF2B5EF4-FFF2-40B4-BE49-F238E27FC236}">
                <a16:creationId xmlns:a16="http://schemas.microsoft.com/office/drawing/2014/main" id="{5463E422-E1D6-95F5-0CEA-697C4D7DBAD8}"/>
              </a:ext>
            </a:extLst>
          </p:cNvPr>
          <p:cNvSpPr/>
          <p:nvPr/>
        </p:nvSpPr>
        <p:spPr>
          <a:xfrm>
            <a:off x="272189" y="9618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D671F648-E272-96D6-E6B8-FBDE1A178D1C}"/>
              </a:ext>
            </a:extLst>
          </p:cNvPr>
          <p:cNvSpPr/>
          <p:nvPr/>
        </p:nvSpPr>
        <p:spPr>
          <a:xfrm>
            <a:off x="261851" y="16431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7FEA31B2-6CC8-600A-1697-4A114DFF5E43}"/>
              </a:ext>
            </a:extLst>
          </p:cNvPr>
          <p:cNvSpPr/>
          <p:nvPr/>
        </p:nvSpPr>
        <p:spPr>
          <a:xfrm>
            <a:off x="2269308" y="15378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2DF60C46-10A6-26FE-9665-D2D2E6B976EC}"/>
              </a:ext>
            </a:extLst>
          </p:cNvPr>
          <p:cNvSpPr/>
          <p:nvPr/>
        </p:nvSpPr>
        <p:spPr>
          <a:xfrm>
            <a:off x="2269308" y="17169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9D8B4CFA-214D-D763-7912-B1C6562E6E07}"/>
              </a:ext>
            </a:extLst>
          </p:cNvPr>
          <p:cNvSpPr/>
          <p:nvPr/>
        </p:nvSpPr>
        <p:spPr>
          <a:xfrm>
            <a:off x="976097" y="46439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96468A3-4D2C-3283-BE3E-805DDAA9491F}"/>
              </a:ext>
            </a:extLst>
          </p:cNvPr>
          <p:cNvSpPr/>
          <p:nvPr/>
        </p:nvSpPr>
        <p:spPr>
          <a:xfrm>
            <a:off x="4746352" y="46439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91171574-F61E-1146-E6E3-FA87860A6F9C}"/>
              </a:ext>
            </a:extLst>
          </p:cNvPr>
          <p:cNvSpPr/>
          <p:nvPr/>
        </p:nvSpPr>
        <p:spPr>
          <a:xfrm>
            <a:off x="4746352" y="48361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A279DC7B-7BFB-719F-6CDF-D334ED992C5C}"/>
              </a:ext>
            </a:extLst>
          </p:cNvPr>
          <p:cNvSpPr/>
          <p:nvPr/>
        </p:nvSpPr>
        <p:spPr>
          <a:xfrm>
            <a:off x="5306119" y="47623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307DB32-EC56-2A87-E7AC-AD9E2C3D046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032075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CEDE212-60F0-4F6C-9847-EBF87B4F3F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BA9C6CE-C1CA-4383-8687-7BF38BA6A6A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E1F460CB-3985-46B5-A25A-AC485A6B1FF0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상황에 따라 입력 필드 하단 또는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가이드 메시지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 표시 위치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긍정일 경우 녹색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부정일 경우 붉은색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7929516"/>
                  </a:ext>
                </a:extLst>
              </a:tr>
            </a:tbl>
          </a:graphicData>
        </a:graphic>
      </p:graphicFrame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1883A803-EBA9-4EA8-9DEB-78B8F9777372}"/>
              </a:ext>
            </a:extLst>
          </p:cNvPr>
          <p:cNvSpPr/>
          <p:nvPr/>
        </p:nvSpPr>
        <p:spPr>
          <a:xfrm>
            <a:off x="555307" y="803322"/>
            <a:ext cx="6016768" cy="1043175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0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71307CFB-AFDF-4417-8369-DAFD0CCFE50B}"/>
              </a:ext>
            </a:extLst>
          </p:cNvPr>
          <p:cNvSpPr/>
          <p:nvPr/>
        </p:nvSpPr>
        <p:spPr>
          <a:xfrm>
            <a:off x="2309537" y="1137508"/>
            <a:ext cx="1917172" cy="13266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600" dirty="0">
                <a:solidFill>
                  <a:schemeClr val="accent6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가이드 메시지 표시</a:t>
            </a:r>
            <a:endParaRPr kumimoji="0" lang="ko-KR" altLang="en-US" sz="600" b="0" i="0" u="none" strike="noStrike" kern="1200" cap="none" spc="0" normalizeH="0" baseline="0" noProof="0" dirty="0">
              <a:ln>
                <a:noFill/>
              </a:ln>
              <a:solidFill>
                <a:schemeClr val="accent6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287A45CB-C6D3-4704-9A77-35A417AF81A2}"/>
              </a:ext>
            </a:extLst>
          </p:cNvPr>
          <p:cNvSpPr/>
          <p:nvPr/>
        </p:nvSpPr>
        <p:spPr>
          <a:xfrm>
            <a:off x="2235737" y="11305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057AE946-FFEF-46ED-B712-3FD579E1A03D}"/>
              </a:ext>
            </a:extLst>
          </p:cNvPr>
          <p:cNvSpPr/>
          <p:nvPr/>
        </p:nvSpPr>
        <p:spPr>
          <a:xfrm>
            <a:off x="1028700" y="91747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AD63FB54-FC4E-4E1C-BD35-33361BCF7109}"/>
              </a:ext>
            </a:extLst>
          </p:cNvPr>
          <p:cNvCxnSpPr/>
          <p:nvPr/>
        </p:nvCxnSpPr>
        <p:spPr>
          <a:xfrm>
            <a:off x="1104899" y="1120676"/>
            <a:ext cx="19494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05246800-E821-416B-8BC4-171C0D2140B4}"/>
              </a:ext>
            </a:extLst>
          </p:cNvPr>
          <p:cNvSpPr/>
          <p:nvPr/>
        </p:nvSpPr>
        <p:spPr>
          <a:xfrm>
            <a:off x="1028700" y="131451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BB8C4CC5-69D9-4692-8016-7F13BFAB73E4}"/>
              </a:ext>
            </a:extLst>
          </p:cNvPr>
          <p:cNvCxnSpPr/>
          <p:nvPr/>
        </p:nvCxnSpPr>
        <p:spPr>
          <a:xfrm>
            <a:off x="1104899" y="1517716"/>
            <a:ext cx="19494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C7C09E98-4520-D405-3CBC-C4EE9027E334}"/>
              </a:ext>
            </a:extLst>
          </p:cNvPr>
          <p:cNvSpPr/>
          <p:nvPr/>
        </p:nvSpPr>
        <p:spPr>
          <a:xfrm>
            <a:off x="3668061" y="914305"/>
            <a:ext cx="1769323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AEAD3CE-39DD-8E4E-D823-6AB0CF5735C0}"/>
              </a:ext>
            </a:extLst>
          </p:cNvPr>
          <p:cNvSpPr/>
          <p:nvPr/>
        </p:nvSpPr>
        <p:spPr>
          <a:xfrm>
            <a:off x="3748387" y="1120676"/>
            <a:ext cx="1972784" cy="255600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614424A-F05C-43A5-92F8-ACEA95DB4FB0}"/>
              </a:ext>
            </a:extLst>
          </p:cNvPr>
          <p:cNvSpPr/>
          <p:nvPr/>
        </p:nvSpPr>
        <p:spPr>
          <a:xfrm>
            <a:off x="3803999" y="1401075"/>
            <a:ext cx="1917172" cy="13266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가이드 메시지 표시</a:t>
            </a:r>
            <a:endParaRPr kumimoji="0" lang="ko-KR" altLang="en-US" sz="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30D87CF-0E3C-9FEB-9D2C-1DCBA6DC0F49}"/>
              </a:ext>
            </a:extLst>
          </p:cNvPr>
          <p:cNvSpPr/>
          <p:nvPr/>
        </p:nvSpPr>
        <p:spPr>
          <a:xfrm>
            <a:off x="4799050" y="13941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A5140124-614D-FB5B-45BD-89840A8CC33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414731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39A585-95A0-9FD6-14E0-42676122EA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F6E0BAF-93AD-6993-9FEA-AE01889629C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EA08237-2F9B-EB57-6442-A7D67D39043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93E6F2F-C79C-8941-EC2A-AC45CA6FEB3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593979302"/>
              </p:ext>
            </p:extLst>
          </p:nvPr>
        </p:nvGraphicFramePr>
        <p:xfrm>
          <a:off x="7086600" y="502429"/>
          <a:ext cx="2057400" cy="20673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 팝업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부서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기간동안 대상에게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62974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내용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이미지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텍스트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일간 이 창을 열지 않음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해제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동안 팝업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미표시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자정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6" name="그룹 15">
            <a:extLst>
              <a:ext uri="{FF2B5EF4-FFF2-40B4-BE49-F238E27FC236}">
                <a16:creationId xmlns:a16="http://schemas.microsoft.com/office/drawing/2014/main" id="{A1002FFF-627F-FAB2-7308-F58852BDD3DE}"/>
              </a:ext>
            </a:extLst>
          </p:cNvPr>
          <p:cNvGrpSpPr/>
          <p:nvPr/>
        </p:nvGrpSpPr>
        <p:grpSpPr>
          <a:xfrm>
            <a:off x="2253604" y="1528020"/>
            <a:ext cx="2259433" cy="3057689"/>
            <a:chOff x="3591593" y="1839481"/>
            <a:chExt cx="2259433" cy="3057689"/>
          </a:xfrm>
        </p:grpSpPr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03C07BC2-FB88-6E62-BAF4-9492E2F662F5}"/>
                </a:ext>
              </a:extLst>
            </p:cNvPr>
            <p:cNvGrpSpPr/>
            <p:nvPr/>
          </p:nvGrpSpPr>
          <p:grpSpPr>
            <a:xfrm>
              <a:off x="3591593" y="1839481"/>
              <a:ext cx="2259433" cy="3057689"/>
              <a:chOff x="196792" y="3184996"/>
              <a:chExt cx="2259433" cy="3057689"/>
            </a:xfrm>
          </p:grpSpPr>
          <p:sp>
            <p:nvSpPr>
              <p:cNvPr id="19" name="직사각형 18">
                <a:extLst>
                  <a:ext uri="{FF2B5EF4-FFF2-40B4-BE49-F238E27FC236}">
                    <a16:creationId xmlns:a16="http://schemas.microsoft.com/office/drawing/2014/main" id="{84E34935-7462-D193-FCC0-47D13F77D4F6}"/>
                  </a:ext>
                </a:extLst>
              </p:cNvPr>
              <p:cNvSpPr/>
              <p:nvPr/>
            </p:nvSpPr>
            <p:spPr>
              <a:xfrm>
                <a:off x="196792" y="3184996"/>
                <a:ext cx="2259433" cy="3057689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sz="9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0" name="직사각형 19">
                <a:extLst>
                  <a:ext uri="{FF2B5EF4-FFF2-40B4-BE49-F238E27FC236}">
                    <a16:creationId xmlns:a16="http://schemas.microsoft.com/office/drawing/2014/main" id="{E9B7D4DE-E4C2-3780-D138-DC742F35BC99}"/>
                  </a:ext>
                </a:extLst>
              </p:cNvPr>
              <p:cNvSpPr/>
              <p:nvPr/>
            </p:nvSpPr>
            <p:spPr>
              <a:xfrm>
                <a:off x="196792" y="3184998"/>
                <a:ext cx="2259433" cy="2413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r>
                  <a:rPr lang="ko-KR" altLang="en-US" sz="800" b="1" dirty="0">
                    <a:solidFill>
                      <a:schemeClr val="tx1"/>
                    </a:solidFill>
                  </a:rPr>
                  <a:t>알림</a:t>
                </a: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1" name="사각형: 둥근 모서리 20">
                <a:extLst>
                  <a:ext uri="{FF2B5EF4-FFF2-40B4-BE49-F238E27FC236}">
                    <a16:creationId xmlns:a16="http://schemas.microsoft.com/office/drawing/2014/main" id="{70487FAC-765C-F745-EBC7-011FAEB527F4}"/>
                  </a:ext>
                </a:extLst>
              </p:cNvPr>
              <p:cNvSpPr/>
              <p:nvPr/>
            </p:nvSpPr>
            <p:spPr>
              <a:xfrm>
                <a:off x="1737589" y="5924083"/>
                <a:ext cx="420367" cy="207899"/>
              </a:xfrm>
              <a:prstGeom prst="roundRect">
                <a:avLst>
                  <a:gd name="adj" fmla="val 31301"/>
                </a:avLst>
              </a:prstGeom>
              <a:solidFill>
                <a:schemeClr val="tx1"/>
              </a:solidFill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0" rIns="0" rtlCol="0" anchor="ctr"/>
              <a:lstStyle/>
              <a:p>
                <a:pPr algn="ctr"/>
                <a:r>
                  <a:rPr lang="ko-KR" altLang="en-US" sz="600" b="1">
                    <a:solidFill>
                      <a:schemeClr val="bg1"/>
                    </a:solidFill>
                  </a:rPr>
                  <a:t>닫기</a:t>
                </a:r>
                <a:endParaRPr lang="ko-KR" altLang="en-US" sz="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" name="직사각형 21">
                <a:extLst>
                  <a:ext uri="{FF2B5EF4-FFF2-40B4-BE49-F238E27FC236}">
                    <a16:creationId xmlns:a16="http://schemas.microsoft.com/office/drawing/2014/main" id="{D21E8CEF-C23F-B7B6-11C4-5158CE84CCEF}"/>
                  </a:ext>
                </a:extLst>
              </p:cNvPr>
              <p:cNvSpPr/>
              <p:nvPr/>
            </p:nvSpPr>
            <p:spPr>
              <a:xfrm>
                <a:off x="353759" y="5308834"/>
                <a:ext cx="781049" cy="203200"/>
              </a:xfrm>
              <a:prstGeom prst="rect">
                <a:avLst/>
              </a:prstGeom>
              <a:noFill/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ko-KR" altLang="en-US" sz="700" dirty="0">
                    <a:solidFill>
                      <a:schemeClr val="tx1"/>
                    </a:solidFill>
                    <a:latin typeface="+mn-ea"/>
                  </a:rPr>
                  <a:t>내용</a:t>
                </a:r>
                <a:endParaRPr lang="en-US" altLang="ko-KR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3" name="직선 연결선 22">
                <a:extLst>
                  <a:ext uri="{FF2B5EF4-FFF2-40B4-BE49-F238E27FC236}">
                    <a16:creationId xmlns:a16="http://schemas.microsoft.com/office/drawing/2014/main" id="{00299D58-B659-CADC-B493-27E52665AD02}"/>
                  </a:ext>
                </a:extLst>
              </p:cNvPr>
              <p:cNvCxnSpPr/>
              <p:nvPr/>
            </p:nvCxnSpPr>
            <p:spPr>
              <a:xfrm>
                <a:off x="429958" y="5775759"/>
                <a:ext cx="17280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직사각형 23">
                <a:extLst>
                  <a:ext uri="{FF2B5EF4-FFF2-40B4-BE49-F238E27FC236}">
                    <a16:creationId xmlns:a16="http://schemas.microsoft.com/office/drawing/2014/main" id="{73ED4A94-44A9-3A6F-CF48-27B878EA6794}"/>
                  </a:ext>
                </a:extLst>
              </p:cNvPr>
              <p:cNvSpPr/>
              <p:nvPr/>
            </p:nvSpPr>
            <p:spPr>
              <a:xfrm>
                <a:off x="353759" y="3553887"/>
                <a:ext cx="1099211" cy="203200"/>
              </a:xfrm>
              <a:prstGeom prst="rect">
                <a:avLst/>
              </a:prstGeom>
              <a:noFill/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ko-KR" altLang="en-US" sz="700" b="1" dirty="0">
                    <a:solidFill>
                      <a:schemeClr val="tx1"/>
                    </a:solidFill>
                    <a:latin typeface="+mn-ea"/>
                  </a:rPr>
                  <a:t>제목</a:t>
                </a:r>
                <a:endParaRPr lang="en-US" altLang="ko-KR" sz="7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5" name="직선 연결선 24">
                <a:extLst>
                  <a:ext uri="{FF2B5EF4-FFF2-40B4-BE49-F238E27FC236}">
                    <a16:creationId xmlns:a16="http://schemas.microsoft.com/office/drawing/2014/main" id="{3FB95393-8DEA-A453-A13B-F615EC6C716D}"/>
                  </a:ext>
                </a:extLst>
              </p:cNvPr>
              <p:cNvCxnSpPr/>
              <p:nvPr/>
            </p:nvCxnSpPr>
            <p:spPr>
              <a:xfrm>
                <a:off x="429958" y="3757087"/>
                <a:ext cx="17280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9A0CD21-6B9D-6723-F2DB-2F42DB2E5059}"/>
                </a:ext>
              </a:extLst>
            </p:cNvPr>
            <p:cNvSpPr txBox="1"/>
            <p:nvPr/>
          </p:nvSpPr>
          <p:spPr>
            <a:xfrm>
              <a:off x="3730473" y="4592659"/>
              <a:ext cx="1501111" cy="16957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lnSpc>
                  <a:spcPct val="120000"/>
                </a:lnSpc>
                <a:tabLst>
                  <a:tab pos="0" algn="l"/>
                </a:tabLst>
              </a:pPr>
              <a:r>
                <a:rPr lang="ko-KR" altLang="en-US" sz="600" dirty="0"/>
                <a:t>□ </a:t>
              </a:r>
              <a:r>
                <a:rPr lang="en-US" altLang="ko-KR" sz="600" dirty="0"/>
                <a:t>1</a:t>
              </a:r>
              <a:r>
                <a:rPr lang="ko-KR" altLang="en-US" sz="600" dirty="0"/>
                <a:t>일간 이 창을 열지 않음</a:t>
              </a:r>
              <a:endParaRPr lang="en-US" altLang="ko-KR" sz="600" dirty="0"/>
            </a:p>
          </p:txBody>
        </p:sp>
      </p:grp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A1CCA01A-E86F-FB4A-E369-CF58A303E869}"/>
              </a:ext>
            </a:extLst>
          </p:cNvPr>
          <p:cNvSpPr/>
          <p:nvPr/>
        </p:nvSpPr>
        <p:spPr>
          <a:xfrm>
            <a:off x="2482194" y="2192937"/>
            <a:ext cx="1727999" cy="138984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FB0FC6C-0B2B-EADC-5D99-3B7058211DA0}"/>
              </a:ext>
            </a:extLst>
          </p:cNvPr>
          <p:cNvSpPr/>
          <p:nvPr/>
        </p:nvSpPr>
        <p:spPr>
          <a:xfrm>
            <a:off x="2254077" y="1206623"/>
            <a:ext cx="154032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공지 팝업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14CBC634-4513-675A-EEA7-1A0885EE6CD2}"/>
              </a:ext>
            </a:extLst>
          </p:cNvPr>
          <p:cNvSpPr/>
          <p:nvPr/>
        </p:nvSpPr>
        <p:spPr>
          <a:xfrm>
            <a:off x="2318684" y="215283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67D124DB-4E2E-564B-46C0-8CE94665C1C5}"/>
              </a:ext>
            </a:extLst>
          </p:cNvPr>
          <p:cNvSpPr/>
          <p:nvPr/>
        </p:nvSpPr>
        <p:spPr>
          <a:xfrm>
            <a:off x="2318684" y="429218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390707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CB7835-FB22-8DB0-831A-C37BE94E19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6B5D25F-3C05-6698-C6C6-42C9462EAB87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운영 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(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영업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)</a:t>
            </a: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8737709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07374E7C-2EA0-2235-6A54-8D13D4B96E72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가입</a:t>
            </a:r>
            <a:r>
              <a:rPr lang="en-US" altLang="ko-KR" sz="1300" b="1" dirty="0">
                <a:latin typeface="+mn-ea"/>
              </a:rPr>
              <a:t> </a:t>
            </a:r>
            <a:r>
              <a:rPr lang="ko-KR" altLang="en-US" sz="1300" b="1" dirty="0">
                <a:latin typeface="+mn-ea"/>
              </a:rPr>
              <a:t>및 로그인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90C8EF8D-59AC-E8F9-9465-E0AE2254D366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3053ACDE-F29B-442C-3F0C-34BF1EB1B004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운영 로그인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302D5796-9B98-7AAD-00DE-86C1EE15274B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영업사원</a:t>
            </a:r>
          </a:p>
        </p:txBody>
      </p:sp>
      <p:cxnSp>
        <p:nvCxnSpPr>
          <p:cNvPr id="207" name="직선 화살표 연결선 206">
            <a:extLst>
              <a:ext uri="{FF2B5EF4-FFF2-40B4-BE49-F238E27FC236}">
                <a16:creationId xmlns:a16="http://schemas.microsoft.com/office/drawing/2014/main" id="{FB82EE75-DB9D-68EC-A8FA-DC9E1D86EE99}"/>
              </a:ext>
            </a:extLst>
          </p:cNvPr>
          <p:cNvCxnSpPr>
            <a:cxnSpLocks/>
            <a:stCxn id="202" idx="2"/>
            <a:endCxn id="40" idx="0"/>
          </p:cNvCxnSpPr>
          <p:nvPr/>
        </p:nvCxnSpPr>
        <p:spPr>
          <a:xfrm flipH="1">
            <a:off x="850900" y="1409700"/>
            <a:ext cx="6350" cy="5650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14AD7199-DDBE-87D9-A518-F2BB9F9257CE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1F9C6F07-CE74-EDD8-44E6-06609CC19B0D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65121F20-7B3E-21ED-A05A-04EE87DD1711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32826F83-B9A7-C4C3-9E1E-AB158300D2DD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모서리가 둥근 직사각형 29">
            <a:extLst>
              <a:ext uri="{FF2B5EF4-FFF2-40B4-BE49-F238E27FC236}">
                <a16:creationId xmlns:a16="http://schemas.microsoft.com/office/drawing/2014/main" id="{C41A8F34-42C4-B0E4-865C-7810994AF8F6}"/>
              </a:ext>
            </a:extLst>
          </p:cNvPr>
          <p:cNvSpPr/>
          <p:nvPr/>
        </p:nvSpPr>
        <p:spPr>
          <a:xfrm>
            <a:off x="2136021" y="28064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이메일로 </a:t>
            </a:r>
            <a:r>
              <a:rPr lang="en-US" altLang="ko-KR" sz="700" dirty="0"/>
              <a:t>URL </a:t>
            </a:r>
            <a:r>
              <a:rPr lang="ko-KR" altLang="en-US" sz="700" dirty="0"/>
              <a:t>발송</a:t>
            </a:r>
          </a:p>
        </p:txBody>
      </p:sp>
      <p:sp>
        <p:nvSpPr>
          <p:cNvPr id="46" name="모서리가 둥근 직사각형 29">
            <a:extLst>
              <a:ext uri="{FF2B5EF4-FFF2-40B4-BE49-F238E27FC236}">
                <a16:creationId xmlns:a16="http://schemas.microsoft.com/office/drawing/2014/main" id="{9EC87A7F-A63D-6D52-193B-422CF439F2A0}"/>
              </a:ext>
            </a:extLst>
          </p:cNvPr>
          <p:cNvSpPr/>
          <p:nvPr/>
        </p:nvSpPr>
        <p:spPr>
          <a:xfrm>
            <a:off x="2136021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자료 확인</a:t>
            </a:r>
          </a:p>
        </p:txBody>
      </p:sp>
      <p:cxnSp>
        <p:nvCxnSpPr>
          <p:cNvPr id="53" name="직선 화살표 연결선 52">
            <a:extLst>
              <a:ext uri="{FF2B5EF4-FFF2-40B4-BE49-F238E27FC236}">
                <a16:creationId xmlns:a16="http://schemas.microsoft.com/office/drawing/2014/main" id="{4F69DA53-3D36-4628-4ABC-E7A8E359A05C}"/>
              </a:ext>
            </a:extLst>
          </p:cNvPr>
          <p:cNvCxnSpPr>
            <a:cxnSpLocks/>
            <a:stCxn id="46" idx="2"/>
            <a:endCxn id="57" idx="0"/>
          </p:cNvCxnSpPr>
          <p:nvPr/>
        </p:nvCxnSpPr>
        <p:spPr>
          <a:xfrm flipH="1">
            <a:off x="2650045" y="1409700"/>
            <a:ext cx="326" cy="56446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순서도: 판단 58">
            <a:extLst>
              <a:ext uri="{FF2B5EF4-FFF2-40B4-BE49-F238E27FC236}">
                <a16:creationId xmlns:a16="http://schemas.microsoft.com/office/drawing/2014/main" id="{87CC85CC-8A4B-D90E-6DCD-4A2B656E130B}"/>
              </a:ext>
            </a:extLst>
          </p:cNvPr>
          <p:cNvSpPr/>
          <p:nvPr/>
        </p:nvSpPr>
        <p:spPr>
          <a:xfrm>
            <a:off x="336550" y="2806094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사업자번호</a:t>
            </a:r>
            <a:endParaRPr lang="en-US" altLang="ko-KR" sz="700" dirty="0"/>
          </a:p>
          <a:p>
            <a:pPr algn="ctr"/>
            <a:r>
              <a:rPr lang="ko-KR" altLang="en-US" sz="700" dirty="0"/>
              <a:t>조회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51" name="꺾인 연결선 68">
            <a:extLst>
              <a:ext uri="{FF2B5EF4-FFF2-40B4-BE49-F238E27FC236}">
                <a16:creationId xmlns:a16="http://schemas.microsoft.com/office/drawing/2014/main" id="{C39002B4-57C8-A0B7-88ED-7497B581CB85}"/>
              </a:ext>
            </a:extLst>
          </p:cNvPr>
          <p:cNvCxnSpPr>
            <a:cxnSpLocks/>
            <a:stCxn id="44" idx="2"/>
            <a:endCxn id="203" idx="1"/>
          </p:cNvCxnSpPr>
          <p:nvPr/>
        </p:nvCxnSpPr>
        <p:spPr>
          <a:xfrm rot="5400000" flipH="1" flipV="1">
            <a:off x="2390988" y="1535346"/>
            <a:ext cx="1797216" cy="1278451"/>
          </a:xfrm>
          <a:prstGeom prst="bentConnector4">
            <a:avLst>
              <a:gd name="adj1" fmla="val -12720"/>
              <a:gd name="adj2" fmla="val 7011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61DB8455-4921-A98D-C152-327585BE60B4}"/>
              </a:ext>
            </a:extLst>
          </p:cNvPr>
          <p:cNvSpPr/>
          <p:nvPr/>
        </p:nvSpPr>
        <p:spPr>
          <a:xfrm>
            <a:off x="392882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고객사</a:t>
            </a:r>
          </a:p>
        </p:txBody>
      </p:sp>
      <p:sp>
        <p:nvSpPr>
          <p:cNvPr id="15" name="모서리가 둥근 직사각형 29">
            <a:extLst>
              <a:ext uri="{FF2B5EF4-FFF2-40B4-BE49-F238E27FC236}">
                <a16:creationId xmlns:a16="http://schemas.microsoft.com/office/drawing/2014/main" id="{130A82B9-105F-7199-24F2-FCC7A790AD60}"/>
              </a:ext>
            </a:extLst>
          </p:cNvPr>
          <p:cNvSpPr/>
          <p:nvPr/>
        </p:nvSpPr>
        <p:spPr>
          <a:xfrm>
            <a:off x="342901" y="363744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회사정보 등록</a:t>
            </a:r>
          </a:p>
        </p:txBody>
      </p:sp>
      <p:sp>
        <p:nvSpPr>
          <p:cNvPr id="20" name="모서리가 둥근 직사각형 29">
            <a:extLst>
              <a:ext uri="{FF2B5EF4-FFF2-40B4-BE49-F238E27FC236}">
                <a16:creationId xmlns:a16="http://schemas.microsoft.com/office/drawing/2014/main" id="{63DAF578-8CFF-4422-C209-C3283C3881FC}"/>
              </a:ext>
            </a:extLst>
          </p:cNvPr>
          <p:cNvSpPr/>
          <p:nvPr/>
        </p:nvSpPr>
        <p:spPr>
          <a:xfrm>
            <a:off x="342900" y="44688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/>
              <a:t>가입 신청 완료</a:t>
            </a:r>
            <a:endParaRPr lang="ko-KR" altLang="en-US" sz="700" dirty="0"/>
          </a:p>
        </p:txBody>
      </p: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C51CB7DE-AA15-0CDB-819A-390CC85AA169}"/>
              </a:ext>
            </a:extLst>
          </p:cNvPr>
          <p:cNvCxnSpPr>
            <a:cxnSpLocks/>
            <a:stCxn id="59" idx="2"/>
            <a:endCxn id="15" idx="0"/>
          </p:cNvCxnSpPr>
          <p:nvPr/>
        </p:nvCxnSpPr>
        <p:spPr>
          <a:xfrm>
            <a:off x="850900" y="3072794"/>
            <a:ext cx="6351" cy="56465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꺾인 연결선 95">
            <a:extLst>
              <a:ext uri="{FF2B5EF4-FFF2-40B4-BE49-F238E27FC236}">
                <a16:creationId xmlns:a16="http://schemas.microsoft.com/office/drawing/2014/main" id="{B81AEB74-83CE-5B6C-F12C-037B8906A5B7}"/>
              </a:ext>
            </a:extLst>
          </p:cNvPr>
          <p:cNvCxnSpPr>
            <a:cxnSpLocks/>
            <a:stCxn id="59" idx="1"/>
            <a:endCxn id="40" idx="1"/>
          </p:cNvCxnSpPr>
          <p:nvPr/>
        </p:nvCxnSpPr>
        <p:spPr>
          <a:xfrm rot="10800000">
            <a:off x="336550" y="2108090"/>
            <a:ext cx="12700" cy="831354"/>
          </a:xfrm>
          <a:prstGeom prst="bentConnector3">
            <a:avLst>
              <a:gd name="adj1" fmla="val 180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모서리가 둥근 직사각형 29">
            <a:extLst>
              <a:ext uri="{FF2B5EF4-FFF2-40B4-BE49-F238E27FC236}">
                <a16:creationId xmlns:a16="http://schemas.microsoft.com/office/drawing/2014/main" id="{58F1A51D-862C-41D9-D456-74569D5CBF67}"/>
              </a:ext>
            </a:extLst>
          </p:cNvPr>
          <p:cNvSpPr/>
          <p:nvPr/>
        </p:nvSpPr>
        <p:spPr>
          <a:xfrm>
            <a:off x="336550" y="197474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사업자등록번호 입력</a:t>
            </a:r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01FB9EB8-1718-AD46-4E56-AA7A641E805B}"/>
              </a:ext>
            </a:extLst>
          </p:cNvPr>
          <p:cNvCxnSpPr>
            <a:cxnSpLocks/>
            <a:stCxn id="15" idx="2"/>
            <a:endCxn id="20" idx="0"/>
          </p:cNvCxnSpPr>
          <p:nvPr/>
        </p:nvCxnSpPr>
        <p:spPr>
          <a:xfrm flipH="1">
            <a:off x="857250" y="3904148"/>
            <a:ext cx="1" cy="56465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모서리가 둥근 직사각형 212">
            <a:extLst>
              <a:ext uri="{FF2B5EF4-FFF2-40B4-BE49-F238E27FC236}">
                <a16:creationId xmlns:a16="http://schemas.microsoft.com/office/drawing/2014/main" id="{5E539736-D329-F6C8-5722-D3CB3338B89C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관리자</a:t>
            </a:r>
          </a:p>
        </p:txBody>
      </p:sp>
      <p:cxnSp>
        <p:nvCxnSpPr>
          <p:cNvPr id="50" name="꺾인 연결선 68">
            <a:extLst>
              <a:ext uri="{FF2B5EF4-FFF2-40B4-BE49-F238E27FC236}">
                <a16:creationId xmlns:a16="http://schemas.microsoft.com/office/drawing/2014/main" id="{B8D1F6D1-A49B-F5C0-29DC-8E8C6AB2956F}"/>
              </a:ext>
            </a:extLst>
          </p:cNvPr>
          <p:cNvCxnSpPr>
            <a:cxnSpLocks/>
            <a:stCxn id="20" idx="2"/>
            <a:endCxn id="46" idx="1"/>
          </p:cNvCxnSpPr>
          <p:nvPr/>
        </p:nvCxnSpPr>
        <p:spPr>
          <a:xfrm rot="5400000" flipH="1" flipV="1">
            <a:off x="-232941" y="2366540"/>
            <a:ext cx="3459152" cy="1278771"/>
          </a:xfrm>
          <a:prstGeom prst="bentConnector4">
            <a:avLst>
              <a:gd name="adj1" fmla="val -6609"/>
              <a:gd name="adj2" fmla="val 7011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순서도: 판단 56">
            <a:extLst>
              <a:ext uri="{FF2B5EF4-FFF2-40B4-BE49-F238E27FC236}">
                <a16:creationId xmlns:a16="http://schemas.microsoft.com/office/drawing/2014/main" id="{BC80928E-C85D-679A-7714-F19B01F73F9F}"/>
              </a:ext>
            </a:extLst>
          </p:cNvPr>
          <p:cNvSpPr/>
          <p:nvPr/>
        </p:nvSpPr>
        <p:spPr>
          <a:xfrm>
            <a:off x="2135695" y="197416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61" name="직선 화살표 연결선 60">
            <a:extLst>
              <a:ext uri="{FF2B5EF4-FFF2-40B4-BE49-F238E27FC236}">
                <a16:creationId xmlns:a16="http://schemas.microsoft.com/office/drawing/2014/main" id="{7C25AD08-2114-081B-5129-DFE5BD6D5870}"/>
              </a:ext>
            </a:extLst>
          </p:cNvPr>
          <p:cNvCxnSpPr>
            <a:cxnSpLocks/>
            <a:stCxn id="57" idx="2"/>
            <a:endCxn id="44" idx="0"/>
          </p:cNvCxnSpPr>
          <p:nvPr/>
        </p:nvCxnSpPr>
        <p:spPr>
          <a:xfrm>
            <a:off x="2650045" y="2240861"/>
            <a:ext cx="326" cy="565619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4" name="모서리가 둥근 직사각형 29">
            <a:extLst>
              <a:ext uri="{FF2B5EF4-FFF2-40B4-BE49-F238E27FC236}">
                <a16:creationId xmlns:a16="http://schemas.microsoft.com/office/drawing/2014/main" id="{9D5E26C3-1CCB-2E9A-2C0D-F542496589AA}"/>
              </a:ext>
            </a:extLst>
          </p:cNvPr>
          <p:cNvSpPr/>
          <p:nvPr/>
        </p:nvSpPr>
        <p:spPr>
          <a:xfrm>
            <a:off x="336550" y="530015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거절 알림</a:t>
            </a:r>
          </a:p>
        </p:txBody>
      </p:sp>
      <p:cxnSp>
        <p:nvCxnSpPr>
          <p:cNvPr id="195" name="꺾인 연결선 95">
            <a:extLst>
              <a:ext uri="{FF2B5EF4-FFF2-40B4-BE49-F238E27FC236}">
                <a16:creationId xmlns:a16="http://schemas.microsoft.com/office/drawing/2014/main" id="{7BC0E333-B338-06DA-590D-DC2A99460A57}"/>
              </a:ext>
            </a:extLst>
          </p:cNvPr>
          <p:cNvCxnSpPr>
            <a:cxnSpLocks/>
            <a:stCxn id="57" idx="1"/>
            <a:endCxn id="194" idx="3"/>
          </p:cNvCxnSpPr>
          <p:nvPr/>
        </p:nvCxnSpPr>
        <p:spPr>
          <a:xfrm rot="10800000" flipV="1">
            <a:off x="1365251" y="2107510"/>
            <a:ext cx="770445" cy="3325995"/>
          </a:xfrm>
          <a:prstGeom prst="bentConnector3">
            <a:avLst>
              <a:gd name="adj1" fmla="val 21838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모서리가 둥근 직사각형 29">
            <a:extLst>
              <a:ext uri="{FF2B5EF4-FFF2-40B4-BE49-F238E27FC236}">
                <a16:creationId xmlns:a16="http://schemas.microsoft.com/office/drawing/2014/main" id="{EBEB9851-38B0-A85A-8FC4-4C644A85AA54}"/>
              </a:ext>
            </a:extLst>
          </p:cNvPr>
          <p:cNvSpPr/>
          <p:nvPr/>
        </p:nvSpPr>
        <p:spPr>
          <a:xfrm>
            <a:off x="3928822" y="114261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약관 동의</a:t>
            </a:r>
          </a:p>
        </p:txBody>
      </p:sp>
      <p:sp>
        <p:nvSpPr>
          <p:cNvPr id="213" name="모서리가 둥근 직사각형 29">
            <a:extLst>
              <a:ext uri="{FF2B5EF4-FFF2-40B4-BE49-F238E27FC236}">
                <a16:creationId xmlns:a16="http://schemas.microsoft.com/office/drawing/2014/main" id="{18F0AEEB-E319-5929-D228-F6C07A6059E8}"/>
              </a:ext>
            </a:extLst>
          </p:cNvPr>
          <p:cNvSpPr/>
          <p:nvPr/>
        </p:nvSpPr>
        <p:spPr>
          <a:xfrm>
            <a:off x="3928490" y="2759532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/>
              <a:t>SAM </a:t>
            </a:r>
            <a:r>
              <a:rPr lang="ko-KR" altLang="en-US" sz="700" dirty="0"/>
              <a:t>로그인</a:t>
            </a:r>
          </a:p>
        </p:txBody>
      </p:sp>
      <p:cxnSp>
        <p:nvCxnSpPr>
          <p:cNvPr id="215" name="직선 화살표 연결선 214">
            <a:extLst>
              <a:ext uri="{FF2B5EF4-FFF2-40B4-BE49-F238E27FC236}">
                <a16:creationId xmlns:a16="http://schemas.microsoft.com/office/drawing/2014/main" id="{8FE454CB-FC40-0CC5-1CDC-F8E4F41D8F37}"/>
              </a:ext>
            </a:extLst>
          </p:cNvPr>
          <p:cNvCxnSpPr>
            <a:cxnSpLocks/>
            <a:stCxn id="203" idx="2"/>
            <a:endCxn id="25" idx="0"/>
          </p:cNvCxnSpPr>
          <p:nvPr/>
        </p:nvCxnSpPr>
        <p:spPr>
          <a:xfrm flipH="1">
            <a:off x="4442839" y="1409314"/>
            <a:ext cx="333" cy="564846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순서도: 판단 4">
            <a:extLst>
              <a:ext uri="{FF2B5EF4-FFF2-40B4-BE49-F238E27FC236}">
                <a16:creationId xmlns:a16="http://schemas.microsoft.com/office/drawing/2014/main" id="{71D99445-CEB6-27F1-0F12-51F19DC0E50A}"/>
              </a:ext>
            </a:extLst>
          </p:cNvPr>
          <p:cNvSpPr/>
          <p:nvPr/>
        </p:nvSpPr>
        <p:spPr>
          <a:xfrm>
            <a:off x="3928490" y="3637157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테넌트</a:t>
            </a:r>
            <a:r>
              <a:rPr lang="ko-KR" altLang="en-US" sz="700" dirty="0"/>
              <a:t> 추가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6" name="직선 화살표 연결선 5">
            <a:extLst>
              <a:ext uri="{FF2B5EF4-FFF2-40B4-BE49-F238E27FC236}">
                <a16:creationId xmlns:a16="http://schemas.microsoft.com/office/drawing/2014/main" id="{A1C19DB3-2FD9-F82C-074F-2990964D1B59}"/>
              </a:ext>
            </a:extLst>
          </p:cNvPr>
          <p:cNvCxnSpPr>
            <a:cxnSpLocks/>
            <a:stCxn id="213" idx="2"/>
            <a:endCxn id="5" idx="0"/>
          </p:cNvCxnSpPr>
          <p:nvPr/>
        </p:nvCxnSpPr>
        <p:spPr>
          <a:xfrm>
            <a:off x="4442840" y="3026232"/>
            <a:ext cx="0" cy="610925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모서리가 둥근 직사각형 29">
            <a:extLst>
              <a:ext uri="{FF2B5EF4-FFF2-40B4-BE49-F238E27FC236}">
                <a16:creationId xmlns:a16="http://schemas.microsoft.com/office/drawing/2014/main" id="{0B0EBD06-9D73-EFE9-FCA5-E6769B832F85}"/>
              </a:ext>
            </a:extLst>
          </p:cNvPr>
          <p:cNvSpPr/>
          <p:nvPr/>
        </p:nvSpPr>
        <p:spPr>
          <a:xfrm>
            <a:off x="336550" y="6413834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테넌트</a:t>
            </a:r>
            <a:r>
              <a:rPr lang="ko-KR" altLang="en-US" sz="700" dirty="0"/>
              <a:t> 추가 알림</a:t>
            </a:r>
          </a:p>
        </p:txBody>
      </p:sp>
      <p:cxnSp>
        <p:nvCxnSpPr>
          <p:cNvPr id="16" name="꺾인 연결선 95">
            <a:extLst>
              <a:ext uri="{FF2B5EF4-FFF2-40B4-BE49-F238E27FC236}">
                <a16:creationId xmlns:a16="http://schemas.microsoft.com/office/drawing/2014/main" id="{848CB9B0-EF77-6A84-994B-6C11F6DD9714}"/>
              </a:ext>
            </a:extLst>
          </p:cNvPr>
          <p:cNvCxnSpPr>
            <a:cxnSpLocks/>
            <a:stCxn id="5" idx="1"/>
            <a:endCxn id="213" idx="1"/>
          </p:cNvCxnSpPr>
          <p:nvPr/>
        </p:nvCxnSpPr>
        <p:spPr>
          <a:xfrm rot="10800000">
            <a:off x="3928490" y="2892883"/>
            <a:ext cx="12700" cy="877625"/>
          </a:xfrm>
          <a:prstGeom prst="bentConnector3">
            <a:avLst>
              <a:gd name="adj1" fmla="val 180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모서리가 둥근 직사각형 29">
            <a:extLst>
              <a:ext uri="{FF2B5EF4-FFF2-40B4-BE49-F238E27FC236}">
                <a16:creationId xmlns:a16="http://schemas.microsoft.com/office/drawing/2014/main" id="{3875EFE9-4F1A-92D8-194D-1DA9B2E6655E}"/>
              </a:ext>
            </a:extLst>
          </p:cNvPr>
          <p:cNvSpPr/>
          <p:nvPr/>
        </p:nvSpPr>
        <p:spPr>
          <a:xfrm>
            <a:off x="3928489" y="197416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비밀번호 설정</a:t>
            </a:r>
          </a:p>
        </p:txBody>
      </p:sp>
      <p:cxnSp>
        <p:nvCxnSpPr>
          <p:cNvPr id="27" name="직선 화살표 연결선 26">
            <a:extLst>
              <a:ext uri="{FF2B5EF4-FFF2-40B4-BE49-F238E27FC236}">
                <a16:creationId xmlns:a16="http://schemas.microsoft.com/office/drawing/2014/main" id="{A2CBD1D2-5582-F99A-BE6D-9649A4550863}"/>
              </a:ext>
            </a:extLst>
          </p:cNvPr>
          <p:cNvCxnSpPr>
            <a:cxnSpLocks/>
            <a:stCxn id="25" idx="2"/>
            <a:endCxn id="213" idx="0"/>
          </p:cNvCxnSpPr>
          <p:nvPr/>
        </p:nvCxnSpPr>
        <p:spPr>
          <a:xfrm>
            <a:off x="4442839" y="2240860"/>
            <a:ext cx="1" cy="51867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모서리가 둥근 직사각형 29">
            <a:extLst>
              <a:ext uri="{FF2B5EF4-FFF2-40B4-BE49-F238E27FC236}">
                <a16:creationId xmlns:a16="http://schemas.microsoft.com/office/drawing/2014/main" id="{48CF9183-864F-F287-8E5B-129F8D04F722}"/>
              </a:ext>
            </a:extLst>
          </p:cNvPr>
          <p:cNvSpPr/>
          <p:nvPr/>
        </p:nvSpPr>
        <p:spPr>
          <a:xfrm>
            <a:off x="3928489" y="6413831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사업자등록번호 입력</a:t>
            </a: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2DAC44A0-6DF4-6067-470D-BF914BAFAFAE}"/>
              </a:ext>
            </a:extLst>
          </p:cNvPr>
          <p:cNvCxnSpPr>
            <a:cxnSpLocks/>
            <a:stCxn id="5" idx="2"/>
            <a:endCxn id="32" idx="0"/>
          </p:cNvCxnSpPr>
          <p:nvPr/>
        </p:nvCxnSpPr>
        <p:spPr>
          <a:xfrm flipH="1">
            <a:off x="4442839" y="3903857"/>
            <a:ext cx="1" cy="250997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65DB597D-82E9-8E32-0BC5-042AF66FB67A}"/>
              </a:ext>
            </a:extLst>
          </p:cNvPr>
          <p:cNvCxnSpPr>
            <a:cxnSpLocks/>
            <a:stCxn id="32" idx="1"/>
            <a:endCxn id="13" idx="3"/>
          </p:cNvCxnSpPr>
          <p:nvPr/>
        </p:nvCxnSpPr>
        <p:spPr>
          <a:xfrm flipH="1">
            <a:off x="1365250" y="6547181"/>
            <a:ext cx="2563239" cy="3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322BA0C1-0209-3C09-0D9B-3757597816A9}"/>
              </a:ext>
            </a:extLst>
          </p:cNvPr>
          <p:cNvSpPr/>
          <p:nvPr/>
        </p:nvSpPr>
        <p:spPr>
          <a:xfrm>
            <a:off x="984919" y="1507831"/>
            <a:ext cx="111442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실물 계약 서류 및</a:t>
            </a:r>
            <a:endParaRPr lang="en-US" altLang="ko-KR" sz="600" u="sng" dirty="0">
              <a:solidFill>
                <a:schemeClr val="tx1"/>
              </a:solidFill>
              <a:latin typeface="+mn-ea"/>
            </a:endParaRPr>
          </a:p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필요 서류 전달</a:t>
            </a:r>
            <a:endParaRPr lang="en-US" altLang="ko-KR" sz="6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B4270DD-109F-962C-F80A-68DBE8F780E4}"/>
              </a:ext>
            </a:extLst>
          </p:cNvPr>
          <p:cNvSpPr/>
          <p:nvPr/>
        </p:nvSpPr>
        <p:spPr>
          <a:xfrm>
            <a:off x="1799140" y="1507831"/>
            <a:ext cx="111442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계약금 </a:t>
            </a:r>
            <a:r>
              <a:rPr lang="en-US" altLang="ko-KR" sz="600" u="sng" dirty="0">
                <a:solidFill>
                  <a:schemeClr val="tx1"/>
                </a:solidFill>
                <a:latin typeface="+mn-ea"/>
              </a:rPr>
              <a:t>50% </a:t>
            </a:r>
          </a:p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입금 확인</a:t>
            </a:r>
            <a:endParaRPr lang="en-US" altLang="ko-KR" sz="6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모서리가 둥근 직사각형 212">
            <a:extLst>
              <a:ext uri="{FF2B5EF4-FFF2-40B4-BE49-F238E27FC236}">
                <a16:creationId xmlns:a16="http://schemas.microsoft.com/office/drawing/2014/main" id="{ABC6B67A-6482-2E1F-F964-9DEC1F72CCBE}"/>
              </a:ext>
            </a:extLst>
          </p:cNvPr>
          <p:cNvSpPr/>
          <p:nvPr/>
        </p:nvSpPr>
        <p:spPr>
          <a:xfrm>
            <a:off x="336550" y="5872621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매니저</a:t>
            </a:r>
          </a:p>
        </p:txBody>
      </p:sp>
      <p:cxnSp>
        <p:nvCxnSpPr>
          <p:cNvPr id="8" name="직선 화살표 연결선 7">
            <a:extLst>
              <a:ext uri="{FF2B5EF4-FFF2-40B4-BE49-F238E27FC236}">
                <a16:creationId xmlns:a16="http://schemas.microsoft.com/office/drawing/2014/main" id="{281DD9C6-E8D3-AB8E-3EDC-ECB4447FDF9B}"/>
              </a:ext>
            </a:extLst>
          </p:cNvPr>
          <p:cNvCxnSpPr>
            <a:cxnSpLocks/>
            <a:stCxn id="40" idx="2"/>
            <a:endCxn id="59" idx="0"/>
          </p:cNvCxnSpPr>
          <p:nvPr/>
        </p:nvCxnSpPr>
        <p:spPr>
          <a:xfrm>
            <a:off x="850900" y="2241440"/>
            <a:ext cx="0" cy="56465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5853235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직사각형 29"/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D8C036E-FDD5-4A61-A15B-04536E12AE6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운영 로그인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1802EF83-B33B-4ADC-BC98-EBB86328EAA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운영 로그인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D79FAEA-4EC5-C685-D5E1-BCEDB32C3F1B}"/>
              </a:ext>
            </a:extLst>
          </p:cNvPr>
          <p:cNvSpPr/>
          <p:nvPr/>
        </p:nvSpPr>
        <p:spPr>
          <a:xfrm>
            <a:off x="2173890" y="1845154"/>
            <a:ext cx="2609575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b="1" dirty="0">
                <a:solidFill>
                  <a:schemeClr val="tx1"/>
                </a:solidFill>
                <a:latin typeface="+mn-ea"/>
              </a:rPr>
              <a:t>로그인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EFC51B1-D76B-C2CB-DD45-8BC5DA1CD3D6}"/>
              </a:ext>
            </a:extLst>
          </p:cNvPr>
          <p:cNvSpPr/>
          <p:nvPr/>
        </p:nvSpPr>
        <p:spPr>
          <a:xfrm>
            <a:off x="2173890" y="273237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37EFDB4-5ED1-0DD0-D838-AE26C350D766}"/>
              </a:ext>
            </a:extLst>
          </p:cNvPr>
          <p:cNvSpPr/>
          <p:nvPr/>
        </p:nvSpPr>
        <p:spPr>
          <a:xfrm>
            <a:off x="2173890" y="325133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비밀번호를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4" name="Picture 2" descr="C:\Users\t-dantay\Documents\First24\expand_collapsedown1.png">
            <a:extLst>
              <a:ext uri="{FF2B5EF4-FFF2-40B4-BE49-F238E27FC236}">
                <a16:creationId xmlns:a16="http://schemas.microsoft.com/office/drawing/2014/main" id="{A54979D8-B2F7-A3E0-A896-8321BB95E2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5641" y="3698356"/>
            <a:ext cx="120650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E4625E79-3142-2753-4F9E-10B398BDF992}"/>
              </a:ext>
            </a:extLst>
          </p:cNvPr>
          <p:cNvSpPr/>
          <p:nvPr/>
        </p:nvSpPr>
        <p:spPr>
          <a:xfrm>
            <a:off x="2173892" y="366025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자동 로그인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6888C10-D801-681D-515C-694028CD8AC0}"/>
              </a:ext>
            </a:extLst>
          </p:cNvPr>
          <p:cNvSpPr/>
          <p:nvPr/>
        </p:nvSpPr>
        <p:spPr>
          <a:xfrm>
            <a:off x="2173891" y="4031584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로그인</a:t>
            </a: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5C22EAE6-8698-018D-80D7-391BB37FAD7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87994784"/>
              </p:ext>
            </p:extLst>
          </p:nvPr>
        </p:nvGraphicFramePr>
        <p:xfrm>
          <a:off x="7086600" y="502429"/>
          <a:ext cx="2057401" cy="3290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생성자일 경우 이메일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사용자일 경우 이메일 또는 아이디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인풋박스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마지막 글자 제외 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52238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상태일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해제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76627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로그인 체크박스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시 로그아웃 전까지 세션 유지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유효할 경우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사업자등록번호 조회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:a16="http://schemas.microsoft.com/office/drawing/2014/main" id="{1F54E486-F737-5C26-B8CD-A888F68CBAA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7AC460F6-C5F9-ECA7-A773-74AF00884D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4571998" y="3336080"/>
            <a:ext cx="127085" cy="79693"/>
          </a:xfrm>
          <a:prstGeom prst="rect">
            <a:avLst/>
          </a:prstGeom>
          <a:noFill/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ECCC93F0-A06C-1FBC-57BC-9B5F22092E9F}"/>
              </a:ext>
            </a:extLst>
          </p:cNvPr>
          <p:cNvSpPr/>
          <p:nvPr/>
        </p:nvSpPr>
        <p:spPr>
          <a:xfrm>
            <a:off x="2189623" y="30152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6F57F98-7EEB-E479-3CC2-E17F1C614656}"/>
              </a:ext>
            </a:extLst>
          </p:cNvPr>
          <p:cNvSpPr/>
          <p:nvPr/>
        </p:nvSpPr>
        <p:spPr>
          <a:xfrm>
            <a:off x="2189623" y="24924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A916FA8-F7C3-8D57-39B3-B73F4092397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B25A24BF-060E-C9F4-F2ED-0F0CD1282FF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A13C2167-2E96-712A-605A-18E303AAF63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E889BFC8-4AFD-BFC2-18CB-06FA749ED772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7FA2F6DC-902F-CF94-4543-F714D6D0D4A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1" name="타원 10">
            <a:extLst>
              <a:ext uri="{FF2B5EF4-FFF2-40B4-BE49-F238E27FC236}">
                <a16:creationId xmlns:a16="http://schemas.microsoft.com/office/drawing/2014/main" id="{8A9E1CD1-DA94-E0C6-C8B2-462E6EF28BBD}"/>
              </a:ext>
            </a:extLst>
          </p:cNvPr>
          <p:cNvSpPr/>
          <p:nvPr/>
        </p:nvSpPr>
        <p:spPr>
          <a:xfrm>
            <a:off x="2011192" y="27760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574BE44-5B08-2377-E8E3-26C7E2AC6E9A}"/>
              </a:ext>
            </a:extLst>
          </p:cNvPr>
          <p:cNvSpPr/>
          <p:nvPr/>
        </p:nvSpPr>
        <p:spPr>
          <a:xfrm>
            <a:off x="2009425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AA8D578D-541B-CCCB-701C-09A9CD7390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8470261"/>
              </p:ext>
            </p:extLst>
          </p:nvPr>
        </p:nvGraphicFramePr>
        <p:xfrm>
          <a:off x="7097192" y="4647642"/>
          <a:ext cx="2005994" cy="7972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 미만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 이상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 형식에 유효하지 않을 경우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 주소를 다시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155325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9B34849B-E998-FCB0-6993-213464E3EDA8}"/>
              </a:ext>
            </a:extLst>
          </p:cNvPr>
          <p:cNvSpPr/>
          <p:nvPr/>
        </p:nvSpPr>
        <p:spPr>
          <a:xfrm>
            <a:off x="7086600" y="45672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0A79401C-8E69-C5B6-D9FA-200D541254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3077711"/>
              </p:ext>
            </p:extLst>
          </p:nvPr>
        </p:nvGraphicFramePr>
        <p:xfrm>
          <a:off x="7097192" y="5627327"/>
          <a:ext cx="2005994" cy="11173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 미만 입력 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자 이상으로 만들어주세요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94381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특수문자 조합이 아닐 경우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숫자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특수문자를 모두 조합하여 구성해주세요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단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다음의 특수기호는 보안상 사용 불가합니다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' ; -- &lt; ( ) \ /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</a:tbl>
          </a:graphicData>
        </a:graphic>
      </p:graphicFrame>
      <p:sp>
        <p:nvSpPr>
          <p:cNvPr id="22" name="타원 21">
            <a:extLst>
              <a:ext uri="{FF2B5EF4-FFF2-40B4-BE49-F238E27FC236}">
                <a16:creationId xmlns:a16="http://schemas.microsoft.com/office/drawing/2014/main" id="{C01239D6-10F6-83A8-8B54-51CD0008DB3D}"/>
              </a:ext>
            </a:extLst>
          </p:cNvPr>
          <p:cNvSpPr/>
          <p:nvPr/>
        </p:nvSpPr>
        <p:spPr>
          <a:xfrm>
            <a:off x="7097192" y="55147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5A58088-F1DF-7C9E-2DCE-F60950209E52}"/>
              </a:ext>
            </a:extLst>
          </p:cNvPr>
          <p:cNvSpPr/>
          <p:nvPr/>
        </p:nvSpPr>
        <p:spPr>
          <a:xfrm>
            <a:off x="4726530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4A81A2AE-8FD1-9D29-0655-573E330E3B22}"/>
              </a:ext>
            </a:extLst>
          </p:cNvPr>
          <p:cNvSpPr/>
          <p:nvPr/>
        </p:nvSpPr>
        <p:spPr>
          <a:xfrm>
            <a:off x="2009425" y="36983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5BCB662C-BFC8-3546-9F52-B7C1950D9CFD}"/>
              </a:ext>
            </a:extLst>
          </p:cNvPr>
          <p:cNvSpPr/>
          <p:nvPr/>
        </p:nvSpPr>
        <p:spPr>
          <a:xfrm>
            <a:off x="3853521" y="407525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058669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BDD5AC-13B3-2EA6-4F3F-72AEC3DDA3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B300BF0-AE8D-F174-A3E7-8FC2409E13F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94B1CCD-BF9C-9CCF-45BC-4D9DEDB04C8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C66740F-D7CD-F53B-D3D9-09695AF40CE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5280536"/>
              </p:ext>
            </p:extLst>
          </p:nvPr>
        </p:nvGraphicFramePr>
        <p:xfrm>
          <a:off x="7086600" y="502429"/>
          <a:ext cx="2057400" cy="40389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제조 데모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제조 데모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67454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데모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데모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34417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사업자등록번호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숫자만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10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휴폐업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상태인 사업자입니다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 가능한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[1]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등록된 사업자등록번호일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 전이어도 다른 영업사원이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등록했을 경우에는 사업자등록번호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어드민에서는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해제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등록된 사업자등록번호 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[2]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등록되지 않은 사업자등록번호일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회사정보 등록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077A411-C6A5-3324-653C-BAC65F0D4CD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46F9EF2-9D84-3665-AA72-EC018B43691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D4C19F1-588A-97B7-3F10-AD00DF8D75D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15D7D9D-FB64-2400-C6F0-0A263B6F995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5019D1A-D7E7-B3D7-7230-F1BAFE30CE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E876369-0ABD-01C7-D938-F91B7420042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2816FF6-B2C1-A781-06CC-6DBA5DCE6E4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47BD273-38D1-F8FE-8DF7-A961AD0CF91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34F2F48-DA81-50C3-A711-F1F3AB56C48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D593F21-B342-B0BA-DC58-8F5AFDBBC19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00B74A9-0AEE-D288-4CA8-4BF4E1A96CB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DCF7C7B-268A-0C5A-6513-6BEE1EF2FEA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C502F59-C019-5FC9-E30F-B2F3651CFE0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B4C9E12-2B8F-6406-D9B6-AE5B02B1102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과장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C1936B8-1132-A679-5657-76E7C1BBE64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김영업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32A21D3-11C9-18FB-5450-3E84EE42D43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C8D1EF5B-ECC2-2D4C-C080-D0F58524B846}"/>
              </a:ext>
            </a:extLst>
          </p:cNvPr>
          <p:cNvSpPr/>
          <p:nvPr/>
        </p:nvSpPr>
        <p:spPr>
          <a:xfrm>
            <a:off x="3822314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제조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C1AC4444-5C03-A8C2-A4BE-3441BA63A243}"/>
              </a:ext>
            </a:extLst>
          </p:cNvPr>
          <p:cNvSpPr/>
          <p:nvPr/>
        </p:nvSpPr>
        <p:spPr>
          <a:xfrm>
            <a:off x="4560249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6BD002C-B383-BE9C-14F5-037C40DE3D8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BE6E0A8-1D51-BE57-B415-3118ED5D8B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2326603"/>
              </p:ext>
            </p:extLst>
          </p:nvPr>
        </p:nvGraphicFramePr>
        <p:xfrm>
          <a:off x="182390" y="1483843"/>
          <a:ext cx="872399" cy="9235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 등록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780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469688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59B3AC8-EADA-24CC-BE21-2965FAC6E7F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5C92967-D7F8-C72E-1BEE-A8A4034FF08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46A33F8-3807-5D20-A98C-544727AB5A2A}"/>
              </a:ext>
            </a:extLst>
          </p:cNvPr>
          <p:cNvSpPr/>
          <p:nvPr/>
        </p:nvSpPr>
        <p:spPr>
          <a:xfrm>
            <a:off x="1498340" y="2361167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사업자등록번호를 입력해주세요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E0C17D5-658B-79DD-7777-6375902F32EE}"/>
              </a:ext>
            </a:extLst>
          </p:cNvPr>
          <p:cNvSpPr/>
          <p:nvPr/>
        </p:nvSpPr>
        <p:spPr>
          <a:xfrm>
            <a:off x="1498340" y="21208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BB2C4E92-E09F-D749-37C8-BF16BC39E35D}"/>
              </a:ext>
            </a:extLst>
          </p:cNvPr>
          <p:cNvSpPr/>
          <p:nvPr/>
        </p:nvSpPr>
        <p:spPr>
          <a:xfrm>
            <a:off x="1498340" y="2747623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다음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0225B98-24FF-CB72-DC61-C25DBF85D3F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회사정보를 등록합니다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742A7001-34C1-BB1F-B135-CF759755E398}"/>
              </a:ext>
            </a:extLst>
          </p:cNvPr>
          <p:cNvSpPr/>
          <p:nvPr/>
        </p:nvSpPr>
        <p:spPr>
          <a:xfrm>
            <a:off x="1311467" y="1729587"/>
            <a:ext cx="5433246" cy="1409398"/>
          </a:xfrm>
          <a:prstGeom prst="roundRect">
            <a:avLst>
              <a:gd name="adj" fmla="val 770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C54E02F-5A6B-82BB-ADC0-A176AD85A55B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사업자등록번호 정보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9FA50562-17CB-3DE5-6307-EA63DDDAFEFF}"/>
              </a:ext>
            </a:extLst>
          </p:cNvPr>
          <p:cNvSpPr/>
          <p:nvPr/>
        </p:nvSpPr>
        <p:spPr>
          <a:xfrm>
            <a:off x="1397112" y="239942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A5AAEE2-8261-5108-C51D-E92083377ED0}"/>
              </a:ext>
            </a:extLst>
          </p:cNvPr>
          <p:cNvSpPr/>
          <p:nvPr/>
        </p:nvSpPr>
        <p:spPr>
          <a:xfrm>
            <a:off x="4439676" y="279648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5DE0A68C-9BC0-F429-49E6-EBC29E710309}"/>
              </a:ext>
            </a:extLst>
          </p:cNvPr>
          <p:cNvSpPr/>
          <p:nvPr/>
        </p:nvSpPr>
        <p:spPr>
          <a:xfrm>
            <a:off x="3732984" y="744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98DBA49F-ABBF-BE1C-C325-FB1BFB1A6A6F}"/>
              </a:ext>
            </a:extLst>
          </p:cNvPr>
          <p:cNvSpPr/>
          <p:nvPr/>
        </p:nvSpPr>
        <p:spPr>
          <a:xfrm>
            <a:off x="5186944" y="744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195141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DDC51A-AE13-DA91-6FA8-9CE42474FE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523690D-5C2A-F672-2B9C-4E9F4C27C83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회사정보 등록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5EA4E73-C97B-623F-18B7-CECD9DB34B9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 등록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DE5D5EE-0A86-1E13-2793-F837D91D704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90032762"/>
              </p:ext>
            </p:extLst>
          </p:nvPr>
        </p:nvGraphicFramePr>
        <p:xfrm>
          <a:off x="7086600" y="502429"/>
          <a:ext cx="2057401" cy="54218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완료 상태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완료 및 계약금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URL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발송 상태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로그인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 표시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영업사원이 직접 거절 내용 전달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프로그램 설정 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잔금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 및 인도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당월 말일까지는 무료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익월부터 익월 말일까지 사용하고 구독료 청구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종료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종료일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~3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일동안 연장 결제 없음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만료와 연체 상태 구분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영업사원에게 알림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서비스에는 경고 배너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해지 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90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 필요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해지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복구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이용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복구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662819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로고 이미지 영역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 이미지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파일탐색기 팝업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10MB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이하의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PNG, JPEG, GIF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 하나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우편번호 찾기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선정한 주소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찾기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파일탐색기 팝업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이미지 또는 파일 하나 선택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이전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사업자등록번호 조회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가입 신청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로고만 선택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나머지는 필수 정보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가입 신청 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0036EC6-66C6-2A13-54A6-A43C1CF85F0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E8D28AF-2F12-2B1F-1BB5-E6D725EEE8A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A8ADC5B-E115-5C9C-8806-FB43DC05B94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271DEC9-C1CE-2020-54F1-977C3D99E26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2DCE990-B460-708F-50D6-80F5074360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E7FAFCC-1122-B49C-9B34-95CDED498E7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3B0A4A3D-E96F-7AF4-A831-02621EE8D59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0C7EB18-5D8A-6708-2953-5EFE058ED5D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940BF3-D8C2-A270-BAF8-86E0374028B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206EEF0-FE62-93CD-9887-394BBCAF420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9539204-6645-6C09-03F2-531E60DDB1E2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73D2AA9-45A9-9ADE-5870-4E2A76EB2A7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A045444-BEDD-02C4-4056-A394048B55D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E0D95E3-9F09-319B-9249-29BB506C10E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과장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C20934A0-816C-7750-B6B4-BEA5DA1AF97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김영업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40B8F3E-693C-77E7-7CD5-F47B146715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C17E50AC-79FD-56B4-8FB6-F0864B053909}"/>
              </a:ext>
            </a:extLst>
          </p:cNvPr>
          <p:cNvSpPr/>
          <p:nvPr/>
        </p:nvSpPr>
        <p:spPr>
          <a:xfrm>
            <a:off x="3822314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제조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60372DB1-9707-EB09-FE6B-3C8FA40F4F61}"/>
              </a:ext>
            </a:extLst>
          </p:cNvPr>
          <p:cNvSpPr/>
          <p:nvPr/>
        </p:nvSpPr>
        <p:spPr>
          <a:xfrm>
            <a:off x="4560249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4C458A6-FBCA-D42A-C2A0-771E8A20E4A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CA632E1-55A4-E87F-3CCC-7BFD9381469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724B9DC1-8C2F-F3E1-C4B4-1A659A25DF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0822901"/>
              </p:ext>
            </p:extLst>
          </p:nvPr>
        </p:nvGraphicFramePr>
        <p:xfrm>
          <a:off x="182390" y="1483843"/>
          <a:ext cx="872399" cy="9235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 등록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780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469688"/>
                  </a:ext>
                </a:extLst>
              </a:tr>
            </a:tbl>
          </a:graphicData>
        </a:graphic>
      </p:graphicFrame>
      <p:sp>
        <p:nvSpPr>
          <p:cNvPr id="37" name="직사각형 36">
            <a:extLst>
              <a:ext uri="{FF2B5EF4-FFF2-40B4-BE49-F238E27FC236}">
                <a16:creationId xmlns:a16="http://schemas.microsoft.com/office/drawing/2014/main" id="{7F789FCB-CB3D-F58D-DCDB-17E18A37EF5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회사정보를 등록합니다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A93BF694-D7DE-CB3D-198C-F17AE7422EDD}"/>
              </a:ext>
            </a:extLst>
          </p:cNvPr>
          <p:cNvSpPr/>
          <p:nvPr/>
        </p:nvSpPr>
        <p:spPr>
          <a:xfrm>
            <a:off x="1311467" y="1729586"/>
            <a:ext cx="5433246" cy="5049038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D4676CC8-DC20-4BA9-02B3-E7F83518C352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회사정보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D108851-D9C9-1850-C0DB-7DA350E4661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06710738-8FA4-BF19-3AE5-92B34A32015A}"/>
              </a:ext>
            </a:extLst>
          </p:cNvPr>
          <p:cNvSpPr/>
          <p:nvPr/>
        </p:nvSpPr>
        <p:spPr>
          <a:xfrm>
            <a:off x="4055020" y="6412621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가입 신청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52EE39C-2664-DB52-A930-8CAB421C3C05}"/>
              </a:ext>
            </a:extLst>
          </p:cNvPr>
          <p:cNvSpPr/>
          <p:nvPr/>
        </p:nvSpPr>
        <p:spPr>
          <a:xfrm>
            <a:off x="4055020" y="32033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대표자명을 입력해주세요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087BECEF-ACEC-B32A-BC9E-6919C772219D}"/>
              </a:ext>
            </a:extLst>
          </p:cNvPr>
          <p:cNvSpPr/>
          <p:nvPr/>
        </p:nvSpPr>
        <p:spPr>
          <a:xfrm>
            <a:off x="4055020" y="29630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49C4492F-427F-4400-F7D8-C9388455D5D8}"/>
              </a:ext>
            </a:extLst>
          </p:cNvPr>
          <p:cNvSpPr/>
          <p:nvPr/>
        </p:nvSpPr>
        <p:spPr>
          <a:xfrm>
            <a:off x="1498340" y="2342528"/>
            <a:ext cx="1037723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0C189A9-0AC9-DABB-6525-27014708367E}"/>
              </a:ext>
            </a:extLst>
          </p:cNvPr>
          <p:cNvSpPr/>
          <p:nvPr/>
        </p:nvSpPr>
        <p:spPr>
          <a:xfrm>
            <a:off x="1498340" y="21075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 로고</a:t>
            </a:r>
          </a:p>
        </p:txBody>
      </p:sp>
      <p:pic>
        <p:nvPicPr>
          <p:cNvPr id="70" name="Picture 1">
            <a:extLst>
              <a:ext uri="{FF2B5EF4-FFF2-40B4-BE49-F238E27FC236}">
                <a16:creationId xmlns:a16="http://schemas.microsoft.com/office/drawing/2014/main" id="{D9869737-C5E2-0413-435E-5AF21C2BAE97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4364" y="2653751"/>
            <a:ext cx="337500" cy="337500"/>
          </a:xfrm>
          <a:prstGeom prst="rect">
            <a:avLst/>
          </a:prstGeom>
        </p:spPr>
      </p:pic>
      <p:sp>
        <p:nvSpPr>
          <p:cNvPr id="71" name="직사각형 70">
            <a:extLst>
              <a:ext uri="{FF2B5EF4-FFF2-40B4-BE49-F238E27FC236}">
                <a16:creationId xmlns:a16="http://schemas.microsoft.com/office/drawing/2014/main" id="{679F0260-98D6-125E-95BC-7F1A6BE145AD}"/>
              </a:ext>
            </a:extLst>
          </p:cNvPr>
          <p:cNvSpPr/>
          <p:nvPr/>
        </p:nvSpPr>
        <p:spPr>
          <a:xfrm>
            <a:off x="2538107" y="2323262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750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058CAF9E-85A7-478B-A612-A9B56C1CADDA}"/>
              </a:ext>
            </a:extLst>
          </p:cNvPr>
          <p:cNvSpPr/>
          <p:nvPr/>
        </p:nvSpPr>
        <p:spPr>
          <a:xfrm>
            <a:off x="1498340" y="379452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업태명을 입력해주세요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91CD4EE0-D8CD-3FDB-7582-A0449EAD6795}"/>
              </a:ext>
            </a:extLst>
          </p:cNvPr>
          <p:cNvSpPr/>
          <p:nvPr/>
        </p:nvSpPr>
        <p:spPr>
          <a:xfrm>
            <a:off x="1498340" y="35541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889D261-A97E-6ADA-96FB-F64F33902E59}"/>
              </a:ext>
            </a:extLst>
          </p:cNvPr>
          <p:cNvSpPr/>
          <p:nvPr/>
        </p:nvSpPr>
        <p:spPr>
          <a:xfrm>
            <a:off x="4055020" y="379452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업종명을 입력해주세요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290E16D4-556B-EA69-1A31-09A1FC784973}"/>
              </a:ext>
            </a:extLst>
          </p:cNvPr>
          <p:cNvSpPr/>
          <p:nvPr/>
        </p:nvSpPr>
        <p:spPr>
          <a:xfrm>
            <a:off x="4055020" y="35541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5F71BDA4-990C-3472-AE4E-E57E7C9E66B0}"/>
              </a:ext>
            </a:extLst>
          </p:cNvPr>
          <p:cNvSpPr/>
          <p:nvPr/>
        </p:nvSpPr>
        <p:spPr>
          <a:xfrm>
            <a:off x="2329732" y="4385664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2806AC5E-174E-2AF3-F712-C59A8DD107A6}"/>
              </a:ext>
            </a:extLst>
          </p:cNvPr>
          <p:cNvSpPr/>
          <p:nvPr/>
        </p:nvSpPr>
        <p:spPr>
          <a:xfrm>
            <a:off x="1498340" y="414530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D7CD9F58-3004-BF1B-0A70-D347E063509E}"/>
              </a:ext>
            </a:extLst>
          </p:cNvPr>
          <p:cNvSpPr/>
          <p:nvPr/>
        </p:nvSpPr>
        <p:spPr>
          <a:xfrm>
            <a:off x="4055020" y="438566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상세주소를 입력해주세요</a:t>
            </a: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3E0FC199-C7E2-478E-27C1-C736CBC72F21}"/>
              </a:ext>
            </a:extLst>
          </p:cNvPr>
          <p:cNvSpPr/>
          <p:nvPr/>
        </p:nvSpPr>
        <p:spPr>
          <a:xfrm>
            <a:off x="1498339" y="437860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AB93F816-84ED-7296-3EAE-6F0DE401D210}"/>
              </a:ext>
            </a:extLst>
          </p:cNvPr>
          <p:cNvSpPr/>
          <p:nvPr/>
        </p:nvSpPr>
        <p:spPr>
          <a:xfrm>
            <a:off x="1498340" y="497516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이메일을 입력해주세요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EB0E945E-BBF2-7DBE-760C-3F7B7ACF6EDF}"/>
              </a:ext>
            </a:extLst>
          </p:cNvPr>
          <p:cNvSpPr/>
          <p:nvPr/>
        </p:nvSpPr>
        <p:spPr>
          <a:xfrm>
            <a:off x="1498340" y="473479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603C96D3-03AC-8E08-8141-1546C6E5A6BC}"/>
              </a:ext>
            </a:extLst>
          </p:cNvPr>
          <p:cNvSpPr/>
          <p:nvPr/>
        </p:nvSpPr>
        <p:spPr>
          <a:xfrm>
            <a:off x="4055020" y="497516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이메일을 입력해주세요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19F54008-40C3-D59D-15CD-A43E3A70700F}"/>
              </a:ext>
            </a:extLst>
          </p:cNvPr>
          <p:cNvSpPr/>
          <p:nvPr/>
        </p:nvSpPr>
        <p:spPr>
          <a:xfrm>
            <a:off x="4055020" y="473479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이메일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4865C48-F774-D662-3CB9-007AA2912654}"/>
              </a:ext>
            </a:extLst>
          </p:cNvPr>
          <p:cNvSpPr/>
          <p:nvPr/>
        </p:nvSpPr>
        <p:spPr>
          <a:xfrm>
            <a:off x="1498340" y="55646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담당자명을 입력해주세요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B0610342-923A-AA49-C2E8-868839B60C74}"/>
              </a:ext>
            </a:extLst>
          </p:cNvPr>
          <p:cNvSpPr/>
          <p:nvPr/>
        </p:nvSpPr>
        <p:spPr>
          <a:xfrm>
            <a:off x="1498340" y="53242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2B7D61CB-1F24-271B-A9E5-6A692D63B0FB}"/>
              </a:ext>
            </a:extLst>
          </p:cNvPr>
          <p:cNvSpPr/>
          <p:nvPr/>
        </p:nvSpPr>
        <p:spPr>
          <a:xfrm>
            <a:off x="4055020" y="55646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담당자 연락처를 입력해주세요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46C449F-0E7A-68F6-413C-ABFA4F6A9F73}"/>
              </a:ext>
            </a:extLst>
          </p:cNvPr>
          <p:cNvSpPr/>
          <p:nvPr/>
        </p:nvSpPr>
        <p:spPr>
          <a:xfrm>
            <a:off x="4055020" y="53242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연락처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20BD93F8-DDE4-1794-5298-1DB57965A4E4}"/>
              </a:ext>
            </a:extLst>
          </p:cNvPr>
          <p:cNvSpPr/>
          <p:nvPr/>
        </p:nvSpPr>
        <p:spPr>
          <a:xfrm>
            <a:off x="1498340" y="587150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B3D1E205-9AB2-B9B6-B95E-CFFBA2214DB9}"/>
              </a:ext>
            </a:extLst>
          </p:cNvPr>
          <p:cNvSpPr/>
          <p:nvPr/>
        </p:nvSpPr>
        <p:spPr>
          <a:xfrm>
            <a:off x="1498339" y="610480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2755E96D-A349-4CE3-A5FF-4C83498CB40F}"/>
              </a:ext>
            </a:extLst>
          </p:cNvPr>
          <p:cNvSpPr/>
          <p:nvPr/>
        </p:nvSpPr>
        <p:spPr>
          <a:xfrm>
            <a:off x="1498340" y="6412621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이전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BA09CAC1-E2EF-355B-7B21-CAB0A331AC0D}"/>
              </a:ext>
            </a:extLst>
          </p:cNvPr>
          <p:cNvSpPr/>
          <p:nvPr/>
        </p:nvSpPr>
        <p:spPr>
          <a:xfrm>
            <a:off x="1498340" y="32033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회사명을 입력해주세요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C7F1A85-A7D1-BA7F-9143-1626E2349CD8}"/>
              </a:ext>
            </a:extLst>
          </p:cNvPr>
          <p:cNvSpPr/>
          <p:nvPr/>
        </p:nvSpPr>
        <p:spPr>
          <a:xfrm>
            <a:off x="1498340" y="29630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599AA33B-E331-9BD7-7B30-6531A2CFDE42}"/>
              </a:ext>
            </a:extLst>
          </p:cNvPr>
          <p:cNvSpPr/>
          <p:nvPr/>
        </p:nvSpPr>
        <p:spPr>
          <a:xfrm>
            <a:off x="1545515" y="238395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BBE9D09-998E-78F3-694F-E1D9AA94F0E3}"/>
              </a:ext>
            </a:extLst>
          </p:cNvPr>
          <p:cNvSpPr/>
          <p:nvPr/>
        </p:nvSpPr>
        <p:spPr>
          <a:xfrm>
            <a:off x="1397915" y="44231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F1A16257-82C6-0B39-A842-9CD96232AD7A}"/>
              </a:ext>
            </a:extLst>
          </p:cNvPr>
          <p:cNvSpPr/>
          <p:nvPr/>
        </p:nvSpPr>
        <p:spPr>
          <a:xfrm>
            <a:off x="1397915" y="616082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6372CA2D-A18A-E951-E1BE-FCE67FCF3DDA}"/>
              </a:ext>
            </a:extLst>
          </p:cNvPr>
          <p:cNvSpPr/>
          <p:nvPr/>
        </p:nvSpPr>
        <p:spPr>
          <a:xfrm>
            <a:off x="1397915" y="64556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7CCDC25-C5DA-4583-10E4-35971402D0A9}"/>
              </a:ext>
            </a:extLst>
          </p:cNvPr>
          <p:cNvSpPr/>
          <p:nvPr/>
        </p:nvSpPr>
        <p:spPr>
          <a:xfrm>
            <a:off x="6465972" y="64556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3042133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84B727-2C6F-AA8C-EB44-6EF3D8390A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15A7108-F23E-48AD-B9DE-6EB232A0A7D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회사정보 등록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가입 신청 완료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CFD4024-1883-8583-6DA3-7A58EB98C7F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가입 신청 완료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523D5AD-69A0-9CDE-000E-38936F2748C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203278346"/>
              </p:ext>
            </p:extLst>
          </p:nvPr>
        </p:nvGraphicFramePr>
        <p:xfrm>
          <a:off x="7086600" y="502429"/>
          <a:ext cx="2057400" cy="13176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 신청 완료 안내 문구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가입 신청 취소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가입 신청 취소 시 등록한 모든 정보가 삭제됩니다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정말 가입 신청을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취소하시겠습니까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C11F73F-4615-12F7-47EC-A9F7CCE6027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7A89446-13B0-7037-D528-D45630C867A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8378814-3171-04DF-8DF6-08157D9BB3B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F9571A8-AEEB-ACC9-2F5C-58DE5C7CB43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8BEC1DA-6985-698B-E8B8-BBA89B216E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681674F-C4DB-2C92-7385-4FECF0D2247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B67A5CD-2D8B-0EF8-665C-616AAA77133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F6DE9F6-2F4A-236D-1316-4B969D2877C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DC09635-F241-559D-F7AF-2A8F2F645DB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6457328-8A9C-458D-E380-92E4A72CA76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D878EED-2445-2A09-7926-721F4BB5868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4A9709B-A3DC-E88A-EAFC-29CAD78A96E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E20CB6D-DD1D-0C81-66BD-306946797AB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2B1AE26-C801-4E51-9961-A12E9E7D1DF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과장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C1B382AE-8A3C-C4FB-FD58-BF0F29FA1A0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김영업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49415BA-C315-60BC-C1CD-59482A09A28B}"/>
              </a:ext>
            </a:extLst>
          </p:cNvPr>
          <p:cNvSpPr/>
          <p:nvPr/>
        </p:nvSpPr>
        <p:spPr>
          <a:xfrm>
            <a:off x="85133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0D4F1FC4-7A76-7D5C-3F60-34EA632C63E5}"/>
              </a:ext>
            </a:extLst>
          </p:cNvPr>
          <p:cNvSpPr/>
          <p:nvPr/>
        </p:nvSpPr>
        <p:spPr>
          <a:xfrm>
            <a:off x="3822314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제조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F1709BB1-7717-421C-F3F8-2E60760B6C01}"/>
              </a:ext>
            </a:extLst>
          </p:cNvPr>
          <p:cNvSpPr/>
          <p:nvPr/>
        </p:nvSpPr>
        <p:spPr>
          <a:xfrm>
            <a:off x="4560249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BA32EAC-3B21-773E-BB8E-3167D589BC6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3ADF3FE-1EA9-9406-97A4-50788BB8BBD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3D4F7E0-CE14-898D-4393-88B1F8BFA43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61" name="표 60">
            <a:extLst>
              <a:ext uri="{FF2B5EF4-FFF2-40B4-BE49-F238E27FC236}">
                <a16:creationId xmlns:a16="http://schemas.microsoft.com/office/drawing/2014/main" id="{D95B22BC-80C3-B9FB-6B94-456A09B460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0822901"/>
              </p:ext>
            </p:extLst>
          </p:nvPr>
        </p:nvGraphicFramePr>
        <p:xfrm>
          <a:off x="182390" y="1483843"/>
          <a:ext cx="872399" cy="9235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 등록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780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469688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5B7B9EFF-A01E-9BD5-7B6C-D80747B67C3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회사정보를 등록합니다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9FF847CD-E9DF-CCAB-B9DC-857750802328}"/>
              </a:ext>
            </a:extLst>
          </p:cNvPr>
          <p:cNvSpPr/>
          <p:nvPr/>
        </p:nvSpPr>
        <p:spPr>
          <a:xfrm>
            <a:off x="1311467" y="1729585"/>
            <a:ext cx="5433246" cy="2012641"/>
          </a:xfrm>
          <a:prstGeom prst="roundRect">
            <a:avLst>
              <a:gd name="adj" fmla="val 42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FE4F907-EF9C-ED68-43F1-4E9A462DD39B}"/>
              </a:ext>
            </a:extLst>
          </p:cNvPr>
          <p:cNvSpPr/>
          <p:nvPr/>
        </p:nvSpPr>
        <p:spPr>
          <a:xfrm>
            <a:off x="2162397" y="1957787"/>
            <a:ext cx="3719926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가입 신청 완료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9E57486A-36EB-7420-E720-4B32A3FB04CE}"/>
              </a:ext>
            </a:extLst>
          </p:cNvPr>
          <p:cNvSpPr/>
          <p:nvPr/>
        </p:nvSpPr>
        <p:spPr>
          <a:xfrm>
            <a:off x="1308713" y="2267362"/>
            <a:ext cx="5427294" cy="84841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20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SAM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은 폐쇄형 네트워크이므로 플랫폼의 무결성을 보장하기 위해 모든 계정을 검토해야 합니다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 </a:t>
            </a:r>
          </a:p>
          <a:p>
            <a:pPr algn="ctr">
              <a:lnSpc>
                <a:spcPct val="20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{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회사명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}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의 계정 세부 정보를 추가로 확인하기 위해 추가 정보를 요청할 수 있습니다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 </a:t>
            </a:r>
          </a:p>
          <a:p>
            <a:pPr algn="ctr">
              <a:lnSpc>
                <a:spcPct val="20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영업일 기준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일 이내에 계정에 대한 업데이트를 받게 됩니다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D9A300C-756A-E99D-9FEC-9FA4F768726A}"/>
              </a:ext>
            </a:extLst>
          </p:cNvPr>
          <p:cNvSpPr/>
          <p:nvPr/>
        </p:nvSpPr>
        <p:spPr>
          <a:xfrm>
            <a:off x="3157338" y="200146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5F033390-9912-60B2-754B-639E1EDE7CE3}"/>
              </a:ext>
            </a:extLst>
          </p:cNvPr>
          <p:cNvSpPr/>
          <p:nvPr/>
        </p:nvSpPr>
        <p:spPr>
          <a:xfrm>
            <a:off x="1498340" y="3276568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가입 신청 취소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5270B4DB-CC60-FCDE-39FB-26822B52F094}"/>
              </a:ext>
            </a:extLst>
          </p:cNvPr>
          <p:cNvSpPr/>
          <p:nvPr/>
        </p:nvSpPr>
        <p:spPr>
          <a:xfrm>
            <a:off x="4439676" y="33254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5549634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AB16E8-956F-9FCB-1D5F-7296E169C7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D724CE5-6095-C71F-A3E4-A4F9DE5D19C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F134791-88A9-DEB9-EB26-EB417306351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가입 신청 승인 성공 이메일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F987B9F-956E-29EE-1F9C-766820B7CE1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42777223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활성화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약관 동의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지원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블로그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 운영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노션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링크로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026D595-78DF-E903-607B-8F7A1995B14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85885A6-E96C-C4D8-24D1-F4098686450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CA9FA56-54F6-FFB2-E415-7D303FC87BC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A9E43E5-01F7-317E-4FC5-EAFB5A440B74}"/>
              </a:ext>
            </a:extLst>
          </p:cNvPr>
          <p:cNvSpPr/>
          <p:nvPr/>
        </p:nvSpPr>
        <p:spPr>
          <a:xfrm>
            <a:off x="84138" y="609157"/>
            <a:ext cx="6913562" cy="42081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</a:rPr>
              <a:t>가입 신청 승인 성공 이메일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5F0668F-40C7-4C62-8154-1C0F4EAEC58D}"/>
              </a:ext>
            </a:extLst>
          </p:cNvPr>
          <p:cNvSpPr/>
          <p:nvPr/>
        </p:nvSpPr>
        <p:spPr>
          <a:xfrm>
            <a:off x="1757954" y="1029968"/>
            <a:ext cx="3596710" cy="5713732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8868933-0DC9-30E3-2BBE-5CE015CCA853}"/>
              </a:ext>
            </a:extLst>
          </p:cNvPr>
          <p:cNvSpPr/>
          <p:nvPr/>
        </p:nvSpPr>
        <p:spPr>
          <a:xfrm>
            <a:off x="1757954" y="1029969"/>
            <a:ext cx="3596710" cy="53148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50" b="1" dirty="0">
                <a:solidFill>
                  <a:schemeClr val="bg1"/>
                </a:solidFill>
              </a:rPr>
              <a:t>SAM</a:t>
            </a:r>
            <a:endParaRPr kumimoji="0" lang="ko-KR" altLang="en-US" sz="1050" b="1" dirty="0">
              <a:solidFill>
                <a:schemeClr val="bg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8DC34FF-A1F9-C2E3-AFA5-6BC9BD52C259}"/>
              </a:ext>
            </a:extLst>
          </p:cNvPr>
          <p:cNvSpPr/>
          <p:nvPr/>
        </p:nvSpPr>
        <p:spPr>
          <a:xfrm>
            <a:off x="1757954" y="1854637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가입 신청이 승인되었습니다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10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74539DB-BA50-62F0-4573-4560BF9C73C1}"/>
              </a:ext>
            </a:extLst>
          </p:cNvPr>
          <p:cNvSpPr/>
          <p:nvPr/>
        </p:nvSpPr>
        <p:spPr>
          <a:xfrm>
            <a:off x="2103895" y="3274458"/>
            <a:ext cx="290482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안녕하세요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, {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담당자명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}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님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귀사의 프로필을 검토하여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현재 귀사의 가입 신청을 승인 처리하였습니다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 </a:t>
            </a: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아래 버튼을 클릭하셔서 아이디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이메일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로 패스워드를 생성하셔서 계정을 활성화하세요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감사합니다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SAM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C0CBD9C1-D969-D840-94B5-2E10AE7F8D17}"/>
              </a:ext>
            </a:extLst>
          </p:cNvPr>
          <p:cNvCxnSpPr>
            <a:cxnSpLocks/>
          </p:cNvCxnSpPr>
          <p:nvPr/>
        </p:nvCxnSpPr>
        <p:spPr>
          <a:xfrm>
            <a:off x="1832745" y="5652737"/>
            <a:ext cx="34715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460A2FD-4E65-57A4-2D08-811253C9C48F}"/>
              </a:ext>
            </a:extLst>
          </p:cNvPr>
          <p:cNvSpPr/>
          <p:nvPr/>
        </p:nvSpPr>
        <p:spPr>
          <a:xfrm>
            <a:off x="1897545" y="5843891"/>
            <a:ext cx="33021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SAM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921AF95-1674-FD94-43AB-FD237FFA0F2F}"/>
              </a:ext>
            </a:extLst>
          </p:cNvPr>
          <p:cNvSpPr/>
          <p:nvPr/>
        </p:nvSpPr>
        <p:spPr>
          <a:xfrm>
            <a:off x="1858693" y="6142923"/>
            <a:ext cx="3395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u="sng" dirty="0">
                <a:solidFill>
                  <a:schemeClr val="accent1"/>
                </a:solidFill>
                <a:latin typeface="+mn-ea"/>
              </a:rPr>
              <a:t>지원</a:t>
            </a:r>
            <a:r>
              <a:rPr lang="ko-KR" altLang="en-US" sz="700" dirty="0">
                <a:solidFill>
                  <a:schemeClr val="accent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accent1"/>
                </a:solidFill>
                <a:latin typeface="+mn-ea"/>
              </a:rPr>
              <a:t>· </a:t>
            </a:r>
            <a:r>
              <a:rPr lang="ko-KR" altLang="en-US" sz="700" u="sng" dirty="0">
                <a:solidFill>
                  <a:schemeClr val="accent1"/>
                </a:solidFill>
                <a:latin typeface="+mn-ea"/>
              </a:rPr>
              <a:t>블로그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F22CEAC-0C79-6CDB-3773-6CA006705707}"/>
              </a:ext>
            </a:extLst>
          </p:cNvPr>
          <p:cNvSpPr/>
          <p:nvPr/>
        </p:nvSpPr>
        <p:spPr>
          <a:xfrm>
            <a:off x="1757954" y="6248001"/>
            <a:ext cx="3596710" cy="38790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© 2025 SAM All right reserved.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9FDD53AE-6FAF-FD39-DCAA-DD2953AC8402}"/>
              </a:ext>
            </a:extLst>
          </p:cNvPr>
          <p:cNvCxnSpPr>
            <a:cxnSpLocks/>
          </p:cNvCxnSpPr>
          <p:nvPr/>
        </p:nvCxnSpPr>
        <p:spPr>
          <a:xfrm>
            <a:off x="1832745" y="4779165"/>
            <a:ext cx="34715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14E8611-18D2-0C0F-FE7E-581670751C76}"/>
              </a:ext>
            </a:extLst>
          </p:cNvPr>
          <p:cNvSpPr/>
          <p:nvPr/>
        </p:nvSpPr>
        <p:spPr>
          <a:xfrm>
            <a:off x="1858693" y="5091798"/>
            <a:ext cx="3395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생산관리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품질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재고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설비까지 모든 제조 프로세스를 자동화하고 가시화하세요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 SAM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으로 스마트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팩토리를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구축하고 생산성을 극대화하세요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C04E32A7-8B0E-2DD6-360B-BC846E32B147}"/>
              </a:ext>
            </a:extLst>
          </p:cNvPr>
          <p:cNvSpPr/>
          <p:nvPr/>
        </p:nvSpPr>
        <p:spPr>
          <a:xfrm>
            <a:off x="2598952" y="3660269"/>
            <a:ext cx="1883934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계정 활성화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ACF4F2CE-FCF9-80BB-0ED8-0E49D5FDD271}"/>
              </a:ext>
            </a:extLst>
          </p:cNvPr>
          <p:cNvSpPr/>
          <p:nvPr/>
        </p:nvSpPr>
        <p:spPr>
          <a:xfrm>
            <a:off x="4273216" y="370056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7FDF383E-9823-206A-EB2F-4C68D748F797}"/>
              </a:ext>
            </a:extLst>
          </p:cNvPr>
          <p:cNvSpPr/>
          <p:nvPr/>
        </p:nvSpPr>
        <p:spPr>
          <a:xfrm>
            <a:off x="3075971" y="61989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7214215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C10BDC-D2E3-C160-5ED9-4720357A90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01B4724-8B6A-D3E7-87E3-EDDC5A4576C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약관 동의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81A5E57-9EA8-D7C0-9049-D79E8E8AABD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약관 동의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92E0941-A30A-90E9-6B1A-1FFF6860D93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41227752"/>
              </p:ext>
            </p:extLst>
          </p:nvPr>
        </p:nvGraphicFramePr>
        <p:xfrm>
          <a:off x="7086600" y="502429"/>
          <a:ext cx="2057400" cy="2438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 내용 영역 열림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 해제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약관에 동의합니다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필수 약관 동의 시 버튼 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비밀번호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약관에 동의합니다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모든 필수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 약관에 동의 처리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비밀번호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화면으로 이동 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8A0C0A7-7E21-5326-693D-BAE1FEFCF87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7B31432-88F0-6644-F1CC-E0A3CD3E64A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9C19BC6-1E54-1FA0-824B-15C8B42D1A0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6545C74-C9BC-62CE-3139-E9745E36AC7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D0FE4CA-AAC4-62C1-7707-AD0A4360534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091B725-F070-E40A-8731-4860E56B440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08B1F47-516E-6FF5-E8E3-8BD5789A42C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56F6E3C-CF9F-0FB7-AF44-0A96759DF5DA}"/>
              </a:ext>
            </a:extLst>
          </p:cNvPr>
          <p:cNvSpPr/>
          <p:nvPr/>
        </p:nvSpPr>
        <p:spPr>
          <a:xfrm>
            <a:off x="2117381" y="1553407"/>
            <a:ext cx="2705092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b="1" dirty="0">
                <a:solidFill>
                  <a:schemeClr val="tx1"/>
                </a:solidFill>
                <a:latin typeface="+mn-ea"/>
              </a:rPr>
              <a:t>약관 동의</a:t>
            </a:r>
            <a:endParaRPr kumimoji="0" lang="ko-KR" altLang="en-US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86379EE-C653-DBCB-9DD9-BAC78ED752ED}"/>
              </a:ext>
            </a:extLst>
          </p:cNvPr>
          <p:cNvSpPr/>
          <p:nvPr/>
        </p:nvSpPr>
        <p:spPr>
          <a:xfrm>
            <a:off x="2173891" y="5610451"/>
            <a:ext cx="2618915" cy="23495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약관에 동의합니다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4323C90-B359-32A5-CE2C-E08C0DAA7B94}"/>
              </a:ext>
            </a:extLst>
          </p:cNvPr>
          <p:cNvSpPr/>
          <p:nvPr/>
        </p:nvSpPr>
        <p:spPr>
          <a:xfrm>
            <a:off x="2108533" y="4754050"/>
            <a:ext cx="15258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마케팅 정보 수신 동의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선택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E5D9243-7EF1-0BC4-2457-088396F863D6}"/>
              </a:ext>
            </a:extLst>
          </p:cNvPr>
          <p:cNvSpPr/>
          <p:nvPr/>
        </p:nvSpPr>
        <p:spPr>
          <a:xfrm>
            <a:off x="2108533" y="4989000"/>
            <a:ext cx="1936591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</a:t>
            </a:r>
            <a:r>
              <a:rPr lang="en-US" altLang="ko-KR" sz="6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이메일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FA72535-D256-8764-9F62-2607A09DF8BC}"/>
              </a:ext>
            </a:extLst>
          </p:cNvPr>
          <p:cNvSpPr/>
          <p:nvPr/>
        </p:nvSpPr>
        <p:spPr>
          <a:xfrm>
            <a:off x="2108533" y="5187206"/>
            <a:ext cx="1936591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</a:t>
            </a:r>
            <a:r>
              <a:rPr lang="en-US" altLang="ko-KR" sz="6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SMS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0AB7CDA-A19A-01A2-CF83-E03AA17240FC}"/>
              </a:ext>
            </a:extLst>
          </p:cNvPr>
          <p:cNvSpPr/>
          <p:nvPr/>
        </p:nvSpPr>
        <p:spPr>
          <a:xfrm>
            <a:off x="2173891" y="2234531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latin typeface="+mj-ea"/>
                <a:ea typeface="+mj-ea"/>
              </a:rPr>
              <a:t>[</a:t>
            </a:r>
            <a:r>
              <a:rPr lang="ko-KR" altLang="en-US" sz="700" dirty="0">
                <a:latin typeface="+mj-ea"/>
                <a:ea typeface="+mj-ea"/>
              </a:rPr>
              <a:t>필수</a:t>
            </a:r>
            <a:r>
              <a:rPr lang="en-US" altLang="ko-KR" sz="700" dirty="0">
                <a:latin typeface="+mj-ea"/>
                <a:ea typeface="+mj-ea"/>
              </a:rPr>
              <a:t>] </a:t>
            </a:r>
            <a:r>
              <a:rPr lang="ko-KR" altLang="en-US" sz="700" dirty="0">
                <a:latin typeface="+mj-ea"/>
                <a:ea typeface="+mj-ea"/>
              </a:rPr>
              <a:t>서비스 이용약관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F7C05EE-2E44-C7DB-BC86-F28CAF1FD474}"/>
              </a:ext>
            </a:extLst>
          </p:cNvPr>
          <p:cNvSpPr/>
          <p:nvPr/>
        </p:nvSpPr>
        <p:spPr>
          <a:xfrm>
            <a:off x="2167121" y="3190033"/>
            <a:ext cx="1900686" cy="262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 서비스 이용약관 내용에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kumimoji="0"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D9FF8B9-DD54-8369-A3FA-BFA9CF196211}"/>
              </a:ext>
            </a:extLst>
          </p:cNvPr>
          <p:cNvSpPr/>
          <p:nvPr/>
        </p:nvSpPr>
        <p:spPr>
          <a:xfrm>
            <a:off x="2173891" y="3562892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latin typeface="+mj-ea"/>
                <a:ea typeface="+mj-ea"/>
              </a:rPr>
              <a:t>[</a:t>
            </a:r>
            <a:r>
              <a:rPr lang="ko-KR" altLang="en-US" sz="700" dirty="0">
                <a:latin typeface="+mj-ea"/>
                <a:ea typeface="+mj-ea"/>
              </a:rPr>
              <a:t>필수</a:t>
            </a:r>
            <a:r>
              <a:rPr lang="en-US" altLang="ko-KR" sz="700" dirty="0">
                <a:latin typeface="+mj-ea"/>
                <a:ea typeface="+mj-ea"/>
              </a:rPr>
              <a:t>] </a:t>
            </a:r>
            <a:r>
              <a:rPr lang="ko-KR" altLang="en-US" sz="700" dirty="0">
                <a:latin typeface="+mj-ea"/>
                <a:ea typeface="+mj-ea"/>
              </a:rPr>
              <a:t>개인정보 취급방침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E1093F8-4F36-0A04-6789-280D442B0DA8}"/>
              </a:ext>
            </a:extLst>
          </p:cNvPr>
          <p:cNvSpPr/>
          <p:nvPr/>
        </p:nvSpPr>
        <p:spPr>
          <a:xfrm>
            <a:off x="2167121" y="3800346"/>
            <a:ext cx="1900686" cy="262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 개인정보 취급방침 내용에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kumimoji="0"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D58761C-EB43-E1BA-A1D4-1F055A916896}"/>
              </a:ext>
            </a:extLst>
          </p:cNvPr>
          <p:cNvSpPr/>
          <p:nvPr/>
        </p:nvSpPr>
        <p:spPr>
          <a:xfrm>
            <a:off x="2173891" y="416750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latin typeface="+mj-ea"/>
                <a:ea typeface="+mj-ea"/>
              </a:rPr>
              <a:t>[</a:t>
            </a:r>
            <a:r>
              <a:rPr lang="ko-KR" altLang="en-US" sz="700" dirty="0">
                <a:latin typeface="+mj-ea"/>
                <a:ea typeface="+mj-ea"/>
              </a:rPr>
              <a:t>필수</a:t>
            </a:r>
            <a:r>
              <a:rPr lang="en-US" altLang="ko-KR" sz="700" dirty="0">
                <a:latin typeface="+mj-ea"/>
                <a:ea typeface="+mj-ea"/>
              </a:rPr>
              <a:t>]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약관명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9239BEC-BB04-9E2A-EB2D-F1A598D705E2}"/>
              </a:ext>
            </a:extLst>
          </p:cNvPr>
          <p:cNvSpPr/>
          <p:nvPr/>
        </p:nvSpPr>
        <p:spPr>
          <a:xfrm>
            <a:off x="2167121" y="4404954"/>
            <a:ext cx="1900686" cy="262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약관명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내용에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kumimoji="0"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L 도형 17">
            <a:extLst>
              <a:ext uri="{FF2B5EF4-FFF2-40B4-BE49-F238E27FC236}">
                <a16:creationId xmlns:a16="http://schemas.microsoft.com/office/drawing/2014/main" id="{FFFDE59F-4999-4B7A-7804-80E616518D96}"/>
              </a:ext>
            </a:extLst>
          </p:cNvPr>
          <p:cNvSpPr/>
          <p:nvPr/>
        </p:nvSpPr>
        <p:spPr>
          <a:xfrm rot="18812542">
            <a:off x="4662394" y="3637766"/>
            <a:ext cx="54000" cy="540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L 도형 23">
            <a:extLst>
              <a:ext uri="{FF2B5EF4-FFF2-40B4-BE49-F238E27FC236}">
                <a16:creationId xmlns:a16="http://schemas.microsoft.com/office/drawing/2014/main" id="{6B401B86-C498-4569-9815-64B601A139B2}"/>
              </a:ext>
            </a:extLst>
          </p:cNvPr>
          <p:cNvSpPr/>
          <p:nvPr/>
        </p:nvSpPr>
        <p:spPr>
          <a:xfrm rot="18812542">
            <a:off x="4662394" y="4240247"/>
            <a:ext cx="54000" cy="540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9170D981-7EA9-ED61-BE0A-00BAAC19DB50}"/>
              </a:ext>
            </a:extLst>
          </p:cNvPr>
          <p:cNvSpPr/>
          <p:nvPr/>
        </p:nvSpPr>
        <p:spPr>
          <a:xfrm>
            <a:off x="2167120" y="2464854"/>
            <a:ext cx="2616345" cy="72025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t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 </a:t>
            </a:r>
            <a:r>
              <a:rPr kumimoji="0"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</a:t>
            </a:r>
            <a:endParaRPr kumimoji="0"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7" name="L 도형 26">
            <a:extLst>
              <a:ext uri="{FF2B5EF4-FFF2-40B4-BE49-F238E27FC236}">
                <a16:creationId xmlns:a16="http://schemas.microsoft.com/office/drawing/2014/main" id="{E6DF63A0-C347-9BF9-5DF5-EBB8E2E55D50}"/>
              </a:ext>
            </a:extLst>
          </p:cNvPr>
          <p:cNvSpPr/>
          <p:nvPr/>
        </p:nvSpPr>
        <p:spPr>
          <a:xfrm rot="8166084">
            <a:off x="4662395" y="2324392"/>
            <a:ext cx="54000" cy="540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Rectangle 31">
            <a:extLst>
              <a:ext uri="{FF2B5EF4-FFF2-40B4-BE49-F238E27FC236}">
                <a16:creationId xmlns:a16="http://schemas.microsoft.com/office/drawing/2014/main" id="{DB444CF3-FFD1-A30F-9C48-2745A05F9E9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486465" y="2894564"/>
            <a:ext cx="576000" cy="1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52023403-40D5-A1C1-092C-6FCE41F8197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557437" y="2676985"/>
            <a:ext cx="432000" cy="18000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4CE4698C-C4CE-5396-0F2C-85301EF88D87}"/>
              </a:ext>
            </a:extLst>
          </p:cNvPr>
          <p:cNvSpPr/>
          <p:nvPr/>
        </p:nvSpPr>
        <p:spPr>
          <a:xfrm>
            <a:off x="4768270" y="226692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4" name="오른쪽 중괄호 33">
            <a:extLst>
              <a:ext uri="{FF2B5EF4-FFF2-40B4-BE49-F238E27FC236}">
                <a16:creationId xmlns:a16="http://schemas.microsoft.com/office/drawing/2014/main" id="{2C5A3FC9-930C-E796-2BC0-8F92C3296DD7}"/>
              </a:ext>
            </a:extLst>
          </p:cNvPr>
          <p:cNvSpPr/>
          <p:nvPr/>
        </p:nvSpPr>
        <p:spPr>
          <a:xfrm>
            <a:off x="4835198" y="2459422"/>
            <a:ext cx="69128" cy="722940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F8D0EEF0-BAF9-9CC7-B869-7A3FC75DFE08}"/>
              </a:ext>
            </a:extLst>
          </p:cNvPr>
          <p:cNvSpPr/>
          <p:nvPr/>
        </p:nvSpPr>
        <p:spPr>
          <a:xfrm>
            <a:off x="4892081" y="273995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DA56AC18-403A-DBE4-B5D7-375F30DE95FF}"/>
              </a:ext>
            </a:extLst>
          </p:cNvPr>
          <p:cNvSpPr/>
          <p:nvPr/>
        </p:nvSpPr>
        <p:spPr>
          <a:xfrm>
            <a:off x="1960933" y="32536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CF6B358-99B0-632A-B67D-8D7A23EC73E1}"/>
              </a:ext>
            </a:extLst>
          </p:cNvPr>
          <p:cNvSpPr/>
          <p:nvPr/>
        </p:nvSpPr>
        <p:spPr>
          <a:xfrm>
            <a:off x="2173891" y="1987204"/>
            <a:ext cx="1041175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필수 약관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A361A47-0CF6-ADD8-B116-2D2C544CF2ED}"/>
              </a:ext>
            </a:extLst>
          </p:cNvPr>
          <p:cNvSpPr/>
          <p:nvPr/>
        </p:nvSpPr>
        <p:spPr>
          <a:xfrm>
            <a:off x="2173891" y="5931907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전체 약관에 동의합니다</a:t>
            </a: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82B27AA2-9B77-4097-FBD1-C27935160FEA}"/>
              </a:ext>
            </a:extLst>
          </p:cNvPr>
          <p:cNvSpPr/>
          <p:nvPr/>
        </p:nvSpPr>
        <p:spPr>
          <a:xfrm>
            <a:off x="4498200" y="565412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25B70409-F51B-50DE-95F2-FB01F652AE83}"/>
              </a:ext>
            </a:extLst>
          </p:cNvPr>
          <p:cNvSpPr/>
          <p:nvPr/>
        </p:nvSpPr>
        <p:spPr>
          <a:xfrm>
            <a:off x="4498200" y="597558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3577802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4CC57D-820F-6D7E-184A-F4977C94E6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13AA5F9-0A79-F6BA-EC8B-E8A734E2701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약관 동의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비밀번호 설정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11EF60C-6F42-E391-C4C4-11B2DEB072A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비밀번호 설정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A8A4127-20AB-52FF-F7DB-4E2502240AD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84217641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활성화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706A5C5-1858-B041-E7B0-C99B3D03C81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5D2C4DB-09AD-EB9E-EA27-8BB485C07BC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C511E69-4469-288D-F80F-EE1BDA1556B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6A091C8-600F-8E2C-FC51-38B6BEAD535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79014F4-54AE-54EB-4452-35A7D59EDF3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40E50CE-3534-D279-725D-9FDCE4BE469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23A9BA2-7DBE-6DA2-BB86-5814116B6D3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0A06BC4-E0A7-44E4-22EF-912522D0AC2D}"/>
              </a:ext>
            </a:extLst>
          </p:cNvPr>
          <p:cNvSpPr/>
          <p:nvPr/>
        </p:nvSpPr>
        <p:spPr>
          <a:xfrm>
            <a:off x="2117381" y="1983485"/>
            <a:ext cx="2705092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b="1" dirty="0">
                <a:solidFill>
                  <a:schemeClr val="tx1"/>
                </a:solidFill>
                <a:latin typeface="+mn-ea"/>
              </a:rPr>
              <a:t>환영합니다</a:t>
            </a:r>
            <a:endParaRPr kumimoji="0" lang="ko-KR" altLang="en-US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70A43E8-8EC5-5DAA-F729-487F8E166A8A}"/>
              </a:ext>
            </a:extLst>
          </p:cNvPr>
          <p:cNvSpPr/>
          <p:nvPr/>
        </p:nvSpPr>
        <p:spPr>
          <a:xfrm>
            <a:off x="2173891" y="3652283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계정 활성화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E3C207B-B5A2-D146-8587-DDB1F32567ED}"/>
              </a:ext>
            </a:extLst>
          </p:cNvPr>
          <p:cNvSpPr/>
          <p:nvPr/>
        </p:nvSpPr>
        <p:spPr>
          <a:xfrm>
            <a:off x="2173890" y="273237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40BC9EA-73A9-5212-0815-438C9F2B2FC6}"/>
              </a:ext>
            </a:extLst>
          </p:cNvPr>
          <p:cNvSpPr/>
          <p:nvPr/>
        </p:nvSpPr>
        <p:spPr>
          <a:xfrm>
            <a:off x="2173890" y="325133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비밀번호를 재입력하세요</a:t>
            </a:r>
          </a:p>
        </p:txBody>
      </p:sp>
      <p:pic>
        <p:nvPicPr>
          <p:cNvPr id="19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F9DBFB6E-D569-B3EE-3E0D-53127B28B0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1998" y="3336080"/>
            <a:ext cx="127085" cy="79693"/>
          </a:xfrm>
          <a:prstGeom prst="rect">
            <a:avLst/>
          </a:prstGeom>
          <a:noFill/>
        </p:spPr>
      </p:pic>
      <p:sp>
        <p:nvSpPr>
          <p:cNvPr id="20" name="직사각형 19">
            <a:extLst>
              <a:ext uri="{FF2B5EF4-FFF2-40B4-BE49-F238E27FC236}">
                <a16:creationId xmlns:a16="http://schemas.microsoft.com/office/drawing/2014/main" id="{338D8AEC-2142-53D2-0F19-83B9389A9FA4}"/>
              </a:ext>
            </a:extLst>
          </p:cNvPr>
          <p:cNvSpPr/>
          <p:nvPr/>
        </p:nvSpPr>
        <p:spPr>
          <a:xfrm>
            <a:off x="2189623" y="30152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 확인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94CD3660-FA84-85AA-6D5B-F9F52D91A81B}"/>
              </a:ext>
            </a:extLst>
          </p:cNvPr>
          <p:cNvSpPr/>
          <p:nvPr/>
        </p:nvSpPr>
        <p:spPr>
          <a:xfrm>
            <a:off x="2189623" y="24924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pic>
        <p:nvPicPr>
          <p:cNvPr id="25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52A8CC19-0B9D-7FBC-95CE-7A4D7A813C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1998" y="2809998"/>
            <a:ext cx="127085" cy="79693"/>
          </a:xfrm>
          <a:prstGeom prst="rect">
            <a:avLst/>
          </a:prstGeom>
          <a:noFill/>
        </p:spPr>
      </p:pic>
      <p:sp>
        <p:nvSpPr>
          <p:cNvPr id="2" name="타원 1">
            <a:extLst>
              <a:ext uri="{FF2B5EF4-FFF2-40B4-BE49-F238E27FC236}">
                <a16:creationId xmlns:a16="http://schemas.microsoft.com/office/drawing/2014/main" id="{049D6300-042F-B0A5-8B13-13BB6A773E93}"/>
              </a:ext>
            </a:extLst>
          </p:cNvPr>
          <p:cNvSpPr/>
          <p:nvPr/>
        </p:nvSpPr>
        <p:spPr>
          <a:xfrm>
            <a:off x="4571998" y="369595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3179242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5AAF1E-2D17-C61B-E564-8BE247F28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C427823-7A79-CB28-AD0A-8B2FDCBBBEC4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GPS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출퇴근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8967209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D3109B-1834-74C8-59DD-9D0599B639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이등변 삼각형 83">
            <a:extLst>
              <a:ext uri="{FF2B5EF4-FFF2-40B4-BE49-F238E27FC236}">
                <a16:creationId xmlns:a16="http://schemas.microsoft.com/office/drawing/2014/main" id="{D8A70030-3B74-0D51-F3C1-0360F0A51671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E3FC403F-7E5C-6451-E575-91A46039C360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마이페이지 팝업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B93E5345-F35F-DFA8-90DC-96BAA1B7056F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A8A9BBCC-AD1B-7178-6297-149329A8926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695062488"/>
              </p:ext>
            </p:extLst>
          </p:nvPr>
        </p:nvGraphicFramePr>
        <p:xfrm>
          <a:off x="7086600" y="502429"/>
          <a:ext cx="2057400" cy="614531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출퇴근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GPS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출퇴근 사용 시에만 표시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모바일일 경우에만 버튼 활성화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출퇴근하기 화면으로 이동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출퇴근 허용 반경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기준 좌표로부터의 출퇴근 허용 반경을 원형으로 표시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기준정보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&gt;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출퇴근관리에서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877518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현재 위치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(3-1)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해당 현재 위치를 지도 중심으로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808805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[+]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지도 영역 확대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43938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확대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슬라이드바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또는 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지도 영역 확대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643512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[-]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지도 영역 축소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483064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개인 정보 영역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프로필 이미지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이름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부서명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</a:rPr>
                        <a:t>직급명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021148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현재 시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분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초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en-US" altLang="ko-KR" sz="800" dirty="0"/>
                        <a:t>HH:MM:SS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502465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출근하기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위치를 설정해주세요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설정 상태일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[1]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기준 설정 반경 초과일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가능 위치가 아닙니다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위치를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[2]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기준 설정 반경 이내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출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근하기 화면으로 이동</a:t>
                      </a:r>
                      <a:b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     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출근 기록 저장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808802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5399A78-EDEC-CB0B-B739-C7591E9B013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메인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마이페이지 팝업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1F6EB54-5401-3A73-979B-3B1AA9FAA30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BBDC1656-3635-4548-E7C6-EA1B708F1009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CE3DB0B4-88C9-D0C2-BEB7-D117A3325BE0}"/>
              </a:ext>
            </a:extLst>
          </p:cNvPr>
          <p:cNvSpPr/>
          <p:nvPr/>
        </p:nvSpPr>
        <p:spPr>
          <a:xfrm>
            <a:off x="3490590" y="1612442"/>
            <a:ext cx="2455457" cy="290918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D290ACC-3929-2331-6682-EA110DE26115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1" r="17668" b="29687"/>
          <a:stretch>
            <a:fillRect/>
          </a:stretch>
        </p:blipFill>
        <p:spPr>
          <a:xfrm>
            <a:off x="3497455" y="1623986"/>
            <a:ext cx="2442272" cy="2897645"/>
          </a:xfrm>
          <a:prstGeom prst="rect">
            <a:avLst/>
          </a:prstGeom>
        </p:spPr>
      </p:pic>
      <p:sp>
        <p:nvSpPr>
          <p:cNvPr id="6" name="타원 5">
            <a:extLst>
              <a:ext uri="{FF2B5EF4-FFF2-40B4-BE49-F238E27FC236}">
                <a16:creationId xmlns:a16="http://schemas.microsoft.com/office/drawing/2014/main" id="{5B88C2B5-9409-B9D8-EBC3-E58267356522}"/>
              </a:ext>
            </a:extLst>
          </p:cNvPr>
          <p:cNvSpPr/>
          <p:nvPr/>
        </p:nvSpPr>
        <p:spPr>
          <a:xfrm>
            <a:off x="3611312" y="2203176"/>
            <a:ext cx="1390766" cy="1390766"/>
          </a:xfrm>
          <a:prstGeom prst="ellipse">
            <a:avLst/>
          </a:prstGeom>
          <a:solidFill>
            <a:schemeClr val="accent1">
              <a:alpha val="7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05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713631D-0ED7-8400-8F8C-3762424D7545}"/>
              </a:ext>
            </a:extLst>
          </p:cNvPr>
          <p:cNvGrpSpPr/>
          <p:nvPr/>
        </p:nvGrpSpPr>
        <p:grpSpPr>
          <a:xfrm>
            <a:off x="4306695" y="3282950"/>
            <a:ext cx="146050" cy="146050"/>
            <a:chOff x="4298950" y="3702050"/>
            <a:chExt cx="146050" cy="146050"/>
          </a:xfrm>
        </p:grpSpPr>
        <p:sp>
          <p:nvSpPr>
            <p:cNvPr id="4" name="타원 3">
              <a:extLst>
                <a:ext uri="{FF2B5EF4-FFF2-40B4-BE49-F238E27FC236}">
                  <a16:creationId xmlns:a16="http://schemas.microsoft.com/office/drawing/2014/main" id="{EBE4F94A-43D2-583C-E4EB-C7AEF3686132}"/>
                </a:ext>
              </a:extLst>
            </p:cNvPr>
            <p:cNvSpPr/>
            <p:nvPr/>
          </p:nvSpPr>
          <p:spPr>
            <a:xfrm>
              <a:off x="4298950" y="3702050"/>
              <a:ext cx="146050" cy="146050"/>
            </a:xfrm>
            <a:prstGeom prst="ellipse">
              <a:avLst/>
            </a:prstGeom>
            <a:solidFill>
              <a:schemeClr val="bg1">
                <a:lumMod val="85000"/>
                <a:alpha val="52000"/>
              </a:schemeClr>
            </a:solidFill>
            <a:ln w="3175">
              <a:solidFill>
                <a:schemeClr val="accent5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653CC9C1-7125-FEFB-F1AF-9E5A6B7E7A3E}"/>
                </a:ext>
              </a:extLst>
            </p:cNvPr>
            <p:cNvSpPr/>
            <p:nvPr/>
          </p:nvSpPr>
          <p:spPr>
            <a:xfrm>
              <a:off x="4334669" y="3736181"/>
              <a:ext cx="76200" cy="76200"/>
            </a:xfrm>
            <a:prstGeom prst="ellipse">
              <a:avLst/>
            </a:prstGeom>
            <a:solidFill>
              <a:schemeClr val="accent5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5921A4D0-EF1C-2190-6327-952D368FFAC9}"/>
              </a:ext>
            </a:extLst>
          </p:cNvPr>
          <p:cNvSpPr/>
          <p:nvPr/>
        </p:nvSpPr>
        <p:spPr>
          <a:xfrm>
            <a:off x="3490590" y="4540859"/>
            <a:ext cx="2455457" cy="14573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B6BE13B-DDC6-1700-FF2E-0C38FFCC7262}"/>
              </a:ext>
            </a:extLst>
          </p:cNvPr>
          <p:cNvSpPr/>
          <p:nvPr/>
        </p:nvSpPr>
        <p:spPr>
          <a:xfrm>
            <a:off x="5672912" y="3737296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+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3879B35-F7D9-5815-FBF0-17C597709395}"/>
              </a:ext>
            </a:extLst>
          </p:cNvPr>
          <p:cNvSpPr/>
          <p:nvPr/>
        </p:nvSpPr>
        <p:spPr>
          <a:xfrm>
            <a:off x="5672912" y="4294713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-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71C0A48-E1FF-CF10-134D-CF14DA83CFAE}"/>
              </a:ext>
            </a:extLst>
          </p:cNvPr>
          <p:cNvSpPr/>
          <p:nvPr/>
        </p:nvSpPr>
        <p:spPr>
          <a:xfrm>
            <a:off x="5672912" y="3900466"/>
            <a:ext cx="207288" cy="3942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endParaRPr kumimoji="0" lang="en-US" altLang="ko-KR" sz="12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4994A3B2-8691-84CC-5892-85DA8D5CB579}"/>
              </a:ext>
            </a:extLst>
          </p:cNvPr>
          <p:cNvGrpSpPr/>
          <p:nvPr/>
        </p:nvGrpSpPr>
        <p:grpSpPr>
          <a:xfrm rot="16200000">
            <a:off x="5637402" y="4030287"/>
            <a:ext cx="286108" cy="141162"/>
            <a:chOff x="6983519" y="3063267"/>
            <a:chExt cx="291862" cy="144000"/>
          </a:xfrm>
        </p:grpSpPr>
        <p:sp>
          <p:nvSpPr>
            <p:cNvPr id="13" name="Rectangle 31">
              <a:extLst>
                <a:ext uri="{FF2B5EF4-FFF2-40B4-BE49-F238E27FC236}">
                  <a16:creationId xmlns:a16="http://schemas.microsoft.com/office/drawing/2014/main" id="{BF58C6F9-6EE5-25BC-1A49-5DC4A996A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9381" y="3112171"/>
              <a:ext cx="216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" name="Rectangle 31">
              <a:extLst>
                <a:ext uri="{FF2B5EF4-FFF2-40B4-BE49-F238E27FC236}">
                  <a16:creationId xmlns:a16="http://schemas.microsoft.com/office/drawing/2014/main" id="{2A1C9AA2-8CFC-E478-9046-98AD623D1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519" y="3112173"/>
              <a:ext cx="220342" cy="36724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Rectangle 31">
              <a:extLst>
                <a:ext uri="{FF2B5EF4-FFF2-40B4-BE49-F238E27FC236}">
                  <a16:creationId xmlns:a16="http://schemas.microsoft.com/office/drawing/2014/main" id="{6FF79F49-256A-598E-79CD-2F4F74C7AC6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123495" y="3117267"/>
              <a:ext cx="144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44558B49-9633-E6FF-E5AC-321A0AEAEE38}"/>
              </a:ext>
            </a:extLst>
          </p:cNvPr>
          <p:cNvGrpSpPr/>
          <p:nvPr/>
        </p:nvGrpSpPr>
        <p:grpSpPr>
          <a:xfrm>
            <a:off x="5673121" y="3506859"/>
            <a:ext cx="196850" cy="196850"/>
            <a:chOff x="3543300" y="2139950"/>
            <a:chExt cx="196850" cy="196850"/>
          </a:xfrm>
        </p:grpSpPr>
        <p:sp>
          <p:nvSpPr>
            <p:cNvPr id="17" name="모서리가 둥근 직사각형 193">
              <a:extLst>
                <a:ext uri="{FF2B5EF4-FFF2-40B4-BE49-F238E27FC236}">
                  <a16:creationId xmlns:a16="http://schemas.microsoft.com/office/drawing/2014/main" id="{8EE0B2D5-36A6-6F8E-5F73-C3CCD6B85DD5}"/>
                </a:ext>
              </a:extLst>
            </p:cNvPr>
            <p:cNvSpPr/>
            <p:nvPr/>
          </p:nvSpPr>
          <p:spPr>
            <a:xfrm>
              <a:off x="3543300" y="2139950"/>
              <a:ext cx="196850" cy="196850"/>
            </a:xfrm>
            <a:prstGeom prst="roundRect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" name="Freeform 93">
              <a:extLst>
                <a:ext uri="{FF2B5EF4-FFF2-40B4-BE49-F238E27FC236}">
                  <a16:creationId xmlns:a16="http://schemas.microsoft.com/office/drawing/2014/main" id="{98966FF0-B8DA-654E-817A-1F8D0D639647}"/>
                </a:ext>
              </a:extLst>
            </p:cNvPr>
            <p:cNvSpPr>
              <a:spLocks/>
            </p:cNvSpPr>
            <p:nvPr>
              <p:custDataLst>
                <p:custData r:id="rId3"/>
                <p:custData r:id="rId4"/>
              </p:custDataLst>
            </p:nvPr>
          </p:nvSpPr>
          <p:spPr bwMode="black">
            <a:xfrm rot="5400000">
              <a:off x="3570865" y="2173768"/>
              <a:ext cx="139754" cy="137340"/>
            </a:xfrm>
            <a:custGeom>
              <a:avLst/>
              <a:gdLst>
                <a:gd name="T0" fmla="*/ 71 w 121"/>
                <a:gd name="T1" fmla="*/ 119 h 119"/>
                <a:gd name="T2" fmla="*/ 50 w 121"/>
                <a:gd name="T3" fmla="*/ 119 h 119"/>
                <a:gd name="T4" fmla="*/ 50 w 121"/>
                <a:gd name="T5" fmla="*/ 71 h 119"/>
                <a:gd name="T6" fmla="*/ 0 w 121"/>
                <a:gd name="T7" fmla="*/ 71 h 119"/>
                <a:gd name="T8" fmla="*/ 0 w 121"/>
                <a:gd name="T9" fmla="*/ 49 h 119"/>
                <a:gd name="T10" fmla="*/ 50 w 121"/>
                <a:gd name="T11" fmla="*/ 49 h 119"/>
                <a:gd name="T12" fmla="*/ 50 w 121"/>
                <a:gd name="T13" fmla="*/ 0 h 119"/>
                <a:gd name="T14" fmla="*/ 71 w 121"/>
                <a:gd name="T15" fmla="*/ 0 h 119"/>
                <a:gd name="T16" fmla="*/ 71 w 121"/>
                <a:gd name="T17" fmla="*/ 49 h 119"/>
                <a:gd name="T18" fmla="*/ 121 w 121"/>
                <a:gd name="T19" fmla="*/ 49 h 119"/>
                <a:gd name="T20" fmla="*/ 121 w 121"/>
                <a:gd name="T21" fmla="*/ 71 h 119"/>
                <a:gd name="T22" fmla="*/ 71 w 121"/>
                <a:gd name="T23" fmla="*/ 71 h 119"/>
                <a:gd name="T24" fmla="*/ 71 w 121"/>
                <a:gd name="T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19">
                  <a:moveTo>
                    <a:pt x="71" y="119"/>
                  </a:moveTo>
                  <a:lnTo>
                    <a:pt x="50" y="119"/>
                  </a:lnTo>
                  <a:lnTo>
                    <a:pt x="50" y="71"/>
                  </a:lnTo>
                  <a:lnTo>
                    <a:pt x="0" y="71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0"/>
                  </a:lnTo>
                  <a:lnTo>
                    <a:pt x="71" y="0"/>
                  </a:lnTo>
                  <a:lnTo>
                    <a:pt x="71" y="49"/>
                  </a:lnTo>
                  <a:lnTo>
                    <a:pt x="121" y="49"/>
                  </a:lnTo>
                  <a:lnTo>
                    <a:pt x="121" y="71"/>
                  </a:lnTo>
                  <a:lnTo>
                    <a:pt x="71" y="71"/>
                  </a:lnTo>
                  <a:lnTo>
                    <a:pt x="71" y="11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7576" tIns="48788" rIns="97576" bIns="48788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CDF78847-18AD-A308-5B0E-56E76CC07E1C}"/>
                </a:ext>
              </a:extLst>
            </p:cNvPr>
            <p:cNvSpPr/>
            <p:nvPr/>
          </p:nvSpPr>
          <p:spPr>
            <a:xfrm>
              <a:off x="3594100" y="2193925"/>
              <a:ext cx="92076" cy="92076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A0DF3B57-9F72-CA24-0E3E-1C58C57FAF23}"/>
                </a:ext>
              </a:extLst>
            </p:cNvPr>
            <p:cNvSpPr/>
            <p:nvPr/>
          </p:nvSpPr>
          <p:spPr>
            <a:xfrm>
              <a:off x="3615533" y="2215358"/>
              <a:ext cx="45719" cy="45719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09DDE24-6576-9988-9B25-CA4FB557D0F2}"/>
              </a:ext>
            </a:extLst>
          </p:cNvPr>
          <p:cNvSpPr/>
          <p:nvPr/>
        </p:nvSpPr>
        <p:spPr>
          <a:xfrm>
            <a:off x="3611312" y="4645305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7D82E9F-48E5-8236-6997-4B89EDDCDAC9}"/>
              </a:ext>
            </a:extLst>
          </p:cNvPr>
          <p:cNvSpPr/>
          <p:nvPr/>
        </p:nvSpPr>
        <p:spPr>
          <a:xfrm>
            <a:off x="4171341" y="4695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E3CB9A9-87D7-3AD0-2CDE-332C9C407533}"/>
              </a:ext>
            </a:extLst>
          </p:cNvPr>
          <p:cNvSpPr/>
          <p:nvPr/>
        </p:nvSpPr>
        <p:spPr>
          <a:xfrm>
            <a:off x="4171341" y="4928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부서명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직급명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B9ADAE5E-AE52-DCFA-52E2-126AB378836F}"/>
              </a:ext>
            </a:extLst>
          </p:cNvPr>
          <p:cNvSpPr/>
          <p:nvPr/>
        </p:nvSpPr>
        <p:spPr>
          <a:xfrm>
            <a:off x="3611312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11B58CB4-6B29-20DD-FE29-86EF7C27B9EF}"/>
              </a:ext>
            </a:extLst>
          </p:cNvPr>
          <p:cNvSpPr/>
          <p:nvPr/>
        </p:nvSpPr>
        <p:spPr>
          <a:xfrm>
            <a:off x="4777513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퇴근하기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99DABD7-2829-C49D-4D00-08AA6D28B5BB}"/>
              </a:ext>
            </a:extLst>
          </p:cNvPr>
          <p:cNvSpPr/>
          <p:nvPr/>
        </p:nvSpPr>
        <p:spPr>
          <a:xfrm>
            <a:off x="3611312" y="525802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3752EC35-0F32-56BA-C9B2-A40464A24CAD}"/>
              </a:ext>
            </a:extLst>
          </p:cNvPr>
          <p:cNvSpPr/>
          <p:nvPr/>
        </p:nvSpPr>
        <p:spPr>
          <a:xfrm>
            <a:off x="5544334" y="37193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1396423B-197E-C898-E46E-EF027868ED62}"/>
              </a:ext>
            </a:extLst>
          </p:cNvPr>
          <p:cNvSpPr/>
          <p:nvPr/>
        </p:nvSpPr>
        <p:spPr>
          <a:xfrm>
            <a:off x="5544334" y="393498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2D3907BF-BC31-DF5E-6463-3EE52CEAEE3F}"/>
              </a:ext>
            </a:extLst>
          </p:cNvPr>
          <p:cNvSpPr/>
          <p:nvPr/>
        </p:nvSpPr>
        <p:spPr>
          <a:xfrm>
            <a:off x="5544334" y="42989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C45A87DE-AD18-AB2C-7036-59857039C502}"/>
              </a:ext>
            </a:extLst>
          </p:cNvPr>
          <p:cNvSpPr/>
          <p:nvPr/>
        </p:nvSpPr>
        <p:spPr>
          <a:xfrm>
            <a:off x="5544334" y="35448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A01B4151-9386-0DA5-0267-F4B755105A61}"/>
              </a:ext>
            </a:extLst>
          </p:cNvPr>
          <p:cNvSpPr/>
          <p:nvPr/>
        </p:nvSpPr>
        <p:spPr>
          <a:xfrm>
            <a:off x="3402519" y="45854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BDA4445B-3299-7250-E69F-C8D5C545A94E}"/>
              </a:ext>
            </a:extLst>
          </p:cNvPr>
          <p:cNvSpPr/>
          <p:nvPr/>
        </p:nvSpPr>
        <p:spPr>
          <a:xfrm>
            <a:off x="3637076" y="237395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FFB6E455-01C2-9753-4838-D03F0495E2BA}"/>
              </a:ext>
            </a:extLst>
          </p:cNvPr>
          <p:cNvSpPr/>
          <p:nvPr/>
        </p:nvSpPr>
        <p:spPr>
          <a:xfrm>
            <a:off x="4170094" y="31569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3-1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5F9215D2-834B-A03F-13AD-D115E06E3A20}"/>
              </a:ext>
            </a:extLst>
          </p:cNvPr>
          <p:cNvSpPr/>
          <p:nvPr/>
        </p:nvSpPr>
        <p:spPr>
          <a:xfrm>
            <a:off x="4158098" y="529796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1D805C27-BB03-BF0D-2F69-08C2B69DE3A4}"/>
              </a:ext>
            </a:extLst>
          </p:cNvPr>
          <p:cNvSpPr/>
          <p:nvPr/>
        </p:nvSpPr>
        <p:spPr>
          <a:xfrm>
            <a:off x="3652330" y="565217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493E538-D270-8D10-150A-3C867B4DE5ED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L 도형 51">
            <a:extLst>
              <a:ext uri="{FF2B5EF4-FFF2-40B4-BE49-F238E27FC236}">
                <a16:creationId xmlns:a16="http://schemas.microsoft.com/office/drawing/2014/main" id="{19C9D696-5B67-1869-6B52-B9A79F951C98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54" name="그래픽 53" descr="집">
            <a:extLst>
              <a:ext uri="{FF2B5EF4-FFF2-40B4-BE49-F238E27FC236}">
                <a16:creationId xmlns:a16="http://schemas.microsoft.com/office/drawing/2014/main" id="{C64322B4-3EBD-3EDD-9264-433D7EBB16E6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5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AB7A77E-F865-B3EC-2496-C549EFC85D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56" name="그룹 55">
            <a:extLst>
              <a:ext uri="{FF2B5EF4-FFF2-40B4-BE49-F238E27FC236}">
                <a16:creationId xmlns:a16="http://schemas.microsoft.com/office/drawing/2014/main" id="{CEC824DE-0B37-31DC-C3A2-522C412AE67F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AE56058E-9882-F766-9E5B-4C9013BDA88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A165CFC4-20FB-1AF9-41E8-4AE38985603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3960A8B1-AF34-2316-A0F6-D4930A162B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0" name="Picture 2" descr="C:\Users\t-dantay\Documents\Placeholders\user.png">
            <a:extLst>
              <a:ext uri="{FF2B5EF4-FFF2-40B4-BE49-F238E27FC236}">
                <a16:creationId xmlns:a16="http://schemas.microsoft.com/office/drawing/2014/main" id="{CC286BE1-7C33-F6E9-E1F8-50C305D4A12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6" name="직사각형 85">
            <a:extLst>
              <a:ext uri="{FF2B5EF4-FFF2-40B4-BE49-F238E27FC236}">
                <a16:creationId xmlns:a16="http://schemas.microsoft.com/office/drawing/2014/main" id="{195FFBCE-AE99-5C0A-3C72-98E62786425D}"/>
              </a:ext>
            </a:extLst>
          </p:cNvPr>
          <p:cNvSpPr/>
          <p:nvPr/>
        </p:nvSpPr>
        <p:spPr>
          <a:xfrm>
            <a:off x="302352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7A20BE1-2B7E-0B82-FD66-4C251A492F32}"/>
              </a:ext>
            </a:extLst>
          </p:cNvPr>
          <p:cNvSpPr/>
          <p:nvPr/>
        </p:nvSpPr>
        <p:spPr>
          <a:xfrm>
            <a:off x="303308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6BCC0DD7-DF23-810A-33F7-947FD23D2EA3}"/>
              </a:ext>
            </a:extLst>
          </p:cNvPr>
          <p:cNvSpPr/>
          <p:nvPr/>
        </p:nvSpPr>
        <p:spPr>
          <a:xfrm>
            <a:off x="301211" y="1615494"/>
            <a:ext cx="2458800" cy="43826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0" name="L 도형 89">
            <a:extLst>
              <a:ext uri="{FF2B5EF4-FFF2-40B4-BE49-F238E27FC236}">
                <a16:creationId xmlns:a16="http://schemas.microsoft.com/office/drawing/2014/main" id="{21415C30-D972-2B98-34C0-56672920FD92}"/>
              </a:ext>
            </a:extLst>
          </p:cNvPr>
          <p:cNvSpPr/>
          <p:nvPr/>
        </p:nvSpPr>
        <p:spPr>
          <a:xfrm rot="2918347">
            <a:off x="398278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05" name="그래픽 104" descr="집">
            <a:extLst>
              <a:ext uri="{FF2B5EF4-FFF2-40B4-BE49-F238E27FC236}">
                <a16:creationId xmlns:a16="http://schemas.microsoft.com/office/drawing/2014/main" id="{FFC6163E-8769-080D-620E-ECA2D5A8DFB5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588738" y="1354007"/>
            <a:ext cx="157463" cy="157463"/>
          </a:xfrm>
          <a:prstGeom prst="rect">
            <a:avLst/>
          </a:prstGeom>
        </p:spPr>
      </p:pic>
      <p:pic>
        <p:nvPicPr>
          <p:cNvPr id="106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4EDE542-05EA-AA23-C9E2-091CD48DF7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/>
          <a:srcRect/>
          <a:stretch>
            <a:fillRect/>
          </a:stretch>
        </p:blipFill>
        <p:spPr bwMode="auto">
          <a:xfrm>
            <a:off x="2015299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03AB6137-6DB2-C33A-4DBA-17B119E63091}"/>
              </a:ext>
            </a:extLst>
          </p:cNvPr>
          <p:cNvGrpSpPr/>
          <p:nvPr/>
        </p:nvGrpSpPr>
        <p:grpSpPr>
          <a:xfrm>
            <a:off x="2523494" y="1403927"/>
            <a:ext cx="103125" cy="73025"/>
            <a:chOff x="2160650" y="2927362"/>
            <a:chExt cx="103125" cy="73025"/>
          </a:xfrm>
        </p:grpSpPr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2D9D7F81-C387-35BB-D00B-60026ABB3D6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A4C5E612-7BA0-BF3C-2FE7-41C7ED6E1BA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926578FE-C454-0A84-BE39-9D53D97D471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2" name="Picture 2" descr="C:\Users\t-dantay\Documents\Placeholders\user.png">
            <a:extLst>
              <a:ext uri="{FF2B5EF4-FFF2-40B4-BE49-F238E27FC236}">
                <a16:creationId xmlns:a16="http://schemas.microsoft.com/office/drawing/2014/main" id="{E50C27E2-585C-EDBD-D687-80A455F8031E}"/>
              </a:ext>
            </a:extLst>
          </p:cNvPr>
          <p:cNvPicPr>
            <a:picLocks noChangeAspect="1" noChangeArrowheads="1"/>
          </p:cNvPicPr>
          <p:nvPr>
            <p:custDataLst>
              <p:custData r:id="rId2"/>
            </p:custDataLst>
          </p:nvPr>
        </p:nvPicPr>
        <p:blipFill>
          <a:blip r:embed="rId11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4113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0" name="이등변 삼각형 119">
            <a:extLst>
              <a:ext uri="{FF2B5EF4-FFF2-40B4-BE49-F238E27FC236}">
                <a16:creationId xmlns:a16="http://schemas.microsoft.com/office/drawing/2014/main" id="{3C326850-D8DC-0118-25E6-C0CAE72029E9}"/>
              </a:ext>
            </a:extLst>
          </p:cNvPr>
          <p:cNvSpPr/>
          <p:nvPr/>
        </p:nvSpPr>
        <p:spPr>
          <a:xfrm>
            <a:off x="2239126" y="1648115"/>
            <a:ext cx="174466" cy="191510"/>
          </a:xfrm>
          <a:prstGeom prst="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689306CB-3B3B-8C47-11F1-4682A5AED2E0}"/>
              </a:ext>
            </a:extLst>
          </p:cNvPr>
          <p:cNvSpPr/>
          <p:nvPr/>
        </p:nvSpPr>
        <p:spPr>
          <a:xfrm>
            <a:off x="595833" y="1812530"/>
            <a:ext cx="1842064" cy="12328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96C3F88C-CBDE-B990-04EE-2BD48A7D6E61}"/>
              </a:ext>
            </a:extLst>
          </p:cNvPr>
          <p:cNvSpPr/>
          <p:nvPr/>
        </p:nvSpPr>
        <p:spPr>
          <a:xfrm>
            <a:off x="658178" y="1865372"/>
            <a:ext cx="1714258" cy="1088537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97602992-8703-D76E-BA26-3D2CF3A374D5}"/>
              </a:ext>
            </a:extLst>
          </p:cNvPr>
          <p:cNvSpPr/>
          <p:nvPr/>
        </p:nvSpPr>
        <p:spPr>
          <a:xfrm>
            <a:off x="801479" y="1941792"/>
            <a:ext cx="1243793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name@company.com</a:t>
            </a:r>
            <a:endParaRPr kumimoji="0"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24" name="표 123">
            <a:extLst>
              <a:ext uri="{FF2B5EF4-FFF2-40B4-BE49-F238E27FC236}">
                <a16:creationId xmlns:a16="http://schemas.microsoft.com/office/drawing/2014/main" id="{0DD624FC-B87E-E634-5B3C-FD984727B4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8925448"/>
              </p:ext>
            </p:extLst>
          </p:nvPr>
        </p:nvGraphicFramePr>
        <p:xfrm>
          <a:off x="801479" y="2231458"/>
          <a:ext cx="872399" cy="6926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65401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1955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로그아웃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8949771"/>
                  </a:ext>
                </a:extLst>
              </a:tr>
            </a:tbl>
          </a:graphicData>
        </a:graphic>
      </p:graphicFrame>
      <p:sp>
        <p:nvSpPr>
          <p:cNvPr id="128" name="사각형: 둥근 모서리 127">
            <a:extLst>
              <a:ext uri="{FF2B5EF4-FFF2-40B4-BE49-F238E27FC236}">
                <a16:creationId xmlns:a16="http://schemas.microsoft.com/office/drawing/2014/main" id="{B7C86465-A902-2EC0-A88A-720662D48F74}"/>
              </a:ext>
            </a:extLst>
          </p:cNvPr>
          <p:cNvSpPr/>
          <p:nvPr/>
        </p:nvSpPr>
        <p:spPr>
          <a:xfrm>
            <a:off x="796034" y="2327247"/>
            <a:ext cx="1437053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출퇴근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9" name="타원 128">
            <a:extLst>
              <a:ext uri="{FF2B5EF4-FFF2-40B4-BE49-F238E27FC236}">
                <a16:creationId xmlns:a16="http://schemas.microsoft.com/office/drawing/2014/main" id="{70DB6136-69BB-E928-C99A-5D623E67A049}"/>
              </a:ext>
            </a:extLst>
          </p:cNvPr>
          <p:cNvSpPr/>
          <p:nvPr/>
        </p:nvSpPr>
        <p:spPr>
          <a:xfrm>
            <a:off x="2173112" y="23546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8362980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CF59C0-0633-D699-71EA-EA36C324BB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이등변 삼각형 83">
            <a:extLst>
              <a:ext uri="{FF2B5EF4-FFF2-40B4-BE49-F238E27FC236}">
                <a16:creationId xmlns:a16="http://schemas.microsoft.com/office/drawing/2014/main" id="{EE7E99DA-E675-0163-3AE1-71C68476C43C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706E5282-DB60-560B-8BC5-7F3FAACF12FF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6EB9F7E6-A1CA-C43C-42B6-C06E8B9C7935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출근하기</a:t>
            </a: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7D5DE9F3-CFD7-E2AD-2CFC-96F9E1A807C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25823582"/>
              </p:ext>
            </p:extLst>
          </p:nvPr>
        </p:nvGraphicFramePr>
        <p:xfrm>
          <a:off x="7086600" y="502429"/>
          <a:ext cx="2057400" cy="35630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퇴근하기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위치를 설정해주세요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설정 상태일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[1]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기준 설정 반경 초과일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가능 위치가 아닙니다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위치를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[2]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기준 설정 반경 이내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퇴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근하기 화면으로 이동 </a:t>
                      </a:r>
                      <a:b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      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퇴근 기록 저장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 완료 아이콘 이미지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24057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 완료 정보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출근 완료 문구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초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일자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요일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54558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 좌표의 본사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</a:rPr>
                        <a:t>현장명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358797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확인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대시보드로 이동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9122066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98625CF-8D00-BB2C-0ED0-75112A45C22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카메라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7530D10-31DA-4E13-31CE-B0F3295544E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1F3DE3F-07DD-FD51-1246-336666971386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53CCC61-22D5-B57F-49BA-7217AD9B7158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300262A-21A2-7D9A-8D7F-F04DCA07B0A1}"/>
              </a:ext>
            </a:extLst>
          </p:cNvPr>
          <p:cNvSpPr/>
          <p:nvPr/>
        </p:nvSpPr>
        <p:spPr>
          <a:xfrm>
            <a:off x="30102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3B97701D-C09C-32EE-BFB7-5F60CF6ED361}"/>
              </a:ext>
            </a:extLst>
          </p:cNvPr>
          <p:cNvSpPr/>
          <p:nvPr/>
        </p:nvSpPr>
        <p:spPr>
          <a:xfrm>
            <a:off x="299880" y="1612442"/>
            <a:ext cx="2455457" cy="290918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84DBC514-6830-1941-BECD-61536576870E}"/>
              </a:ext>
            </a:extLst>
          </p:cNvPr>
          <p:cNvPicPr>
            <a:picLocks noChangeAspect="1"/>
          </p:cNvPicPr>
          <p:nvPr/>
        </p:nvPicPr>
        <p:blipFill rotWithShape="1">
          <a:blip r:embed="rId12"/>
          <a:srcRect l="1" r="17668" b="29687"/>
          <a:stretch>
            <a:fillRect/>
          </a:stretch>
        </p:blipFill>
        <p:spPr>
          <a:xfrm>
            <a:off x="306745" y="1623986"/>
            <a:ext cx="2442272" cy="2897645"/>
          </a:xfrm>
          <a:prstGeom prst="rect">
            <a:avLst/>
          </a:prstGeom>
        </p:spPr>
      </p:pic>
      <p:sp>
        <p:nvSpPr>
          <p:cNvPr id="82" name="타원 81">
            <a:extLst>
              <a:ext uri="{FF2B5EF4-FFF2-40B4-BE49-F238E27FC236}">
                <a16:creationId xmlns:a16="http://schemas.microsoft.com/office/drawing/2014/main" id="{EAAC2A70-5FA3-06C4-7E74-FF6D6374FB26}"/>
              </a:ext>
            </a:extLst>
          </p:cNvPr>
          <p:cNvSpPr/>
          <p:nvPr/>
        </p:nvSpPr>
        <p:spPr>
          <a:xfrm>
            <a:off x="420602" y="2203176"/>
            <a:ext cx="1390766" cy="1390766"/>
          </a:xfrm>
          <a:prstGeom prst="ellipse">
            <a:avLst/>
          </a:prstGeom>
          <a:solidFill>
            <a:schemeClr val="accent1">
              <a:alpha val="7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05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009E8494-2027-9695-0E7E-EB9F9C3CDBC9}"/>
              </a:ext>
            </a:extLst>
          </p:cNvPr>
          <p:cNvGrpSpPr/>
          <p:nvPr/>
        </p:nvGrpSpPr>
        <p:grpSpPr>
          <a:xfrm>
            <a:off x="1115985" y="3282950"/>
            <a:ext cx="146050" cy="146050"/>
            <a:chOff x="4298950" y="3702050"/>
            <a:chExt cx="146050" cy="146050"/>
          </a:xfrm>
        </p:grpSpPr>
        <p:sp>
          <p:nvSpPr>
            <p:cNvPr id="85" name="타원 84">
              <a:extLst>
                <a:ext uri="{FF2B5EF4-FFF2-40B4-BE49-F238E27FC236}">
                  <a16:creationId xmlns:a16="http://schemas.microsoft.com/office/drawing/2014/main" id="{DAC23E65-A539-8289-0797-9519CBDBA455}"/>
                </a:ext>
              </a:extLst>
            </p:cNvPr>
            <p:cNvSpPr/>
            <p:nvPr/>
          </p:nvSpPr>
          <p:spPr>
            <a:xfrm>
              <a:off x="4298950" y="3702050"/>
              <a:ext cx="146050" cy="146050"/>
            </a:xfrm>
            <a:prstGeom prst="ellipse">
              <a:avLst/>
            </a:prstGeom>
            <a:solidFill>
              <a:schemeClr val="bg1">
                <a:lumMod val="85000"/>
                <a:alpha val="52000"/>
              </a:schemeClr>
            </a:solidFill>
            <a:ln w="3175">
              <a:solidFill>
                <a:schemeClr val="accent5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타원 85">
              <a:extLst>
                <a:ext uri="{FF2B5EF4-FFF2-40B4-BE49-F238E27FC236}">
                  <a16:creationId xmlns:a16="http://schemas.microsoft.com/office/drawing/2014/main" id="{A116A2AB-024F-7E51-4AE7-345EB6752819}"/>
                </a:ext>
              </a:extLst>
            </p:cNvPr>
            <p:cNvSpPr/>
            <p:nvPr/>
          </p:nvSpPr>
          <p:spPr>
            <a:xfrm>
              <a:off x="4334669" y="3736181"/>
              <a:ext cx="76200" cy="76200"/>
            </a:xfrm>
            <a:prstGeom prst="ellipse">
              <a:avLst/>
            </a:prstGeom>
            <a:solidFill>
              <a:schemeClr val="accent5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A20034C2-8367-CB06-8B83-C5DF30C2F4A3}"/>
              </a:ext>
            </a:extLst>
          </p:cNvPr>
          <p:cNvSpPr/>
          <p:nvPr/>
        </p:nvSpPr>
        <p:spPr>
          <a:xfrm>
            <a:off x="299880" y="4540859"/>
            <a:ext cx="2455457" cy="14573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E5658519-0220-3F86-8054-3AAA0A287EE1}"/>
              </a:ext>
            </a:extLst>
          </p:cNvPr>
          <p:cNvSpPr/>
          <p:nvPr/>
        </p:nvSpPr>
        <p:spPr>
          <a:xfrm>
            <a:off x="2482202" y="3737296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+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018983B-7654-88EB-927D-5C405A31F003}"/>
              </a:ext>
            </a:extLst>
          </p:cNvPr>
          <p:cNvSpPr/>
          <p:nvPr/>
        </p:nvSpPr>
        <p:spPr>
          <a:xfrm>
            <a:off x="2482202" y="4294713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-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86FD62AF-8538-F4A5-DA2F-7E20E8C589D9}"/>
              </a:ext>
            </a:extLst>
          </p:cNvPr>
          <p:cNvSpPr/>
          <p:nvPr/>
        </p:nvSpPr>
        <p:spPr>
          <a:xfrm>
            <a:off x="2482202" y="3900466"/>
            <a:ext cx="207288" cy="3942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endParaRPr kumimoji="0" lang="en-US" altLang="ko-KR" sz="12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52A08DDB-59CF-F800-8CED-B2D6BD17AE77}"/>
              </a:ext>
            </a:extLst>
          </p:cNvPr>
          <p:cNvGrpSpPr/>
          <p:nvPr/>
        </p:nvGrpSpPr>
        <p:grpSpPr>
          <a:xfrm rot="16200000">
            <a:off x="2446692" y="4030287"/>
            <a:ext cx="286108" cy="141162"/>
            <a:chOff x="6983519" y="3063267"/>
            <a:chExt cx="291862" cy="144000"/>
          </a:xfrm>
        </p:grpSpPr>
        <p:sp>
          <p:nvSpPr>
            <p:cNvPr id="93" name="Rectangle 31">
              <a:extLst>
                <a:ext uri="{FF2B5EF4-FFF2-40B4-BE49-F238E27FC236}">
                  <a16:creationId xmlns:a16="http://schemas.microsoft.com/office/drawing/2014/main" id="{DB782A68-8773-40AF-1C23-8E2DEE5F9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9381" y="3112171"/>
              <a:ext cx="216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Rectangle 31">
              <a:extLst>
                <a:ext uri="{FF2B5EF4-FFF2-40B4-BE49-F238E27FC236}">
                  <a16:creationId xmlns:a16="http://schemas.microsoft.com/office/drawing/2014/main" id="{8BA407F7-10DF-12F5-3205-DD3976CD8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519" y="3112173"/>
              <a:ext cx="220342" cy="36724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Rectangle 31">
              <a:extLst>
                <a:ext uri="{FF2B5EF4-FFF2-40B4-BE49-F238E27FC236}">
                  <a16:creationId xmlns:a16="http://schemas.microsoft.com/office/drawing/2014/main" id="{0AF7E658-E190-BA98-7B8F-44F6BDCCAD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123495" y="3117267"/>
              <a:ext cx="144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B5D24B8F-264B-32C0-8AB4-8A37A99664FC}"/>
              </a:ext>
            </a:extLst>
          </p:cNvPr>
          <p:cNvGrpSpPr/>
          <p:nvPr/>
        </p:nvGrpSpPr>
        <p:grpSpPr>
          <a:xfrm>
            <a:off x="2482411" y="3506859"/>
            <a:ext cx="196850" cy="196850"/>
            <a:chOff x="3543300" y="2139950"/>
            <a:chExt cx="196850" cy="196850"/>
          </a:xfrm>
        </p:grpSpPr>
        <p:sp>
          <p:nvSpPr>
            <p:cNvPr id="99" name="모서리가 둥근 직사각형 193">
              <a:extLst>
                <a:ext uri="{FF2B5EF4-FFF2-40B4-BE49-F238E27FC236}">
                  <a16:creationId xmlns:a16="http://schemas.microsoft.com/office/drawing/2014/main" id="{C45ED73D-EA84-5A34-3483-37017AF1B992}"/>
                </a:ext>
              </a:extLst>
            </p:cNvPr>
            <p:cNvSpPr/>
            <p:nvPr/>
          </p:nvSpPr>
          <p:spPr>
            <a:xfrm>
              <a:off x="3543300" y="2139950"/>
              <a:ext cx="196850" cy="196850"/>
            </a:xfrm>
            <a:prstGeom prst="roundRect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Freeform 93">
              <a:extLst>
                <a:ext uri="{FF2B5EF4-FFF2-40B4-BE49-F238E27FC236}">
                  <a16:creationId xmlns:a16="http://schemas.microsoft.com/office/drawing/2014/main" id="{084B4D9E-9457-6F5A-822F-2F04D04009AD}"/>
                </a:ext>
              </a:extLst>
            </p:cNvPr>
            <p:cNvSpPr>
              <a:spLocks/>
            </p:cNvSpPr>
            <p:nvPr>
              <p:custDataLst>
                <p:custData r:id="rId8"/>
                <p:custData r:id="rId9"/>
              </p:custDataLst>
            </p:nvPr>
          </p:nvSpPr>
          <p:spPr bwMode="black">
            <a:xfrm rot="5400000">
              <a:off x="3570865" y="2173768"/>
              <a:ext cx="139754" cy="137340"/>
            </a:xfrm>
            <a:custGeom>
              <a:avLst/>
              <a:gdLst>
                <a:gd name="T0" fmla="*/ 71 w 121"/>
                <a:gd name="T1" fmla="*/ 119 h 119"/>
                <a:gd name="T2" fmla="*/ 50 w 121"/>
                <a:gd name="T3" fmla="*/ 119 h 119"/>
                <a:gd name="T4" fmla="*/ 50 w 121"/>
                <a:gd name="T5" fmla="*/ 71 h 119"/>
                <a:gd name="T6" fmla="*/ 0 w 121"/>
                <a:gd name="T7" fmla="*/ 71 h 119"/>
                <a:gd name="T8" fmla="*/ 0 w 121"/>
                <a:gd name="T9" fmla="*/ 49 h 119"/>
                <a:gd name="T10" fmla="*/ 50 w 121"/>
                <a:gd name="T11" fmla="*/ 49 h 119"/>
                <a:gd name="T12" fmla="*/ 50 w 121"/>
                <a:gd name="T13" fmla="*/ 0 h 119"/>
                <a:gd name="T14" fmla="*/ 71 w 121"/>
                <a:gd name="T15" fmla="*/ 0 h 119"/>
                <a:gd name="T16" fmla="*/ 71 w 121"/>
                <a:gd name="T17" fmla="*/ 49 h 119"/>
                <a:gd name="T18" fmla="*/ 121 w 121"/>
                <a:gd name="T19" fmla="*/ 49 h 119"/>
                <a:gd name="T20" fmla="*/ 121 w 121"/>
                <a:gd name="T21" fmla="*/ 71 h 119"/>
                <a:gd name="T22" fmla="*/ 71 w 121"/>
                <a:gd name="T23" fmla="*/ 71 h 119"/>
                <a:gd name="T24" fmla="*/ 71 w 121"/>
                <a:gd name="T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19">
                  <a:moveTo>
                    <a:pt x="71" y="119"/>
                  </a:moveTo>
                  <a:lnTo>
                    <a:pt x="50" y="119"/>
                  </a:lnTo>
                  <a:lnTo>
                    <a:pt x="50" y="71"/>
                  </a:lnTo>
                  <a:lnTo>
                    <a:pt x="0" y="71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0"/>
                  </a:lnTo>
                  <a:lnTo>
                    <a:pt x="71" y="0"/>
                  </a:lnTo>
                  <a:lnTo>
                    <a:pt x="71" y="49"/>
                  </a:lnTo>
                  <a:lnTo>
                    <a:pt x="121" y="49"/>
                  </a:lnTo>
                  <a:lnTo>
                    <a:pt x="121" y="71"/>
                  </a:lnTo>
                  <a:lnTo>
                    <a:pt x="71" y="71"/>
                  </a:lnTo>
                  <a:lnTo>
                    <a:pt x="71" y="11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7576" tIns="48788" rIns="97576" bIns="48788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03" name="타원 102">
              <a:extLst>
                <a:ext uri="{FF2B5EF4-FFF2-40B4-BE49-F238E27FC236}">
                  <a16:creationId xmlns:a16="http://schemas.microsoft.com/office/drawing/2014/main" id="{4D97FBBB-22B6-4D31-9772-185969534C18}"/>
                </a:ext>
              </a:extLst>
            </p:cNvPr>
            <p:cNvSpPr/>
            <p:nvPr/>
          </p:nvSpPr>
          <p:spPr>
            <a:xfrm>
              <a:off x="3594100" y="2193925"/>
              <a:ext cx="92076" cy="92076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E8219506-12AB-B610-5025-CC15F507310A}"/>
                </a:ext>
              </a:extLst>
            </p:cNvPr>
            <p:cNvSpPr/>
            <p:nvPr/>
          </p:nvSpPr>
          <p:spPr>
            <a:xfrm>
              <a:off x="3615533" y="2215358"/>
              <a:ext cx="45719" cy="45719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B666AB85-5AEF-374E-AAC0-DE5CB0AC7105}"/>
              </a:ext>
            </a:extLst>
          </p:cNvPr>
          <p:cNvSpPr/>
          <p:nvPr/>
        </p:nvSpPr>
        <p:spPr>
          <a:xfrm>
            <a:off x="420602" y="4645305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B0435A44-24F0-F584-7A12-E05CAEF83993}"/>
              </a:ext>
            </a:extLst>
          </p:cNvPr>
          <p:cNvSpPr/>
          <p:nvPr/>
        </p:nvSpPr>
        <p:spPr>
          <a:xfrm>
            <a:off x="980631" y="4695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76DB745F-C3D7-CF15-7FEF-E0C2CA61704C}"/>
              </a:ext>
            </a:extLst>
          </p:cNvPr>
          <p:cNvSpPr/>
          <p:nvPr/>
        </p:nvSpPr>
        <p:spPr>
          <a:xfrm>
            <a:off x="980631" y="4928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부서명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직급명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08F849D6-F962-B21C-B120-00B666316BD0}"/>
              </a:ext>
            </a:extLst>
          </p:cNvPr>
          <p:cNvSpPr/>
          <p:nvPr/>
        </p:nvSpPr>
        <p:spPr>
          <a:xfrm>
            <a:off x="420602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BE19DC63-1796-48F1-2FC8-B84257788B8B}"/>
              </a:ext>
            </a:extLst>
          </p:cNvPr>
          <p:cNvSpPr/>
          <p:nvPr/>
        </p:nvSpPr>
        <p:spPr>
          <a:xfrm>
            <a:off x="1586803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퇴근하기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CDB30A19-7706-6F0C-2058-9849579F0B8F}"/>
              </a:ext>
            </a:extLst>
          </p:cNvPr>
          <p:cNvSpPr/>
          <p:nvPr/>
        </p:nvSpPr>
        <p:spPr>
          <a:xfrm>
            <a:off x="420602" y="525802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66A7E3EF-E211-8E4E-089A-7A87649E6ABF}"/>
              </a:ext>
            </a:extLst>
          </p:cNvPr>
          <p:cNvGrpSpPr/>
          <p:nvPr/>
        </p:nvGrpSpPr>
        <p:grpSpPr>
          <a:xfrm>
            <a:off x="867861" y="5546619"/>
            <a:ext cx="360043" cy="461169"/>
            <a:chOff x="2282098" y="1750033"/>
            <a:chExt cx="527931" cy="676212"/>
          </a:xfrm>
        </p:grpSpPr>
        <p:sp>
          <p:nvSpPr>
            <p:cNvPr id="117" name="타원 116">
              <a:extLst>
                <a:ext uri="{FF2B5EF4-FFF2-40B4-BE49-F238E27FC236}">
                  <a16:creationId xmlns:a16="http://schemas.microsoft.com/office/drawing/2014/main" id="{07D3BD9C-4AD7-A85F-23FE-CDBCFC84F792}"/>
                </a:ext>
              </a:extLst>
            </p:cNvPr>
            <p:cNvSpPr/>
            <p:nvPr/>
          </p:nvSpPr>
          <p:spPr>
            <a:xfrm>
              <a:off x="2282098" y="1750033"/>
              <a:ext cx="453592" cy="449380"/>
            </a:xfrm>
            <a:prstGeom prst="ellipse">
              <a:avLst/>
            </a:prstGeom>
            <a:solidFill>
              <a:srgbClr val="FF0000">
                <a:alpha val="20000"/>
              </a:srgbClr>
            </a:solidFill>
            <a:ln w="6350">
              <a:solidFill>
                <a:srgbClr val="FF0000"/>
              </a:solidFill>
              <a:prstDash val="sysDot"/>
            </a:ln>
            <a:effectLst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A6E321BB-0735-95E8-7A23-590792B5D191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36640" y="2018842"/>
              <a:ext cx="273389" cy="407403"/>
            </a:xfrm>
            <a:prstGeom prst="rect">
              <a:avLst/>
            </a:prstGeom>
          </p:spPr>
        </p:pic>
      </p:grp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B67305FC-24B3-87E7-14FD-93FAE1577B6B}"/>
              </a:ext>
            </a:extLst>
          </p:cNvPr>
          <p:cNvSpPr/>
          <p:nvPr/>
        </p:nvSpPr>
        <p:spPr>
          <a:xfrm>
            <a:off x="3490590" y="1615494"/>
            <a:ext cx="2455457" cy="43826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2" name="L 도형 121">
            <a:extLst>
              <a:ext uri="{FF2B5EF4-FFF2-40B4-BE49-F238E27FC236}">
                <a16:creationId xmlns:a16="http://schemas.microsoft.com/office/drawing/2014/main" id="{301D032D-E3EE-7144-E42D-9F05AFF369F5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4E482759-7CF3-4E1D-7DCA-AAA5904D9357}"/>
              </a:ext>
            </a:extLst>
          </p:cNvPr>
          <p:cNvSpPr/>
          <p:nvPr/>
        </p:nvSpPr>
        <p:spPr>
          <a:xfrm>
            <a:off x="3530825" y="17040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출근하기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20AFB98E-847F-576F-535D-B266C977967A}"/>
              </a:ext>
            </a:extLst>
          </p:cNvPr>
          <p:cNvSpPr/>
          <p:nvPr/>
        </p:nvSpPr>
        <p:spPr>
          <a:xfrm>
            <a:off x="3611312" y="3567051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B9EF0A27-66B2-34B6-65C1-6EBCE4195155}"/>
              </a:ext>
            </a:extLst>
          </p:cNvPr>
          <p:cNvSpPr/>
          <p:nvPr/>
        </p:nvSpPr>
        <p:spPr>
          <a:xfrm>
            <a:off x="4217553" y="2176668"/>
            <a:ext cx="869868" cy="86986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27" name="Picture 1">
            <a:extLst>
              <a:ext uri="{FF2B5EF4-FFF2-40B4-BE49-F238E27FC236}">
                <a16:creationId xmlns:a16="http://schemas.microsoft.com/office/drawing/2014/main" id="{1DF47414-7FE2-1F80-C5BB-C7A732234924}"/>
              </a:ext>
            </a:extLst>
          </p:cNvPr>
          <p:cNvPicPr preferRelativeResize="0">
            <a:picLocks/>
          </p:cNvPicPr>
          <p:nvPr>
            <p:custDataLst>
              <p:custData r:id="rId1"/>
              <p:custData r:id="rId2"/>
              <p:custData r:id="rId3"/>
            </p:custDataLst>
          </p:nvPr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11319" y="2388521"/>
            <a:ext cx="482336" cy="482336"/>
          </a:xfrm>
          <a:prstGeom prst="rect">
            <a:avLst/>
          </a:prstGeom>
        </p:spPr>
      </p:pic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F339CBE1-A1AA-1EF4-1099-B8831E86848D}"/>
              </a:ext>
            </a:extLst>
          </p:cNvPr>
          <p:cNvSpPr/>
          <p:nvPr/>
        </p:nvSpPr>
        <p:spPr>
          <a:xfrm>
            <a:off x="3611312" y="325458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출근 완료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A3AB6D1E-0CDB-94DB-5C5B-3F2B5928C0C7}"/>
              </a:ext>
            </a:extLst>
          </p:cNvPr>
          <p:cNvSpPr/>
          <p:nvPr/>
        </p:nvSpPr>
        <p:spPr>
          <a:xfrm>
            <a:off x="3611312" y="4236557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07302162-117A-7B0F-D3F9-90F11BDD8C90}"/>
              </a:ext>
            </a:extLst>
          </p:cNvPr>
          <p:cNvSpPr/>
          <p:nvPr/>
        </p:nvSpPr>
        <p:spPr>
          <a:xfrm>
            <a:off x="4105494" y="4628604"/>
            <a:ext cx="1171680" cy="269809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</a:t>
            </a: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70E9B689-1CF5-5727-B1FC-6F8AEBEC497B}"/>
              </a:ext>
            </a:extLst>
          </p:cNvPr>
          <p:cNvSpPr/>
          <p:nvPr/>
        </p:nvSpPr>
        <p:spPr>
          <a:xfrm>
            <a:off x="4170746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확인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3" name="Freeform 132">
            <a:extLst>
              <a:ext uri="{FF2B5EF4-FFF2-40B4-BE49-F238E27FC236}">
                <a16:creationId xmlns:a16="http://schemas.microsoft.com/office/drawing/2014/main" id="{2C602E17-D13B-1FB4-A7C5-5BB5A2413010}"/>
              </a:ext>
            </a:extLst>
          </p:cNvPr>
          <p:cNvSpPr>
            <a:spLocks noEditPoints="1"/>
          </p:cNvSpPr>
          <p:nvPr>
            <p:custDataLst>
              <p:custData r:id="rId4"/>
              <p:custData r:id="rId5"/>
            </p:custDataLst>
          </p:nvPr>
        </p:nvSpPr>
        <p:spPr bwMode="black">
          <a:xfrm>
            <a:off x="4217555" y="4681814"/>
            <a:ext cx="97512" cy="158789"/>
          </a:xfrm>
          <a:custGeom>
            <a:avLst/>
            <a:gdLst>
              <a:gd name="T0" fmla="*/ 42 w 49"/>
              <a:gd name="T1" fmla="*/ 7 h 80"/>
              <a:gd name="T2" fmla="*/ 25 w 49"/>
              <a:gd name="T3" fmla="*/ 0 h 80"/>
              <a:gd name="T4" fmla="*/ 8 w 49"/>
              <a:gd name="T5" fmla="*/ 7 h 80"/>
              <a:gd name="T6" fmla="*/ 0 w 49"/>
              <a:gd name="T7" fmla="*/ 24 h 80"/>
              <a:gd name="T8" fmla="*/ 4 w 49"/>
              <a:gd name="T9" fmla="*/ 39 h 80"/>
              <a:gd name="T10" fmla="*/ 16 w 49"/>
              <a:gd name="T11" fmla="*/ 55 h 80"/>
              <a:gd name="T12" fmla="*/ 23 w 49"/>
              <a:gd name="T13" fmla="*/ 80 h 80"/>
              <a:gd name="T14" fmla="*/ 27 w 49"/>
              <a:gd name="T15" fmla="*/ 80 h 80"/>
              <a:gd name="T16" fmla="*/ 37 w 49"/>
              <a:gd name="T17" fmla="*/ 49 h 80"/>
              <a:gd name="T18" fmla="*/ 45 w 49"/>
              <a:gd name="T19" fmla="*/ 39 h 80"/>
              <a:gd name="T20" fmla="*/ 49 w 49"/>
              <a:gd name="T21" fmla="*/ 24 h 80"/>
              <a:gd name="T22" fmla="*/ 42 w 49"/>
              <a:gd name="T23" fmla="*/ 7 h 80"/>
              <a:gd name="T24" fmla="*/ 25 w 49"/>
              <a:gd name="T25" fmla="*/ 37 h 80"/>
              <a:gd name="T26" fmla="*/ 13 w 49"/>
              <a:gd name="T27" fmla="*/ 25 h 80"/>
              <a:gd name="T28" fmla="*/ 25 w 49"/>
              <a:gd name="T29" fmla="*/ 14 h 80"/>
              <a:gd name="T30" fmla="*/ 36 w 49"/>
              <a:gd name="T31" fmla="*/ 25 h 80"/>
              <a:gd name="T32" fmla="*/ 25 w 49"/>
              <a:gd name="T33" fmla="*/ 37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9" h="80">
                <a:moveTo>
                  <a:pt x="42" y="7"/>
                </a:moveTo>
                <a:cubicBezTo>
                  <a:pt x="37" y="3"/>
                  <a:pt x="31" y="0"/>
                  <a:pt x="25" y="0"/>
                </a:cubicBezTo>
                <a:cubicBezTo>
                  <a:pt x="18" y="0"/>
                  <a:pt x="12" y="3"/>
                  <a:pt x="8" y="7"/>
                </a:cubicBezTo>
                <a:cubicBezTo>
                  <a:pt x="3" y="12"/>
                  <a:pt x="0" y="18"/>
                  <a:pt x="0" y="24"/>
                </a:cubicBezTo>
                <a:cubicBezTo>
                  <a:pt x="0" y="30"/>
                  <a:pt x="2" y="35"/>
                  <a:pt x="4" y="39"/>
                </a:cubicBezTo>
                <a:cubicBezTo>
                  <a:pt x="8" y="45"/>
                  <a:pt x="12" y="49"/>
                  <a:pt x="16" y="55"/>
                </a:cubicBezTo>
                <a:cubicBezTo>
                  <a:pt x="20" y="61"/>
                  <a:pt x="23" y="68"/>
                  <a:pt x="23" y="80"/>
                </a:cubicBezTo>
                <a:cubicBezTo>
                  <a:pt x="27" y="80"/>
                  <a:pt x="27" y="80"/>
                  <a:pt x="27" y="80"/>
                </a:cubicBezTo>
                <a:cubicBezTo>
                  <a:pt x="27" y="64"/>
                  <a:pt x="32" y="56"/>
                  <a:pt x="37" y="49"/>
                </a:cubicBezTo>
                <a:cubicBezTo>
                  <a:pt x="40" y="46"/>
                  <a:pt x="43" y="43"/>
                  <a:pt x="45" y="39"/>
                </a:cubicBezTo>
                <a:cubicBezTo>
                  <a:pt x="48" y="35"/>
                  <a:pt x="49" y="30"/>
                  <a:pt x="49" y="24"/>
                </a:cubicBezTo>
                <a:cubicBezTo>
                  <a:pt x="49" y="18"/>
                  <a:pt x="46" y="12"/>
                  <a:pt x="42" y="7"/>
                </a:cubicBezTo>
                <a:close/>
                <a:moveTo>
                  <a:pt x="25" y="37"/>
                </a:moveTo>
                <a:cubicBezTo>
                  <a:pt x="18" y="37"/>
                  <a:pt x="13" y="31"/>
                  <a:pt x="13" y="25"/>
                </a:cubicBezTo>
                <a:cubicBezTo>
                  <a:pt x="13" y="19"/>
                  <a:pt x="18" y="14"/>
                  <a:pt x="25" y="14"/>
                </a:cubicBezTo>
                <a:cubicBezTo>
                  <a:pt x="31" y="14"/>
                  <a:pt x="36" y="19"/>
                  <a:pt x="36" y="25"/>
                </a:cubicBezTo>
                <a:cubicBezTo>
                  <a:pt x="36" y="31"/>
                  <a:pt x="31" y="37"/>
                  <a:pt x="25" y="3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BBB708EB-FB83-F970-4F4D-342D1852BE3D}"/>
              </a:ext>
            </a:extLst>
          </p:cNvPr>
          <p:cNvSpPr/>
          <p:nvPr/>
        </p:nvSpPr>
        <p:spPr>
          <a:xfrm>
            <a:off x="2418508" y="565344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5D9C8B09-D168-F408-6D44-00EFA6718636}"/>
              </a:ext>
            </a:extLst>
          </p:cNvPr>
          <p:cNvSpPr/>
          <p:nvPr/>
        </p:nvSpPr>
        <p:spPr>
          <a:xfrm>
            <a:off x="4192012" y="22864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37" name="그래픽 136" descr="집">
            <a:extLst>
              <a:ext uri="{FF2B5EF4-FFF2-40B4-BE49-F238E27FC236}">
                <a16:creationId xmlns:a16="http://schemas.microsoft.com/office/drawing/2014/main" id="{8AFEFEFE-5370-68D8-65D9-60F0D4053671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138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EA8F9D4-62DE-1EC7-CBD7-5AB315314B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8CCD11A7-5B2C-C0E1-3AF2-2FEC00845476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E089775-DD46-44D6-63C8-5896A3F57E9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15B8890-E070-89A0-2B9B-E4F62E1230D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91B43AE2-F3E1-4F39-8BF1-2B25759BA6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43" name="Picture 2" descr="C:\Users\t-dantay\Documents\Placeholders\user.png">
            <a:extLst>
              <a:ext uri="{FF2B5EF4-FFF2-40B4-BE49-F238E27FC236}">
                <a16:creationId xmlns:a16="http://schemas.microsoft.com/office/drawing/2014/main" id="{9DEBB7BA-5700-68AE-14D0-62A9F6DC670A}"/>
              </a:ext>
            </a:extLst>
          </p:cNvPr>
          <p:cNvPicPr>
            <a:picLocks noChangeAspect="1" noChangeArrowheads="1"/>
          </p:cNvPicPr>
          <p:nvPr>
            <p:custDataLst>
              <p:custData r:id="rId6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4" name="타원 143">
            <a:extLst>
              <a:ext uri="{FF2B5EF4-FFF2-40B4-BE49-F238E27FC236}">
                <a16:creationId xmlns:a16="http://schemas.microsoft.com/office/drawing/2014/main" id="{8ED81C92-6B37-8BF0-9AA9-3367C6E7E0FA}"/>
              </a:ext>
            </a:extLst>
          </p:cNvPr>
          <p:cNvSpPr/>
          <p:nvPr/>
        </p:nvSpPr>
        <p:spPr>
          <a:xfrm>
            <a:off x="4117713" y="322798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B41E0FD8-6D52-D52D-AC8D-D51C7AA90155}"/>
              </a:ext>
            </a:extLst>
          </p:cNvPr>
          <p:cNvSpPr/>
          <p:nvPr/>
        </p:nvSpPr>
        <p:spPr>
          <a:xfrm>
            <a:off x="3986060" y="46921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9CD6CDA5-C70C-DBC1-C61A-DDDB164366C7}"/>
              </a:ext>
            </a:extLst>
          </p:cNvPr>
          <p:cNvSpPr/>
          <p:nvPr/>
        </p:nvSpPr>
        <p:spPr>
          <a:xfrm>
            <a:off x="4911527" y="564684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8D3F271-C35B-3020-9FB6-525E65BC84B6}"/>
              </a:ext>
            </a:extLst>
          </p:cNvPr>
          <p:cNvSpPr/>
          <p:nvPr/>
        </p:nvSpPr>
        <p:spPr>
          <a:xfrm>
            <a:off x="30138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L 도형 11">
            <a:extLst>
              <a:ext uri="{FF2B5EF4-FFF2-40B4-BE49-F238E27FC236}">
                <a16:creationId xmlns:a16="http://schemas.microsoft.com/office/drawing/2014/main" id="{542DA0F0-F43C-CF98-0021-09E8E5ED8EA0}"/>
              </a:ext>
            </a:extLst>
          </p:cNvPr>
          <p:cNvSpPr/>
          <p:nvPr/>
        </p:nvSpPr>
        <p:spPr>
          <a:xfrm rot="2918347">
            <a:off x="39635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3" name="그래픽 12" descr="집">
            <a:extLst>
              <a:ext uri="{FF2B5EF4-FFF2-40B4-BE49-F238E27FC236}">
                <a16:creationId xmlns:a16="http://schemas.microsoft.com/office/drawing/2014/main" id="{EC937E3B-2CC7-C0F2-F9D4-1D373EB6CAE2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6814" y="1354007"/>
            <a:ext cx="157463" cy="157463"/>
          </a:xfrm>
          <a:prstGeom prst="rect">
            <a:avLst/>
          </a:prstGeom>
        </p:spPr>
      </p:pic>
      <p:pic>
        <p:nvPicPr>
          <p:cNvPr id="1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BF82BE9-A8B4-E6B3-0416-1B7EB4DBAC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201337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5" name="그룹 14">
            <a:extLst>
              <a:ext uri="{FF2B5EF4-FFF2-40B4-BE49-F238E27FC236}">
                <a16:creationId xmlns:a16="http://schemas.microsoft.com/office/drawing/2014/main" id="{DA52FE95-64D1-7CB8-A56B-47DAF1C0CCCB}"/>
              </a:ext>
            </a:extLst>
          </p:cNvPr>
          <p:cNvGrpSpPr/>
          <p:nvPr/>
        </p:nvGrpSpPr>
        <p:grpSpPr>
          <a:xfrm>
            <a:off x="2521570" y="1403927"/>
            <a:ext cx="103125" cy="73025"/>
            <a:chOff x="2160650" y="2927362"/>
            <a:chExt cx="103125" cy="73025"/>
          </a:xfrm>
        </p:grpSpPr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875802A2-8E51-A07E-1EE7-7EAF5151A72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F924D1A9-0FD9-9CBC-B88D-1EFA41D6918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B818B84-B88C-330B-A7F5-1EE339EB4D8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9" name="Picture 2" descr="C:\Users\t-dantay\Documents\Placeholders\user.png">
            <a:extLst>
              <a:ext uri="{FF2B5EF4-FFF2-40B4-BE49-F238E27FC236}">
                <a16:creationId xmlns:a16="http://schemas.microsoft.com/office/drawing/2014/main" id="{DC8FF5C2-4773-795F-8A30-FC62C4F0BA3F}"/>
              </a:ext>
            </a:extLst>
          </p:cNvPr>
          <p:cNvPicPr>
            <a:picLocks noChangeAspect="1" noChangeArrowheads="1"/>
          </p:cNvPicPr>
          <p:nvPr>
            <p:custDataLst>
              <p:custData r:id="rId7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18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0369471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037276-D8C5-11AB-8CC5-EAC3F3BA71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이등변 삼각형 83">
            <a:extLst>
              <a:ext uri="{FF2B5EF4-FFF2-40B4-BE49-F238E27FC236}">
                <a16:creationId xmlns:a16="http://schemas.microsoft.com/office/drawing/2014/main" id="{138944F2-9342-A98C-7D32-1278AF078608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C27CEA3E-96C4-CB63-6B95-40C8D5C30BA7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91CC591-E377-DC21-6E6B-7CB9B643F954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퇴근하기</a:t>
            </a: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42917D17-E755-311D-8090-6DA964D605C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93871934"/>
              </p:ext>
            </p:extLst>
          </p:nvPr>
        </p:nvGraphicFramePr>
        <p:xfrm>
          <a:off x="7086600" y="502429"/>
          <a:ext cx="2057400" cy="16821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 완료 아이콘 이미지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 완료 정보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퇴근 완료 문구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초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일자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요일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24057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 좌표의 본사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</a:rPr>
                        <a:t>현장명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54558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확인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대시보드로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3587977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8A92647-F0CF-3D5B-3EEF-DE1A778A4A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카메라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AFE4AA-E00A-A3FB-E7FE-AAE53BA87F2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1E8619F-5BA6-3231-3370-6FACC0C67D08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AB3F9D8-84BA-1FCB-2F5B-8C6F2C663F74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5374F851-5AFE-1E24-2373-3C93C8C9E5F1}"/>
              </a:ext>
            </a:extLst>
          </p:cNvPr>
          <p:cNvSpPr/>
          <p:nvPr/>
        </p:nvSpPr>
        <p:spPr>
          <a:xfrm>
            <a:off x="30102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8FD793FD-8F45-B107-11E4-8822F1FD2029}"/>
              </a:ext>
            </a:extLst>
          </p:cNvPr>
          <p:cNvSpPr/>
          <p:nvPr/>
        </p:nvSpPr>
        <p:spPr>
          <a:xfrm>
            <a:off x="299880" y="1612442"/>
            <a:ext cx="2455457" cy="290918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976A2B91-5CA5-CA76-22D6-E9B2FCD163C7}"/>
              </a:ext>
            </a:extLst>
          </p:cNvPr>
          <p:cNvPicPr>
            <a:picLocks noChangeAspect="1"/>
          </p:cNvPicPr>
          <p:nvPr/>
        </p:nvPicPr>
        <p:blipFill rotWithShape="1">
          <a:blip r:embed="rId12"/>
          <a:srcRect l="1" r="17668" b="29687"/>
          <a:stretch>
            <a:fillRect/>
          </a:stretch>
        </p:blipFill>
        <p:spPr>
          <a:xfrm>
            <a:off x="306745" y="1623986"/>
            <a:ext cx="2442272" cy="2897645"/>
          </a:xfrm>
          <a:prstGeom prst="rect">
            <a:avLst/>
          </a:prstGeom>
        </p:spPr>
      </p:pic>
      <p:sp>
        <p:nvSpPr>
          <p:cNvPr id="82" name="타원 81">
            <a:extLst>
              <a:ext uri="{FF2B5EF4-FFF2-40B4-BE49-F238E27FC236}">
                <a16:creationId xmlns:a16="http://schemas.microsoft.com/office/drawing/2014/main" id="{61E8DFE0-4C75-00CF-18C9-308EBAC58418}"/>
              </a:ext>
            </a:extLst>
          </p:cNvPr>
          <p:cNvSpPr/>
          <p:nvPr/>
        </p:nvSpPr>
        <p:spPr>
          <a:xfrm>
            <a:off x="420602" y="2203176"/>
            <a:ext cx="1390766" cy="1390766"/>
          </a:xfrm>
          <a:prstGeom prst="ellipse">
            <a:avLst/>
          </a:prstGeom>
          <a:solidFill>
            <a:schemeClr val="accent1">
              <a:alpha val="7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05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4FB816F6-E9C3-EB59-A012-12AB39C00FA8}"/>
              </a:ext>
            </a:extLst>
          </p:cNvPr>
          <p:cNvGrpSpPr/>
          <p:nvPr/>
        </p:nvGrpSpPr>
        <p:grpSpPr>
          <a:xfrm>
            <a:off x="1115985" y="3282950"/>
            <a:ext cx="146050" cy="146050"/>
            <a:chOff x="4298950" y="3702050"/>
            <a:chExt cx="146050" cy="146050"/>
          </a:xfrm>
        </p:grpSpPr>
        <p:sp>
          <p:nvSpPr>
            <p:cNvPr id="85" name="타원 84">
              <a:extLst>
                <a:ext uri="{FF2B5EF4-FFF2-40B4-BE49-F238E27FC236}">
                  <a16:creationId xmlns:a16="http://schemas.microsoft.com/office/drawing/2014/main" id="{07C20FE0-41D4-87C4-C0DD-E961097BD890}"/>
                </a:ext>
              </a:extLst>
            </p:cNvPr>
            <p:cNvSpPr/>
            <p:nvPr/>
          </p:nvSpPr>
          <p:spPr>
            <a:xfrm>
              <a:off x="4298950" y="3702050"/>
              <a:ext cx="146050" cy="146050"/>
            </a:xfrm>
            <a:prstGeom prst="ellipse">
              <a:avLst/>
            </a:prstGeom>
            <a:solidFill>
              <a:schemeClr val="bg1">
                <a:lumMod val="85000"/>
                <a:alpha val="52000"/>
              </a:schemeClr>
            </a:solidFill>
            <a:ln w="3175">
              <a:solidFill>
                <a:schemeClr val="accent5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타원 85">
              <a:extLst>
                <a:ext uri="{FF2B5EF4-FFF2-40B4-BE49-F238E27FC236}">
                  <a16:creationId xmlns:a16="http://schemas.microsoft.com/office/drawing/2014/main" id="{8F211E93-881C-0DC4-5C5F-7EA3C85513F4}"/>
                </a:ext>
              </a:extLst>
            </p:cNvPr>
            <p:cNvSpPr/>
            <p:nvPr/>
          </p:nvSpPr>
          <p:spPr>
            <a:xfrm>
              <a:off x="4334669" y="3736181"/>
              <a:ext cx="76200" cy="76200"/>
            </a:xfrm>
            <a:prstGeom prst="ellipse">
              <a:avLst/>
            </a:prstGeom>
            <a:solidFill>
              <a:schemeClr val="accent5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80E2CF08-E289-26FD-E828-3A41AFB702DA}"/>
              </a:ext>
            </a:extLst>
          </p:cNvPr>
          <p:cNvSpPr/>
          <p:nvPr/>
        </p:nvSpPr>
        <p:spPr>
          <a:xfrm>
            <a:off x="299880" y="4540859"/>
            <a:ext cx="2455457" cy="14573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98A7D735-C078-7ADE-9580-D24B89C99A11}"/>
              </a:ext>
            </a:extLst>
          </p:cNvPr>
          <p:cNvSpPr/>
          <p:nvPr/>
        </p:nvSpPr>
        <p:spPr>
          <a:xfrm>
            <a:off x="2482202" y="3737296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+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2D654D29-C7C5-DE3C-161D-DB7C358A1D29}"/>
              </a:ext>
            </a:extLst>
          </p:cNvPr>
          <p:cNvSpPr/>
          <p:nvPr/>
        </p:nvSpPr>
        <p:spPr>
          <a:xfrm>
            <a:off x="2482202" y="4294713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-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2E472135-8815-076C-EB75-E2193D8061DB}"/>
              </a:ext>
            </a:extLst>
          </p:cNvPr>
          <p:cNvSpPr/>
          <p:nvPr/>
        </p:nvSpPr>
        <p:spPr>
          <a:xfrm>
            <a:off x="2482202" y="3900466"/>
            <a:ext cx="207288" cy="3942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endParaRPr kumimoji="0" lang="en-US" altLang="ko-KR" sz="12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26D26788-84D3-18BE-EA3F-583BD6645319}"/>
              </a:ext>
            </a:extLst>
          </p:cNvPr>
          <p:cNvGrpSpPr/>
          <p:nvPr/>
        </p:nvGrpSpPr>
        <p:grpSpPr>
          <a:xfrm rot="16200000">
            <a:off x="2446692" y="4030287"/>
            <a:ext cx="286108" cy="141162"/>
            <a:chOff x="6983519" y="3063267"/>
            <a:chExt cx="291862" cy="144000"/>
          </a:xfrm>
        </p:grpSpPr>
        <p:sp>
          <p:nvSpPr>
            <p:cNvPr id="93" name="Rectangle 31">
              <a:extLst>
                <a:ext uri="{FF2B5EF4-FFF2-40B4-BE49-F238E27FC236}">
                  <a16:creationId xmlns:a16="http://schemas.microsoft.com/office/drawing/2014/main" id="{A70D9EDF-17FA-53BD-33F2-7FD19EB70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9381" y="3112171"/>
              <a:ext cx="216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Rectangle 31">
              <a:extLst>
                <a:ext uri="{FF2B5EF4-FFF2-40B4-BE49-F238E27FC236}">
                  <a16:creationId xmlns:a16="http://schemas.microsoft.com/office/drawing/2014/main" id="{80D36481-D5CC-2AD5-4DB2-970CF5A9E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519" y="3112173"/>
              <a:ext cx="220342" cy="36724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Rectangle 31">
              <a:extLst>
                <a:ext uri="{FF2B5EF4-FFF2-40B4-BE49-F238E27FC236}">
                  <a16:creationId xmlns:a16="http://schemas.microsoft.com/office/drawing/2014/main" id="{31AD6F0D-7A98-6A93-750F-02E04BBB1DF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123495" y="3117267"/>
              <a:ext cx="144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55CE2CAC-DA34-3192-0E23-163A51793275}"/>
              </a:ext>
            </a:extLst>
          </p:cNvPr>
          <p:cNvGrpSpPr/>
          <p:nvPr/>
        </p:nvGrpSpPr>
        <p:grpSpPr>
          <a:xfrm>
            <a:off x="2482411" y="3506859"/>
            <a:ext cx="196850" cy="196850"/>
            <a:chOff x="3543300" y="2139950"/>
            <a:chExt cx="196850" cy="196850"/>
          </a:xfrm>
        </p:grpSpPr>
        <p:sp>
          <p:nvSpPr>
            <p:cNvPr id="99" name="모서리가 둥근 직사각형 193">
              <a:extLst>
                <a:ext uri="{FF2B5EF4-FFF2-40B4-BE49-F238E27FC236}">
                  <a16:creationId xmlns:a16="http://schemas.microsoft.com/office/drawing/2014/main" id="{65F25D4C-2D58-E443-F9A6-2EC4CF3456D1}"/>
                </a:ext>
              </a:extLst>
            </p:cNvPr>
            <p:cNvSpPr/>
            <p:nvPr/>
          </p:nvSpPr>
          <p:spPr>
            <a:xfrm>
              <a:off x="3543300" y="2139950"/>
              <a:ext cx="196850" cy="196850"/>
            </a:xfrm>
            <a:prstGeom prst="roundRect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Freeform 93">
              <a:extLst>
                <a:ext uri="{FF2B5EF4-FFF2-40B4-BE49-F238E27FC236}">
                  <a16:creationId xmlns:a16="http://schemas.microsoft.com/office/drawing/2014/main" id="{CE3875E9-A28C-852D-B719-EBDAF0A08339}"/>
                </a:ext>
              </a:extLst>
            </p:cNvPr>
            <p:cNvSpPr>
              <a:spLocks/>
            </p:cNvSpPr>
            <p:nvPr>
              <p:custDataLst>
                <p:custData r:id="rId8"/>
                <p:custData r:id="rId9"/>
              </p:custDataLst>
            </p:nvPr>
          </p:nvSpPr>
          <p:spPr bwMode="black">
            <a:xfrm rot="5400000">
              <a:off x="3570865" y="2173768"/>
              <a:ext cx="139754" cy="137340"/>
            </a:xfrm>
            <a:custGeom>
              <a:avLst/>
              <a:gdLst>
                <a:gd name="T0" fmla="*/ 71 w 121"/>
                <a:gd name="T1" fmla="*/ 119 h 119"/>
                <a:gd name="T2" fmla="*/ 50 w 121"/>
                <a:gd name="T3" fmla="*/ 119 h 119"/>
                <a:gd name="T4" fmla="*/ 50 w 121"/>
                <a:gd name="T5" fmla="*/ 71 h 119"/>
                <a:gd name="T6" fmla="*/ 0 w 121"/>
                <a:gd name="T7" fmla="*/ 71 h 119"/>
                <a:gd name="T8" fmla="*/ 0 w 121"/>
                <a:gd name="T9" fmla="*/ 49 h 119"/>
                <a:gd name="T10" fmla="*/ 50 w 121"/>
                <a:gd name="T11" fmla="*/ 49 h 119"/>
                <a:gd name="T12" fmla="*/ 50 w 121"/>
                <a:gd name="T13" fmla="*/ 0 h 119"/>
                <a:gd name="T14" fmla="*/ 71 w 121"/>
                <a:gd name="T15" fmla="*/ 0 h 119"/>
                <a:gd name="T16" fmla="*/ 71 w 121"/>
                <a:gd name="T17" fmla="*/ 49 h 119"/>
                <a:gd name="T18" fmla="*/ 121 w 121"/>
                <a:gd name="T19" fmla="*/ 49 h 119"/>
                <a:gd name="T20" fmla="*/ 121 w 121"/>
                <a:gd name="T21" fmla="*/ 71 h 119"/>
                <a:gd name="T22" fmla="*/ 71 w 121"/>
                <a:gd name="T23" fmla="*/ 71 h 119"/>
                <a:gd name="T24" fmla="*/ 71 w 121"/>
                <a:gd name="T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19">
                  <a:moveTo>
                    <a:pt x="71" y="119"/>
                  </a:moveTo>
                  <a:lnTo>
                    <a:pt x="50" y="119"/>
                  </a:lnTo>
                  <a:lnTo>
                    <a:pt x="50" y="71"/>
                  </a:lnTo>
                  <a:lnTo>
                    <a:pt x="0" y="71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0"/>
                  </a:lnTo>
                  <a:lnTo>
                    <a:pt x="71" y="0"/>
                  </a:lnTo>
                  <a:lnTo>
                    <a:pt x="71" y="49"/>
                  </a:lnTo>
                  <a:lnTo>
                    <a:pt x="121" y="49"/>
                  </a:lnTo>
                  <a:lnTo>
                    <a:pt x="121" y="71"/>
                  </a:lnTo>
                  <a:lnTo>
                    <a:pt x="71" y="71"/>
                  </a:lnTo>
                  <a:lnTo>
                    <a:pt x="71" y="11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7576" tIns="48788" rIns="97576" bIns="48788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03" name="타원 102">
              <a:extLst>
                <a:ext uri="{FF2B5EF4-FFF2-40B4-BE49-F238E27FC236}">
                  <a16:creationId xmlns:a16="http://schemas.microsoft.com/office/drawing/2014/main" id="{547A0AB2-C942-217F-1E3D-687B1E0B8668}"/>
                </a:ext>
              </a:extLst>
            </p:cNvPr>
            <p:cNvSpPr/>
            <p:nvPr/>
          </p:nvSpPr>
          <p:spPr>
            <a:xfrm>
              <a:off x="3594100" y="2193925"/>
              <a:ext cx="92076" cy="92076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4BF64470-A093-B2DE-3F51-33D1D6A08DA8}"/>
                </a:ext>
              </a:extLst>
            </p:cNvPr>
            <p:cNvSpPr/>
            <p:nvPr/>
          </p:nvSpPr>
          <p:spPr>
            <a:xfrm>
              <a:off x="3615533" y="2215358"/>
              <a:ext cx="45719" cy="45719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6B2EBDEF-F89E-CAC0-6A56-C40E30D529D6}"/>
              </a:ext>
            </a:extLst>
          </p:cNvPr>
          <p:cNvSpPr/>
          <p:nvPr/>
        </p:nvSpPr>
        <p:spPr>
          <a:xfrm>
            <a:off x="420602" y="4645305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55A3CCDD-DB93-040D-BC2B-B0A9B1F1B357}"/>
              </a:ext>
            </a:extLst>
          </p:cNvPr>
          <p:cNvSpPr/>
          <p:nvPr/>
        </p:nvSpPr>
        <p:spPr>
          <a:xfrm>
            <a:off x="980631" y="4695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819536FD-21F4-795B-FF2F-87FAB54CFBF1}"/>
              </a:ext>
            </a:extLst>
          </p:cNvPr>
          <p:cNvSpPr/>
          <p:nvPr/>
        </p:nvSpPr>
        <p:spPr>
          <a:xfrm>
            <a:off x="980631" y="4928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부서명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직급명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D7045A63-0120-A9ED-C107-8A1595C031A0}"/>
              </a:ext>
            </a:extLst>
          </p:cNvPr>
          <p:cNvSpPr/>
          <p:nvPr/>
        </p:nvSpPr>
        <p:spPr>
          <a:xfrm>
            <a:off x="420602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9CFEB48D-740E-AD43-50FC-593A8CD07EE5}"/>
              </a:ext>
            </a:extLst>
          </p:cNvPr>
          <p:cNvSpPr/>
          <p:nvPr/>
        </p:nvSpPr>
        <p:spPr>
          <a:xfrm>
            <a:off x="1586803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퇴근하기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47F6674F-2E57-5CF7-AC1C-1075A0D76C15}"/>
              </a:ext>
            </a:extLst>
          </p:cNvPr>
          <p:cNvSpPr/>
          <p:nvPr/>
        </p:nvSpPr>
        <p:spPr>
          <a:xfrm>
            <a:off x="420602" y="525802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8E376166-9CF9-A092-358D-E04AE8352274}"/>
              </a:ext>
            </a:extLst>
          </p:cNvPr>
          <p:cNvGrpSpPr/>
          <p:nvPr/>
        </p:nvGrpSpPr>
        <p:grpSpPr>
          <a:xfrm>
            <a:off x="1922692" y="5585378"/>
            <a:ext cx="360043" cy="461169"/>
            <a:chOff x="2282098" y="1750033"/>
            <a:chExt cx="527931" cy="676212"/>
          </a:xfrm>
        </p:grpSpPr>
        <p:sp>
          <p:nvSpPr>
            <p:cNvPr id="117" name="타원 116">
              <a:extLst>
                <a:ext uri="{FF2B5EF4-FFF2-40B4-BE49-F238E27FC236}">
                  <a16:creationId xmlns:a16="http://schemas.microsoft.com/office/drawing/2014/main" id="{E8B18F76-5F9A-0A46-0D17-CDCD5F0A20AD}"/>
                </a:ext>
              </a:extLst>
            </p:cNvPr>
            <p:cNvSpPr/>
            <p:nvPr/>
          </p:nvSpPr>
          <p:spPr>
            <a:xfrm>
              <a:off x="2282098" y="1750033"/>
              <a:ext cx="453592" cy="449380"/>
            </a:xfrm>
            <a:prstGeom prst="ellipse">
              <a:avLst/>
            </a:prstGeom>
            <a:solidFill>
              <a:srgbClr val="FF0000">
                <a:alpha val="20000"/>
              </a:srgbClr>
            </a:solidFill>
            <a:ln w="6350">
              <a:solidFill>
                <a:srgbClr val="FF0000"/>
              </a:solidFill>
              <a:prstDash val="sysDot"/>
            </a:ln>
            <a:effectLst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7728CB64-05C4-EF30-D326-E74A5D20CA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36640" y="2018842"/>
              <a:ext cx="273389" cy="407403"/>
            </a:xfrm>
            <a:prstGeom prst="rect">
              <a:avLst/>
            </a:prstGeom>
          </p:spPr>
        </p:pic>
      </p:grp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DE992325-C6B1-D21A-2B87-681577C173CE}"/>
              </a:ext>
            </a:extLst>
          </p:cNvPr>
          <p:cNvSpPr/>
          <p:nvPr/>
        </p:nvSpPr>
        <p:spPr>
          <a:xfrm>
            <a:off x="3490590" y="1615494"/>
            <a:ext cx="2455457" cy="43826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2" name="L 도형 121">
            <a:extLst>
              <a:ext uri="{FF2B5EF4-FFF2-40B4-BE49-F238E27FC236}">
                <a16:creationId xmlns:a16="http://schemas.microsoft.com/office/drawing/2014/main" id="{C62C8BF5-4144-B048-224C-E91D7AE57A33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1F9FD807-818F-8665-DFE0-F8FEBEC6F9CB}"/>
              </a:ext>
            </a:extLst>
          </p:cNvPr>
          <p:cNvSpPr/>
          <p:nvPr/>
        </p:nvSpPr>
        <p:spPr>
          <a:xfrm>
            <a:off x="3530825" y="17040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퇴근하기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7BC68538-024B-946E-D849-F9F206AEBF1F}"/>
              </a:ext>
            </a:extLst>
          </p:cNvPr>
          <p:cNvSpPr/>
          <p:nvPr/>
        </p:nvSpPr>
        <p:spPr>
          <a:xfrm>
            <a:off x="3611312" y="3567051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9E8FE08A-03E4-B8E3-0178-950BA174DB0A}"/>
              </a:ext>
            </a:extLst>
          </p:cNvPr>
          <p:cNvSpPr/>
          <p:nvPr/>
        </p:nvSpPr>
        <p:spPr>
          <a:xfrm>
            <a:off x="4217553" y="2176668"/>
            <a:ext cx="869868" cy="86986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27" name="Picture 1">
            <a:extLst>
              <a:ext uri="{FF2B5EF4-FFF2-40B4-BE49-F238E27FC236}">
                <a16:creationId xmlns:a16="http://schemas.microsoft.com/office/drawing/2014/main" id="{916AA8DB-E6B1-38FD-3088-84D3582BFAAE}"/>
              </a:ext>
            </a:extLst>
          </p:cNvPr>
          <p:cNvPicPr preferRelativeResize="0">
            <a:picLocks/>
          </p:cNvPicPr>
          <p:nvPr>
            <p:custDataLst>
              <p:custData r:id="rId1"/>
              <p:custData r:id="rId2"/>
              <p:custData r:id="rId3"/>
            </p:custDataLst>
          </p:nvPr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11319" y="2388521"/>
            <a:ext cx="482336" cy="482336"/>
          </a:xfrm>
          <a:prstGeom prst="rect">
            <a:avLst/>
          </a:prstGeom>
        </p:spPr>
      </p:pic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8A6D48EB-2DA1-4904-B1BC-E0090E5DB1E2}"/>
              </a:ext>
            </a:extLst>
          </p:cNvPr>
          <p:cNvSpPr/>
          <p:nvPr/>
        </p:nvSpPr>
        <p:spPr>
          <a:xfrm>
            <a:off x="3611312" y="325458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퇴근 완료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5C84554C-9515-5562-C4B5-C3F1926EF1FE}"/>
              </a:ext>
            </a:extLst>
          </p:cNvPr>
          <p:cNvSpPr/>
          <p:nvPr/>
        </p:nvSpPr>
        <p:spPr>
          <a:xfrm>
            <a:off x="3611312" y="4236557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CB1C3511-6D7C-C90F-492F-4316E92D60D8}"/>
              </a:ext>
            </a:extLst>
          </p:cNvPr>
          <p:cNvSpPr/>
          <p:nvPr/>
        </p:nvSpPr>
        <p:spPr>
          <a:xfrm>
            <a:off x="4105494" y="4628604"/>
            <a:ext cx="1171680" cy="269809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</a:t>
            </a: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0CEA0D1A-8969-DF4C-8A11-42ED395BFB18}"/>
              </a:ext>
            </a:extLst>
          </p:cNvPr>
          <p:cNvSpPr/>
          <p:nvPr/>
        </p:nvSpPr>
        <p:spPr>
          <a:xfrm>
            <a:off x="4170746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확인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3" name="Freeform 132">
            <a:extLst>
              <a:ext uri="{FF2B5EF4-FFF2-40B4-BE49-F238E27FC236}">
                <a16:creationId xmlns:a16="http://schemas.microsoft.com/office/drawing/2014/main" id="{F9ABD038-EB93-2538-36E1-C167C82051E5}"/>
              </a:ext>
            </a:extLst>
          </p:cNvPr>
          <p:cNvSpPr>
            <a:spLocks noEditPoints="1"/>
          </p:cNvSpPr>
          <p:nvPr>
            <p:custDataLst>
              <p:custData r:id="rId4"/>
              <p:custData r:id="rId5"/>
            </p:custDataLst>
          </p:nvPr>
        </p:nvSpPr>
        <p:spPr bwMode="black">
          <a:xfrm>
            <a:off x="4217555" y="4681814"/>
            <a:ext cx="97512" cy="158789"/>
          </a:xfrm>
          <a:custGeom>
            <a:avLst/>
            <a:gdLst>
              <a:gd name="T0" fmla="*/ 42 w 49"/>
              <a:gd name="T1" fmla="*/ 7 h 80"/>
              <a:gd name="T2" fmla="*/ 25 w 49"/>
              <a:gd name="T3" fmla="*/ 0 h 80"/>
              <a:gd name="T4" fmla="*/ 8 w 49"/>
              <a:gd name="T5" fmla="*/ 7 h 80"/>
              <a:gd name="T6" fmla="*/ 0 w 49"/>
              <a:gd name="T7" fmla="*/ 24 h 80"/>
              <a:gd name="T8" fmla="*/ 4 w 49"/>
              <a:gd name="T9" fmla="*/ 39 h 80"/>
              <a:gd name="T10" fmla="*/ 16 w 49"/>
              <a:gd name="T11" fmla="*/ 55 h 80"/>
              <a:gd name="T12" fmla="*/ 23 w 49"/>
              <a:gd name="T13" fmla="*/ 80 h 80"/>
              <a:gd name="T14" fmla="*/ 27 w 49"/>
              <a:gd name="T15" fmla="*/ 80 h 80"/>
              <a:gd name="T16" fmla="*/ 37 w 49"/>
              <a:gd name="T17" fmla="*/ 49 h 80"/>
              <a:gd name="T18" fmla="*/ 45 w 49"/>
              <a:gd name="T19" fmla="*/ 39 h 80"/>
              <a:gd name="T20" fmla="*/ 49 w 49"/>
              <a:gd name="T21" fmla="*/ 24 h 80"/>
              <a:gd name="T22" fmla="*/ 42 w 49"/>
              <a:gd name="T23" fmla="*/ 7 h 80"/>
              <a:gd name="T24" fmla="*/ 25 w 49"/>
              <a:gd name="T25" fmla="*/ 37 h 80"/>
              <a:gd name="T26" fmla="*/ 13 w 49"/>
              <a:gd name="T27" fmla="*/ 25 h 80"/>
              <a:gd name="T28" fmla="*/ 25 w 49"/>
              <a:gd name="T29" fmla="*/ 14 h 80"/>
              <a:gd name="T30" fmla="*/ 36 w 49"/>
              <a:gd name="T31" fmla="*/ 25 h 80"/>
              <a:gd name="T32" fmla="*/ 25 w 49"/>
              <a:gd name="T33" fmla="*/ 37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9" h="80">
                <a:moveTo>
                  <a:pt x="42" y="7"/>
                </a:moveTo>
                <a:cubicBezTo>
                  <a:pt x="37" y="3"/>
                  <a:pt x="31" y="0"/>
                  <a:pt x="25" y="0"/>
                </a:cubicBezTo>
                <a:cubicBezTo>
                  <a:pt x="18" y="0"/>
                  <a:pt x="12" y="3"/>
                  <a:pt x="8" y="7"/>
                </a:cubicBezTo>
                <a:cubicBezTo>
                  <a:pt x="3" y="12"/>
                  <a:pt x="0" y="18"/>
                  <a:pt x="0" y="24"/>
                </a:cubicBezTo>
                <a:cubicBezTo>
                  <a:pt x="0" y="30"/>
                  <a:pt x="2" y="35"/>
                  <a:pt x="4" y="39"/>
                </a:cubicBezTo>
                <a:cubicBezTo>
                  <a:pt x="8" y="45"/>
                  <a:pt x="12" y="49"/>
                  <a:pt x="16" y="55"/>
                </a:cubicBezTo>
                <a:cubicBezTo>
                  <a:pt x="20" y="61"/>
                  <a:pt x="23" y="68"/>
                  <a:pt x="23" y="80"/>
                </a:cubicBezTo>
                <a:cubicBezTo>
                  <a:pt x="27" y="80"/>
                  <a:pt x="27" y="80"/>
                  <a:pt x="27" y="80"/>
                </a:cubicBezTo>
                <a:cubicBezTo>
                  <a:pt x="27" y="64"/>
                  <a:pt x="32" y="56"/>
                  <a:pt x="37" y="49"/>
                </a:cubicBezTo>
                <a:cubicBezTo>
                  <a:pt x="40" y="46"/>
                  <a:pt x="43" y="43"/>
                  <a:pt x="45" y="39"/>
                </a:cubicBezTo>
                <a:cubicBezTo>
                  <a:pt x="48" y="35"/>
                  <a:pt x="49" y="30"/>
                  <a:pt x="49" y="24"/>
                </a:cubicBezTo>
                <a:cubicBezTo>
                  <a:pt x="49" y="18"/>
                  <a:pt x="46" y="12"/>
                  <a:pt x="42" y="7"/>
                </a:cubicBezTo>
                <a:close/>
                <a:moveTo>
                  <a:pt x="25" y="37"/>
                </a:moveTo>
                <a:cubicBezTo>
                  <a:pt x="18" y="37"/>
                  <a:pt x="13" y="31"/>
                  <a:pt x="13" y="25"/>
                </a:cubicBezTo>
                <a:cubicBezTo>
                  <a:pt x="13" y="19"/>
                  <a:pt x="18" y="14"/>
                  <a:pt x="25" y="14"/>
                </a:cubicBezTo>
                <a:cubicBezTo>
                  <a:pt x="31" y="14"/>
                  <a:pt x="36" y="19"/>
                  <a:pt x="36" y="25"/>
                </a:cubicBezTo>
                <a:cubicBezTo>
                  <a:pt x="36" y="31"/>
                  <a:pt x="31" y="37"/>
                  <a:pt x="25" y="3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C00B9915-4080-3BD7-26DE-DE3B71326D9E}"/>
              </a:ext>
            </a:extLst>
          </p:cNvPr>
          <p:cNvSpPr/>
          <p:nvPr/>
        </p:nvSpPr>
        <p:spPr>
          <a:xfrm>
            <a:off x="4192012" y="22864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37" name="그래픽 136" descr="집">
            <a:extLst>
              <a:ext uri="{FF2B5EF4-FFF2-40B4-BE49-F238E27FC236}">
                <a16:creationId xmlns:a16="http://schemas.microsoft.com/office/drawing/2014/main" id="{52DB0F55-C7C2-77BE-FF05-2A273B52E93A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138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FAFD3A2-1F29-D0C7-383C-683550A08A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080BFA86-D0EB-03FD-7DEB-CCCCE57C8B4F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06EE1012-9209-F553-A7AE-B0A5E4D0A88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4EFE01B5-3170-9970-0000-AB9FCFE550E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2E292B0D-3C09-0C86-771E-B38C8DEA38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43" name="Picture 2" descr="C:\Users\t-dantay\Documents\Placeholders\user.png">
            <a:extLst>
              <a:ext uri="{FF2B5EF4-FFF2-40B4-BE49-F238E27FC236}">
                <a16:creationId xmlns:a16="http://schemas.microsoft.com/office/drawing/2014/main" id="{298AECD5-560B-5481-489D-0721C63F24A2}"/>
              </a:ext>
            </a:extLst>
          </p:cNvPr>
          <p:cNvPicPr>
            <a:picLocks noChangeAspect="1" noChangeArrowheads="1"/>
          </p:cNvPicPr>
          <p:nvPr>
            <p:custDataLst>
              <p:custData r:id="rId6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4" name="타원 143">
            <a:extLst>
              <a:ext uri="{FF2B5EF4-FFF2-40B4-BE49-F238E27FC236}">
                <a16:creationId xmlns:a16="http://schemas.microsoft.com/office/drawing/2014/main" id="{D5097315-0202-98C3-122E-4F21A3E54EB9}"/>
              </a:ext>
            </a:extLst>
          </p:cNvPr>
          <p:cNvSpPr/>
          <p:nvPr/>
        </p:nvSpPr>
        <p:spPr>
          <a:xfrm>
            <a:off x="4117713" y="322798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E6211E9C-8697-2730-68EC-C51A204B9AC4}"/>
              </a:ext>
            </a:extLst>
          </p:cNvPr>
          <p:cNvSpPr/>
          <p:nvPr/>
        </p:nvSpPr>
        <p:spPr>
          <a:xfrm>
            <a:off x="3986060" y="46921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E791F463-9E77-92CF-AC06-21E79839107B}"/>
              </a:ext>
            </a:extLst>
          </p:cNvPr>
          <p:cNvSpPr/>
          <p:nvPr/>
        </p:nvSpPr>
        <p:spPr>
          <a:xfrm>
            <a:off x="4911527" y="564684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C60528F-965D-4A0B-60F7-A30E8657EC04}"/>
              </a:ext>
            </a:extLst>
          </p:cNvPr>
          <p:cNvSpPr/>
          <p:nvPr/>
        </p:nvSpPr>
        <p:spPr>
          <a:xfrm>
            <a:off x="30138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L 도형 2">
            <a:extLst>
              <a:ext uri="{FF2B5EF4-FFF2-40B4-BE49-F238E27FC236}">
                <a16:creationId xmlns:a16="http://schemas.microsoft.com/office/drawing/2014/main" id="{9E9C4AC5-EDF8-5C46-1A7C-A99C73A8A7CA}"/>
              </a:ext>
            </a:extLst>
          </p:cNvPr>
          <p:cNvSpPr/>
          <p:nvPr/>
        </p:nvSpPr>
        <p:spPr>
          <a:xfrm rot="2918347">
            <a:off x="39635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4" name="그래픽 3" descr="집">
            <a:extLst>
              <a:ext uri="{FF2B5EF4-FFF2-40B4-BE49-F238E27FC236}">
                <a16:creationId xmlns:a16="http://schemas.microsoft.com/office/drawing/2014/main" id="{04C2480B-A349-C396-BE37-95DF1F3489C4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6814" y="1354007"/>
            <a:ext cx="157463" cy="157463"/>
          </a:xfrm>
          <a:prstGeom prst="rect">
            <a:avLst/>
          </a:prstGeom>
        </p:spPr>
      </p:pic>
      <p:pic>
        <p:nvPicPr>
          <p:cNvPr id="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0079A4A-9493-9EC0-2155-51A58F963B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201337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6" name="그룹 5">
            <a:extLst>
              <a:ext uri="{FF2B5EF4-FFF2-40B4-BE49-F238E27FC236}">
                <a16:creationId xmlns:a16="http://schemas.microsoft.com/office/drawing/2014/main" id="{8CDAFB27-90D7-8E85-AD78-1FBB10C1A1B7}"/>
              </a:ext>
            </a:extLst>
          </p:cNvPr>
          <p:cNvGrpSpPr/>
          <p:nvPr/>
        </p:nvGrpSpPr>
        <p:grpSpPr>
          <a:xfrm>
            <a:off x="2521570" y="1403927"/>
            <a:ext cx="103125" cy="73025"/>
            <a:chOff x="2160650" y="2927362"/>
            <a:chExt cx="103125" cy="73025"/>
          </a:xfrm>
        </p:grpSpPr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954E927B-89B3-855A-1341-277AA69FD8C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385A706C-55B2-13AE-6F57-DE3BE88ECE0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BEFE39F0-43BD-AF09-F482-5961022D84F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0" name="Picture 2" descr="C:\Users\t-dantay\Documents\Placeholders\user.png">
            <a:extLst>
              <a:ext uri="{FF2B5EF4-FFF2-40B4-BE49-F238E27FC236}">
                <a16:creationId xmlns:a16="http://schemas.microsoft.com/office/drawing/2014/main" id="{A42DB04E-2A41-6415-BBD6-BFEBF7D3A1D0}"/>
              </a:ext>
            </a:extLst>
          </p:cNvPr>
          <p:cNvPicPr>
            <a:picLocks noChangeAspect="1" noChangeArrowheads="1"/>
          </p:cNvPicPr>
          <p:nvPr>
            <p:custDataLst>
              <p:custData r:id="rId7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18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3739946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CDE484-04C9-9BA9-825B-72854CC33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B24E261-042B-812C-C3FD-DCD88DE2C16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현장등록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2E7CFD7-29E2-FE90-99CA-B58B64CFD02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현장등록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4A5663-5BFB-75AF-07E9-736B412B8E9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56108284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위치 정보 설정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각 현장의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GPS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중심값으로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813914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B161804-D7D1-7A84-8D12-49B22BA2A9F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6F01E1C-DAF7-0F79-1F85-D62BC0ACDE6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B6F715E-741D-8469-9D5E-B3652799145D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0AF6D58-A077-C86B-ED16-AB85AA19332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463ED7E-E212-4D5C-EC24-9A36F2EC4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BBFE71F-0EF9-EECC-EFE1-BA2C4DE63C4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EB98F771-9529-327D-73FE-35876FF2688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B9537CA-C4C3-B766-84D3-B9A0F749D4E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985CDE5-08E4-7EF0-D794-022CC25AFF0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012B49A-153A-07DC-911B-6932DC9A573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BBB09EB-E430-B849-2E8B-59414553225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C5E7920-2362-5156-B48C-471B797F978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7663897-9548-09F8-992B-9CAB9711EFD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1544F97-2C53-B1ED-8CF0-316698371C4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C257C3E-0FE4-003E-6179-E44E2BB547B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0E1FCC6-2025-9C5C-F7B4-3596B61E9CE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38E0E9F-77FA-9135-B5BE-71613BD7FB3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DE9FC0C-5BD2-9402-4279-73BF0BA9D21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3BE24FF-6D55-701A-06E7-18A5158B27B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현장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6B6D021-1218-3D36-4D96-6C64A40EE6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3556887"/>
              </p:ext>
            </p:extLst>
          </p:nvPr>
        </p:nvGraphicFramePr>
        <p:xfrm>
          <a:off x="182390" y="1483843"/>
          <a:ext cx="872399" cy="4617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</a:tbl>
          </a:graphicData>
        </a:graphic>
      </p:graphicFrame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ABF3B1B7-A774-ED26-A21E-A871600ECE17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279A3223-6D47-8091-A0E8-DFC86E82C0E1}"/>
              </a:ext>
            </a:extLst>
          </p:cNvPr>
          <p:cNvSpPr/>
          <p:nvPr/>
        </p:nvSpPr>
        <p:spPr>
          <a:xfrm>
            <a:off x="1311467" y="2376334"/>
            <a:ext cx="5433246" cy="1909166"/>
          </a:xfrm>
          <a:prstGeom prst="roundRect">
            <a:avLst>
              <a:gd name="adj" fmla="val 36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6D306BF-FE3B-0F3B-ED4E-71DDD0A7724E}"/>
              </a:ext>
            </a:extLst>
          </p:cNvPr>
          <p:cNvSpPr/>
          <p:nvPr/>
        </p:nvSpPr>
        <p:spPr>
          <a:xfrm>
            <a:off x="1397112" y="247376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위치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1B1F9C62-71CC-F81E-2AB4-7D6DF42BAC14}"/>
              </a:ext>
            </a:extLst>
          </p:cNvPr>
          <p:cNvSpPr/>
          <p:nvPr/>
        </p:nvSpPr>
        <p:spPr>
          <a:xfrm>
            <a:off x="4055020" y="38253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위도를 입력해주세요 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DC32D777-D084-51E4-10F8-30E6D42E33F8}"/>
              </a:ext>
            </a:extLst>
          </p:cNvPr>
          <p:cNvSpPr/>
          <p:nvPr/>
        </p:nvSpPr>
        <p:spPr>
          <a:xfrm>
            <a:off x="4055020" y="35849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위도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18FF51A5-ED34-4716-F665-21363F8CBE2A}"/>
              </a:ext>
            </a:extLst>
          </p:cNvPr>
          <p:cNvSpPr/>
          <p:nvPr/>
        </p:nvSpPr>
        <p:spPr>
          <a:xfrm>
            <a:off x="1498340" y="38253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경도를 입력해주세요 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80946BD7-6ED8-0409-E309-9BC2B0D05698}"/>
              </a:ext>
            </a:extLst>
          </p:cNvPr>
          <p:cNvSpPr/>
          <p:nvPr/>
        </p:nvSpPr>
        <p:spPr>
          <a:xfrm>
            <a:off x="1498340" y="35849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경도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AC45D54D-57D4-AD6B-B86A-328A3F6AB0AF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취소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9D76F6B-890A-A159-E544-432495962067}"/>
              </a:ext>
            </a:extLst>
          </p:cNvPr>
          <p:cNvGrpSpPr/>
          <p:nvPr/>
        </p:nvGrpSpPr>
        <p:grpSpPr>
          <a:xfrm>
            <a:off x="41461" y="1976136"/>
            <a:ext cx="7016858" cy="203755"/>
            <a:chOff x="241300" y="3917462"/>
            <a:chExt cx="2622550" cy="197338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053D5C2B-B40B-1F39-C41A-FABFB071BF78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8BD4BFC-AA16-1898-A133-2E684D77B6BC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BDCEA59D-0F93-E1BA-EE5F-E59EA1FF3F77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528EB4D4-8E94-9837-3AC8-CA9C4B6280D7}"/>
              </a:ext>
            </a:extLst>
          </p:cNvPr>
          <p:cNvSpPr/>
          <p:nvPr/>
        </p:nvSpPr>
        <p:spPr>
          <a:xfrm>
            <a:off x="2329732" y="3252599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BF6CA10-1042-F41E-ECBC-0350F6DB3571}"/>
              </a:ext>
            </a:extLst>
          </p:cNvPr>
          <p:cNvSpPr/>
          <p:nvPr/>
        </p:nvSpPr>
        <p:spPr>
          <a:xfrm>
            <a:off x="1498340" y="301223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2E05F97-62C6-C2D9-85EE-A7B5E2B7F27F}"/>
              </a:ext>
            </a:extLst>
          </p:cNvPr>
          <p:cNvSpPr/>
          <p:nvPr/>
        </p:nvSpPr>
        <p:spPr>
          <a:xfrm>
            <a:off x="4055020" y="325259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상세주소를 입력해주세요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368F41F4-5ECB-49A6-AA32-6D341C9CC864}"/>
              </a:ext>
            </a:extLst>
          </p:cNvPr>
          <p:cNvSpPr/>
          <p:nvPr/>
        </p:nvSpPr>
        <p:spPr>
          <a:xfrm>
            <a:off x="1498339" y="3245539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EF7E2239-C303-E420-F9FB-ACD2CA07DAA2}"/>
              </a:ext>
            </a:extLst>
          </p:cNvPr>
          <p:cNvSpPr/>
          <p:nvPr/>
        </p:nvSpPr>
        <p:spPr>
          <a:xfrm>
            <a:off x="1311467" y="4530945"/>
            <a:ext cx="5433246" cy="462475"/>
          </a:xfrm>
          <a:prstGeom prst="roundRect">
            <a:avLst>
              <a:gd name="adj" fmla="val 1657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9F6771B-43BF-7C66-ACEC-C4E64FA46B37}"/>
              </a:ext>
            </a:extLst>
          </p:cNvPr>
          <p:cNvSpPr/>
          <p:nvPr/>
        </p:nvSpPr>
        <p:spPr>
          <a:xfrm>
            <a:off x="1397112" y="462838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E582F5B8-1413-4529-BFBD-4975BD4E6840}"/>
              </a:ext>
            </a:extLst>
          </p:cNvPr>
          <p:cNvGrpSpPr/>
          <p:nvPr/>
        </p:nvGrpSpPr>
        <p:grpSpPr>
          <a:xfrm>
            <a:off x="41461" y="4835754"/>
            <a:ext cx="7016858" cy="203755"/>
            <a:chOff x="241300" y="3917462"/>
            <a:chExt cx="2622550" cy="197338"/>
          </a:xfrm>
        </p:grpSpPr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C07D43B1-5B54-E11B-D1FF-0ED6983D2448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F1CDC2F1-494C-FE17-5E4F-4407945E04AB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9E8A943B-A21B-728B-7F5E-428C49562428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72F54F3-F5D0-232C-10EA-040BAAA95B71}"/>
              </a:ext>
            </a:extLst>
          </p:cNvPr>
          <p:cNvSpPr/>
          <p:nvPr/>
        </p:nvSpPr>
        <p:spPr>
          <a:xfrm>
            <a:off x="1397112" y="2664579"/>
            <a:ext cx="175329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주소 또는 경위도 값을 입력하세요</a:t>
            </a: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F25809D0-1AE1-F82F-60DA-C95E127FCA26}"/>
              </a:ext>
            </a:extLst>
          </p:cNvPr>
          <p:cNvSpPr/>
          <p:nvPr/>
        </p:nvSpPr>
        <p:spPr>
          <a:xfrm>
            <a:off x="1215018" y="25159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9210048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291B92-36B1-ED18-F5E3-C85E5D18C9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39EC4F3-63AA-5E14-16BD-DDC8C56665E1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인사관리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0528428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331D64-701F-C0A6-6F26-BE91947629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직사각형 29">
            <a:extLst>
              <a:ext uri="{FF2B5EF4-FFF2-40B4-BE49-F238E27FC236}">
                <a16:creationId xmlns:a16="http://schemas.microsoft.com/office/drawing/2014/main" id="{05576661-2B69-FA51-197B-8C75FD6BD71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8B7F5389-2202-06A3-72E2-C416C825DA5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9CF9C62-5747-7007-D31D-1FC953DA855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E8259C1-6AAE-1908-5324-7627D3D5E147}"/>
              </a:ext>
            </a:extLst>
          </p:cNvPr>
          <p:cNvSpPr/>
          <p:nvPr/>
        </p:nvSpPr>
        <p:spPr>
          <a:xfrm>
            <a:off x="2173890" y="1845154"/>
            <a:ext cx="2609575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b="1" dirty="0">
                <a:solidFill>
                  <a:schemeClr val="tx1"/>
                </a:solidFill>
                <a:latin typeface="+mn-ea"/>
              </a:rPr>
              <a:t>로그인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54D72F3-06D5-5684-ABEE-C17A87256707}"/>
              </a:ext>
            </a:extLst>
          </p:cNvPr>
          <p:cNvSpPr/>
          <p:nvPr/>
        </p:nvSpPr>
        <p:spPr>
          <a:xfrm>
            <a:off x="2173890" y="273237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CB0AB5D-513A-0CEC-C3F3-BA1EF404A69A}"/>
              </a:ext>
            </a:extLst>
          </p:cNvPr>
          <p:cNvSpPr/>
          <p:nvPr/>
        </p:nvSpPr>
        <p:spPr>
          <a:xfrm>
            <a:off x="2173890" y="325133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비밀번호를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4" name="Picture 2" descr="C:\Users\t-dantay\Documents\First24\expand_collapsedown1.png">
            <a:extLst>
              <a:ext uri="{FF2B5EF4-FFF2-40B4-BE49-F238E27FC236}">
                <a16:creationId xmlns:a16="http://schemas.microsoft.com/office/drawing/2014/main" id="{483E37B7-AD34-B5E2-7E4B-155D64B25D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5641" y="3698356"/>
            <a:ext cx="120650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4464B27C-97C7-220E-1B8C-7555AC43AB8D}"/>
              </a:ext>
            </a:extLst>
          </p:cNvPr>
          <p:cNvSpPr/>
          <p:nvPr/>
        </p:nvSpPr>
        <p:spPr>
          <a:xfrm>
            <a:off x="2173892" y="366025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자동 로그인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5A3E07F-045D-0144-9A89-5D77BC6FF772}"/>
              </a:ext>
            </a:extLst>
          </p:cNvPr>
          <p:cNvSpPr/>
          <p:nvPr/>
        </p:nvSpPr>
        <p:spPr>
          <a:xfrm>
            <a:off x="2173891" y="4031584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로그인</a:t>
            </a: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27EB126B-12F3-D893-2A6C-FCA525F3E57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39725852"/>
              </p:ext>
            </p:extLst>
          </p:nvPr>
        </p:nvGraphicFramePr>
        <p:xfrm>
          <a:off x="7086600" y="502429"/>
          <a:ext cx="2057401" cy="3290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생성자일 경우 이메일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사용자일 경우 이메일 또는 아이디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인풋박스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마지막 글자 제외 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52238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상태일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해제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76627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로그인 체크박스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시 로그아웃 전까지 세션 유지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유효할 경우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대시보드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:a16="http://schemas.microsoft.com/office/drawing/2014/main" id="{C09B7729-CA05-CCFE-1BB7-B57E2095CE6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0C425CB1-9EB7-8756-1CB7-74718C6839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4571998" y="3336080"/>
            <a:ext cx="127085" cy="79693"/>
          </a:xfrm>
          <a:prstGeom prst="rect">
            <a:avLst/>
          </a:prstGeom>
          <a:noFill/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95601F07-E15C-AE2F-C2FB-E2F396D4D838}"/>
              </a:ext>
            </a:extLst>
          </p:cNvPr>
          <p:cNvSpPr/>
          <p:nvPr/>
        </p:nvSpPr>
        <p:spPr>
          <a:xfrm>
            <a:off x="2189623" y="30152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0016413-A7E2-4ECD-EDDA-E4FBFDEFA1DD}"/>
              </a:ext>
            </a:extLst>
          </p:cNvPr>
          <p:cNvSpPr/>
          <p:nvPr/>
        </p:nvSpPr>
        <p:spPr>
          <a:xfrm>
            <a:off x="2189623" y="24924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03BAEE9-5B09-AA37-FF57-E990707A18A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FFE0A28-86BA-3051-6E5A-8B9FCA72B49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0057B6D-CF81-A855-B773-9500C153AEF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98009EB4-F4A7-E13F-C108-02D468B2A30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246592F0-7C5F-2105-B4C1-2551D58886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1" name="타원 10">
            <a:extLst>
              <a:ext uri="{FF2B5EF4-FFF2-40B4-BE49-F238E27FC236}">
                <a16:creationId xmlns:a16="http://schemas.microsoft.com/office/drawing/2014/main" id="{24137A39-AE31-D9D8-63D8-E900E681E28F}"/>
              </a:ext>
            </a:extLst>
          </p:cNvPr>
          <p:cNvSpPr/>
          <p:nvPr/>
        </p:nvSpPr>
        <p:spPr>
          <a:xfrm>
            <a:off x="2011192" y="27760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15FC715-71D3-05EC-EFAF-5984647F809A}"/>
              </a:ext>
            </a:extLst>
          </p:cNvPr>
          <p:cNvSpPr/>
          <p:nvPr/>
        </p:nvSpPr>
        <p:spPr>
          <a:xfrm>
            <a:off x="2009425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3717705D-3D3B-8DD8-F1D9-FE9F01442583}"/>
              </a:ext>
            </a:extLst>
          </p:cNvPr>
          <p:cNvGraphicFramePr>
            <a:graphicFrameLocks noGrp="1"/>
          </p:cNvGraphicFramePr>
          <p:nvPr/>
        </p:nvGraphicFramePr>
        <p:xfrm>
          <a:off x="7097192" y="4647642"/>
          <a:ext cx="2005994" cy="7972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 미만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 이상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 형식에 유효하지 않을 경우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 주소를 다시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155325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088D51A2-B949-19A2-521D-CE24CF49FBA2}"/>
              </a:ext>
            </a:extLst>
          </p:cNvPr>
          <p:cNvSpPr/>
          <p:nvPr/>
        </p:nvSpPr>
        <p:spPr>
          <a:xfrm>
            <a:off x="7086600" y="45672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4FC67C47-D953-4CC3-5915-5EE8E222C831}"/>
              </a:ext>
            </a:extLst>
          </p:cNvPr>
          <p:cNvGraphicFramePr>
            <a:graphicFrameLocks noGrp="1"/>
          </p:cNvGraphicFramePr>
          <p:nvPr/>
        </p:nvGraphicFramePr>
        <p:xfrm>
          <a:off x="7097192" y="5627327"/>
          <a:ext cx="2005994" cy="11173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 미만 입력 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자 이상으로 만들어주세요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94381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특수문자 조합이 아닐 경우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숫자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특수문자를 모두 조합하여 구성해주세요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단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다음의 특수기호는 보안상 사용 불가합니다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' ; -- &lt; ( ) \ /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</a:tbl>
          </a:graphicData>
        </a:graphic>
      </p:graphicFrame>
      <p:sp>
        <p:nvSpPr>
          <p:cNvPr id="22" name="타원 21">
            <a:extLst>
              <a:ext uri="{FF2B5EF4-FFF2-40B4-BE49-F238E27FC236}">
                <a16:creationId xmlns:a16="http://schemas.microsoft.com/office/drawing/2014/main" id="{F3713487-916C-A086-01A4-C1D077CA80E0}"/>
              </a:ext>
            </a:extLst>
          </p:cNvPr>
          <p:cNvSpPr/>
          <p:nvPr/>
        </p:nvSpPr>
        <p:spPr>
          <a:xfrm>
            <a:off x="7097192" y="55147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0929F70-D831-D6B9-53DA-7E39AEAC2B0D}"/>
              </a:ext>
            </a:extLst>
          </p:cNvPr>
          <p:cNvSpPr/>
          <p:nvPr/>
        </p:nvSpPr>
        <p:spPr>
          <a:xfrm>
            <a:off x="4726530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92534236-FF0F-B1C9-270D-0DBD3507534E}"/>
              </a:ext>
            </a:extLst>
          </p:cNvPr>
          <p:cNvSpPr/>
          <p:nvPr/>
        </p:nvSpPr>
        <p:spPr>
          <a:xfrm>
            <a:off x="2009425" y="36983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36A77E0E-BD5F-4197-148E-CF44387D9FB9}"/>
              </a:ext>
            </a:extLst>
          </p:cNvPr>
          <p:cNvSpPr/>
          <p:nvPr/>
        </p:nvSpPr>
        <p:spPr>
          <a:xfrm>
            <a:off x="3853521" y="407525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0637891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7D2B3B-217A-AA23-CF50-F573138C3D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AEBE820-D094-9374-7251-E1BB7EE287E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부서관리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A626C22-170C-A10C-D0C3-685B5F7477C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부서관리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40EB02B-F0A0-68D4-D5E8-B1E14B5EA47B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1650"/>
          <a:ext cx="2057400" cy="57359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선택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선택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해제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선택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선택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해제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추가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선택한 부서의 하위 부서 일괄 생성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선택한 부서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선택 시 삭제된 부서의 인원은 회사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인원으로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(6)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확대 버튼으로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부서 숨김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(5)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버튼으로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부서 표시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부서 추가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부서 수정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301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부서를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선택 시 삭제된 부서의 인원은 회사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인원으로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05723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33A6491-0363-29F4-06A6-23DA2E0B6CC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C1B2B43-437B-FD88-C879-009A64C5574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9DAEDDF-AC5B-8BD6-FE89-495AC1538B1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06A5301-C864-09EB-68DF-A04E4EEC6DB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0428341-18EA-FED4-FA65-3FABAE7E57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726D50B-5F1C-468E-81B6-A66FD2C8901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146A8D1-A59E-247F-68AD-DE3993E0194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D6D78C4-2F4D-4077-7123-FBAF4A8D76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B334690-622A-1034-90EC-107710FDC80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88F0FC6-DD0A-2643-E37A-10319A6C933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8C5E95A-6C39-6633-73FD-AB0DFFB377B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E5FB0C0-0C92-C7E2-4E7B-D659D0F641E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AFFDE0C-539F-2085-0386-785B7B4322A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60EB81C-1D83-93EF-CDF8-08B5BC72BF5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6794E59-24F4-79DA-D69C-2AF1803DA3F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B037D5E-1733-ACB8-37D3-62FBF6B182A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AC6AEF4-CF1C-9D04-9FB6-DE04CDDD8E0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F85BEFE-7FDA-0A5E-F19D-EEBA5AEBF0C2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57590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45124A6-668F-4FEA-41F4-5E52322F9C4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B01F6A1-F105-BD70-8AB0-A6B20A6331C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부서관리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D37538E-DE48-3DB1-F9AA-327E7D3509C9}"/>
              </a:ext>
            </a:extLst>
          </p:cNvPr>
          <p:cNvSpPr/>
          <p:nvPr/>
        </p:nvSpPr>
        <p:spPr>
          <a:xfrm>
            <a:off x="1311467" y="2924876"/>
            <a:ext cx="5433246" cy="3069898"/>
          </a:xfrm>
          <a:prstGeom prst="roundRect">
            <a:avLst>
              <a:gd name="adj" fmla="val 2810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E6BD3C1A-44AF-920F-8C17-86A92D162B22}"/>
              </a:ext>
            </a:extLst>
          </p:cNvPr>
          <p:cNvSpPr/>
          <p:nvPr/>
        </p:nvSpPr>
        <p:spPr>
          <a:xfrm>
            <a:off x="1704776" y="3242529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5DD73DDB-881D-5198-B88A-007DA1A6CD64}"/>
              </a:ext>
            </a:extLst>
          </p:cNvPr>
          <p:cNvSpPr/>
          <p:nvPr/>
        </p:nvSpPr>
        <p:spPr>
          <a:xfrm>
            <a:off x="1738049" y="4234369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DC689B07-DC9F-3F31-7B4C-FDFB183D7399}"/>
              </a:ext>
            </a:extLst>
          </p:cNvPr>
          <p:cNvGrpSpPr/>
          <p:nvPr/>
        </p:nvGrpSpPr>
        <p:grpSpPr>
          <a:xfrm>
            <a:off x="1640288" y="3300990"/>
            <a:ext cx="111600" cy="115200"/>
            <a:chOff x="3465920" y="2961739"/>
            <a:chExt cx="173920" cy="177525"/>
          </a:xfrm>
        </p:grpSpPr>
        <p:sp>
          <p:nvSpPr>
            <p:cNvPr id="61" name="타원 108">
              <a:extLst>
                <a:ext uri="{FF2B5EF4-FFF2-40B4-BE49-F238E27FC236}">
                  <a16:creationId xmlns:a16="http://schemas.microsoft.com/office/drawing/2014/main" id="{E273A8F0-7050-A076-270D-6A5F8F1C23BE}"/>
                </a:ext>
              </a:extLst>
            </p:cNvPr>
            <p:cNvSpPr/>
            <p:nvPr/>
          </p:nvSpPr>
          <p:spPr>
            <a:xfrm>
              <a:off x="3465920" y="2961739"/>
              <a:ext cx="173920" cy="177525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68F3182F-A2A5-AEC0-F851-709025786089}"/>
                </a:ext>
              </a:extLst>
            </p:cNvPr>
            <p:cNvCxnSpPr/>
            <p:nvPr/>
          </p:nvCxnSpPr>
          <p:spPr>
            <a:xfrm>
              <a:off x="3505234" y="3048073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88C3F39-0F57-C34A-9CC7-377F62E42A47}"/>
              </a:ext>
            </a:extLst>
          </p:cNvPr>
          <p:cNvCxnSpPr>
            <a:cxnSpLocks/>
          </p:cNvCxnSpPr>
          <p:nvPr/>
        </p:nvCxnSpPr>
        <p:spPr>
          <a:xfrm flipH="1">
            <a:off x="1685616" y="3430220"/>
            <a:ext cx="7341" cy="921173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D402D484-6AAC-F935-6CA2-CB82EEAFE286}"/>
              </a:ext>
            </a:extLst>
          </p:cNvPr>
          <p:cNvCxnSpPr>
            <a:cxnSpLocks/>
          </p:cNvCxnSpPr>
          <p:nvPr/>
        </p:nvCxnSpPr>
        <p:spPr>
          <a:xfrm>
            <a:off x="1692417" y="3580599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28241000-8B15-5B5D-6558-EAF6B809DC60}"/>
              </a:ext>
            </a:extLst>
          </p:cNvPr>
          <p:cNvCxnSpPr>
            <a:cxnSpLocks/>
          </p:cNvCxnSpPr>
          <p:nvPr/>
        </p:nvCxnSpPr>
        <p:spPr>
          <a:xfrm>
            <a:off x="1691028" y="3753779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1E36F9BB-1BC6-D440-3B7D-D3FB6387F847}"/>
              </a:ext>
            </a:extLst>
          </p:cNvPr>
          <p:cNvCxnSpPr>
            <a:cxnSpLocks/>
          </p:cNvCxnSpPr>
          <p:nvPr/>
        </p:nvCxnSpPr>
        <p:spPr>
          <a:xfrm>
            <a:off x="1691028" y="4351393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C204A72-D939-A00A-6F6E-FAC542F9DAE8}"/>
              </a:ext>
            </a:extLst>
          </p:cNvPr>
          <p:cNvSpPr/>
          <p:nvPr/>
        </p:nvSpPr>
        <p:spPr>
          <a:xfrm>
            <a:off x="1877829" y="3469167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B726044-063D-B9F1-ECE7-F5EDE706C73B}"/>
              </a:ext>
            </a:extLst>
          </p:cNvPr>
          <p:cNvSpPr/>
          <p:nvPr/>
        </p:nvSpPr>
        <p:spPr>
          <a:xfrm>
            <a:off x="1873098" y="3628849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5B0F4C9-2DA6-65D9-B12A-98087AC39A4F}"/>
              </a:ext>
            </a:extLst>
          </p:cNvPr>
          <p:cNvSpPr/>
          <p:nvPr/>
        </p:nvSpPr>
        <p:spPr>
          <a:xfrm>
            <a:off x="1922032" y="3841212"/>
            <a:ext cx="10386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   </a:t>
            </a:r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팀명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5422C75E-0A26-03F8-517D-A58670038D22}"/>
              </a:ext>
            </a:extLst>
          </p:cNvPr>
          <p:cNvGrpSpPr/>
          <p:nvPr/>
        </p:nvGrpSpPr>
        <p:grpSpPr>
          <a:xfrm>
            <a:off x="1869141" y="3526243"/>
            <a:ext cx="112734" cy="115071"/>
            <a:chOff x="6547188" y="4021637"/>
            <a:chExt cx="308566" cy="314964"/>
          </a:xfrm>
        </p:grpSpPr>
        <p:sp>
          <p:nvSpPr>
            <p:cNvPr id="71" name="타원 108">
              <a:extLst>
                <a:ext uri="{FF2B5EF4-FFF2-40B4-BE49-F238E27FC236}">
                  <a16:creationId xmlns:a16="http://schemas.microsoft.com/office/drawing/2014/main" id="{59B21C2C-4883-F320-2919-BC954DCF7F49}"/>
                </a:ext>
              </a:extLst>
            </p:cNvPr>
            <p:cNvSpPr/>
            <p:nvPr/>
          </p:nvSpPr>
          <p:spPr>
            <a:xfrm>
              <a:off x="6547188" y="4021637"/>
              <a:ext cx="308566" cy="314964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72" name="그래픽 71" descr="닫기">
              <a:extLst>
                <a:ext uri="{FF2B5EF4-FFF2-40B4-BE49-F238E27FC236}">
                  <a16:creationId xmlns:a16="http://schemas.microsoft.com/office/drawing/2014/main" id="{083536DE-171E-AC1F-E2E4-5CB8C7C2D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EFB0806D-CA81-8417-275C-2FCEA6319D33}"/>
              </a:ext>
            </a:extLst>
          </p:cNvPr>
          <p:cNvGrpSpPr/>
          <p:nvPr/>
        </p:nvGrpSpPr>
        <p:grpSpPr>
          <a:xfrm>
            <a:off x="1865470" y="3693108"/>
            <a:ext cx="111600" cy="115200"/>
            <a:chOff x="3465920" y="2961739"/>
            <a:chExt cx="173920" cy="177525"/>
          </a:xfrm>
        </p:grpSpPr>
        <p:sp>
          <p:nvSpPr>
            <p:cNvPr id="74" name="타원 108">
              <a:extLst>
                <a:ext uri="{FF2B5EF4-FFF2-40B4-BE49-F238E27FC236}">
                  <a16:creationId xmlns:a16="http://schemas.microsoft.com/office/drawing/2014/main" id="{3982930A-E762-A8FD-6C60-CEFCF47A9D3D}"/>
                </a:ext>
              </a:extLst>
            </p:cNvPr>
            <p:cNvSpPr/>
            <p:nvPr/>
          </p:nvSpPr>
          <p:spPr>
            <a:xfrm>
              <a:off x="3465920" y="2961739"/>
              <a:ext cx="173920" cy="177525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B900D42F-760E-4EFF-79BB-5ED607E325AA}"/>
                </a:ext>
              </a:extLst>
            </p:cNvPr>
            <p:cNvCxnSpPr/>
            <p:nvPr/>
          </p:nvCxnSpPr>
          <p:spPr>
            <a:xfrm>
              <a:off x="3505234" y="3048073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4A335237-8A68-AD13-9F50-EE8432BEB9D3}"/>
              </a:ext>
            </a:extLst>
          </p:cNvPr>
          <p:cNvSpPr/>
          <p:nvPr/>
        </p:nvSpPr>
        <p:spPr>
          <a:xfrm>
            <a:off x="1922032" y="4020421"/>
            <a:ext cx="10386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   </a:t>
            </a:r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팀명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CD1FA8D0-B06B-A2A3-C027-4C7F18F7A64B}"/>
              </a:ext>
            </a:extLst>
          </p:cNvPr>
          <p:cNvCxnSpPr>
            <a:cxnSpLocks/>
            <a:stCxn id="74" idx="2"/>
            <a:endCxn id="76" idx="1"/>
          </p:cNvCxnSpPr>
          <p:nvPr/>
        </p:nvCxnSpPr>
        <p:spPr>
          <a:xfrm>
            <a:off x="1921270" y="3808308"/>
            <a:ext cx="762" cy="32958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07D1A653-0E57-A1CA-5D05-6438A1B5E81B}"/>
              </a:ext>
            </a:extLst>
          </p:cNvPr>
          <p:cNvCxnSpPr>
            <a:cxnSpLocks/>
          </p:cNvCxnSpPr>
          <p:nvPr/>
        </p:nvCxnSpPr>
        <p:spPr>
          <a:xfrm>
            <a:off x="1920730" y="3958687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B785D8D6-B69D-C28F-61A3-76BCDFB7F813}"/>
              </a:ext>
            </a:extLst>
          </p:cNvPr>
          <p:cNvCxnSpPr>
            <a:cxnSpLocks/>
          </p:cNvCxnSpPr>
          <p:nvPr/>
        </p:nvCxnSpPr>
        <p:spPr>
          <a:xfrm>
            <a:off x="1919341" y="4131867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A661E288-13BC-AF3B-0D56-69814B37331E}"/>
              </a:ext>
            </a:extLst>
          </p:cNvPr>
          <p:cNvSpPr/>
          <p:nvPr/>
        </p:nvSpPr>
        <p:spPr>
          <a:xfrm>
            <a:off x="1576899" y="4234369"/>
            <a:ext cx="5081556" cy="234950"/>
          </a:xfrm>
          <a:prstGeom prst="roundRect">
            <a:avLst>
              <a:gd name="adj" fmla="val 0"/>
            </a:avLst>
          </a:prstGeom>
          <a:solidFill>
            <a:schemeClr val="accent2">
              <a:lumMod val="20000"/>
              <a:lumOff val="80000"/>
              <a:alpha val="4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B6E75C7A-FD22-DF34-C672-848AF221C6B9}"/>
              </a:ext>
            </a:extLst>
          </p:cNvPr>
          <p:cNvGrpSpPr/>
          <p:nvPr/>
        </p:nvGrpSpPr>
        <p:grpSpPr>
          <a:xfrm>
            <a:off x="6073888" y="4284306"/>
            <a:ext cx="522678" cy="134173"/>
            <a:chOff x="1861855" y="3398198"/>
            <a:chExt cx="637024" cy="163526"/>
          </a:xfrm>
        </p:grpSpPr>
        <p:pic>
          <p:nvPicPr>
            <p:cNvPr id="90" name="그래픽 89" descr="연필">
              <a:extLst>
                <a:ext uri="{FF2B5EF4-FFF2-40B4-BE49-F238E27FC236}">
                  <a16:creationId xmlns:a16="http://schemas.microsoft.com/office/drawing/2014/main" id="{C13EB99B-4A1E-C631-0019-D2D7CE8912A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20854" y="3422965"/>
              <a:ext cx="119882" cy="119882"/>
            </a:xfrm>
            <a:prstGeom prst="rect">
              <a:avLst/>
            </a:prstGeom>
          </p:spPr>
        </p:pic>
        <p:pic>
          <p:nvPicPr>
            <p:cNvPr id="91" name="그래픽 90" descr="쓰레기">
              <a:extLst>
                <a:ext uri="{FF2B5EF4-FFF2-40B4-BE49-F238E27FC236}">
                  <a16:creationId xmlns:a16="http://schemas.microsoft.com/office/drawing/2014/main" id="{94469E76-92FE-2CBA-4E3F-A1A50F4CCDCE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  <p:pic>
          <p:nvPicPr>
            <p:cNvPr id="92" name="그래픽 91" descr="의료">
              <a:extLst>
                <a:ext uri="{FF2B5EF4-FFF2-40B4-BE49-F238E27FC236}">
                  <a16:creationId xmlns:a16="http://schemas.microsoft.com/office/drawing/2014/main" id="{EB8890C0-6A5D-3297-F952-4D61F5A0B5A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861855" y="3404088"/>
              <a:ext cx="157636" cy="157636"/>
            </a:xfrm>
            <a:prstGeom prst="rect">
              <a:avLst/>
            </a:prstGeom>
          </p:spPr>
        </p:pic>
      </p:grp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09B0DAAE-9B3C-2536-496B-4894ECCBF345}"/>
              </a:ext>
            </a:extLst>
          </p:cNvPr>
          <p:cNvGrpSpPr/>
          <p:nvPr/>
        </p:nvGrpSpPr>
        <p:grpSpPr>
          <a:xfrm>
            <a:off x="1363463" y="4296877"/>
            <a:ext cx="149155" cy="149155"/>
            <a:chOff x="7596321" y="3397834"/>
            <a:chExt cx="203200" cy="203200"/>
          </a:xfrm>
        </p:grpSpPr>
        <p:sp>
          <p:nvSpPr>
            <p:cNvPr id="100" name="사각형: 둥근 모서리 99">
              <a:extLst>
                <a:ext uri="{FF2B5EF4-FFF2-40B4-BE49-F238E27FC236}">
                  <a16:creationId xmlns:a16="http://schemas.microsoft.com/office/drawing/2014/main" id="{D4D83EB6-19E6-921B-5950-C40EF9708C96}"/>
                </a:ext>
              </a:extLst>
            </p:cNvPr>
            <p:cNvSpPr/>
            <p:nvPr/>
          </p:nvSpPr>
          <p:spPr>
            <a:xfrm>
              <a:off x="7621721" y="3414264"/>
              <a:ext cx="146050" cy="146050"/>
            </a:xfrm>
            <a:prstGeom prst="roundRect">
              <a:avLst/>
            </a:prstGeom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103" name="Picture 1">
              <a:extLst>
                <a:ext uri="{FF2B5EF4-FFF2-40B4-BE49-F238E27FC236}">
                  <a16:creationId xmlns:a16="http://schemas.microsoft.com/office/drawing/2014/main" id="{10F946A4-B8CE-A9E3-4162-95387268854A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96321" y="3397834"/>
              <a:ext cx="203200" cy="203200"/>
            </a:xfrm>
            <a:prstGeom prst="rect">
              <a:avLst/>
            </a:prstGeom>
          </p:spPr>
        </p:pic>
      </p:grp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C7E3D2D3-84E2-EA74-2C21-D3077A711073}"/>
              </a:ext>
            </a:extLst>
          </p:cNvPr>
          <p:cNvSpPr/>
          <p:nvPr/>
        </p:nvSpPr>
        <p:spPr>
          <a:xfrm>
            <a:off x="1382107" y="4096074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8" name="사각형: 둥근 모서리 107">
            <a:extLst>
              <a:ext uri="{FF2B5EF4-FFF2-40B4-BE49-F238E27FC236}">
                <a16:creationId xmlns:a16="http://schemas.microsoft.com/office/drawing/2014/main" id="{8B641FC6-AD73-8630-3EA1-B0E395FFA6B5}"/>
              </a:ext>
            </a:extLst>
          </p:cNvPr>
          <p:cNvSpPr/>
          <p:nvPr/>
        </p:nvSpPr>
        <p:spPr>
          <a:xfrm>
            <a:off x="1382107" y="3903748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0FE2A527-12F1-0FCB-E039-F24355327A9F}"/>
              </a:ext>
            </a:extLst>
          </p:cNvPr>
          <p:cNvSpPr/>
          <p:nvPr/>
        </p:nvSpPr>
        <p:spPr>
          <a:xfrm>
            <a:off x="1382107" y="3700858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79ED4A4F-1ECE-7AB6-D809-5DD8B1D83B71}"/>
              </a:ext>
            </a:extLst>
          </p:cNvPr>
          <p:cNvSpPr/>
          <p:nvPr/>
        </p:nvSpPr>
        <p:spPr>
          <a:xfrm>
            <a:off x="1382107" y="3522571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982326C-53A3-8E68-B40A-088E961668B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부서 정보를 관리합니다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4957FD51-7957-6CEA-7C9F-D7819E886B54}"/>
              </a:ext>
            </a:extLst>
          </p:cNvPr>
          <p:cNvSpPr/>
          <p:nvPr/>
        </p:nvSpPr>
        <p:spPr>
          <a:xfrm>
            <a:off x="1311467" y="1729586"/>
            <a:ext cx="5433246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D5917A2-499A-7648-0D6F-73184D18CB79}"/>
              </a:ext>
            </a:extLst>
          </p:cNvPr>
          <p:cNvSpPr/>
          <p:nvPr/>
        </p:nvSpPr>
        <p:spPr>
          <a:xfrm>
            <a:off x="1397112" y="198747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개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9F0DA88-C8B7-4156-BE86-DD3406554889}"/>
              </a:ext>
            </a:extLst>
          </p:cNvPr>
          <p:cNvSpPr/>
          <p:nvPr/>
        </p:nvSpPr>
        <p:spPr>
          <a:xfrm>
            <a:off x="1391210" y="1802304"/>
            <a:ext cx="135596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부서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CDDF8536-5578-9CFD-A942-E02F65BB955D}"/>
              </a:ext>
            </a:extLst>
          </p:cNvPr>
          <p:cNvSpPr/>
          <p:nvPr/>
        </p:nvSpPr>
        <p:spPr>
          <a:xfrm>
            <a:off x="1308713" y="239518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6" name="그래픽 35" descr="돋보기">
            <a:extLst>
              <a:ext uri="{FF2B5EF4-FFF2-40B4-BE49-F238E27FC236}">
                <a16:creationId xmlns:a16="http://schemas.microsoft.com/office/drawing/2014/main" id="{33F819E4-C5C7-3F80-0089-82C50579784A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369780" y="2420878"/>
            <a:ext cx="150640" cy="150640"/>
          </a:xfrm>
          <a:prstGeom prst="rect">
            <a:avLst/>
          </a:prstGeom>
        </p:spPr>
      </p:pic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A6DB9FC2-125A-A4FE-C7B3-A0B379CE6F74}"/>
              </a:ext>
            </a:extLst>
          </p:cNvPr>
          <p:cNvSpPr/>
          <p:nvPr/>
        </p:nvSpPr>
        <p:spPr>
          <a:xfrm>
            <a:off x="1382107" y="2992646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D0DC28BD-1516-F577-F966-B25D4698B016}"/>
              </a:ext>
            </a:extLst>
          </p:cNvPr>
          <p:cNvSpPr/>
          <p:nvPr/>
        </p:nvSpPr>
        <p:spPr>
          <a:xfrm>
            <a:off x="2390031" y="270811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C7739D8A-640D-7201-E267-11A361C2ECBB}"/>
              </a:ext>
            </a:extLst>
          </p:cNvPr>
          <p:cNvCxnSpPr>
            <a:cxnSpLocks/>
          </p:cNvCxnSpPr>
          <p:nvPr/>
        </p:nvCxnSpPr>
        <p:spPr>
          <a:xfrm>
            <a:off x="1318444" y="3169026"/>
            <a:ext cx="54262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48FA441-4A9D-F95C-F019-E6DD1C21890A}"/>
              </a:ext>
            </a:extLst>
          </p:cNvPr>
          <p:cNvSpPr/>
          <p:nvPr/>
        </p:nvSpPr>
        <p:spPr>
          <a:xfrm>
            <a:off x="1685616" y="2928852"/>
            <a:ext cx="5757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08A6E44-F2CF-D2A0-1BA1-D779E59BB7E0}"/>
              </a:ext>
            </a:extLst>
          </p:cNvPr>
          <p:cNvSpPr/>
          <p:nvPr/>
        </p:nvSpPr>
        <p:spPr>
          <a:xfrm>
            <a:off x="6073888" y="2928852"/>
            <a:ext cx="5757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3691A01D-F7B3-D7CE-559A-2CA4C1F7E0CC}"/>
              </a:ext>
            </a:extLst>
          </p:cNvPr>
          <p:cNvSpPr/>
          <p:nvPr/>
        </p:nvSpPr>
        <p:spPr>
          <a:xfrm>
            <a:off x="1341789" y="269506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C0A8479D-65F0-3A3A-5FE2-C5181DA18B75}"/>
              </a:ext>
            </a:extLst>
          </p:cNvPr>
          <p:cNvSpPr/>
          <p:nvPr/>
        </p:nvSpPr>
        <p:spPr>
          <a:xfrm>
            <a:off x="1897384" y="2695061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965717A2-14D2-66C9-6178-BB05304A9D62}"/>
              </a:ext>
            </a:extLst>
          </p:cNvPr>
          <p:cNvSpPr/>
          <p:nvPr/>
        </p:nvSpPr>
        <p:spPr>
          <a:xfrm>
            <a:off x="2831736" y="270811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7453F8FE-745B-D69E-DDD0-5FE26A799556}"/>
              </a:ext>
            </a:extLst>
          </p:cNvPr>
          <p:cNvSpPr/>
          <p:nvPr/>
        </p:nvSpPr>
        <p:spPr>
          <a:xfrm>
            <a:off x="2385037" y="25919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34307184-39A1-2BEA-A87D-DC8519FD8784}"/>
              </a:ext>
            </a:extLst>
          </p:cNvPr>
          <p:cNvSpPr/>
          <p:nvPr/>
        </p:nvSpPr>
        <p:spPr>
          <a:xfrm>
            <a:off x="2837552" y="25919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CCCB12C7-A232-1E59-319E-82CEA982266F}"/>
              </a:ext>
            </a:extLst>
          </p:cNvPr>
          <p:cNvSpPr/>
          <p:nvPr/>
        </p:nvSpPr>
        <p:spPr>
          <a:xfrm>
            <a:off x="1178777" y="29522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1E3FEE2A-B31F-E8BD-4DDC-B91116853114}"/>
              </a:ext>
            </a:extLst>
          </p:cNvPr>
          <p:cNvSpPr/>
          <p:nvPr/>
        </p:nvSpPr>
        <p:spPr>
          <a:xfrm>
            <a:off x="1178777" y="347840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5D7256D0-7EDF-B71B-8B1F-695B252699AE}"/>
              </a:ext>
            </a:extLst>
          </p:cNvPr>
          <p:cNvSpPr/>
          <p:nvPr/>
        </p:nvSpPr>
        <p:spPr>
          <a:xfrm>
            <a:off x="1463047" y="32747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8D53A20F-FCE7-6351-98B2-A3434B9BBE95}"/>
              </a:ext>
            </a:extLst>
          </p:cNvPr>
          <p:cNvSpPr/>
          <p:nvPr/>
        </p:nvSpPr>
        <p:spPr>
          <a:xfrm>
            <a:off x="1700045" y="349570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CF250001-20FB-7BDE-9605-B389A274C268}"/>
              </a:ext>
            </a:extLst>
          </p:cNvPr>
          <p:cNvSpPr/>
          <p:nvPr/>
        </p:nvSpPr>
        <p:spPr>
          <a:xfrm>
            <a:off x="6055628" y="41355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FAC4727F-BB67-F068-C68C-97231D3F8162}"/>
              </a:ext>
            </a:extLst>
          </p:cNvPr>
          <p:cNvSpPr/>
          <p:nvPr/>
        </p:nvSpPr>
        <p:spPr>
          <a:xfrm>
            <a:off x="6257856" y="41355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5161C0FF-EADC-E485-46D8-AABC1AE85236}"/>
              </a:ext>
            </a:extLst>
          </p:cNvPr>
          <p:cNvSpPr/>
          <p:nvPr/>
        </p:nvSpPr>
        <p:spPr>
          <a:xfrm>
            <a:off x="6460321" y="41355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7111288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21DB7B-C13E-0ABE-BC43-C39221D38D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45A0E1E-C983-7AFD-0C91-9B8077635D8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부서관리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7353A36-06FC-6383-9F1D-149324846B2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부서 추가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부서 수정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E8568BA-B368-DA58-5949-732257FB61D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0121657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부서명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005319D-ADB9-EE12-CEB6-117015B3B66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EABFEC9-4B87-324B-4B98-7956225513B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04555DF-C140-1213-F01F-7961CB9DE5C6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33BDE5B-5749-ABE9-3338-4EBF353FB686}"/>
              </a:ext>
            </a:extLst>
          </p:cNvPr>
          <p:cNvSpPr/>
          <p:nvPr/>
        </p:nvSpPr>
        <p:spPr>
          <a:xfrm>
            <a:off x="3715917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5A429C1-106E-BABC-F4BB-C1B572F29904}"/>
              </a:ext>
            </a:extLst>
          </p:cNvPr>
          <p:cNvSpPr/>
          <p:nvPr/>
        </p:nvSpPr>
        <p:spPr>
          <a:xfrm>
            <a:off x="3715917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부서 수정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4BB47FE-0194-7673-263C-C06514574E95}"/>
              </a:ext>
            </a:extLst>
          </p:cNvPr>
          <p:cNvSpPr txBox="1"/>
          <p:nvPr/>
        </p:nvSpPr>
        <p:spPr>
          <a:xfrm>
            <a:off x="5832056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027E8113-A541-AC47-DCA2-256B13C10E6B}"/>
              </a:ext>
            </a:extLst>
          </p:cNvPr>
          <p:cNvSpPr/>
          <p:nvPr/>
        </p:nvSpPr>
        <p:spPr>
          <a:xfrm>
            <a:off x="4869746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DEE09692-DFC9-6599-C509-C60912AD4840}"/>
              </a:ext>
            </a:extLst>
          </p:cNvPr>
          <p:cNvSpPr/>
          <p:nvPr/>
        </p:nvSpPr>
        <p:spPr>
          <a:xfrm>
            <a:off x="3974719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FE1E68E-5DF0-7021-2E25-B008E50B093C}"/>
              </a:ext>
            </a:extLst>
          </p:cNvPr>
          <p:cNvSpPr/>
          <p:nvPr/>
        </p:nvSpPr>
        <p:spPr>
          <a:xfrm>
            <a:off x="3911325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059CEFC7-09F8-EE86-B84E-0D2B613F0CAE}"/>
              </a:ext>
            </a:extLst>
          </p:cNvPr>
          <p:cNvCxnSpPr/>
          <p:nvPr/>
        </p:nvCxnSpPr>
        <p:spPr>
          <a:xfrm>
            <a:off x="3987524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77EEA43-400F-5F60-74E7-9B0F28890552}"/>
              </a:ext>
            </a:extLst>
          </p:cNvPr>
          <p:cNvSpPr/>
          <p:nvPr/>
        </p:nvSpPr>
        <p:spPr>
          <a:xfrm>
            <a:off x="4203269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부서명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A148C167-C32A-5F18-C6F7-1AF548A30E8E}"/>
              </a:ext>
            </a:extLst>
          </p:cNvPr>
          <p:cNvSpPr/>
          <p:nvPr/>
        </p:nvSpPr>
        <p:spPr>
          <a:xfrm>
            <a:off x="1119505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10BB486-AD5C-9B78-3FC2-BC340B2541CC}"/>
              </a:ext>
            </a:extLst>
          </p:cNvPr>
          <p:cNvSpPr/>
          <p:nvPr/>
        </p:nvSpPr>
        <p:spPr>
          <a:xfrm>
            <a:off x="1119505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부서 추가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BCF2D568-01AC-B59B-1027-8793DA3542C4}"/>
              </a:ext>
            </a:extLst>
          </p:cNvPr>
          <p:cNvSpPr txBox="1"/>
          <p:nvPr/>
        </p:nvSpPr>
        <p:spPr>
          <a:xfrm>
            <a:off x="3235644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AE8CC323-0DCB-A488-8AD4-C12A0DB29988}"/>
              </a:ext>
            </a:extLst>
          </p:cNvPr>
          <p:cNvSpPr/>
          <p:nvPr/>
        </p:nvSpPr>
        <p:spPr>
          <a:xfrm>
            <a:off x="2273334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등록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0C51DC50-C8BA-85EC-B5F9-566CDB2CCC6D}"/>
              </a:ext>
            </a:extLst>
          </p:cNvPr>
          <p:cNvSpPr/>
          <p:nvPr/>
        </p:nvSpPr>
        <p:spPr>
          <a:xfrm>
            <a:off x="1378307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583D3E1C-9C4B-4A81-AFA3-47E9A4A535DC}"/>
              </a:ext>
            </a:extLst>
          </p:cNvPr>
          <p:cNvSpPr/>
          <p:nvPr/>
        </p:nvSpPr>
        <p:spPr>
          <a:xfrm>
            <a:off x="1314913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3C95F108-47DF-CFD6-3D65-AB32B3A039D0}"/>
              </a:ext>
            </a:extLst>
          </p:cNvPr>
          <p:cNvCxnSpPr/>
          <p:nvPr/>
        </p:nvCxnSpPr>
        <p:spPr>
          <a:xfrm>
            <a:off x="1391112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7E8F512-16E6-A343-054A-EDE5BD3D6844}"/>
              </a:ext>
            </a:extLst>
          </p:cNvPr>
          <p:cNvSpPr/>
          <p:nvPr/>
        </p:nvSpPr>
        <p:spPr>
          <a:xfrm>
            <a:off x="1606857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EDABAC96-304D-3ED4-098D-D2EE0D6BF5C5}"/>
              </a:ext>
            </a:extLst>
          </p:cNvPr>
          <p:cNvSpPr/>
          <p:nvPr/>
        </p:nvSpPr>
        <p:spPr>
          <a:xfrm>
            <a:off x="5691958" y="23260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0265833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0D7E2D-50E8-9EE0-E080-711BF99F1D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A6F1EB0-3A7A-0EAD-2AD1-937070BDC93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A873EB8-0AC8-1BF8-6D2E-65B4F7390CE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545B411-DC8E-5262-47C6-A2D058E0341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122579382"/>
              </p:ext>
            </p:extLst>
          </p:nvPr>
        </p:nvGraphicFramePr>
        <p:xfrm>
          <a:off x="7086600" y="502429"/>
          <a:ext cx="2057400" cy="44044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영역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 기준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버튼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당해년도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전전월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오늘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기간이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설정되며 화면 전체에 적용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06854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CSV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일괄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CSV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일괄 등록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사원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사원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사용자 초대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사용자 초대 팝업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사용자 아이디 보유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사용자 아이디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미보유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재직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입사일 최신순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입사일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내림차순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내림차순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사원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B299B8A-4536-02FA-DC02-0FE55DA9126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301DEAA-14D1-F34D-4778-4CA82A6F47A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1D0C6C9-D108-4A57-1206-7EAAF6E5282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0FDE782-4509-82B8-F7A0-5A1C157C74B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7E299F2-44C4-83C9-7408-86FA494B72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98B6CB0-9799-525C-D34D-C9FDFF6EBD7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CD27964-56F6-0FA5-3860-857A9C9458D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36AB262-119E-3E1D-6FC9-38C52A069E2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DB898310-1276-F877-D004-4F6B0D1052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9C54D21-9691-401C-92E5-1C3F03EB96F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38C991D-1E45-CF92-1A9A-4A931576169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3E9A768-778E-A6BF-23E4-0634AD915F0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7E59AED-7822-FF0A-F8C5-25501832071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B73A951-7154-7F47-BA0A-94D29C53D8D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9F81D5F-423F-7945-A18E-E6C7868320A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A9C401A-68B3-AA89-1860-37633B64E0B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F19CC56-22E3-85D6-73F7-38072DDD18D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2CE746E-AC24-2D36-864D-0F8A04E679C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8112910-4E42-9C47-945B-1B0C900FAB3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사원관리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03B913F-F1A4-C98A-F830-450279DE1F09}"/>
              </a:ext>
            </a:extLst>
          </p:cNvPr>
          <p:cNvSpPr/>
          <p:nvPr/>
        </p:nvSpPr>
        <p:spPr>
          <a:xfrm>
            <a:off x="1308713" y="259572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1" name="그래픽 10" descr="돋보기">
            <a:extLst>
              <a:ext uri="{FF2B5EF4-FFF2-40B4-BE49-F238E27FC236}">
                <a16:creationId xmlns:a16="http://schemas.microsoft.com/office/drawing/2014/main" id="{C1A4C8A1-E6C8-B9FB-7777-F3E8A76C03E2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418"/>
            <a:ext cx="150640" cy="150640"/>
          </a:xfrm>
          <a:prstGeom prst="rect">
            <a:avLst/>
          </a:prstGeom>
        </p:spPr>
      </p:pic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1294D9FB-70D6-F9E2-7FB9-9352A9121B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1741343"/>
              </p:ext>
            </p:extLst>
          </p:nvPr>
        </p:nvGraphicFramePr>
        <p:xfrm>
          <a:off x="1308713" y="3167604"/>
          <a:ext cx="543599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873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1687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136741682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102677374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359469355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086943721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08704415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778302442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919058313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사원코드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휴대폰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</a:t>
                      </a:r>
                      <a:endParaRPr lang="en-US" altLang="ko-KR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재직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권한명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재직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권한명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재직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38" name="그룹 37">
            <a:extLst>
              <a:ext uri="{FF2B5EF4-FFF2-40B4-BE49-F238E27FC236}">
                <a16:creationId xmlns:a16="http://schemas.microsoft.com/office/drawing/2014/main" id="{3FA6919F-748A-BFF6-794B-2D63BAAE2BEC}"/>
              </a:ext>
            </a:extLst>
          </p:cNvPr>
          <p:cNvGrpSpPr/>
          <p:nvPr/>
        </p:nvGrpSpPr>
        <p:grpSpPr>
          <a:xfrm>
            <a:off x="6387516" y="3521816"/>
            <a:ext cx="255923" cy="124765"/>
            <a:chOff x="2186968" y="3398198"/>
            <a:chExt cx="311911" cy="152060"/>
          </a:xfrm>
        </p:grpSpPr>
        <p:pic>
          <p:nvPicPr>
            <p:cNvPr id="39" name="그래픽 38" descr="연필">
              <a:extLst>
                <a:ext uri="{FF2B5EF4-FFF2-40B4-BE49-F238E27FC236}">
                  <a16:creationId xmlns:a16="http://schemas.microsoft.com/office/drawing/2014/main" id="{E25E9E0C-C7D1-4B7F-422C-6235E3D6599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40" name="그래픽 39" descr="쓰레기">
              <a:extLst>
                <a:ext uri="{FF2B5EF4-FFF2-40B4-BE49-F238E27FC236}">
                  <a16:creationId xmlns:a16="http://schemas.microsoft.com/office/drawing/2014/main" id="{81E8ED7B-C003-47CB-DD9A-F7DCC42EE0E8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9000B23-B47A-6FFA-A86F-9F8DAF0390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4551783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5BB2D37A-6BF1-F726-B1F9-F8A3E2B6AE2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 정보를 관리합니다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D3918ED3-D748-449A-1D32-F168497701B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사원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DEFF4617-E9DA-842F-1C35-36F275001A80}"/>
              </a:ext>
            </a:extLst>
          </p:cNvPr>
          <p:cNvSpPr/>
          <p:nvPr/>
        </p:nvSpPr>
        <p:spPr>
          <a:xfrm>
            <a:off x="2390031" y="294164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C5AC75D-D317-44EE-C8F1-3E337F4B6047}"/>
              </a:ext>
            </a:extLst>
          </p:cNvPr>
          <p:cNvSpPr/>
          <p:nvPr/>
        </p:nvSpPr>
        <p:spPr>
          <a:xfrm>
            <a:off x="1341789" y="292858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B14BC0D-A368-B1AB-E91E-31C842D4E7D1}"/>
              </a:ext>
            </a:extLst>
          </p:cNvPr>
          <p:cNvSpPr/>
          <p:nvPr/>
        </p:nvSpPr>
        <p:spPr>
          <a:xfrm>
            <a:off x="1897384" y="292858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0C607E1F-49EE-2A8E-EEB4-FB55615D20CD}"/>
              </a:ext>
            </a:extLst>
          </p:cNvPr>
          <p:cNvSpPr/>
          <p:nvPr/>
        </p:nvSpPr>
        <p:spPr>
          <a:xfrm>
            <a:off x="1311467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862F491-96C0-D1F2-76DF-F3CFFC0DBB4F}"/>
              </a:ext>
            </a:extLst>
          </p:cNvPr>
          <p:cNvSpPr/>
          <p:nvPr/>
        </p:nvSpPr>
        <p:spPr>
          <a:xfrm>
            <a:off x="1401772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CE552C04-46AA-79A1-0BF1-BBA2FE32AEB6}"/>
              </a:ext>
            </a:extLst>
          </p:cNvPr>
          <p:cNvSpPr/>
          <p:nvPr/>
        </p:nvSpPr>
        <p:spPr>
          <a:xfrm>
            <a:off x="1395549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재직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689AFB80-B4B3-A98A-0504-97B05FB60474}"/>
              </a:ext>
            </a:extLst>
          </p:cNvPr>
          <p:cNvSpPr/>
          <p:nvPr/>
        </p:nvSpPr>
        <p:spPr>
          <a:xfrm>
            <a:off x="2689051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07E97C6-F3E9-6A62-A6E5-BFA1BECB9F73}"/>
              </a:ext>
            </a:extLst>
          </p:cNvPr>
          <p:cNvSpPr/>
          <p:nvPr/>
        </p:nvSpPr>
        <p:spPr>
          <a:xfrm>
            <a:off x="2779356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B7E9B56-BAC5-F6D4-1215-BC6B8902D522}"/>
              </a:ext>
            </a:extLst>
          </p:cNvPr>
          <p:cNvSpPr/>
          <p:nvPr/>
        </p:nvSpPr>
        <p:spPr>
          <a:xfrm>
            <a:off x="2773133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휴직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B5123652-3272-A3BC-02FE-A63DDAAADC7E}"/>
              </a:ext>
            </a:extLst>
          </p:cNvPr>
          <p:cNvSpPr/>
          <p:nvPr/>
        </p:nvSpPr>
        <p:spPr>
          <a:xfrm>
            <a:off x="4072256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3E69E66F-340E-77FC-DCA2-3683079A57AF}"/>
              </a:ext>
            </a:extLst>
          </p:cNvPr>
          <p:cNvSpPr/>
          <p:nvPr/>
        </p:nvSpPr>
        <p:spPr>
          <a:xfrm>
            <a:off x="4162561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54D3DD6-799E-7660-738F-B4DE041158AF}"/>
              </a:ext>
            </a:extLst>
          </p:cNvPr>
          <p:cNvSpPr/>
          <p:nvPr/>
        </p:nvSpPr>
        <p:spPr>
          <a:xfrm>
            <a:off x="4156338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퇴직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F5E9A8B2-B1E2-52E8-2C43-0C1A4C659F9E}"/>
              </a:ext>
            </a:extLst>
          </p:cNvPr>
          <p:cNvSpPr/>
          <p:nvPr/>
        </p:nvSpPr>
        <p:spPr>
          <a:xfrm>
            <a:off x="5449840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114A6A9-C2FA-DE44-9896-FD2912E18E7D}"/>
              </a:ext>
            </a:extLst>
          </p:cNvPr>
          <p:cNvSpPr/>
          <p:nvPr/>
        </p:nvSpPr>
        <p:spPr>
          <a:xfrm>
            <a:off x="5540145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5.3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년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8E0F9E9C-9AAF-D8E7-CCA5-179154A51396}"/>
              </a:ext>
            </a:extLst>
          </p:cNvPr>
          <p:cNvSpPr/>
          <p:nvPr/>
        </p:nvSpPr>
        <p:spPr>
          <a:xfrm>
            <a:off x="5533922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평균근속년수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E26159B4-F248-1B6F-1DC0-7726FF5D3CF1}"/>
              </a:ext>
            </a:extLst>
          </p:cNvPr>
          <p:cNvSpPr/>
          <p:nvPr/>
        </p:nvSpPr>
        <p:spPr>
          <a:xfrm>
            <a:off x="510820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CSV </a:t>
            </a:r>
            <a:r>
              <a:rPr lang="ko-KR" altLang="en-US" sz="700" b="1" dirty="0">
                <a:solidFill>
                  <a:schemeClr val="bg1"/>
                </a:solidFill>
              </a:rPr>
              <a:t>일괄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973AE7BE-4DC9-A811-EEBE-78E121A47FB1}"/>
              </a:ext>
            </a:extLst>
          </p:cNvPr>
          <p:cNvSpPr/>
          <p:nvPr/>
        </p:nvSpPr>
        <p:spPr>
          <a:xfrm>
            <a:off x="5540988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3990A18B-B506-2B6E-1545-5CF8DE364A83}"/>
              </a:ext>
            </a:extLst>
          </p:cNvPr>
          <p:cNvSpPr/>
          <p:nvPr/>
        </p:nvSpPr>
        <p:spPr>
          <a:xfrm>
            <a:off x="6161400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6120196D-B014-E9CF-A3E6-447A89B93598}"/>
              </a:ext>
            </a:extLst>
          </p:cNvPr>
          <p:cNvSpPr/>
          <p:nvPr/>
        </p:nvSpPr>
        <p:spPr>
          <a:xfrm>
            <a:off x="5948684" y="2571816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사용자 초대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9F9392E2-1837-E511-2DE4-2AEDD7030A26}"/>
              </a:ext>
            </a:extLst>
          </p:cNvPr>
          <p:cNvSpPr/>
          <p:nvPr/>
        </p:nvSpPr>
        <p:spPr>
          <a:xfrm>
            <a:off x="5116713" y="151477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A06B64E0-EC9F-74A2-0564-E8C289AFC7A7}"/>
              </a:ext>
            </a:extLst>
          </p:cNvPr>
          <p:cNvSpPr/>
          <p:nvPr/>
        </p:nvSpPr>
        <p:spPr>
          <a:xfrm>
            <a:off x="5949674" y="151477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9CE5399F-BA74-3673-57C8-017562D698B8}"/>
              </a:ext>
            </a:extLst>
          </p:cNvPr>
          <p:cNvSpPr/>
          <p:nvPr/>
        </p:nvSpPr>
        <p:spPr>
          <a:xfrm>
            <a:off x="5901550" y="261142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2D841859-E3AC-F037-7001-102EA1DBCDA6}"/>
              </a:ext>
            </a:extLst>
          </p:cNvPr>
          <p:cNvSpPr/>
          <p:nvPr/>
        </p:nvSpPr>
        <p:spPr>
          <a:xfrm>
            <a:off x="6296495" y="33899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F35C33D5-0739-39A1-6385-BD04F78E3F4C}"/>
              </a:ext>
            </a:extLst>
          </p:cNvPr>
          <p:cNvSpPr/>
          <p:nvPr/>
        </p:nvSpPr>
        <p:spPr>
          <a:xfrm>
            <a:off x="5430085" y="29497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FA607AA1-1E1C-FB0D-EC81-1E66A5F7C94F}"/>
              </a:ext>
            </a:extLst>
          </p:cNvPr>
          <p:cNvSpPr/>
          <p:nvPr/>
        </p:nvSpPr>
        <p:spPr>
          <a:xfrm>
            <a:off x="6694750" y="29497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D725C25-969A-FE27-E1CF-2C54D1A10B31}"/>
              </a:ext>
            </a:extLst>
          </p:cNvPr>
          <p:cNvSpPr/>
          <p:nvPr/>
        </p:nvSpPr>
        <p:spPr>
          <a:xfrm>
            <a:off x="159621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60" name="Picture 2" descr="C:\Users\t-dantay\Documents\First24\calendar1.png">
            <a:extLst>
              <a:ext uri="{FF2B5EF4-FFF2-40B4-BE49-F238E27FC236}">
                <a16:creationId xmlns:a16="http://schemas.microsoft.com/office/drawing/2014/main" id="{D9E738AA-05A4-ABE7-F165-C673C0BD658B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649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9041ABC9-1BF1-BBD4-C205-187D92D88CD2}"/>
              </a:ext>
            </a:extLst>
          </p:cNvPr>
          <p:cNvSpPr/>
          <p:nvPr/>
        </p:nvSpPr>
        <p:spPr>
          <a:xfrm>
            <a:off x="334684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AE346D60-82F5-E9BB-9DAA-DBD70D8D2274}"/>
              </a:ext>
            </a:extLst>
          </p:cNvPr>
          <p:cNvSpPr/>
          <p:nvPr/>
        </p:nvSpPr>
        <p:spPr>
          <a:xfrm>
            <a:off x="440409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776EE28-6465-7EA0-5219-8BB39C9A6749}"/>
              </a:ext>
            </a:extLst>
          </p:cNvPr>
          <p:cNvSpPr/>
          <p:nvPr/>
        </p:nvSpPr>
        <p:spPr>
          <a:xfrm>
            <a:off x="47474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17C79209-B879-2927-9423-305DEAC1C624}"/>
              </a:ext>
            </a:extLst>
          </p:cNvPr>
          <p:cNvSpPr/>
          <p:nvPr/>
        </p:nvSpPr>
        <p:spPr>
          <a:xfrm>
            <a:off x="372115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4C217192-D5B8-334C-0022-D8534BC2681A}"/>
              </a:ext>
            </a:extLst>
          </p:cNvPr>
          <p:cNvSpPr/>
          <p:nvPr/>
        </p:nvSpPr>
        <p:spPr>
          <a:xfrm>
            <a:off x="40645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B2A5705D-9E1F-8ED6-AAD3-D7524C29EA24}"/>
              </a:ext>
            </a:extLst>
          </p:cNvPr>
          <p:cNvSpPr/>
          <p:nvPr/>
        </p:nvSpPr>
        <p:spPr>
          <a:xfrm>
            <a:off x="290581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ED238D86-CD7B-816D-4321-7B4390B95FEF}"/>
              </a:ext>
            </a:extLst>
          </p:cNvPr>
          <p:cNvSpPr/>
          <p:nvPr/>
        </p:nvSpPr>
        <p:spPr>
          <a:xfrm>
            <a:off x="1464983" y="16526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48F118D7-4EE1-25F2-293E-9E5BD28D1353}"/>
              </a:ext>
            </a:extLst>
          </p:cNvPr>
          <p:cNvSpPr/>
          <p:nvPr/>
        </p:nvSpPr>
        <p:spPr>
          <a:xfrm>
            <a:off x="2869381" y="1559775"/>
            <a:ext cx="2210188" cy="300022"/>
          </a:xfrm>
          <a:prstGeom prst="rect">
            <a:avLst/>
          </a:prstGeom>
          <a:noFill/>
          <a:ln w="9525">
            <a:solidFill>
              <a:srgbClr val="FF0000"/>
            </a:solidFill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56744E83-EDE7-B5D1-4BEF-F886FDCFCBA6}"/>
              </a:ext>
            </a:extLst>
          </p:cNvPr>
          <p:cNvSpPr/>
          <p:nvPr/>
        </p:nvSpPr>
        <p:spPr>
          <a:xfrm>
            <a:off x="2913369" y="144375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01393720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62DAAD-6954-84E7-DD6A-3FE456FF2A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CAF3D53-0DFC-9942-8802-6F797CAB41B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7DB03BB-BE78-A138-99CB-CABFC1521A3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5CBB764-25C3-E184-5FFA-401E0DB79BD6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38730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정보와 사용자 정보를 함께 관리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둘 중 하나만 있어도 등록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7362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 및 인사 정보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813914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등록 시에는 등록 버튼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입력 후에는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버튼으로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정보 등록 시 필수 정보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285930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정보 등록 시 필수 정보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548581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권한관리의 목록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2322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중지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제재 상태인 경우 로그아웃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제재중인 아이디입니다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151784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204075C-6949-3108-FDCC-DE8E47D2F85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E06456B-1050-3CC2-D38D-091299AD1E1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6638505-BA0F-0F36-8413-27F2EE12A4B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2A1C6A9-37EA-EFD3-CDC3-081CDFC6E2A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0ED969F-B60D-4325-8488-948E719DD5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2D4C5EF-36C1-50FE-BDA2-2D93477C032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F3E7C98-00C0-837E-8347-0E8FE60608A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A696B63-77C9-DC8D-B63B-64FD73239A4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6821C7C-8D13-B2FA-22EA-07E521BBE27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475663-5370-B25D-B997-10C6C8A16E8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179BB83-3743-53DA-C1B6-929DDFAFFF7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824A0BA-0E0D-83FF-A12D-8CA2B73F8E6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2ACB36A-6C13-DF14-6D2E-3E731FA1C9D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CA72B9B-73C3-F7C8-6F5E-E6A28D100EA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023B927-927A-33F0-FDC3-254D3C3F0B5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D065E10-4AFB-6D85-1D18-B7692F69EC1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3C2DCF7-F238-DD14-0F01-F6D02FE2B33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C1F1348-CACE-A03F-C482-DB0884CB0C8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91A4866-2445-CAC5-ADE7-6663F0CF222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사원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619712B-7DF3-774A-BB57-F3B8B8AA43EC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DC04BAAC-2F16-8298-65BB-1379BBA1A48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 상세 정보를 관리합니다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B5129B70-AE06-B7BE-0F2C-8559CBA945B3}"/>
              </a:ext>
            </a:extLst>
          </p:cNvPr>
          <p:cNvSpPr/>
          <p:nvPr/>
        </p:nvSpPr>
        <p:spPr>
          <a:xfrm>
            <a:off x="1311467" y="1901208"/>
            <a:ext cx="5433246" cy="2725824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153A30B-74C2-2853-C021-44C7407884AE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A2FB872A-1125-4E60-483A-86ACE4D20B78}"/>
              </a:ext>
            </a:extLst>
          </p:cNvPr>
          <p:cNvSpPr/>
          <p:nvPr/>
        </p:nvSpPr>
        <p:spPr>
          <a:xfrm>
            <a:off x="405502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주민등록번호를 입력해주세요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31A104D-926E-4617-D5FB-E9DD5F7C96E0}"/>
              </a:ext>
            </a:extLst>
          </p:cNvPr>
          <p:cNvSpPr/>
          <p:nvPr/>
        </p:nvSpPr>
        <p:spPr>
          <a:xfrm>
            <a:off x="405502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주민등록번호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510B7140-372D-E026-72C0-7ACD49262B8F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이름을 입력해주세요 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A133B1AB-B056-F703-8584-85000DC605C0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F6F26AC3-762A-A388-3E6E-9D6B9A8B6549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D8EA41B0-9C51-F059-85EF-C9F38ADDB122}"/>
              </a:ext>
            </a:extLst>
          </p:cNvPr>
          <p:cNvSpPr/>
          <p:nvPr/>
        </p:nvSpPr>
        <p:spPr>
          <a:xfrm>
            <a:off x="5947689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31E2E1A-1D0A-4B76-F18E-173D2D0417E5}"/>
              </a:ext>
            </a:extLst>
          </p:cNvPr>
          <p:cNvSpPr/>
          <p:nvPr/>
        </p:nvSpPr>
        <p:spPr>
          <a:xfrm>
            <a:off x="1498340" y="30591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휴대폰을 입력해주세요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386A81E-3730-9F6E-3A26-8A195F2833D9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휴대폰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106774F5-5601-C4D0-E745-EE07C2988D9B}"/>
              </a:ext>
            </a:extLst>
          </p:cNvPr>
          <p:cNvSpPr/>
          <p:nvPr/>
        </p:nvSpPr>
        <p:spPr>
          <a:xfrm>
            <a:off x="4055020" y="30591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이메일을 입력해주세요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D41F0C5-BA46-B1BA-B951-40D2B01E44C5}"/>
              </a:ext>
            </a:extLst>
          </p:cNvPr>
          <p:cNvSpPr/>
          <p:nvPr/>
        </p:nvSpPr>
        <p:spPr>
          <a:xfrm>
            <a:off x="405502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EA497E1-A726-A21E-8BE9-26A6A55A6B74}"/>
              </a:ext>
            </a:extLst>
          </p:cNvPr>
          <p:cNvSpPr/>
          <p:nvPr/>
        </p:nvSpPr>
        <p:spPr>
          <a:xfrm>
            <a:off x="4055020" y="363758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CE12096-D237-6431-4021-00940A012B2F}"/>
              </a:ext>
            </a:extLst>
          </p:cNvPr>
          <p:cNvSpPr/>
          <p:nvPr/>
        </p:nvSpPr>
        <p:spPr>
          <a:xfrm>
            <a:off x="405502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급여계좌 은행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1CC3D4D-0920-C168-06E4-2C2474421ED2}"/>
              </a:ext>
            </a:extLst>
          </p:cNvPr>
          <p:cNvSpPr/>
          <p:nvPr/>
        </p:nvSpPr>
        <p:spPr>
          <a:xfrm>
            <a:off x="1498340" y="422872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계좌번호를 입력해주세요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7A7FBF7-CA52-6B48-4DA1-D34085A4B93A}"/>
              </a:ext>
            </a:extLst>
          </p:cNvPr>
          <p:cNvSpPr/>
          <p:nvPr/>
        </p:nvSpPr>
        <p:spPr>
          <a:xfrm>
            <a:off x="1498340" y="398836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C8614F8F-117D-2483-B667-A0AAF8F1B224}"/>
              </a:ext>
            </a:extLst>
          </p:cNvPr>
          <p:cNvSpPr/>
          <p:nvPr/>
        </p:nvSpPr>
        <p:spPr>
          <a:xfrm>
            <a:off x="4055020" y="422872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예금주명을 입력해주세요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1580904-5B39-63BB-6EFB-B513FA1FA7F3}"/>
              </a:ext>
            </a:extLst>
          </p:cNvPr>
          <p:cNvSpPr/>
          <p:nvPr/>
        </p:nvSpPr>
        <p:spPr>
          <a:xfrm>
            <a:off x="4055020" y="398836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BAF8985-546F-1A2D-42D4-391E1D3A5A20}"/>
              </a:ext>
            </a:extLst>
          </p:cNvPr>
          <p:cNvSpPr/>
          <p:nvPr/>
        </p:nvSpPr>
        <p:spPr>
          <a:xfrm>
            <a:off x="1498340" y="363758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연봉을 입력해주세요 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4E71003-7D1C-AAC4-44F9-1578E0799368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연봉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9A1E7455-E7A6-6BD9-4DFC-0543AA6A7DBC}"/>
              </a:ext>
            </a:extLst>
          </p:cNvPr>
          <p:cNvSpPr/>
          <p:nvPr/>
        </p:nvSpPr>
        <p:spPr>
          <a:xfrm>
            <a:off x="1311467" y="4728140"/>
            <a:ext cx="5433246" cy="1633854"/>
          </a:xfrm>
          <a:prstGeom prst="roundRect">
            <a:avLst>
              <a:gd name="adj" fmla="val 36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1B70F3E-4ACF-AECC-12C6-DF53784D6BA7}"/>
              </a:ext>
            </a:extLst>
          </p:cNvPr>
          <p:cNvSpPr/>
          <p:nvPr/>
        </p:nvSpPr>
        <p:spPr>
          <a:xfrm>
            <a:off x="1397112" y="482557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E55931A-6B76-D1B0-7722-162354FF7070}"/>
              </a:ext>
            </a:extLst>
          </p:cNvPr>
          <p:cNvSpPr/>
          <p:nvPr/>
        </p:nvSpPr>
        <p:spPr>
          <a:xfrm>
            <a:off x="4055020" y="536189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CFC3BA34-6248-56FB-274A-586FEAAA2412}"/>
              </a:ext>
            </a:extLst>
          </p:cNvPr>
          <p:cNvSpPr/>
          <p:nvPr/>
        </p:nvSpPr>
        <p:spPr>
          <a:xfrm>
            <a:off x="4055020" y="512153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7B7E8AE8-3F33-F386-15D2-959DDCD131F4}"/>
              </a:ext>
            </a:extLst>
          </p:cNvPr>
          <p:cNvSpPr/>
          <p:nvPr/>
        </p:nvSpPr>
        <p:spPr>
          <a:xfrm>
            <a:off x="1498340" y="5953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권한 ▼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6C4E2DF3-A136-1179-BDDC-A3F70E9BB74A}"/>
              </a:ext>
            </a:extLst>
          </p:cNvPr>
          <p:cNvSpPr/>
          <p:nvPr/>
        </p:nvSpPr>
        <p:spPr>
          <a:xfrm>
            <a:off x="1498340" y="5712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권한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A125A3CE-0B0E-0712-F737-FB7AC58BB6B4}"/>
              </a:ext>
            </a:extLst>
          </p:cNvPr>
          <p:cNvSpPr/>
          <p:nvPr/>
        </p:nvSpPr>
        <p:spPr>
          <a:xfrm>
            <a:off x="4055020" y="5953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정상 ▼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6939C582-1C2E-4735-9FA1-AD927943493B}"/>
              </a:ext>
            </a:extLst>
          </p:cNvPr>
          <p:cNvSpPr/>
          <p:nvPr/>
        </p:nvSpPr>
        <p:spPr>
          <a:xfrm>
            <a:off x="4055020" y="5712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ED044AA-1C91-D609-5042-27C87502A819}"/>
              </a:ext>
            </a:extLst>
          </p:cNvPr>
          <p:cNvSpPr/>
          <p:nvPr/>
        </p:nvSpPr>
        <p:spPr>
          <a:xfrm>
            <a:off x="1498340" y="536189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입력해주세요 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5960DD7-ED58-44B2-482E-F145E1C4B5F7}"/>
              </a:ext>
            </a:extLst>
          </p:cNvPr>
          <p:cNvSpPr/>
          <p:nvPr/>
        </p:nvSpPr>
        <p:spPr>
          <a:xfrm>
            <a:off x="1498340" y="512153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8A2C765F-1971-3A52-ABBB-6E72EF1523ED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항목 설정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CA7829A5-161F-6A1F-E420-BDD8E876AF3A}"/>
              </a:ext>
            </a:extLst>
          </p:cNvPr>
          <p:cNvSpPr/>
          <p:nvPr/>
        </p:nvSpPr>
        <p:spPr>
          <a:xfrm>
            <a:off x="5095200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DAE27427-B13A-4722-B907-19C1B81AB3C8}"/>
              </a:ext>
            </a:extLst>
          </p:cNvPr>
          <p:cNvSpPr/>
          <p:nvPr/>
        </p:nvSpPr>
        <p:spPr>
          <a:xfrm>
            <a:off x="1397112" y="599671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12E36685-7AF1-6F6F-2405-276582A2279A}"/>
              </a:ext>
            </a:extLst>
          </p:cNvPr>
          <p:cNvSpPr/>
          <p:nvPr/>
        </p:nvSpPr>
        <p:spPr>
          <a:xfrm>
            <a:off x="3966070" y="599671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5" name="타원 104">
            <a:extLst>
              <a:ext uri="{FF2B5EF4-FFF2-40B4-BE49-F238E27FC236}">
                <a16:creationId xmlns:a16="http://schemas.microsoft.com/office/drawing/2014/main" id="{0002CD1A-B98C-6D6A-86DE-8285BE9412B3}"/>
              </a:ext>
            </a:extLst>
          </p:cNvPr>
          <p:cNvSpPr/>
          <p:nvPr/>
        </p:nvSpPr>
        <p:spPr>
          <a:xfrm>
            <a:off x="1229195" y="19159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6" name="타원 105">
            <a:extLst>
              <a:ext uri="{FF2B5EF4-FFF2-40B4-BE49-F238E27FC236}">
                <a16:creationId xmlns:a16="http://schemas.microsoft.com/office/drawing/2014/main" id="{1EA88C86-D732-2602-B229-F27A878EC8D8}"/>
              </a:ext>
            </a:extLst>
          </p:cNvPr>
          <p:cNvSpPr/>
          <p:nvPr/>
        </p:nvSpPr>
        <p:spPr>
          <a:xfrm>
            <a:off x="1229195" y="485706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0738184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B295A0-BD8F-B3D5-75D4-9A9AD6ED9A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A8CACFE-79BF-62FA-ECB2-3C8FE4ECE13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항목 설정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3BFD56C-A36B-2DBA-7326-C642AC88A14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항목 설정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D106F74-F1D5-B019-A594-EE31069171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64176488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019441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BD08045-05EB-CE0D-11E1-1EF4D5668AE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0DD04C7-F9F7-D7C7-156C-A9F7E5B7E94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36C027B-D92D-FD9B-2298-2D138797B264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7FEC8E7D-D14D-9923-BC46-877EE2612ACE}"/>
              </a:ext>
            </a:extLst>
          </p:cNvPr>
          <p:cNvSpPr/>
          <p:nvPr/>
        </p:nvSpPr>
        <p:spPr>
          <a:xfrm>
            <a:off x="2227634" y="790018"/>
            <a:ext cx="2259433" cy="57202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B0C3EDA-D088-CD63-14CE-88E1392E3244}"/>
              </a:ext>
            </a:extLst>
          </p:cNvPr>
          <p:cNvSpPr/>
          <p:nvPr/>
        </p:nvSpPr>
        <p:spPr>
          <a:xfrm>
            <a:off x="2227634" y="790022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항목 설정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6C1EEE3C-0C3C-6349-7FD2-5A6D13BF8D92}"/>
              </a:ext>
            </a:extLst>
          </p:cNvPr>
          <p:cNvSpPr txBox="1"/>
          <p:nvPr/>
        </p:nvSpPr>
        <p:spPr>
          <a:xfrm>
            <a:off x="4343773" y="83155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785D5661-BC57-FFD8-D6E4-154472629A5B}"/>
              </a:ext>
            </a:extLst>
          </p:cNvPr>
          <p:cNvSpPr/>
          <p:nvPr/>
        </p:nvSpPr>
        <p:spPr>
          <a:xfrm>
            <a:off x="3381463" y="618519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A8203034-75E9-2EF4-6402-5B8297A7818B}"/>
              </a:ext>
            </a:extLst>
          </p:cNvPr>
          <p:cNvSpPr/>
          <p:nvPr/>
        </p:nvSpPr>
        <p:spPr>
          <a:xfrm>
            <a:off x="2486436" y="618519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EA2B1430-478B-1436-9BAB-8BE8E9F762E5}"/>
              </a:ext>
            </a:extLst>
          </p:cNvPr>
          <p:cNvSpPr/>
          <p:nvPr/>
        </p:nvSpPr>
        <p:spPr>
          <a:xfrm>
            <a:off x="2423042" y="156627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프로필 사진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80882861-00AE-0DBE-105B-BBB95C568AFD}"/>
              </a:ext>
            </a:extLst>
          </p:cNvPr>
          <p:cNvSpPr/>
          <p:nvPr/>
        </p:nvSpPr>
        <p:spPr>
          <a:xfrm>
            <a:off x="2714986" y="155357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" name="그룹 183">
            <a:extLst>
              <a:ext uri="{FF2B5EF4-FFF2-40B4-BE49-F238E27FC236}">
                <a16:creationId xmlns:a16="http://schemas.microsoft.com/office/drawing/2014/main" id="{1AF0BF2B-9BD0-C59C-AAA3-CBFDC5C36D2C}"/>
              </a:ext>
            </a:extLst>
          </p:cNvPr>
          <p:cNvGrpSpPr/>
          <p:nvPr/>
        </p:nvGrpSpPr>
        <p:grpSpPr>
          <a:xfrm>
            <a:off x="3873170" y="1597507"/>
            <a:ext cx="350491" cy="184666"/>
            <a:chOff x="5599459" y="2060554"/>
            <a:chExt cx="350491" cy="184666"/>
          </a:xfrm>
        </p:grpSpPr>
        <p:grpSp>
          <p:nvGrpSpPr>
            <p:cNvPr id="4" name="그룹 169">
              <a:extLst>
                <a:ext uri="{FF2B5EF4-FFF2-40B4-BE49-F238E27FC236}">
                  <a16:creationId xmlns:a16="http://schemas.microsoft.com/office/drawing/2014/main" id="{C496BE61-57D2-A738-173A-D563C0DF99F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" name="모서리가 둥근 직사각형 107">
                <a:extLst>
                  <a:ext uri="{FF2B5EF4-FFF2-40B4-BE49-F238E27FC236}">
                    <a16:creationId xmlns:a16="http://schemas.microsoft.com/office/drawing/2014/main" id="{7B946C03-E50C-9658-2CBB-9AFCE337416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" name="타원 8">
                <a:extLst>
                  <a:ext uri="{FF2B5EF4-FFF2-40B4-BE49-F238E27FC236}">
                    <a16:creationId xmlns:a16="http://schemas.microsoft.com/office/drawing/2014/main" id="{79299CAD-4197-86D2-4F74-F4013C93340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70FBDFA2-96A6-84DB-E2E2-3F0207A41089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" name="직사각형 9">
            <a:extLst>
              <a:ext uri="{FF2B5EF4-FFF2-40B4-BE49-F238E27FC236}">
                <a16:creationId xmlns:a16="http://schemas.microsoft.com/office/drawing/2014/main" id="{F502A087-4BE0-CE23-6FEA-4364EAAA7E14}"/>
              </a:ext>
            </a:extLst>
          </p:cNvPr>
          <p:cNvSpPr/>
          <p:nvPr/>
        </p:nvSpPr>
        <p:spPr>
          <a:xfrm>
            <a:off x="2423042" y="185420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사원코드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CB78E84-2CA3-E916-4F83-51734F441B4C}"/>
              </a:ext>
            </a:extLst>
          </p:cNvPr>
          <p:cNvSpPr/>
          <p:nvPr/>
        </p:nvSpPr>
        <p:spPr>
          <a:xfrm>
            <a:off x="2714986" y="184150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3" name="그룹 183">
            <a:extLst>
              <a:ext uri="{FF2B5EF4-FFF2-40B4-BE49-F238E27FC236}">
                <a16:creationId xmlns:a16="http://schemas.microsoft.com/office/drawing/2014/main" id="{66723AAC-7622-B251-E98C-52FE75A46005}"/>
              </a:ext>
            </a:extLst>
          </p:cNvPr>
          <p:cNvGrpSpPr/>
          <p:nvPr/>
        </p:nvGrpSpPr>
        <p:grpSpPr>
          <a:xfrm>
            <a:off x="3873170" y="1885439"/>
            <a:ext cx="350491" cy="184666"/>
            <a:chOff x="5599459" y="2060554"/>
            <a:chExt cx="350491" cy="184666"/>
          </a:xfrm>
        </p:grpSpPr>
        <p:grpSp>
          <p:nvGrpSpPr>
            <p:cNvPr id="20" name="그룹 169">
              <a:extLst>
                <a:ext uri="{FF2B5EF4-FFF2-40B4-BE49-F238E27FC236}">
                  <a16:creationId xmlns:a16="http://schemas.microsoft.com/office/drawing/2014/main" id="{A1E86BDB-AFF9-3369-48AF-1F6814EBAD00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2" name="모서리가 둥근 직사각형 107">
                <a:extLst>
                  <a:ext uri="{FF2B5EF4-FFF2-40B4-BE49-F238E27FC236}">
                    <a16:creationId xmlns:a16="http://schemas.microsoft.com/office/drawing/2014/main" id="{05E7BFFB-1238-E1FB-AFAF-EE8AD04860A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" name="타원 22">
                <a:extLst>
                  <a:ext uri="{FF2B5EF4-FFF2-40B4-BE49-F238E27FC236}">
                    <a16:creationId xmlns:a16="http://schemas.microsoft.com/office/drawing/2014/main" id="{BB4DB973-FB59-4670-15F9-C7BA9E3F0A7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5C65B46-96DB-7E6C-D381-8071F2D4DF3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49E299E-BB62-5428-F3D9-3761C68BE3F5}"/>
              </a:ext>
            </a:extLst>
          </p:cNvPr>
          <p:cNvSpPr/>
          <p:nvPr/>
        </p:nvSpPr>
        <p:spPr>
          <a:xfrm>
            <a:off x="2423042" y="212943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성별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ABDC91BF-4BDB-A748-E297-34CBB6A29F37}"/>
              </a:ext>
            </a:extLst>
          </p:cNvPr>
          <p:cNvSpPr/>
          <p:nvPr/>
        </p:nvSpPr>
        <p:spPr>
          <a:xfrm>
            <a:off x="2714986" y="211673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6" name="그룹 183">
            <a:extLst>
              <a:ext uri="{FF2B5EF4-FFF2-40B4-BE49-F238E27FC236}">
                <a16:creationId xmlns:a16="http://schemas.microsoft.com/office/drawing/2014/main" id="{BE4F95C5-EAB8-B442-EAD1-9AFAF1835307}"/>
              </a:ext>
            </a:extLst>
          </p:cNvPr>
          <p:cNvGrpSpPr/>
          <p:nvPr/>
        </p:nvGrpSpPr>
        <p:grpSpPr>
          <a:xfrm>
            <a:off x="3873170" y="2160671"/>
            <a:ext cx="350491" cy="184666"/>
            <a:chOff x="5599459" y="2060554"/>
            <a:chExt cx="350491" cy="184666"/>
          </a:xfrm>
        </p:grpSpPr>
        <p:grpSp>
          <p:nvGrpSpPr>
            <p:cNvPr id="48" name="그룹 169">
              <a:extLst>
                <a:ext uri="{FF2B5EF4-FFF2-40B4-BE49-F238E27FC236}">
                  <a16:creationId xmlns:a16="http://schemas.microsoft.com/office/drawing/2014/main" id="{5730FFE7-FA1B-4A29-DE8C-79C2F3BA47F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9" name="모서리가 둥근 직사각형 107">
                <a:extLst>
                  <a:ext uri="{FF2B5EF4-FFF2-40B4-BE49-F238E27FC236}">
                    <a16:creationId xmlns:a16="http://schemas.microsoft.com/office/drawing/2014/main" id="{8893F6FA-7986-366D-DD3C-A870A9A17D0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타원 59">
                <a:extLst>
                  <a:ext uri="{FF2B5EF4-FFF2-40B4-BE49-F238E27FC236}">
                    <a16:creationId xmlns:a16="http://schemas.microsoft.com/office/drawing/2014/main" id="{2EE82AC5-99E2-3F26-4D2E-830F264386C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5A05E5FB-1F88-D411-5068-CC1CCFEF860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B0BA684-3919-6F60-8E61-8BFEFFC5135D}"/>
              </a:ext>
            </a:extLst>
          </p:cNvPr>
          <p:cNvSpPr/>
          <p:nvPr/>
        </p:nvSpPr>
        <p:spPr>
          <a:xfrm>
            <a:off x="2423042" y="241736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7F51EB55-DFDD-7EDE-1FA4-C4C11617CBB2}"/>
              </a:ext>
            </a:extLst>
          </p:cNvPr>
          <p:cNvSpPr/>
          <p:nvPr/>
        </p:nvSpPr>
        <p:spPr>
          <a:xfrm>
            <a:off x="2714986" y="240466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4" name="그룹 183">
            <a:extLst>
              <a:ext uri="{FF2B5EF4-FFF2-40B4-BE49-F238E27FC236}">
                <a16:creationId xmlns:a16="http://schemas.microsoft.com/office/drawing/2014/main" id="{9A744283-97D8-ECD6-0ECA-AD6CCC85C23A}"/>
              </a:ext>
            </a:extLst>
          </p:cNvPr>
          <p:cNvGrpSpPr/>
          <p:nvPr/>
        </p:nvGrpSpPr>
        <p:grpSpPr>
          <a:xfrm>
            <a:off x="3873170" y="2448603"/>
            <a:ext cx="350491" cy="184666"/>
            <a:chOff x="5599459" y="2060554"/>
            <a:chExt cx="350491" cy="184666"/>
          </a:xfrm>
        </p:grpSpPr>
        <p:grpSp>
          <p:nvGrpSpPr>
            <p:cNvPr id="65" name="그룹 169">
              <a:extLst>
                <a:ext uri="{FF2B5EF4-FFF2-40B4-BE49-F238E27FC236}">
                  <a16:creationId xmlns:a16="http://schemas.microsoft.com/office/drawing/2014/main" id="{7AC3650F-A3E8-B457-672A-3FE8D119121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7" name="모서리가 둥근 직사각형 107">
                <a:extLst>
                  <a:ext uri="{FF2B5EF4-FFF2-40B4-BE49-F238E27FC236}">
                    <a16:creationId xmlns:a16="http://schemas.microsoft.com/office/drawing/2014/main" id="{DF46CA7D-4CA5-623C-CE8D-81BAD709399C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타원 67">
                <a:extLst>
                  <a:ext uri="{FF2B5EF4-FFF2-40B4-BE49-F238E27FC236}">
                    <a16:creationId xmlns:a16="http://schemas.microsoft.com/office/drawing/2014/main" id="{94F7087D-2C2F-C88C-1B33-814168C5C64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731E2A9-5304-1505-9946-D06875C2D66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F8AA696A-8ADE-9C29-0AF1-E8BE928B9503}"/>
              </a:ext>
            </a:extLst>
          </p:cNvPr>
          <p:cNvSpPr/>
          <p:nvPr/>
        </p:nvSpPr>
        <p:spPr>
          <a:xfrm>
            <a:off x="2423042" y="126118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사원 상세</a:t>
            </a:r>
          </a:p>
        </p:txBody>
      </p: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61675F1D-29C9-2EAC-046C-DAB56EC307EF}"/>
              </a:ext>
            </a:extLst>
          </p:cNvPr>
          <p:cNvCxnSpPr/>
          <p:nvPr/>
        </p:nvCxnSpPr>
        <p:spPr>
          <a:xfrm>
            <a:off x="2499241" y="152914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7" name="그룹 183">
            <a:extLst>
              <a:ext uri="{FF2B5EF4-FFF2-40B4-BE49-F238E27FC236}">
                <a16:creationId xmlns:a16="http://schemas.microsoft.com/office/drawing/2014/main" id="{B5AB65E3-C91F-60F4-8B4C-178759A60AA0}"/>
              </a:ext>
            </a:extLst>
          </p:cNvPr>
          <p:cNvGrpSpPr/>
          <p:nvPr/>
        </p:nvGrpSpPr>
        <p:grpSpPr>
          <a:xfrm>
            <a:off x="3873170" y="1283808"/>
            <a:ext cx="350491" cy="184666"/>
            <a:chOff x="5599459" y="2060554"/>
            <a:chExt cx="350491" cy="184666"/>
          </a:xfrm>
        </p:grpSpPr>
        <p:grpSp>
          <p:nvGrpSpPr>
            <p:cNvPr id="88" name="그룹 169">
              <a:extLst>
                <a:ext uri="{FF2B5EF4-FFF2-40B4-BE49-F238E27FC236}">
                  <a16:creationId xmlns:a16="http://schemas.microsoft.com/office/drawing/2014/main" id="{3A65326A-B484-158F-42D1-5EA009AA1F9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0" name="모서리가 둥근 직사각형 107">
                <a:extLst>
                  <a:ext uri="{FF2B5EF4-FFF2-40B4-BE49-F238E27FC236}">
                    <a16:creationId xmlns:a16="http://schemas.microsoft.com/office/drawing/2014/main" id="{B35E91B3-920E-89B4-37F3-45DD3CE2BD5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1" name="타원 90">
                <a:extLst>
                  <a:ext uri="{FF2B5EF4-FFF2-40B4-BE49-F238E27FC236}">
                    <a16:creationId xmlns:a16="http://schemas.microsoft.com/office/drawing/2014/main" id="{9922602A-2368-4D64-5C74-26CF5AE6E99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4EE6A348-83E2-6B87-6211-96CF9779D95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3A54C4C8-16AD-570F-0215-E9157B0FC5F8}"/>
              </a:ext>
            </a:extLst>
          </p:cNvPr>
          <p:cNvSpPr/>
          <p:nvPr/>
        </p:nvSpPr>
        <p:spPr>
          <a:xfrm>
            <a:off x="2349853" y="1169602"/>
            <a:ext cx="2024544" cy="1570379"/>
          </a:xfrm>
          <a:prstGeom prst="roundRect">
            <a:avLst>
              <a:gd name="adj" fmla="val 1778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CCAD0838-C2E1-171D-BD10-E779EB6CEE04}"/>
              </a:ext>
            </a:extLst>
          </p:cNvPr>
          <p:cNvSpPr/>
          <p:nvPr/>
        </p:nvSpPr>
        <p:spPr>
          <a:xfrm>
            <a:off x="2423042" y="320632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입사일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707110F6-B90F-8EE7-C5A2-67C9D00E8D9F}"/>
              </a:ext>
            </a:extLst>
          </p:cNvPr>
          <p:cNvSpPr/>
          <p:nvPr/>
        </p:nvSpPr>
        <p:spPr>
          <a:xfrm>
            <a:off x="2714986" y="319362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6" name="그룹 183">
            <a:extLst>
              <a:ext uri="{FF2B5EF4-FFF2-40B4-BE49-F238E27FC236}">
                <a16:creationId xmlns:a16="http://schemas.microsoft.com/office/drawing/2014/main" id="{6588E677-88D6-5552-A25D-44E740C9C369}"/>
              </a:ext>
            </a:extLst>
          </p:cNvPr>
          <p:cNvGrpSpPr/>
          <p:nvPr/>
        </p:nvGrpSpPr>
        <p:grpSpPr>
          <a:xfrm>
            <a:off x="3873170" y="3237556"/>
            <a:ext cx="350491" cy="184666"/>
            <a:chOff x="5599459" y="2060554"/>
            <a:chExt cx="350491" cy="184666"/>
          </a:xfrm>
        </p:grpSpPr>
        <p:grpSp>
          <p:nvGrpSpPr>
            <p:cNvPr id="97" name="그룹 169">
              <a:extLst>
                <a:ext uri="{FF2B5EF4-FFF2-40B4-BE49-F238E27FC236}">
                  <a16:creationId xmlns:a16="http://schemas.microsoft.com/office/drawing/2014/main" id="{7BB14B41-2CB2-1F5C-6244-A6981300C05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9" name="모서리가 둥근 직사각형 107">
                <a:extLst>
                  <a:ext uri="{FF2B5EF4-FFF2-40B4-BE49-F238E27FC236}">
                    <a16:creationId xmlns:a16="http://schemas.microsoft.com/office/drawing/2014/main" id="{F956B3AD-17D1-1B47-5EFB-3D3821151A9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타원 99">
                <a:extLst>
                  <a:ext uri="{FF2B5EF4-FFF2-40B4-BE49-F238E27FC236}">
                    <a16:creationId xmlns:a16="http://schemas.microsoft.com/office/drawing/2014/main" id="{52107E00-1C3B-2141-FCA6-9F4DF56E023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7A1BECE4-B8B3-E38F-8051-1A20EF2E3A7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AB5A7C26-A4D9-9556-66FC-5EBC313E035B}"/>
              </a:ext>
            </a:extLst>
          </p:cNvPr>
          <p:cNvSpPr/>
          <p:nvPr/>
        </p:nvSpPr>
        <p:spPr>
          <a:xfrm>
            <a:off x="2423042" y="349425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고용 형태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C3A87AC4-8069-40F8-8654-324FA53EF21B}"/>
              </a:ext>
            </a:extLst>
          </p:cNvPr>
          <p:cNvSpPr/>
          <p:nvPr/>
        </p:nvSpPr>
        <p:spPr>
          <a:xfrm>
            <a:off x="2714986" y="348155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05" name="그룹 183">
            <a:extLst>
              <a:ext uri="{FF2B5EF4-FFF2-40B4-BE49-F238E27FC236}">
                <a16:creationId xmlns:a16="http://schemas.microsoft.com/office/drawing/2014/main" id="{FD307CC2-22D1-C62D-419E-5FF33626B73C}"/>
              </a:ext>
            </a:extLst>
          </p:cNvPr>
          <p:cNvGrpSpPr/>
          <p:nvPr/>
        </p:nvGrpSpPr>
        <p:grpSpPr>
          <a:xfrm>
            <a:off x="3873170" y="3525488"/>
            <a:ext cx="350491" cy="184666"/>
            <a:chOff x="5599459" y="2060554"/>
            <a:chExt cx="350491" cy="184666"/>
          </a:xfrm>
        </p:grpSpPr>
        <p:grpSp>
          <p:nvGrpSpPr>
            <p:cNvPr id="106" name="그룹 169">
              <a:extLst>
                <a:ext uri="{FF2B5EF4-FFF2-40B4-BE49-F238E27FC236}">
                  <a16:creationId xmlns:a16="http://schemas.microsoft.com/office/drawing/2014/main" id="{DE9F7C18-4BE2-44FA-B0E8-683DB6062ED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8" name="모서리가 둥근 직사각형 107">
                <a:extLst>
                  <a:ext uri="{FF2B5EF4-FFF2-40B4-BE49-F238E27FC236}">
                    <a16:creationId xmlns:a16="http://schemas.microsoft.com/office/drawing/2014/main" id="{46EB43B5-0E91-8C04-A53A-301B98FC014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9" name="타원 108">
                <a:extLst>
                  <a:ext uri="{FF2B5EF4-FFF2-40B4-BE49-F238E27FC236}">
                    <a16:creationId xmlns:a16="http://schemas.microsoft.com/office/drawing/2014/main" id="{28088A8E-38C6-182C-17D7-853C8833370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186F2254-421F-3163-32CB-BE5BFBCCDB2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7268B03C-01B5-3911-4A82-C7C131F3D770}"/>
              </a:ext>
            </a:extLst>
          </p:cNvPr>
          <p:cNvSpPr/>
          <p:nvPr/>
        </p:nvSpPr>
        <p:spPr>
          <a:xfrm>
            <a:off x="2423042" y="376948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직급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90A3835-F751-03E6-27FF-252EC8C65CE3}"/>
              </a:ext>
            </a:extLst>
          </p:cNvPr>
          <p:cNvSpPr/>
          <p:nvPr/>
        </p:nvSpPr>
        <p:spPr>
          <a:xfrm>
            <a:off x="2714986" y="375678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2" name="그룹 183">
            <a:extLst>
              <a:ext uri="{FF2B5EF4-FFF2-40B4-BE49-F238E27FC236}">
                <a16:creationId xmlns:a16="http://schemas.microsoft.com/office/drawing/2014/main" id="{2D8A6598-90FF-E30A-5FD5-D33D7C3D6461}"/>
              </a:ext>
            </a:extLst>
          </p:cNvPr>
          <p:cNvGrpSpPr/>
          <p:nvPr/>
        </p:nvGrpSpPr>
        <p:grpSpPr>
          <a:xfrm>
            <a:off x="3873170" y="3800720"/>
            <a:ext cx="350491" cy="184666"/>
            <a:chOff x="5599459" y="2060554"/>
            <a:chExt cx="350491" cy="184666"/>
          </a:xfrm>
        </p:grpSpPr>
        <p:grpSp>
          <p:nvGrpSpPr>
            <p:cNvPr id="113" name="그룹 169">
              <a:extLst>
                <a:ext uri="{FF2B5EF4-FFF2-40B4-BE49-F238E27FC236}">
                  <a16:creationId xmlns:a16="http://schemas.microsoft.com/office/drawing/2014/main" id="{E335F36D-68A5-AB0F-73B7-FE58C3539F7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15" name="모서리가 둥근 직사각형 107">
                <a:extLst>
                  <a:ext uri="{FF2B5EF4-FFF2-40B4-BE49-F238E27FC236}">
                    <a16:creationId xmlns:a16="http://schemas.microsoft.com/office/drawing/2014/main" id="{9D668DD4-7165-2EE6-F7AB-E4282FD1A41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6" name="타원 115">
                <a:extLst>
                  <a:ext uri="{FF2B5EF4-FFF2-40B4-BE49-F238E27FC236}">
                    <a16:creationId xmlns:a16="http://schemas.microsoft.com/office/drawing/2014/main" id="{1454C1CA-58BA-0A0E-9CBD-FBAEADBE658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AB7A6FF-995B-4554-BDAD-D3180A18A9F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D26BD401-54DC-54C1-382D-54DD1AAF6C85}"/>
              </a:ext>
            </a:extLst>
          </p:cNvPr>
          <p:cNvSpPr/>
          <p:nvPr/>
        </p:nvSpPr>
        <p:spPr>
          <a:xfrm>
            <a:off x="2423042" y="405741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F63F17A2-AAC5-D09C-286E-8D75E21BEFCE}"/>
              </a:ext>
            </a:extLst>
          </p:cNvPr>
          <p:cNvSpPr/>
          <p:nvPr/>
        </p:nvSpPr>
        <p:spPr>
          <a:xfrm>
            <a:off x="2714986" y="404471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9" name="그룹 183">
            <a:extLst>
              <a:ext uri="{FF2B5EF4-FFF2-40B4-BE49-F238E27FC236}">
                <a16:creationId xmlns:a16="http://schemas.microsoft.com/office/drawing/2014/main" id="{5C4616B7-9A12-12AA-76D3-9341FECC6677}"/>
              </a:ext>
            </a:extLst>
          </p:cNvPr>
          <p:cNvGrpSpPr/>
          <p:nvPr/>
        </p:nvGrpSpPr>
        <p:grpSpPr>
          <a:xfrm>
            <a:off x="3873170" y="4088652"/>
            <a:ext cx="350491" cy="184666"/>
            <a:chOff x="5599459" y="2060554"/>
            <a:chExt cx="350491" cy="184666"/>
          </a:xfrm>
        </p:grpSpPr>
        <p:grpSp>
          <p:nvGrpSpPr>
            <p:cNvPr id="120" name="그룹 169">
              <a:extLst>
                <a:ext uri="{FF2B5EF4-FFF2-40B4-BE49-F238E27FC236}">
                  <a16:creationId xmlns:a16="http://schemas.microsoft.com/office/drawing/2014/main" id="{918FC454-39B0-1DAF-2095-8088A7AFAC0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2" name="모서리가 둥근 직사각형 107">
                <a:extLst>
                  <a:ext uri="{FF2B5EF4-FFF2-40B4-BE49-F238E27FC236}">
                    <a16:creationId xmlns:a16="http://schemas.microsoft.com/office/drawing/2014/main" id="{312A3CD7-520D-1C38-2649-0410E4C537F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3" name="타원 122">
                <a:extLst>
                  <a:ext uri="{FF2B5EF4-FFF2-40B4-BE49-F238E27FC236}">
                    <a16:creationId xmlns:a16="http://schemas.microsoft.com/office/drawing/2014/main" id="{DB6629AB-2BEF-D6BC-3DEB-55C0C82E094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BD18D028-5702-38D7-9EC5-17C0263B894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1285AB20-1FD8-8712-A612-C548C82CC781}"/>
              </a:ext>
            </a:extLst>
          </p:cNvPr>
          <p:cNvSpPr/>
          <p:nvPr/>
        </p:nvSpPr>
        <p:spPr>
          <a:xfrm>
            <a:off x="2423042" y="290123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인사 정보</a:t>
            </a: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3CD7DA22-DF57-63A3-BA01-660C4F4E7B8D}"/>
              </a:ext>
            </a:extLst>
          </p:cNvPr>
          <p:cNvCxnSpPr/>
          <p:nvPr/>
        </p:nvCxnSpPr>
        <p:spPr>
          <a:xfrm>
            <a:off x="2499241" y="316918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6" name="그룹 183">
            <a:extLst>
              <a:ext uri="{FF2B5EF4-FFF2-40B4-BE49-F238E27FC236}">
                <a16:creationId xmlns:a16="http://schemas.microsoft.com/office/drawing/2014/main" id="{E340AC77-0F5E-88B8-2770-D0669F381903}"/>
              </a:ext>
            </a:extLst>
          </p:cNvPr>
          <p:cNvGrpSpPr/>
          <p:nvPr/>
        </p:nvGrpSpPr>
        <p:grpSpPr>
          <a:xfrm>
            <a:off x="3873170" y="2923857"/>
            <a:ext cx="350491" cy="184666"/>
            <a:chOff x="5599459" y="2060554"/>
            <a:chExt cx="350491" cy="184666"/>
          </a:xfrm>
        </p:grpSpPr>
        <p:grpSp>
          <p:nvGrpSpPr>
            <p:cNvPr id="127" name="그룹 169">
              <a:extLst>
                <a:ext uri="{FF2B5EF4-FFF2-40B4-BE49-F238E27FC236}">
                  <a16:creationId xmlns:a16="http://schemas.microsoft.com/office/drawing/2014/main" id="{C07A2BE0-AC50-8A97-0F57-6EB045F0F470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9" name="모서리가 둥근 직사각형 107">
                <a:extLst>
                  <a:ext uri="{FF2B5EF4-FFF2-40B4-BE49-F238E27FC236}">
                    <a16:creationId xmlns:a16="http://schemas.microsoft.com/office/drawing/2014/main" id="{C74CEAE4-4BBD-F651-8307-63FDC45B776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0" name="타원 129">
                <a:extLst>
                  <a:ext uri="{FF2B5EF4-FFF2-40B4-BE49-F238E27FC236}">
                    <a16:creationId xmlns:a16="http://schemas.microsoft.com/office/drawing/2014/main" id="{5CD6C416-1B79-E42F-B12E-13CD73433341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DB5EC2A7-5A21-9391-274D-E65E3CB78DE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63DDB8EB-B283-28C0-24D3-B29D1AD03F49}"/>
              </a:ext>
            </a:extLst>
          </p:cNvPr>
          <p:cNvSpPr/>
          <p:nvPr/>
        </p:nvSpPr>
        <p:spPr>
          <a:xfrm>
            <a:off x="2349853" y="2809650"/>
            <a:ext cx="2024544" cy="3258381"/>
          </a:xfrm>
          <a:prstGeom prst="roundRect">
            <a:avLst>
              <a:gd name="adj" fmla="val 1778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C554DD46-E550-EC9F-60B1-D24419EFF9E1}"/>
              </a:ext>
            </a:extLst>
          </p:cNvPr>
          <p:cNvSpPr/>
          <p:nvPr/>
        </p:nvSpPr>
        <p:spPr>
          <a:xfrm>
            <a:off x="2423042" y="434834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C35B30B7-CD91-6D08-D0F1-D62CD0547373}"/>
              </a:ext>
            </a:extLst>
          </p:cNvPr>
          <p:cNvSpPr/>
          <p:nvPr/>
        </p:nvSpPr>
        <p:spPr>
          <a:xfrm>
            <a:off x="2714986" y="433564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34" name="그룹 183">
            <a:extLst>
              <a:ext uri="{FF2B5EF4-FFF2-40B4-BE49-F238E27FC236}">
                <a16:creationId xmlns:a16="http://schemas.microsoft.com/office/drawing/2014/main" id="{1FC7F501-B369-1824-563A-FD5715C9F07C}"/>
              </a:ext>
            </a:extLst>
          </p:cNvPr>
          <p:cNvGrpSpPr/>
          <p:nvPr/>
        </p:nvGrpSpPr>
        <p:grpSpPr>
          <a:xfrm>
            <a:off x="3873170" y="4379581"/>
            <a:ext cx="350491" cy="184666"/>
            <a:chOff x="5599459" y="2060554"/>
            <a:chExt cx="350491" cy="184666"/>
          </a:xfrm>
        </p:grpSpPr>
        <p:grpSp>
          <p:nvGrpSpPr>
            <p:cNvPr id="135" name="그룹 169">
              <a:extLst>
                <a:ext uri="{FF2B5EF4-FFF2-40B4-BE49-F238E27FC236}">
                  <a16:creationId xmlns:a16="http://schemas.microsoft.com/office/drawing/2014/main" id="{516106F3-1F22-0EED-0B7A-7E20C7C2BE2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37" name="모서리가 둥근 직사각형 107">
                <a:extLst>
                  <a:ext uri="{FF2B5EF4-FFF2-40B4-BE49-F238E27FC236}">
                    <a16:creationId xmlns:a16="http://schemas.microsoft.com/office/drawing/2014/main" id="{0368852A-8A8C-1A4D-3F14-673175B3704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8" name="타원 137">
                <a:extLst>
                  <a:ext uri="{FF2B5EF4-FFF2-40B4-BE49-F238E27FC236}">
                    <a16:creationId xmlns:a16="http://schemas.microsoft.com/office/drawing/2014/main" id="{7E3640CF-5C24-5FA6-5ACF-6E780AAB383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4BAEEF0A-AB1D-06C0-A74E-3A76DEE4466B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207B1D-BA8C-8B6D-6DF8-6B8A9FD050CB}"/>
              </a:ext>
            </a:extLst>
          </p:cNvPr>
          <p:cNvSpPr/>
          <p:nvPr/>
        </p:nvSpPr>
        <p:spPr>
          <a:xfrm>
            <a:off x="2423042" y="463627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3DDECE2E-0074-A4BD-CAE4-76FE31A8F14D}"/>
              </a:ext>
            </a:extLst>
          </p:cNvPr>
          <p:cNvSpPr/>
          <p:nvPr/>
        </p:nvSpPr>
        <p:spPr>
          <a:xfrm>
            <a:off x="2714986" y="462357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41" name="그룹 183">
            <a:extLst>
              <a:ext uri="{FF2B5EF4-FFF2-40B4-BE49-F238E27FC236}">
                <a16:creationId xmlns:a16="http://schemas.microsoft.com/office/drawing/2014/main" id="{4DDCEE61-CC8C-C826-FC59-77FCD0C104A5}"/>
              </a:ext>
            </a:extLst>
          </p:cNvPr>
          <p:cNvGrpSpPr/>
          <p:nvPr/>
        </p:nvGrpSpPr>
        <p:grpSpPr>
          <a:xfrm>
            <a:off x="3873170" y="4667513"/>
            <a:ext cx="350491" cy="184666"/>
            <a:chOff x="5599459" y="2060554"/>
            <a:chExt cx="350491" cy="184666"/>
          </a:xfrm>
        </p:grpSpPr>
        <p:grpSp>
          <p:nvGrpSpPr>
            <p:cNvPr id="142" name="그룹 169">
              <a:extLst>
                <a:ext uri="{FF2B5EF4-FFF2-40B4-BE49-F238E27FC236}">
                  <a16:creationId xmlns:a16="http://schemas.microsoft.com/office/drawing/2014/main" id="{797D4B18-B30D-4B1D-DD4E-8D968CB0981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44" name="모서리가 둥근 직사각형 107">
                <a:extLst>
                  <a:ext uri="{FF2B5EF4-FFF2-40B4-BE49-F238E27FC236}">
                    <a16:creationId xmlns:a16="http://schemas.microsoft.com/office/drawing/2014/main" id="{F1491928-6B51-8502-97BD-E80FFCC0DEA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5" name="타원 144">
                <a:extLst>
                  <a:ext uri="{FF2B5EF4-FFF2-40B4-BE49-F238E27FC236}">
                    <a16:creationId xmlns:a16="http://schemas.microsoft.com/office/drawing/2014/main" id="{8935FB6F-BB5A-79AD-137D-E956343119C5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5A42E4D5-639F-6450-05B1-F96AA5CCA18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46" name="타원 145">
            <a:extLst>
              <a:ext uri="{FF2B5EF4-FFF2-40B4-BE49-F238E27FC236}">
                <a16:creationId xmlns:a16="http://schemas.microsoft.com/office/drawing/2014/main" id="{ECBC069B-4BC0-171A-361D-9006F5CB4893}"/>
              </a:ext>
            </a:extLst>
          </p:cNvPr>
          <p:cNvSpPr/>
          <p:nvPr/>
        </p:nvSpPr>
        <p:spPr>
          <a:xfrm>
            <a:off x="4269973" y="12838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7" name="타원 146">
            <a:extLst>
              <a:ext uri="{FF2B5EF4-FFF2-40B4-BE49-F238E27FC236}">
                <a16:creationId xmlns:a16="http://schemas.microsoft.com/office/drawing/2014/main" id="{F5ACAEAF-35A8-94D1-7FFD-36049FCCA30F}"/>
              </a:ext>
            </a:extLst>
          </p:cNvPr>
          <p:cNvSpPr/>
          <p:nvPr/>
        </p:nvSpPr>
        <p:spPr>
          <a:xfrm>
            <a:off x="4269973" y="159407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6014682-91EB-1485-1B8C-8B5D13D566C2}"/>
              </a:ext>
            </a:extLst>
          </p:cNvPr>
          <p:cNvSpPr/>
          <p:nvPr/>
        </p:nvSpPr>
        <p:spPr>
          <a:xfrm>
            <a:off x="2423042" y="493454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위치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858C52B-5555-1D8A-D890-9559CFAEE1EB}"/>
              </a:ext>
            </a:extLst>
          </p:cNvPr>
          <p:cNvSpPr/>
          <p:nvPr/>
        </p:nvSpPr>
        <p:spPr>
          <a:xfrm>
            <a:off x="2714986" y="492184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5" name="그룹 183">
            <a:extLst>
              <a:ext uri="{FF2B5EF4-FFF2-40B4-BE49-F238E27FC236}">
                <a16:creationId xmlns:a16="http://schemas.microsoft.com/office/drawing/2014/main" id="{CBD83886-BE0A-E2FE-C537-18218FD9E9CB}"/>
              </a:ext>
            </a:extLst>
          </p:cNvPr>
          <p:cNvGrpSpPr/>
          <p:nvPr/>
        </p:nvGrpSpPr>
        <p:grpSpPr>
          <a:xfrm>
            <a:off x="3873170" y="4965783"/>
            <a:ext cx="350491" cy="184666"/>
            <a:chOff x="5599459" y="2060554"/>
            <a:chExt cx="350491" cy="184666"/>
          </a:xfrm>
        </p:grpSpPr>
        <p:grpSp>
          <p:nvGrpSpPr>
            <p:cNvPr id="16" name="그룹 169">
              <a:extLst>
                <a:ext uri="{FF2B5EF4-FFF2-40B4-BE49-F238E27FC236}">
                  <a16:creationId xmlns:a16="http://schemas.microsoft.com/office/drawing/2014/main" id="{2EE612A0-DAA4-0966-40DC-83B09923C7C6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" name="모서리가 둥근 직사각형 107">
                <a:extLst>
                  <a:ext uri="{FF2B5EF4-FFF2-40B4-BE49-F238E27FC236}">
                    <a16:creationId xmlns:a16="http://schemas.microsoft.com/office/drawing/2014/main" id="{F7C54373-E614-8FAD-19D9-424C9D155F2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FFFEB52A-86B8-D011-C305-7915B7D62D7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19AB43D-C2C4-E811-57E3-C53F384309F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578AA27-6A43-2E89-CEE1-2D3A0405E6F5}"/>
              </a:ext>
            </a:extLst>
          </p:cNvPr>
          <p:cNvSpPr/>
          <p:nvPr/>
        </p:nvSpPr>
        <p:spPr>
          <a:xfrm>
            <a:off x="2423042" y="522248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퇴근 위치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8A58959A-FDD9-2A66-C29C-E8F4FB4FFC90}"/>
              </a:ext>
            </a:extLst>
          </p:cNvPr>
          <p:cNvSpPr/>
          <p:nvPr/>
        </p:nvSpPr>
        <p:spPr>
          <a:xfrm>
            <a:off x="2714986" y="520978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6" name="그룹 183">
            <a:extLst>
              <a:ext uri="{FF2B5EF4-FFF2-40B4-BE49-F238E27FC236}">
                <a16:creationId xmlns:a16="http://schemas.microsoft.com/office/drawing/2014/main" id="{0A1C20B5-82FE-904C-9334-06BDDE4ED058}"/>
              </a:ext>
            </a:extLst>
          </p:cNvPr>
          <p:cNvGrpSpPr/>
          <p:nvPr/>
        </p:nvGrpSpPr>
        <p:grpSpPr>
          <a:xfrm>
            <a:off x="3873170" y="5253715"/>
            <a:ext cx="350491" cy="184666"/>
            <a:chOff x="5599459" y="2060554"/>
            <a:chExt cx="350491" cy="184666"/>
          </a:xfrm>
        </p:grpSpPr>
        <p:grpSp>
          <p:nvGrpSpPr>
            <p:cNvPr id="27" name="그룹 169">
              <a:extLst>
                <a:ext uri="{FF2B5EF4-FFF2-40B4-BE49-F238E27FC236}">
                  <a16:creationId xmlns:a16="http://schemas.microsoft.com/office/drawing/2014/main" id="{6AD9CEC5-37AA-761A-1DAE-4F7B48E26B2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9" name="모서리가 둥근 직사각형 107">
                <a:extLst>
                  <a:ext uri="{FF2B5EF4-FFF2-40B4-BE49-F238E27FC236}">
                    <a16:creationId xmlns:a16="http://schemas.microsoft.com/office/drawing/2014/main" id="{3A825583-1C65-36BB-C31F-5D616494726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" name="타원 29">
                <a:extLst>
                  <a:ext uri="{FF2B5EF4-FFF2-40B4-BE49-F238E27FC236}">
                    <a16:creationId xmlns:a16="http://schemas.microsoft.com/office/drawing/2014/main" id="{0DDE06A9-4958-2615-1D5F-7B053956082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428FF6CB-CAB5-15F5-EE10-107DD3F1D08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55C30749-58E4-E0AA-A2C8-9560CC3EC390}"/>
              </a:ext>
            </a:extLst>
          </p:cNvPr>
          <p:cNvSpPr/>
          <p:nvPr/>
        </p:nvSpPr>
        <p:spPr>
          <a:xfrm>
            <a:off x="2423042" y="550589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A2BA7D87-8A24-3C06-E096-6C3979E543C7}"/>
              </a:ext>
            </a:extLst>
          </p:cNvPr>
          <p:cNvSpPr/>
          <p:nvPr/>
        </p:nvSpPr>
        <p:spPr>
          <a:xfrm>
            <a:off x="2714986" y="549319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34" name="그룹 183">
            <a:extLst>
              <a:ext uri="{FF2B5EF4-FFF2-40B4-BE49-F238E27FC236}">
                <a16:creationId xmlns:a16="http://schemas.microsoft.com/office/drawing/2014/main" id="{AB659DE9-D227-EA51-76C5-92383D964ABC}"/>
              </a:ext>
            </a:extLst>
          </p:cNvPr>
          <p:cNvGrpSpPr/>
          <p:nvPr/>
        </p:nvGrpSpPr>
        <p:grpSpPr>
          <a:xfrm>
            <a:off x="3873170" y="5537132"/>
            <a:ext cx="350491" cy="184666"/>
            <a:chOff x="5599459" y="2060554"/>
            <a:chExt cx="350491" cy="184666"/>
          </a:xfrm>
        </p:grpSpPr>
        <p:grpSp>
          <p:nvGrpSpPr>
            <p:cNvPr id="36" name="그룹 169">
              <a:extLst>
                <a:ext uri="{FF2B5EF4-FFF2-40B4-BE49-F238E27FC236}">
                  <a16:creationId xmlns:a16="http://schemas.microsoft.com/office/drawing/2014/main" id="{E976E6D0-D0AB-4234-32A0-1A8C4551C36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8" name="모서리가 둥근 직사각형 107">
                <a:extLst>
                  <a:ext uri="{FF2B5EF4-FFF2-40B4-BE49-F238E27FC236}">
                    <a16:creationId xmlns:a16="http://schemas.microsoft.com/office/drawing/2014/main" id="{8B5DBF2E-1B6A-B430-3309-4740045F69C7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타원 38">
                <a:extLst>
                  <a:ext uri="{FF2B5EF4-FFF2-40B4-BE49-F238E27FC236}">
                    <a16:creationId xmlns:a16="http://schemas.microsoft.com/office/drawing/2014/main" id="{C4574E87-64CA-ED2F-262C-BB4AF7D76F2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59DCA306-5F16-88CC-BCB2-89896B4FEC0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99DD277-2EA2-F91B-293B-26B1B798B03F}"/>
              </a:ext>
            </a:extLst>
          </p:cNvPr>
          <p:cNvSpPr/>
          <p:nvPr/>
        </p:nvSpPr>
        <p:spPr>
          <a:xfrm>
            <a:off x="2423042" y="5793829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 사유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C43E252-A428-EBA1-1642-FC9B7E5AA31C}"/>
              </a:ext>
            </a:extLst>
          </p:cNvPr>
          <p:cNvSpPr/>
          <p:nvPr/>
        </p:nvSpPr>
        <p:spPr>
          <a:xfrm>
            <a:off x="2714986" y="5781129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2" name="그룹 183">
            <a:extLst>
              <a:ext uri="{FF2B5EF4-FFF2-40B4-BE49-F238E27FC236}">
                <a16:creationId xmlns:a16="http://schemas.microsoft.com/office/drawing/2014/main" id="{42D348D0-CD03-617B-F94B-8D24541999A7}"/>
              </a:ext>
            </a:extLst>
          </p:cNvPr>
          <p:cNvGrpSpPr/>
          <p:nvPr/>
        </p:nvGrpSpPr>
        <p:grpSpPr>
          <a:xfrm>
            <a:off x="3873170" y="5825064"/>
            <a:ext cx="350491" cy="184666"/>
            <a:chOff x="5599459" y="2060554"/>
            <a:chExt cx="350491" cy="184666"/>
          </a:xfrm>
        </p:grpSpPr>
        <p:grpSp>
          <p:nvGrpSpPr>
            <p:cNvPr id="44" name="그룹 169">
              <a:extLst>
                <a:ext uri="{FF2B5EF4-FFF2-40B4-BE49-F238E27FC236}">
                  <a16:creationId xmlns:a16="http://schemas.microsoft.com/office/drawing/2014/main" id="{3DDF720E-F14F-47BA-9F52-BAF77A94C77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5" name="모서리가 둥근 직사각형 107">
                <a:extLst>
                  <a:ext uri="{FF2B5EF4-FFF2-40B4-BE49-F238E27FC236}">
                    <a16:creationId xmlns:a16="http://schemas.microsoft.com/office/drawing/2014/main" id="{AC451BA2-EFA3-36A3-ACC5-97049D4E403E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7" name="타원 56">
                <a:extLst>
                  <a:ext uri="{FF2B5EF4-FFF2-40B4-BE49-F238E27FC236}">
                    <a16:creationId xmlns:a16="http://schemas.microsoft.com/office/drawing/2014/main" id="{66B00772-F832-C980-04D3-0702849AA10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1C2446C3-4C64-E2C2-6E3A-911116F2A43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2530295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3FCEC3-2D2F-F5A9-0D97-D030F83B6D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B5FB818-8350-3E00-62E9-FD5F9772BF2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78F7635-DD80-7096-7F73-F7661E0F1C8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3782D7A-B07F-8F0E-6DDE-C2C9D8FEE4A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29125642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 영역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6E99518-BC2C-0B2A-88C9-79D88C65D1E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7E49DD9-7FA9-FE4D-9708-9875B0FA02E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AEDEF03-4DB7-A1D6-C1DA-F38E45CBE4D8}"/>
              </a:ext>
            </a:extLst>
          </p:cNvPr>
          <p:cNvSpPr/>
          <p:nvPr/>
        </p:nvSpPr>
        <p:spPr>
          <a:xfrm>
            <a:off x="87018" y="809916"/>
            <a:ext cx="1063145" cy="593378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7FA1BDB-E2BA-F472-7266-8A6D11F37AB3}"/>
              </a:ext>
            </a:extLst>
          </p:cNvPr>
          <p:cNvSpPr/>
          <p:nvPr/>
        </p:nvSpPr>
        <p:spPr>
          <a:xfrm>
            <a:off x="182390" y="90049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09F5436-F74E-5876-236B-FF67579F02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5649327"/>
              </p:ext>
            </p:extLst>
          </p:nvPr>
        </p:nvGraphicFramePr>
        <p:xfrm>
          <a:off x="182390" y="126299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7B9A38EE-89E5-2712-C78E-17C9A6055C64}"/>
              </a:ext>
            </a:extLst>
          </p:cNvPr>
          <p:cNvSpPr/>
          <p:nvPr/>
        </p:nvSpPr>
        <p:spPr>
          <a:xfrm>
            <a:off x="1311467" y="638549"/>
            <a:ext cx="5433246" cy="1360764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992925EA-881B-BD6B-7D2E-CCD1E71F4342}"/>
              </a:ext>
            </a:extLst>
          </p:cNvPr>
          <p:cNvSpPr/>
          <p:nvPr/>
        </p:nvSpPr>
        <p:spPr>
          <a:xfrm>
            <a:off x="4055020" y="10098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9B9D962-5419-6E83-0998-2967E718EF8E}"/>
              </a:ext>
            </a:extLst>
          </p:cNvPr>
          <p:cNvSpPr/>
          <p:nvPr/>
        </p:nvSpPr>
        <p:spPr>
          <a:xfrm>
            <a:off x="4055020" y="7695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급여계좌 은행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CB615F18-DD2D-A77E-DF08-7C0E9A99D7E6}"/>
              </a:ext>
            </a:extLst>
          </p:cNvPr>
          <p:cNvSpPr/>
          <p:nvPr/>
        </p:nvSpPr>
        <p:spPr>
          <a:xfrm>
            <a:off x="1498340" y="160101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계좌번호를 입력해주세요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0ACC664-492E-FDC4-41CC-C3D820B03A10}"/>
              </a:ext>
            </a:extLst>
          </p:cNvPr>
          <p:cNvSpPr/>
          <p:nvPr/>
        </p:nvSpPr>
        <p:spPr>
          <a:xfrm>
            <a:off x="1498340" y="13606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CA5BC320-08CE-C32A-4029-4FE4F7F1B501}"/>
              </a:ext>
            </a:extLst>
          </p:cNvPr>
          <p:cNvSpPr/>
          <p:nvPr/>
        </p:nvSpPr>
        <p:spPr>
          <a:xfrm>
            <a:off x="4055020" y="160101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예금주명을 입력해주세요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45EE6A0-2B83-9528-CA1A-F033FA0DB5D7}"/>
              </a:ext>
            </a:extLst>
          </p:cNvPr>
          <p:cNvSpPr/>
          <p:nvPr/>
        </p:nvSpPr>
        <p:spPr>
          <a:xfrm>
            <a:off x="4055020" y="13606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53DC77D-5F0A-87AA-9CD1-01CE40328547}"/>
              </a:ext>
            </a:extLst>
          </p:cNvPr>
          <p:cNvSpPr/>
          <p:nvPr/>
        </p:nvSpPr>
        <p:spPr>
          <a:xfrm>
            <a:off x="1498340" y="10098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연봉을 입력해주세요 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1DAD8E5-FFB4-015D-4F18-757BD0BB00A9}"/>
              </a:ext>
            </a:extLst>
          </p:cNvPr>
          <p:cNvSpPr/>
          <p:nvPr/>
        </p:nvSpPr>
        <p:spPr>
          <a:xfrm>
            <a:off x="1498340" y="7695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연봉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3933170-9497-0958-73C4-9C5A62D16DF0}"/>
              </a:ext>
            </a:extLst>
          </p:cNvPr>
          <p:cNvGrpSpPr/>
          <p:nvPr/>
        </p:nvGrpSpPr>
        <p:grpSpPr>
          <a:xfrm>
            <a:off x="41461" y="606930"/>
            <a:ext cx="7016858" cy="203755"/>
            <a:chOff x="241300" y="3917462"/>
            <a:chExt cx="2622550" cy="197338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621B7B4A-E287-B263-4C3B-AA6655C541B6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AAAEE2D9-46AB-A341-5A2F-0336C61E76A0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EC4B1EE3-05A3-C5D3-6BB0-10B4D4EE85CB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E7C87E19-4889-89D5-B64A-222D6889C6DF}"/>
              </a:ext>
            </a:extLst>
          </p:cNvPr>
          <p:cNvSpPr/>
          <p:nvPr/>
        </p:nvSpPr>
        <p:spPr>
          <a:xfrm>
            <a:off x="1311467" y="2131803"/>
            <a:ext cx="5433246" cy="2577916"/>
          </a:xfrm>
          <a:prstGeom prst="roundRect">
            <a:avLst>
              <a:gd name="adj" fmla="val 329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318A399-51A8-6FDD-122B-BDA360D4ED18}"/>
              </a:ext>
            </a:extLst>
          </p:cNvPr>
          <p:cNvSpPr/>
          <p:nvPr/>
        </p:nvSpPr>
        <p:spPr>
          <a:xfrm>
            <a:off x="1397112" y="222924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사원 상세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3765A81-2A3F-395A-D575-B9C06AE0CBCF}"/>
              </a:ext>
            </a:extLst>
          </p:cNvPr>
          <p:cNvSpPr/>
          <p:nvPr/>
        </p:nvSpPr>
        <p:spPr>
          <a:xfrm>
            <a:off x="4055020" y="360559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남성 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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여성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4EE6568-B046-F5DE-76CA-0859F89222FD}"/>
              </a:ext>
            </a:extLst>
          </p:cNvPr>
          <p:cNvSpPr/>
          <p:nvPr/>
        </p:nvSpPr>
        <p:spPr>
          <a:xfrm>
            <a:off x="4055020" y="33652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성별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4937C0D-3CF9-FA73-8F02-51D2E7EBE5F0}"/>
              </a:ext>
            </a:extLst>
          </p:cNvPr>
          <p:cNvSpPr/>
          <p:nvPr/>
        </p:nvSpPr>
        <p:spPr>
          <a:xfrm>
            <a:off x="1499933" y="2744746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9C0A312-486D-A2D1-8986-91BC1E4F0B0A}"/>
              </a:ext>
            </a:extLst>
          </p:cNvPr>
          <p:cNvSpPr/>
          <p:nvPr/>
        </p:nvSpPr>
        <p:spPr>
          <a:xfrm>
            <a:off x="1498340" y="250979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프로필 사진</a:t>
            </a:r>
          </a:p>
        </p:txBody>
      </p:sp>
      <p:pic>
        <p:nvPicPr>
          <p:cNvPr id="47" name="Picture 1">
            <a:extLst>
              <a:ext uri="{FF2B5EF4-FFF2-40B4-BE49-F238E27FC236}">
                <a16:creationId xmlns:a16="http://schemas.microsoft.com/office/drawing/2014/main" id="{2EEA1665-AA82-9792-ADDA-F2B42548FE40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18263" y="3055969"/>
            <a:ext cx="337500" cy="33750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44F3AF13-55CC-6E73-B022-B9851E1D563A}"/>
              </a:ext>
            </a:extLst>
          </p:cNvPr>
          <p:cNvSpPr/>
          <p:nvPr/>
        </p:nvSpPr>
        <p:spPr>
          <a:xfrm>
            <a:off x="2062006" y="2725480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250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93BAD79-F4B4-5B64-B36A-F625EF3C8494}"/>
              </a:ext>
            </a:extLst>
          </p:cNvPr>
          <p:cNvSpPr/>
          <p:nvPr/>
        </p:nvSpPr>
        <p:spPr>
          <a:xfrm>
            <a:off x="1498340" y="360559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사원코드를 입력해주세요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FCA87EE-2C6C-4D12-B1B9-82F01C09EADE}"/>
              </a:ext>
            </a:extLst>
          </p:cNvPr>
          <p:cNvSpPr/>
          <p:nvPr/>
        </p:nvSpPr>
        <p:spPr>
          <a:xfrm>
            <a:off x="1498340" y="33652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사원코드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F3920F33-05BA-C776-C5BE-DB9A67DCD02E}"/>
              </a:ext>
            </a:extLst>
          </p:cNvPr>
          <p:cNvSpPr/>
          <p:nvPr/>
        </p:nvSpPr>
        <p:spPr>
          <a:xfrm>
            <a:off x="2329732" y="4200108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4441B542-81C4-2E2D-B88A-B210A8E98B8A}"/>
              </a:ext>
            </a:extLst>
          </p:cNvPr>
          <p:cNvSpPr/>
          <p:nvPr/>
        </p:nvSpPr>
        <p:spPr>
          <a:xfrm>
            <a:off x="1498340" y="39597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85949B17-7DCD-967C-44F6-586B2B5CCD67}"/>
              </a:ext>
            </a:extLst>
          </p:cNvPr>
          <p:cNvSpPr/>
          <p:nvPr/>
        </p:nvSpPr>
        <p:spPr>
          <a:xfrm>
            <a:off x="4055020" y="42001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상세주소를 입력해주세요</a:t>
            </a: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4DF103E4-1F1A-36DD-8097-A50F212B9242}"/>
              </a:ext>
            </a:extLst>
          </p:cNvPr>
          <p:cNvSpPr/>
          <p:nvPr/>
        </p:nvSpPr>
        <p:spPr>
          <a:xfrm>
            <a:off x="1498339" y="419304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23880FE3-1730-2A25-B078-A16E4BF1AA90}"/>
              </a:ext>
            </a:extLst>
          </p:cNvPr>
          <p:cNvSpPr/>
          <p:nvPr/>
        </p:nvSpPr>
        <p:spPr>
          <a:xfrm>
            <a:off x="1202935" y="224687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BACD1968-DC89-4FA4-84EA-C02AC1CB696B}"/>
              </a:ext>
            </a:extLst>
          </p:cNvPr>
          <p:cNvSpPr/>
          <p:nvPr/>
        </p:nvSpPr>
        <p:spPr>
          <a:xfrm>
            <a:off x="1311467" y="4867262"/>
            <a:ext cx="5433246" cy="1633854"/>
          </a:xfrm>
          <a:prstGeom prst="roundRect">
            <a:avLst>
              <a:gd name="adj" fmla="val 36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A6F88C7-D939-9A04-B9F6-1C1E6FE8051D}"/>
              </a:ext>
            </a:extLst>
          </p:cNvPr>
          <p:cNvSpPr/>
          <p:nvPr/>
        </p:nvSpPr>
        <p:spPr>
          <a:xfrm>
            <a:off x="1397112" y="496469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514B587-6C95-3267-5F70-D96ECF5B0A15}"/>
              </a:ext>
            </a:extLst>
          </p:cNvPr>
          <p:cNvSpPr/>
          <p:nvPr/>
        </p:nvSpPr>
        <p:spPr>
          <a:xfrm>
            <a:off x="4055020" y="550101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8663356-E723-04EB-4407-D2EE2D32AE8A}"/>
              </a:ext>
            </a:extLst>
          </p:cNvPr>
          <p:cNvSpPr/>
          <p:nvPr/>
        </p:nvSpPr>
        <p:spPr>
          <a:xfrm>
            <a:off x="4055020" y="52606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C0D249EE-3127-6D30-7445-46C485CED7BD}"/>
              </a:ext>
            </a:extLst>
          </p:cNvPr>
          <p:cNvSpPr/>
          <p:nvPr/>
        </p:nvSpPr>
        <p:spPr>
          <a:xfrm>
            <a:off x="1498340" y="609216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권한 ▼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8C2EFB8-0FAC-DB80-378C-7C2BE8321EE9}"/>
              </a:ext>
            </a:extLst>
          </p:cNvPr>
          <p:cNvSpPr/>
          <p:nvPr/>
        </p:nvSpPr>
        <p:spPr>
          <a:xfrm>
            <a:off x="1498340" y="585179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권한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8D5F6245-2A2C-49B0-34B3-B2805BC6D062}"/>
              </a:ext>
            </a:extLst>
          </p:cNvPr>
          <p:cNvSpPr/>
          <p:nvPr/>
        </p:nvSpPr>
        <p:spPr>
          <a:xfrm>
            <a:off x="4055020" y="609216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정상 ▼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9F98F1A5-A495-369F-70A8-1CDAB652D709}"/>
              </a:ext>
            </a:extLst>
          </p:cNvPr>
          <p:cNvSpPr/>
          <p:nvPr/>
        </p:nvSpPr>
        <p:spPr>
          <a:xfrm>
            <a:off x="4055020" y="585179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EB4309B-CB9E-7B64-D81D-42B3C811B89A}"/>
              </a:ext>
            </a:extLst>
          </p:cNvPr>
          <p:cNvSpPr/>
          <p:nvPr/>
        </p:nvSpPr>
        <p:spPr>
          <a:xfrm>
            <a:off x="1498340" y="550101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입력해주세요 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A9BC83A2-5B8A-8831-55C8-C62E44DDE990}"/>
              </a:ext>
            </a:extLst>
          </p:cNvPr>
          <p:cNvSpPr/>
          <p:nvPr/>
        </p:nvSpPr>
        <p:spPr>
          <a:xfrm>
            <a:off x="1498340" y="52606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</p:spTree>
    <p:extLst>
      <p:ext uri="{BB962C8B-B14F-4D97-AF65-F5344CB8AC3E}">
        <p14:creationId xmlns:p14="http://schemas.microsoft.com/office/powerpoint/2010/main" val="390454780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691A2A-EED8-7C15-75B9-28613B007A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F2BADB9-9D94-5D7C-C0C4-D799F837F75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E5252A6-5946-68DC-D046-33128166C2E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C1CEF42-4736-8421-C23A-82799C6F771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E45408B-C8AF-2FAB-ECDD-F15C4EDE61D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6CF7FC7-A273-1250-55E6-40CE1E9ED12D}"/>
              </a:ext>
            </a:extLst>
          </p:cNvPr>
          <p:cNvSpPr/>
          <p:nvPr/>
        </p:nvSpPr>
        <p:spPr>
          <a:xfrm>
            <a:off x="87018" y="809916"/>
            <a:ext cx="1063145" cy="593378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D05E879-3C52-D868-6B37-29FB0AEA63C5}"/>
              </a:ext>
            </a:extLst>
          </p:cNvPr>
          <p:cNvSpPr/>
          <p:nvPr/>
        </p:nvSpPr>
        <p:spPr>
          <a:xfrm>
            <a:off x="182390" y="90049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10574C0-2951-CCBF-1FE4-06D7D858FF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0488754"/>
              </p:ext>
            </p:extLst>
          </p:nvPr>
        </p:nvGraphicFramePr>
        <p:xfrm>
          <a:off x="182390" y="126299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91C22BF-975E-A5E1-DBBF-3A2A50FBFED8}"/>
              </a:ext>
            </a:extLst>
          </p:cNvPr>
          <p:cNvSpPr/>
          <p:nvPr/>
        </p:nvSpPr>
        <p:spPr>
          <a:xfrm>
            <a:off x="1311467" y="638918"/>
            <a:ext cx="5433246" cy="1066985"/>
          </a:xfrm>
          <a:prstGeom prst="roundRect">
            <a:avLst>
              <a:gd name="adj" fmla="val 626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8E4E4AD-F040-12EF-510D-14943A544530}"/>
              </a:ext>
            </a:extLst>
          </p:cNvPr>
          <p:cNvSpPr/>
          <p:nvPr/>
        </p:nvSpPr>
        <p:spPr>
          <a:xfrm>
            <a:off x="4055020" y="7164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E4CB67E-3711-17BC-6310-F02FD0693D52}"/>
              </a:ext>
            </a:extLst>
          </p:cNvPr>
          <p:cNvSpPr/>
          <p:nvPr/>
        </p:nvSpPr>
        <p:spPr>
          <a:xfrm>
            <a:off x="4055020" y="6029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급여계좌 은행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B2D5D24-F68F-0EB3-48CB-C330472CE9C0}"/>
              </a:ext>
            </a:extLst>
          </p:cNvPr>
          <p:cNvSpPr/>
          <p:nvPr/>
        </p:nvSpPr>
        <p:spPr>
          <a:xfrm>
            <a:off x="1498340" y="13076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계좌번호를 입력해주세요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0DD08CD-6D15-2F36-FE27-3589AAB7B76C}"/>
              </a:ext>
            </a:extLst>
          </p:cNvPr>
          <p:cNvSpPr/>
          <p:nvPr/>
        </p:nvSpPr>
        <p:spPr>
          <a:xfrm>
            <a:off x="1498340" y="10672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DE7E965-6362-5CAB-2C21-DF73F6348E29}"/>
              </a:ext>
            </a:extLst>
          </p:cNvPr>
          <p:cNvSpPr/>
          <p:nvPr/>
        </p:nvSpPr>
        <p:spPr>
          <a:xfrm>
            <a:off x="4055020" y="13076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예금주명을 입력해주세요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5BE74088-D262-1066-F5C5-60D5A3511A6F}"/>
              </a:ext>
            </a:extLst>
          </p:cNvPr>
          <p:cNvSpPr/>
          <p:nvPr/>
        </p:nvSpPr>
        <p:spPr>
          <a:xfrm>
            <a:off x="4055020" y="10672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0787D6FD-0023-DC3C-1155-A068787881AE}"/>
              </a:ext>
            </a:extLst>
          </p:cNvPr>
          <p:cNvSpPr/>
          <p:nvPr/>
        </p:nvSpPr>
        <p:spPr>
          <a:xfrm>
            <a:off x="1498340" y="7164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연봉을 입력해주세요 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86A0696-496C-61C7-89A7-8896F6B82001}"/>
              </a:ext>
            </a:extLst>
          </p:cNvPr>
          <p:cNvSpPr/>
          <p:nvPr/>
        </p:nvSpPr>
        <p:spPr>
          <a:xfrm>
            <a:off x="1498340" y="6029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연봉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A9985F0-A2DA-4715-D95C-A33ADEC6B169}"/>
              </a:ext>
            </a:extLst>
          </p:cNvPr>
          <p:cNvGrpSpPr/>
          <p:nvPr/>
        </p:nvGrpSpPr>
        <p:grpSpPr>
          <a:xfrm>
            <a:off x="41461" y="606930"/>
            <a:ext cx="7016858" cy="203755"/>
            <a:chOff x="241300" y="3917462"/>
            <a:chExt cx="2622550" cy="197338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84C5EE64-5519-CE16-492D-0F1E6C07586D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FA962478-4720-DEE0-EF48-FA3CE1638F95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0B117F5-F906-E832-5F25-3B92C89CBF00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375F39F9-CA24-FB03-B8E0-5FA7648E8CB8}"/>
              </a:ext>
            </a:extLst>
          </p:cNvPr>
          <p:cNvSpPr/>
          <p:nvPr/>
        </p:nvSpPr>
        <p:spPr>
          <a:xfrm>
            <a:off x="1311467" y="1818979"/>
            <a:ext cx="5433246" cy="3731420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DB76165-8415-12A7-368A-C3917A1D0332}"/>
              </a:ext>
            </a:extLst>
          </p:cNvPr>
          <p:cNvSpPr/>
          <p:nvPr/>
        </p:nvSpPr>
        <p:spPr>
          <a:xfrm>
            <a:off x="1397112" y="191641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인사 정보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EC88235-0225-5FF4-68F9-E0BA811F2066}"/>
              </a:ext>
            </a:extLst>
          </p:cNvPr>
          <p:cNvSpPr/>
          <p:nvPr/>
        </p:nvSpPr>
        <p:spPr>
          <a:xfrm>
            <a:off x="4055020" y="24527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정규직 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A5A9F85-841A-0E06-DA32-A93341613542}"/>
              </a:ext>
            </a:extLst>
          </p:cNvPr>
          <p:cNvSpPr/>
          <p:nvPr/>
        </p:nvSpPr>
        <p:spPr>
          <a:xfrm>
            <a:off x="4055020" y="22123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고용 형태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C53110A-BBB0-96B9-AF44-4D52FB930524}"/>
              </a:ext>
            </a:extLst>
          </p:cNvPr>
          <p:cNvSpPr/>
          <p:nvPr/>
        </p:nvSpPr>
        <p:spPr>
          <a:xfrm>
            <a:off x="1498340" y="304388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직급 ▼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2CCED42-0BB1-3F20-A035-D4C58BAFB481}"/>
              </a:ext>
            </a:extLst>
          </p:cNvPr>
          <p:cNvSpPr/>
          <p:nvPr/>
        </p:nvSpPr>
        <p:spPr>
          <a:xfrm>
            <a:off x="1498340" y="28035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직급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B159E02-D355-1C58-76AC-7A1A765D47DD}"/>
              </a:ext>
            </a:extLst>
          </p:cNvPr>
          <p:cNvSpPr/>
          <p:nvPr/>
        </p:nvSpPr>
        <p:spPr>
          <a:xfrm>
            <a:off x="4055020" y="304388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재직 ▼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EC63E52-ED17-B385-E767-EEC8B8BCCC00}"/>
              </a:ext>
            </a:extLst>
          </p:cNvPr>
          <p:cNvSpPr/>
          <p:nvPr/>
        </p:nvSpPr>
        <p:spPr>
          <a:xfrm>
            <a:off x="4055020" y="28035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C8CF322-0A19-6813-16CC-42F49D365B33}"/>
              </a:ext>
            </a:extLst>
          </p:cNvPr>
          <p:cNvSpPr/>
          <p:nvPr/>
        </p:nvSpPr>
        <p:spPr>
          <a:xfrm>
            <a:off x="1498340" y="24527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입사일을 입력해주세요 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F001A10-27AB-8CFC-D1FD-1C315F90758B}"/>
              </a:ext>
            </a:extLst>
          </p:cNvPr>
          <p:cNvSpPr/>
          <p:nvPr/>
        </p:nvSpPr>
        <p:spPr>
          <a:xfrm>
            <a:off x="1498340" y="22123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입사일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61410C4-D28D-4E5C-D721-FA2646B3CB75}"/>
              </a:ext>
            </a:extLst>
          </p:cNvPr>
          <p:cNvSpPr/>
          <p:nvPr/>
        </p:nvSpPr>
        <p:spPr>
          <a:xfrm>
            <a:off x="1498340" y="36404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 ▼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532FC69E-2080-EA43-D705-61EB30753994}"/>
              </a:ext>
            </a:extLst>
          </p:cNvPr>
          <p:cNvSpPr/>
          <p:nvPr/>
        </p:nvSpPr>
        <p:spPr>
          <a:xfrm>
            <a:off x="1498340" y="34000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E4370F6-8A51-FADB-CF40-F494482E10A3}"/>
              </a:ext>
            </a:extLst>
          </p:cNvPr>
          <p:cNvSpPr/>
          <p:nvPr/>
        </p:nvSpPr>
        <p:spPr>
          <a:xfrm>
            <a:off x="4055020" y="3640437"/>
            <a:ext cx="2148177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직책 ▼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F873E1A-9A76-7026-0826-14811A9B64A2}"/>
              </a:ext>
            </a:extLst>
          </p:cNvPr>
          <p:cNvSpPr/>
          <p:nvPr/>
        </p:nvSpPr>
        <p:spPr>
          <a:xfrm>
            <a:off x="4055020" y="34000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121BDB45-A01D-7AA6-C123-52675ACD1299}"/>
              </a:ext>
            </a:extLst>
          </p:cNvPr>
          <p:cNvSpPr/>
          <p:nvPr/>
        </p:nvSpPr>
        <p:spPr>
          <a:xfrm>
            <a:off x="1498340" y="393591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 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9787AB02-10A7-4E71-7AC4-6199C80106B2}"/>
              </a:ext>
            </a:extLst>
          </p:cNvPr>
          <p:cNvSpPr/>
          <p:nvPr/>
        </p:nvSpPr>
        <p:spPr>
          <a:xfrm>
            <a:off x="4055020" y="3935919"/>
            <a:ext cx="2148177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직책 ▼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3CC6510A-E2EC-9981-69A6-6E18095D4D2C}"/>
              </a:ext>
            </a:extLst>
          </p:cNvPr>
          <p:cNvGrpSpPr/>
          <p:nvPr/>
        </p:nvGrpSpPr>
        <p:grpSpPr>
          <a:xfrm rot="2700000">
            <a:off x="6312701" y="3668674"/>
            <a:ext cx="182172" cy="178473"/>
            <a:chOff x="6543991" y="4024834"/>
            <a:chExt cx="314961" cy="308569"/>
          </a:xfrm>
        </p:grpSpPr>
        <p:sp>
          <p:nvSpPr>
            <p:cNvPr id="31" name="타원 108">
              <a:extLst>
                <a:ext uri="{FF2B5EF4-FFF2-40B4-BE49-F238E27FC236}">
                  <a16:creationId xmlns:a16="http://schemas.microsoft.com/office/drawing/2014/main" id="{A601C523-1F58-CFC0-67B1-01F67CB7ADB6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2" name="그래픽 31" descr="닫기">
              <a:extLst>
                <a:ext uri="{FF2B5EF4-FFF2-40B4-BE49-F238E27FC236}">
                  <a16:creationId xmlns:a16="http://schemas.microsoft.com/office/drawing/2014/main" id="{6CEB6DAF-E14B-677F-5C87-FA7B6B013DF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DB37E9FA-4BB4-08D4-FE24-A8EE12395F95}"/>
              </a:ext>
            </a:extLst>
          </p:cNvPr>
          <p:cNvGrpSpPr/>
          <p:nvPr/>
        </p:nvGrpSpPr>
        <p:grpSpPr>
          <a:xfrm rot="2700000">
            <a:off x="6312701" y="3964156"/>
            <a:ext cx="182172" cy="178473"/>
            <a:chOff x="6543991" y="4024834"/>
            <a:chExt cx="314961" cy="308569"/>
          </a:xfrm>
        </p:grpSpPr>
        <p:sp>
          <p:nvSpPr>
            <p:cNvPr id="34" name="타원 108">
              <a:extLst>
                <a:ext uri="{FF2B5EF4-FFF2-40B4-BE49-F238E27FC236}">
                  <a16:creationId xmlns:a16="http://schemas.microsoft.com/office/drawing/2014/main" id="{DB7D3C31-A473-EFED-45F4-2E5D337A945C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9" name="그래픽 48" descr="닫기">
              <a:extLst>
                <a:ext uri="{FF2B5EF4-FFF2-40B4-BE49-F238E27FC236}">
                  <a16:creationId xmlns:a16="http://schemas.microsoft.com/office/drawing/2014/main" id="{860BB1E6-7DEF-08B0-B4EF-BDF651DFE00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415FC411-07F8-C688-A138-92419B77B780}"/>
              </a:ext>
            </a:extLst>
          </p:cNvPr>
          <p:cNvSpPr/>
          <p:nvPr/>
        </p:nvSpPr>
        <p:spPr>
          <a:xfrm>
            <a:off x="6164104" y="343062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2F74B29D-2A0A-2829-1AF7-B13F77380DCC}"/>
              </a:ext>
            </a:extLst>
          </p:cNvPr>
          <p:cNvSpPr/>
          <p:nvPr/>
        </p:nvSpPr>
        <p:spPr>
          <a:xfrm>
            <a:off x="3973494" y="248328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80D3D00A-20D1-E0E1-8345-900B626A8085}"/>
              </a:ext>
            </a:extLst>
          </p:cNvPr>
          <p:cNvSpPr/>
          <p:nvPr/>
        </p:nvSpPr>
        <p:spPr>
          <a:xfrm>
            <a:off x="1424540" y="3085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C894C4F6-6E9D-80E7-194F-40F20A8BF191}"/>
              </a:ext>
            </a:extLst>
          </p:cNvPr>
          <p:cNvSpPr/>
          <p:nvPr/>
        </p:nvSpPr>
        <p:spPr>
          <a:xfrm>
            <a:off x="3981220" y="3085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950FD6C1-2E24-4EB3-AE6F-71E9FD571D7B}"/>
              </a:ext>
            </a:extLst>
          </p:cNvPr>
          <p:cNvSpPr/>
          <p:nvPr/>
        </p:nvSpPr>
        <p:spPr>
          <a:xfrm>
            <a:off x="3981220" y="368952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2182C907-4EC0-994A-1582-F74F39C72459}"/>
              </a:ext>
            </a:extLst>
          </p:cNvPr>
          <p:cNvSpPr/>
          <p:nvPr/>
        </p:nvSpPr>
        <p:spPr>
          <a:xfrm>
            <a:off x="1424540" y="368952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B4D059A9-B0FC-AFCB-390C-375ECAE163DC}"/>
              </a:ext>
            </a:extLst>
          </p:cNvPr>
          <p:cNvSpPr/>
          <p:nvPr/>
        </p:nvSpPr>
        <p:spPr>
          <a:xfrm>
            <a:off x="6524208" y="34397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9EA0B4C4-9546-A27A-8944-A5D48092965E}"/>
              </a:ext>
            </a:extLst>
          </p:cNvPr>
          <p:cNvSpPr/>
          <p:nvPr/>
        </p:nvSpPr>
        <p:spPr>
          <a:xfrm>
            <a:off x="6524208" y="36804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E28AA00D-863A-BFC8-4DCB-8FD8C720187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89654075"/>
              </p:ext>
            </p:extLst>
          </p:nvPr>
        </p:nvGraphicFramePr>
        <p:xfrm>
          <a:off x="7086600" y="502429"/>
          <a:ext cx="2057400" cy="636914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 정보 영역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고용 형태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용역직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시간제 근로자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42235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회장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직급관리 화면에서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968639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병가휴직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육아휴직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개인사정휴직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무급휴직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퇴사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해고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권고사직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계약만료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정년퇴직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95897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관리 화면에서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521144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없음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팀장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파트장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본부장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센터장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매니저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리더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직책관리 화면에서 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부서별 직책 하나 선택 가능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439725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추가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 영역 하단에 추가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72013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} {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6733401"/>
                  </a:ext>
                </a:extLst>
              </a:tr>
              <a:tr h="24706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출근 위치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본사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출근 체크 시 해당 위치 좌표 기준으로 설정된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내에서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5855725"/>
                  </a:ext>
                </a:extLst>
              </a:tr>
              <a:tr h="24706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퇴근 위치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본사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퇴근 체크 시 위치 좌표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기준으로 설정된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내에서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8332114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0F536AC8-37C5-E40E-F94B-03B8FA4B7F86}"/>
              </a:ext>
            </a:extLst>
          </p:cNvPr>
          <p:cNvSpPr/>
          <p:nvPr/>
        </p:nvSpPr>
        <p:spPr>
          <a:xfrm>
            <a:off x="1498340" y="450631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 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2F8D2E1-3F19-FE7B-0D42-0AE42D76B9D3}"/>
              </a:ext>
            </a:extLst>
          </p:cNvPr>
          <p:cNvSpPr/>
          <p:nvPr/>
        </p:nvSpPr>
        <p:spPr>
          <a:xfrm>
            <a:off x="1498340" y="426594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위치</a:t>
            </a: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DD280274-735A-F379-09C3-914A8FE547E2}"/>
              </a:ext>
            </a:extLst>
          </p:cNvPr>
          <p:cNvSpPr/>
          <p:nvPr/>
        </p:nvSpPr>
        <p:spPr>
          <a:xfrm>
            <a:off x="1424540" y="45553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69303E7E-7875-1283-5373-6A73E6380032}"/>
              </a:ext>
            </a:extLst>
          </p:cNvPr>
          <p:cNvSpPr/>
          <p:nvPr/>
        </p:nvSpPr>
        <p:spPr>
          <a:xfrm>
            <a:off x="4055020" y="450631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 ▼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599904A-1C85-501E-670B-62EB1A6F334B}"/>
              </a:ext>
            </a:extLst>
          </p:cNvPr>
          <p:cNvSpPr/>
          <p:nvPr/>
        </p:nvSpPr>
        <p:spPr>
          <a:xfrm>
            <a:off x="4055020" y="426594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퇴근 위치</a:t>
            </a: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D1259B94-86AB-6263-97CD-8CE71353A3CA}"/>
              </a:ext>
            </a:extLst>
          </p:cNvPr>
          <p:cNvSpPr/>
          <p:nvPr/>
        </p:nvSpPr>
        <p:spPr>
          <a:xfrm>
            <a:off x="3981220" y="45553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81001DB-FC22-822D-D458-4B661AB43BDC}"/>
              </a:ext>
            </a:extLst>
          </p:cNvPr>
          <p:cNvSpPr/>
          <p:nvPr/>
        </p:nvSpPr>
        <p:spPr>
          <a:xfrm>
            <a:off x="1311467" y="5716558"/>
            <a:ext cx="5433246" cy="1051818"/>
          </a:xfrm>
          <a:prstGeom prst="roundRect">
            <a:avLst>
              <a:gd name="adj" fmla="val 802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CAFD0B7C-0EDF-8A4E-0E74-D9430F59F410}"/>
              </a:ext>
            </a:extLst>
          </p:cNvPr>
          <p:cNvSpPr/>
          <p:nvPr/>
        </p:nvSpPr>
        <p:spPr>
          <a:xfrm>
            <a:off x="1397112" y="581399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9001E97-FCE2-F74C-E1DA-BD7D0D3D09BD}"/>
              </a:ext>
            </a:extLst>
          </p:cNvPr>
          <p:cNvSpPr/>
          <p:nvPr/>
        </p:nvSpPr>
        <p:spPr>
          <a:xfrm>
            <a:off x="4055020" y="635031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1843272-A8B8-4638-121C-84B3BCFC0EA7}"/>
              </a:ext>
            </a:extLst>
          </p:cNvPr>
          <p:cNvSpPr/>
          <p:nvPr/>
        </p:nvSpPr>
        <p:spPr>
          <a:xfrm>
            <a:off x="4055020" y="610995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399DA42-6529-A30E-F5D6-5D5AC1D067A7}"/>
              </a:ext>
            </a:extLst>
          </p:cNvPr>
          <p:cNvSpPr/>
          <p:nvPr/>
        </p:nvSpPr>
        <p:spPr>
          <a:xfrm>
            <a:off x="1498340" y="635031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입력해주세요 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3248E55-6660-BF13-9935-B58615E9BDA7}"/>
              </a:ext>
            </a:extLst>
          </p:cNvPr>
          <p:cNvSpPr/>
          <p:nvPr/>
        </p:nvSpPr>
        <p:spPr>
          <a:xfrm>
            <a:off x="1498340" y="610995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5ECB76F5-ADC3-89E9-77E0-0FA6C1A56014}"/>
              </a:ext>
            </a:extLst>
          </p:cNvPr>
          <p:cNvGrpSpPr/>
          <p:nvPr/>
        </p:nvGrpSpPr>
        <p:grpSpPr>
          <a:xfrm>
            <a:off x="41461" y="6643390"/>
            <a:ext cx="7016858" cy="203755"/>
            <a:chOff x="241300" y="3917462"/>
            <a:chExt cx="2622550" cy="197338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4F2357FB-F797-D31A-F53A-B8C8202D97A8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71EF349-0FB7-5D76-1B18-691CFA447DF3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B9F1498E-8168-42BE-448C-AE54E9ECCD98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51499764-EF64-53B6-50BC-38D1C943CF79}"/>
              </a:ext>
            </a:extLst>
          </p:cNvPr>
          <p:cNvSpPr/>
          <p:nvPr/>
        </p:nvSpPr>
        <p:spPr>
          <a:xfrm>
            <a:off x="1498340" y="51312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퇴사일을 입력해주세요 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682C566-071D-D61F-0640-96BA01932CE3}"/>
              </a:ext>
            </a:extLst>
          </p:cNvPr>
          <p:cNvSpPr/>
          <p:nvPr/>
        </p:nvSpPr>
        <p:spPr>
          <a:xfrm>
            <a:off x="1498340" y="48908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퇴사일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2639FCC7-0DD0-BCA9-6FE8-0B2E396F1B71}"/>
              </a:ext>
            </a:extLst>
          </p:cNvPr>
          <p:cNvSpPr/>
          <p:nvPr/>
        </p:nvSpPr>
        <p:spPr>
          <a:xfrm>
            <a:off x="4055020" y="51312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퇴사 사유를 입력해주세요 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34425AEA-8AED-3D37-3B6C-8BEBB0E8297F}"/>
              </a:ext>
            </a:extLst>
          </p:cNvPr>
          <p:cNvSpPr/>
          <p:nvPr/>
        </p:nvSpPr>
        <p:spPr>
          <a:xfrm>
            <a:off x="4055020" y="48908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퇴사사유</a:t>
            </a:r>
          </a:p>
        </p:txBody>
      </p:sp>
    </p:spTree>
    <p:extLst>
      <p:ext uri="{BB962C8B-B14F-4D97-AF65-F5344CB8AC3E}">
        <p14:creationId xmlns:p14="http://schemas.microsoft.com/office/powerpoint/2010/main" val="267917501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E369DB-3E98-8791-E53C-837352FC23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A56C58B-5416-BAAC-6D3D-B24E32517E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사용자 초대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774A6E7-EB3A-1AC9-1864-622972D558F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 초대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DE111F7-C0D2-03A4-74B6-8F17CC8A407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14880646"/>
              </p:ext>
            </p:extLst>
          </p:nvPr>
        </p:nvGraphicFramePr>
        <p:xfrm>
          <a:off x="7086600" y="502429"/>
          <a:ext cx="2057400" cy="33919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초대 프로세스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이메일로 발송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약관 동의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아이디를 이메일로 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비밀번호 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로그인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이메일 주소 기준 사원 정보가 있을 경우에는 매핑하여 사용자 등록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없을 경우에는 사용자에만 등록하고 나머지 사원 정보는 직접 입력 필요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사용자 아이디는 다른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테넌트와는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중복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가능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사용자가 여러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테넌트에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등록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33621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초대할 이메일 주소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‘,’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구분하여 여러 주소 입력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권한관리의 목록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메시지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초대 이메일 발송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0B8895B-9CBA-28C8-2241-C20FECAE2BB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CA6B5C5-2C71-811F-1DF2-BE0D885D17E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EACD3E1-2C0F-1385-70D3-898549460E78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8C5A9D52-BECA-DE94-EA4E-B05BE509F05D}"/>
              </a:ext>
            </a:extLst>
          </p:cNvPr>
          <p:cNvGrpSpPr/>
          <p:nvPr/>
        </p:nvGrpSpPr>
        <p:grpSpPr>
          <a:xfrm>
            <a:off x="2426286" y="1873033"/>
            <a:ext cx="2357842" cy="3417497"/>
            <a:chOff x="6246552" y="1894540"/>
            <a:chExt cx="2357842" cy="3417497"/>
          </a:xfrm>
        </p:grpSpPr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872D486A-21DF-714D-019B-F8FCC3C9757E}"/>
                </a:ext>
              </a:extLst>
            </p:cNvPr>
            <p:cNvGrpSpPr/>
            <p:nvPr/>
          </p:nvGrpSpPr>
          <p:grpSpPr>
            <a:xfrm>
              <a:off x="6246552" y="1894540"/>
              <a:ext cx="2357842" cy="3417497"/>
              <a:chOff x="1199079" y="1348233"/>
              <a:chExt cx="2357842" cy="3417497"/>
            </a:xfrm>
          </p:grpSpPr>
          <p:grpSp>
            <p:nvGrpSpPr>
              <p:cNvPr id="62" name="그룹 61">
                <a:extLst>
                  <a:ext uri="{FF2B5EF4-FFF2-40B4-BE49-F238E27FC236}">
                    <a16:creationId xmlns:a16="http://schemas.microsoft.com/office/drawing/2014/main" id="{BDFCD1E9-A52A-1E7C-C609-A19BA1DEABEB}"/>
                  </a:ext>
                </a:extLst>
              </p:cNvPr>
              <p:cNvGrpSpPr/>
              <p:nvPr/>
            </p:nvGrpSpPr>
            <p:grpSpPr>
              <a:xfrm>
                <a:off x="1199079" y="1348233"/>
                <a:ext cx="2357842" cy="3417497"/>
                <a:chOff x="247870" y="755656"/>
                <a:chExt cx="2357842" cy="3417497"/>
              </a:xfrm>
            </p:grpSpPr>
            <p:sp>
              <p:nvSpPr>
                <p:cNvPr id="65" name="직사각형 64">
                  <a:extLst>
                    <a:ext uri="{FF2B5EF4-FFF2-40B4-BE49-F238E27FC236}">
                      <a16:creationId xmlns:a16="http://schemas.microsoft.com/office/drawing/2014/main" id="{69A177AF-B9F3-0779-3B3A-13B8B3867B1D}"/>
                    </a:ext>
                  </a:extLst>
                </p:cNvPr>
                <p:cNvSpPr/>
                <p:nvPr/>
              </p:nvSpPr>
              <p:spPr>
                <a:xfrm>
                  <a:off x="247870" y="759659"/>
                  <a:ext cx="2357841" cy="34134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900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66" name="직사각형 65">
                  <a:extLst>
                    <a:ext uri="{FF2B5EF4-FFF2-40B4-BE49-F238E27FC236}">
                      <a16:creationId xmlns:a16="http://schemas.microsoft.com/office/drawing/2014/main" id="{071B6E9F-DD73-EE7C-2CE9-E44363198CC3}"/>
                    </a:ext>
                  </a:extLst>
                </p:cNvPr>
                <p:cNvSpPr/>
                <p:nvPr/>
              </p:nvSpPr>
              <p:spPr>
                <a:xfrm>
                  <a:off x="247871" y="755656"/>
                  <a:ext cx="2357841" cy="2413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ko-KR" altLang="en-US" sz="800" b="1" dirty="0">
                      <a:solidFill>
                        <a:schemeClr val="tx1"/>
                      </a:solidFill>
                    </a:rPr>
                    <a:t>사용자 초대</a:t>
                  </a:r>
                  <a:endParaRPr lang="ko-KR" altLang="en-US" sz="900" b="1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67" name="TextBox 66">
                  <a:extLst>
                    <a:ext uri="{FF2B5EF4-FFF2-40B4-BE49-F238E27FC236}">
                      <a16:creationId xmlns:a16="http://schemas.microsoft.com/office/drawing/2014/main" id="{5C4CD129-0535-B0BE-911D-CC382F6267E8}"/>
                    </a:ext>
                  </a:extLst>
                </p:cNvPr>
                <p:cNvSpPr txBox="1"/>
                <p:nvPr/>
              </p:nvSpPr>
              <p:spPr>
                <a:xfrm>
                  <a:off x="2468356" y="808817"/>
                  <a:ext cx="7694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>
                  <a:spAutoFit/>
                </a:bodyPr>
                <a:lstStyle/>
                <a:p>
                  <a:pPr marL="0" marR="0" lvl="0" indent="0" algn="l" defTabSz="914400" rtl="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900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Arial" panose="020B0604020202020204" pitchFamily="34" charset="0"/>
                      <a:ea typeface="맑은 고딕" panose="020B0503020000020004" pitchFamily="50" charset="-127"/>
                      <a:cs typeface="Arial" panose="020B0604020202020204" pitchFamily="34" charset="0"/>
                    </a:rPr>
                    <a:t>X</a:t>
                  </a:r>
                  <a:endParaRPr kumimoji="0" lang="ko-KR" altLang="en-US" sz="9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맑은 고딕" panose="020B0503020000020004" pitchFamily="50" charset="-127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" name="사각형: 둥근 모서리 67">
                  <a:extLst>
                    <a:ext uri="{FF2B5EF4-FFF2-40B4-BE49-F238E27FC236}">
                      <a16:creationId xmlns:a16="http://schemas.microsoft.com/office/drawing/2014/main" id="{7DA13715-7E1C-B5F0-EF11-4058A8BD0A02}"/>
                    </a:ext>
                  </a:extLst>
                </p:cNvPr>
                <p:cNvSpPr/>
                <p:nvPr/>
              </p:nvSpPr>
              <p:spPr>
                <a:xfrm>
                  <a:off x="1552216" y="3872719"/>
                  <a:ext cx="811946" cy="207899"/>
                </a:xfrm>
                <a:prstGeom prst="roundRect">
                  <a:avLst>
                    <a:gd name="adj" fmla="val 31301"/>
                  </a:avLst>
                </a:prstGeom>
                <a:solidFill>
                  <a:schemeClr val="tx1"/>
                </a:solidFill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lIns="0" rIns="0" rtlCol="0" anchor="ctr"/>
                <a:lstStyle/>
                <a:p>
                  <a:pPr algn="ctr"/>
                  <a:r>
                    <a:rPr lang="ko-KR" altLang="en-US" sz="600" b="1" dirty="0">
                      <a:solidFill>
                        <a:schemeClr val="bg1"/>
                      </a:solidFill>
                    </a:rPr>
                    <a:t>초대</a:t>
                  </a:r>
                </a:p>
              </p:txBody>
            </p:sp>
            <p:sp>
              <p:nvSpPr>
                <p:cNvPr id="69" name="직사각형 68">
                  <a:extLst>
                    <a:ext uri="{FF2B5EF4-FFF2-40B4-BE49-F238E27FC236}">
                      <a16:creationId xmlns:a16="http://schemas.microsoft.com/office/drawing/2014/main" id="{8CD8E8FE-5F7F-FDDB-2B11-9F8F5711D4BF}"/>
                    </a:ext>
                  </a:extLst>
                </p:cNvPr>
                <p:cNvSpPr/>
                <p:nvPr/>
              </p:nvSpPr>
              <p:spPr>
                <a:xfrm>
                  <a:off x="696782" y="1372544"/>
                  <a:ext cx="1428750" cy="2286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" tIns="10800" rIns="10800" bIns="10800" anchor="ctr"/>
                <a:lstStyle/>
                <a:p>
                  <a:pPr algn="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altLang="ko-KR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직사각형 69">
                  <a:extLst>
                    <a:ext uri="{FF2B5EF4-FFF2-40B4-BE49-F238E27FC236}">
                      <a16:creationId xmlns:a16="http://schemas.microsoft.com/office/drawing/2014/main" id="{1E932E07-6C7A-3826-A063-66CE823299D1}"/>
                    </a:ext>
                  </a:extLst>
                </p:cNvPr>
                <p:cNvSpPr/>
                <p:nvPr/>
              </p:nvSpPr>
              <p:spPr>
                <a:xfrm>
                  <a:off x="404838" y="1136170"/>
                  <a:ext cx="781049" cy="2032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r>
                    <a:rPr lang="ko-KR" altLang="en-US" sz="700" b="1" dirty="0">
                      <a:solidFill>
                        <a:schemeClr val="tx1"/>
                      </a:solidFill>
                      <a:latin typeface="+mn-ea"/>
                    </a:rPr>
                    <a:t>이메일 주소</a:t>
                  </a:r>
                  <a:endParaRPr lang="en-US" altLang="ko-KR" sz="700" b="1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1" name="직사각형 70">
                  <a:extLst>
                    <a:ext uri="{FF2B5EF4-FFF2-40B4-BE49-F238E27FC236}">
                      <a16:creationId xmlns:a16="http://schemas.microsoft.com/office/drawing/2014/main" id="{AC0D28AD-1EA5-BA80-5864-33C1A1310451}"/>
                    </a:ext>
                  </a:extLst>
                </p:cNvPr>
                <p:cNvSpPr/>
                <p:nvPr/>
              </p:nvSpPr>
              <p:spPr>
                <a:xfrm>
                  <a:off x="696782" y="1837517"/>
                  <a:ext cx="1428750" cy="2286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" tIns="10800" rIns="10800" bIns="10800" anchor="ctr"/>
                <a:lstStyle/>
                <a:p>
                  <a:pPr algn="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altLang="ko-KR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2" name="직사각형 71">
                  <a:extLst>
                    <a:ext uri="{FF2B5EF4-FFF2-40B4-BE49-F238E27FC236}">
                      <a16:creationId xmlns:a16="http://schemas.microsoft.com/office/drawing/2014/main" id="{8CE25F7B-15E3-0D05-5E43-BD2CC88093A4}"/>
                    </a:ext>
                  </a:extLst>
                </p:cNvPr>
                <p:cNvSpPr/>
                <p:nvPr/>
              </p:nvSpPr>
              <p:spPr>
                <a:xfrm>
                  <a:off x="404838" y="2201175"/>
                  <a:ext cx="1063145" cy="2032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r>
                    <a:rPr lang="ko-KR" altLang="en-US" sz="700" b="1" dirty="0">
                      <a:solidFill>
                        <a:schemeClr val="tx1"/>
                      </a:solidFill>
                      <a:latin typeface="+mn-ea"/>
                    </a:rPr>
                    <a:t>초대 메시지 </a:t>
                  </a:r>
                  <a:r>
                    <a:rPr lang="en-US" altLang="ko-KR" sz="700" b="1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ko-KR" altLang="en-US" sz="700" b="1" dirty="0">
                      <a:solidFill>
                        <a:schemeClr val="tx1"/>
                      </a:solidFill>
                      <a:latin typeface="+mn-ea"/>
                    </a:rPr>
                    <a:t>선택</a:t>
                  </a:r>
                  <a:r>
                    <a:rPr lang="en-US" altLang="ko-KR" sz="700" b="1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73" name="사각형: 둥근 모서리 72">
                  <a:extLst>
                    <a:ext uri="{FF2B5EF4-FFF2-40B4-BE49-F238E27FC236}">
                      <a16:creationId xmlns:a16="http://schemas.microsoft.com/office/drawing/2014/main" id="{3A481515-7A42-E5DB-2184-43FFDC085BA9}"/>
                    </a:ext>
                  </a:extLst>
                </p:cNvPr>
                <p:cNvSpPr/>
                <p:nvPr/>
              </p:nvSpPr>
              <p:spPr>
                <a:xfrm>
                  <a:off x="498604" y="3872719"/>
                  <a:ext cx="811946" cy="207899"/>
                </a:xfrm>
                <a:prstGeom prst="roundRect">
                  <a:avLst>
                    <a:gd name="adj" fmla="val 31301"/>
                  </a:avLst>
                </a:prstGeom>
                <a:solidFill>
                  <a:schemeClr val="tx1"/>
                </a:solidFill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lIns="0" rIns="0" rtlCol="0" anchor="ctr"/>
                <a:lstStyle/>
                <a:p>
                  <a:pPr algn="ctr"/>
                  <a:r>
                    <a:rPr lang="ko-KR" altLang="en-US" sz="600" b="1" dirty="0">
                      <a:solidFill>
                        <a:schemeClr val="bg1"/>
                      </a:solidFill>
                    </a:rPr>
                    <a:t>취소</a:t>
                  </a:r>
                </a:p>
              </p:txBody>
            </p:sp>
          </p:grpSp>
          <p:sp>
            <p:nvSpPr>
              <p:cNvPr id="63" name="직사각형 62">
                <a:extLst>
                  <a:ext uri="{FF2B5EF4-FFF2-40B4-BE49-F238E27FC236}">
                    <a16:creationId xmlns:a16="http://schemas.microsoft.com/office/drawing/2014/main" id="{AC21059B-31F4-F5A4-BFD8-AFA7204705AD}"/>
                  </a:ext>
                </a:extLst>
              </p:cNvPr>
              <p:cNvSpPr/>
              <p:nvPr/>
            </p:nvSpPr>
            <p:spPr>
              <a:xfrm>
                <a:off x="1432246" y="1938111"/>
                <a:ext cx="1884391" cy="234950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ko-KR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</a:rPr>
                  <a:t>이메일</a:t>
                </a:r>
              </a:p>
            </p:txBody>
          </p:sp>
          <p:sp>
            <p:nvSpPr>
              <p:cNvPr id="64" name="직사각형 63">
                <a:extLst>
                  <a:ext uri="{FF2B5EF4-FFF2-40B4-BE49-F238E27FC236}">
                    <a16:creationId xmlns:a16="http://schemas.microsoft.com/office/drawing/2014/main" id="{1349DE68-FCAF-443C-C622-8B1529DAA62E}"/>
                  </a:ext>
                </a:extLst>
              </p:cNvPr>
              <p:cNvSpPr/>
              <p:nvPr/>
            </p:nvSpPr>
            <p:spPr>
              <a:xfrm>
                <a:off x="1432246" y="3003115"/>
                <a:ext cx="1884391" cy="1293956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t"/>
              <a:lstStyle/>
              <a:p>
                <a:r>
                  <a:rPr lang="ko-KR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</a:rPr>
                  <a:t>초대 메시지를 입력해주세요</a:t>
                </a:r>
                <a:r>
                  <a:rPr lang="en-US" altLang="ko-KR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</a:rPr>
                  <a:t>.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endParaRPr>
              </a:p>
            </p:txBody>
          </p:sp>
        </p:grp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A916CE1B-C777-9F9B-1D87-3FDDA5E4F0A0}"/>
                </a:ext>
              </a:extLst>
            </p:cNvPr>
            <p:cNvSpPr/>
            <p:nvPr/>
          </p:nvSpPr>
          <p:spPr>
            <a:xfrm>
              <a:off x="6402254" y="2792999"/>
              <a:ext cx="781049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권한</a:t>
              </a:r>
              <a:endParaRPr lang="en-US" altLang="ko-KR" sz="7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572BC6DD-9D0A-C499-9723-987C1FA148AD}"/>
                </a:ext>
              </a:extLst>
            </p:cNvPr>
            <p:cNvSpPr/>
            <p:nvPr/>
          </p:nvSpPr>
          <p:spPr>
            <a:xfrm>
              <a:off x="6478453" y="3002363"/>
              <a:ext cx="1884391" cy="23495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관리자 ▼</a:t>
              </a:r>
            </a:p>
          </p:txBody>
        </p:sp>
      </p:grpSp>
      <p:sp>
        <p:nvSpPr>
          <p:cNvPr id="74" name="타원 73">
            <a:extLst>
              <a:ext uri="{FF2B5EF4-FFF2-40B4-BE49-F238E27FC236}">
                <a16:creationId xmlns:a16="http://schemas.microsoft.com/office/drawing/2014/main" id="{D46EB75A-1AE7-00A7-6E3E-0DE07AB37AE9}"/>
              </a:ext>
            </a:extLst>
          </p:cNvPr>
          <p:cNvSpPr/>
          <p:nvPr/>
        </p:nvSpPr>
        <p:spPr>
          <a:xfrm>
            <a:off x="2557371" y="249912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E4F479AC-CFB2-348F-DF5C-2F5EAF5D852D}"/>
              </a:ext>
            </a:extLst>
          </p:cNvPr>
          <p:cNvSpPr/>
          <p:nvPr/>
        </p:nvSpPr>
        <p:spPr>
          <a:xfrm>
            <a:off x="2557371" y="301144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2C94C6F3-8304-1545-06B8-97C9F264D591}"/>
              </a:ext>
            </a:extLst>
          </p:cNvPr>
          <p:cNvSpPr/>
          <p:nvPr/>
        </p:nvSpPr>
        <p:spPr>
          <a:xfrm>
            <a:off x="2557371" y="35421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8E82CD8E-AE46-5CB8-F415-01801C5F201D}"/>
              </a:ext>
            </a:extLst>
          </p:cNvPr>
          <p:cNvSpPr/>
          <p:nvPr/>
        </p:nvSpPr>
        <p:spPr>
          <a:xfrm>
            <a:off x="4320533" y="502136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0657970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DED737-3D05-29FE-C4EC-7A997AAD5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B61B006-8C3A-CA9F-C460-250BF83EBC7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06AAACA-E5CC-8E12-47C2-83AC187E968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 초대 메일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E610BD9-8BA0-D79D-458E-72396897459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80992181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메시지 내용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등록한 초대 메시지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초대 수락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약관 동의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B6D73C8-0EE4-5106-0B8A-45056C64D3F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6245DEA-3D1C-64A1-79FA-C2F9E838CF6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D9B6CB3-808D-10E7-6478-E5C0F9D2D5D1}"/>
              </a:ext>
            </a:extLst>
          </p:cNvPr>
          <p:cNvSpPr/>
          <p:nvPr/>
        </p:nvSpPr>
        <p:spPr>
          <a:xfrm>
            <a:off x="1757954" y="1512106"/>
            <a:ext cx="3596710" cy="38371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BD1077F-1D5A-3AED-01CD-6E48326DBE16}"/>
              </a:ext>
            </a:extLst>
          </p:cNvPr>
          <p:cNvSpPr/>
          <p:nvPr/>
        </p:nvSpPr>
        <p:spPr>
          <a:xfrm>
            <a:off x="1757954" y="1512107"/>
            <a:ext cx="3596710" cy="53148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50" b="1" dirty="0">
                <a:solidFill>
                  <a:schemeClr val="bg1"/>
                </a:solidFill>
              </a:rPr>
              <a:t>SAM</a:t>
            </a:r>
            <a:endParaRPr kumimoji="0" lang="ko-KR" altLang="en-US" sz="1050" b="1" dirty="0">
              <a:solidFill>
                <a:schemeClr val="bg1"/>
              </a:solidFill>
            </a:endParaRPr>
          </a:p>
        </p:txBody>
      </p:sp>
      <p:pic>
        <p:nvPicPr>
          <p:cNvPr id="56" name="그래픽 55" descr="봉투">
            <a:extLst>
              <a:ext uri="{FF2B5EF4-FFF2-40B4-BE49-F238E27FC236}">
                <a16:creationId xmlns:a16="http://schemas.microsoft.com/office/drawing/2014/main" id="{2F1DF70B-6F65-B6F5-DCE1-34ACF25A4E6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211978" y="2151100"/>
            <a:ext cx="657881" cy="657881"/>
          </a:xfrm>
          <a:prstGeom prst="rect">
            <a:avLst/>
          </a:prstGeom>
        </p:spPr>
      </p:pic>
      <p:sp>
        <p:nvSpPr>
          <p:cNvPr id="57" name="직사각형 56">
            <a:extLst>
              <a:ext uri="{FF2B5EF4-FFF2-40B4-BE49-F238E27FC236}">
                <a16:creationId xmlns:a16="http://schemas.microsoft.com/office/drawing/2014/main" id="{B9C8657C-FE05-BDD2-FFA1-8F3DC3262406}"/>
              </a:ext>
            </a:extLst>
          </p:cNvPr>
          <p:cNvSpPr/>
          <p:nvPr/>
        </p:nvSpPr>
        <p:spPr>
          <a:xfrm>
            <a:off x="1757954" y="2957266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SAM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을 시작하세요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!</a:t>
            </a:r>
            <a:endParaRPr lang="ko-KR" altLang="en-US" sz="10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74A1ADC5-CF69-00AC-78CD-4B4584596D3D}"/>
              </a:ext>
            </a:extLst>
          </p:cNvPr>
          <p:cNvSpPr/>
          <p:nvPr/>
        </p:nvSpPr>
        <p:spPr>
          <a:xfrm>
            <a:off x="1757954" y="3203528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7380BC96-70C1-F350-78BD-E975013606A6}"/>
              </a:ext>
            </a:extLst>
          </p:cNvPr>
          <p:cNvSpPr/>
          <p:nvPr/>
        </p:nvSpPr>
        <p:spPr>
          <a:xfrm>
            <a:off x="3043221" y="3983226"/>
            <a:ext cx="1026175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회사 초대 수락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D9A2586F-8601-42A4-4441-D2D56A215BCE}"/>
              </a:ext>
            </a:extLst>
          </p:cNvPr>
          <p:cNvCxnSpPr>
            <a:cxnSpLocks/>
          </p:cNvCxnSpPr>
          <p:nvPr/>
        </p:nvCxnSpPr>
        <p:spPr>
          <a:xfrm>
            <a:off x="1832745" y="4569541"/>
            <a:ext cx="34715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E7AC5F25-C00E-B161-D663-FF35F2AA29D3}"/>
              </a:ext>
            </a:extLst>
          </p:cNvPr>
          <p:cNvSpPr/>
          <p:nvPr/>
        </p:nvSpPr>
        <p:spPr>
          <a:xfrm>
            <a:off x="1912937" y="4793057"/>
            <a:ext cx="3286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© 2025 SAM. All right reserved.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785D5CC-444B-9E60-084F-B4FB62225193}"/>
              </a:ext>
            </a:extLst>
          </p:cNvPr>
          <p:cNvSpPr/>
          <p:nvPr/>
        </p:nvSpPr>
        <p:spPr>
          <a:xfrm>
            <a:off x="1757953" y="1191650"/>
            <a:ext cx="1704297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초대 링크 포함된 이메일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5A4AE6DB-155A-4955-D922-939B877E4AA4}"/>
              </a:ext>
            </a:extLst>
          </p:cNvPr>
          <p:cNvSpPr/>
          <p:nvPr/>
        </p:nvSpPr>
        <p:spPr>
          <a:xfrm>
            <a:off x="1757954" y="3441478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초대 메시지 내용</a:t>
            </a:r>
            <a:endParaRPr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타원 63">
            <a:extLst>
              <a:ext uri="{FF2B5EF4-FFF2-40B4-BE49-F238E27FC236}">
                <a16:creationId xmlns:a16="http://schemas.microsoft.com/office/drawing/2014/main" id="{9AC16F29-0F4D-70B6-0107-7F185A9E75F9}"/>
              </a:ext>
            </a:extLst>
          </p:cNvPr>
          <p:cNvSpPr/>
          <p:nvPr/>
        </p:nvSpPr>
        <p:spPr>
          <a:xfrm>
            <a:off x="2938696" y="3493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8F17C08B-0BDC-FA7A-CC6E-C2D0284F33A2}"/>
              </a:ext>
            </a:extLst>
          </p:cNvPr>
          <p:cNvSpPr/>
          <p:nvPr/>
        </p:nvSpPr>
        <p:spPr>
          <a:xfrm>
            <a:off x="2938697" y="403158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5006112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7FC50E-D3EF-FBE4-8087-E6DD272F19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8DE6ECA-B2BF-331B-A8BC-2155011F460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09D38DD-BFF0-0141-A95F-34254A7B293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BE78A39-1B67-8A01-D122-EDD8A2FD42F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73185602"/>
              </p:ext>
            </p:extLst>
          </p:nvPr>
        </p:nvGraphicFramePr>
        <p:xfrm>
          <a:off x="7086600" y="502429"/>
          <a:ext cx="2057400" cy="19587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양식 다운로드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양식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CSV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다운로드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선택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탐색기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CSV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개만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변환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CSV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데이터를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(3-1)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등록 영역에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변환값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등록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범위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 화면의 전체 항목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8F66B05-BB33-5FF0-8298-1DCFB0E958C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3CAD8E9-FED9-FCD8-A3C2-7018E560225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A647C2F-2DEE-61D9-BBED-3B0586D7E94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0424717-D40C-2A44-4CB8-25D891E25D1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8315725-0CB0-5E53-D4EC-CD774791F8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C60E409-7961-8C32-3663-4363F0A0C61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4390B06-4C04-0CE8-B28C-FDBFA5B2FBA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EE8F715-3A5A-7F26-2FC0-270DD50354B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2529E13-E153-7780-7B10-72A9872DE52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B5EF121-93F9-EF3E-DC49-6E8E933B6203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C075643-B67E-2F45-5790-D7C92B503D5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9982DDE3-5780-4E21-0C9B-2D9FFFC2FBB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DC026D9-A4D5-FF14-38BD-483631FDAE1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B45772D-BDC4-2F86-5468-EBEBC93E4F6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9A59FED-50EC-F72D-8EE1-A5456648831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60E9C6F-8106-CE45-8AE0-06DE1FBA42D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6E1FCC2-55E5-BF97-A374-C3E830E3CB5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C4B4887-42E9-ADAE-9FA6-AA276A2862A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DF76600-E11C-E218-F61E-77ACAF42ED3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일괄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83EBD9D-432F-4446-33A2-4B567C5725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8928616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139DF59F-F556-3FFD-A6F2-9BA209D208C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로 정보를 일괄 등록합니다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F9905B57-84BA-82DD-F331-0130A34F7D45}"/>
              </a:ext>
            </a:extLst>
          </p:cNvPr>
          <p:cNvSpPr/>
          <p:nvPr/>
        </p:nvSpPr>
        <p:spPr>
          <a:xfrm>
            <a:off x="14983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2D2A63F2-838E-4DD1-D670-7FBBFE4DF7B6}"/>
              </a:ext>
            </a:extLst>
          </p:cNvPr>
          <p:cNvSpPr/>
          <p:nvPr/>
        </p:nvSpPr>
        <p:spPr>
          <a:xfrm>
            <a:off x="1498340" y="21208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파일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BAF9C7CC-4FD1-B0D9-9C00-FBBE9F1D4906}"/>
              </a:ext>
            </a:extLst>
          </p:cNvPr>
          <p:cNvSpPr/>
          <p:nvPr/>
        </p:nvSpPr>
        <p:spPr>
          <a:xfrm>
            <a:off x="1498340" y="2747623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파일변환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90DE81A0-79A3-DD7E-4E6A-9F18B8E66F73}"/>
              </a:ext>
            </a:extLst>
          </p:cNvPr>
          <p:cNvSpPr/>
          <p:nvPr/>
        </p:nvSpPr>
        <p:spPr>
          <a:xfrm>
            <a:off x="1311467" y="1729587"/>
            <a:ext cx="5433246" cy="1409398"/>
          </a:xfrm>
          <a:prstGeom prst="roundRect">
            <a:avLst>
              <a:gd name="adj" fmla="val 770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6488F169-BB69-BC29-A7F7-886C2AE9BD5D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일괄 등록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8283D5E-97D8-CA7B-2C3D-E33EA626A7DF}"/>
              </a:ext>
            </a:extLst>
          </p:cNvPr>
          <p:cNvSpPr/>
          <p:nvPr/>
        </p:nvSpPr>
        <p:spPr>
          <a:xfrm>
            <a:off x="2294364" y="2120803"/>
            <a:ext cx="121721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50MB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 가능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856FD988-660F-A1B5-7D2A-3F6F30F4408E}"/>
              </a:ext>
            </a:extLst>
          </p:cNvPr>
          <p:cNvSpPr/>
          <p:nvPr/>
        </p:nvSpPr>
        <p:spPr>
          <a:xfrm>
            <a:off x="57744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양식 다운로드</a:t>
            </a:r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C0A7458E-FD74-5C0C-FD6E-3B399AC42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5026718"/>
              </p:ext>
            </p:extLst>
          </p:nvPr>
        </p:nvGraphicFramePr>
        <p:xfrm>
          <a:off x="1308709" y="3335304"/>
          <a:ext cx="5436004" cy="10147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411">
                  <a:extLst>
                    <a:ext uri="{9D8B030D-6E8A-4147-A177-3AD203B41FA5}">
                      <a16:colId xmlns:a16="http://schemas.microsoft.com/office/drawing/2014/main" val="2110596940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715351561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150732360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16667904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3866792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574514437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158069275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507570658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724401302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74722130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98201133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115650683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268835"/>
                  </a:ext>
                </a:extLst>
              </a:tr>
              <a:tr h="283210">
                <a:tc gridSpan="12">
                  <a:txBody>
                    <a:bodyPr/>
                    <a:lstStyle/>
                    <a:p>
                      <a:pPr algn="ctr" latinLnBrk="1"/>
                      <a:endParaRPr lang="en-US" altLang="ko-KR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파일 선택 및 파일 변환이 필요합니다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1839632"/>
                  </a:ext>
                </a:extLst>
              </a:tr>
            </a:tbl>
          </a:graphicData>
        </a:graphic>
      </p:graphicFrame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1F2ADF5B-1EE6-FD2A-356F-A311E76ACD2B}"/>
              </a:ext>
            </a:extLst>
          </p:cNvPr>
          <p:cNvSpPr/>
          <p:nvPr/>
        </p:nvSpPr>
        <p:spPr>
          <a:xfrm>
            <a:off x="1308709" y="4593477"/>
            <a:ext cx="5436004" cy="245325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4572DF50-A52B-5B00-71B6-1440CD280E8B}"/>
              </a:ext>
            </a:extLst>
          </p:cNvPr>
          <p:cNvSpPr/>
          <p:nvPr/>
        </p:nvSpPr>
        <p:spPr>
          <a:xfrm>
            <a:off x="6541114" y="24179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931C9BC-50BA-4CD8-E0EA-813D9F2B1FBB}"/>
              </a:ext>
            </a:extLst>
          </p:cNvPr>
          <p:cNvSpPr/>
          <p:nvPr/>
        </p:nvSpPr>
        <p:spPr>
          <a:xfrm>
            <a:off x="1409439" y="24179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ACB098B2-D707-6708-E89C-CB11435FB087}"/>
              </a:ext>
            </a:extLst>
          </p:cNvPr>
          <p:cNvSpPr/>
          <p:nvPr/>
        </p:nvSpPr>
        <p:spPr>
          <a:xfrm>
            <a:off x="4456592" y="279648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727F2020-59D0-B629-3B69-7B3AABE5D10D}"/>
              </a:ext>
            </a:extLst>
          </p:cNvPr>
          <p:cNvSpPr/>
          <p:nvPr/>
        </p:nvSpPr>
        <p:spPr>
          <a:xfrm>
            <a:off x="1222229" y="321051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3-1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45081863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B0E1F1-698C-AB31-919F-ECAC19CFF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06B43DA-DF08-6E4F-BA8B-8AE726074B3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82990118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파일명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다운로드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체크박스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설정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등록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파일변환 완료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&amp; (2)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체크 설정 항목 있을 경우에만 버튼 활성화 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“{3}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개의 정보를 정말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등록하시겠습니까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?”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확인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Alert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표시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확인 클릭 시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(2)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체크된 정보만 등록 처리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“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정보 등록이 완료되었습니다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.”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알림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Alert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3D2D83A-40B6-38C9-D8A2-AB436A2D684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515DE95-77B8-1B24-75BA-FE13F4057C7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CED2999-7346-FC6E-B848-FD16684391AD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7D4B257-865A-E019-EB7B-883AE695663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731B32D-2C1E-8B7C-E658-9635F3D274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0503096-C3EE-984F-FE7A-FFFDC90FF57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4487876-3509-94E0-FC35-B8057BC17CD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2ADA186-E135-47A2-3C2E-EC6573D973A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523744A-63DD-14C9-324D-0B21FA1AE74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9828964-4AF3-13F7-B008-8249B8254F2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889EA96-9CBE-E697-5C71-A9B18D6EAE3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2A3D0B43-379A-8250-064A-5A28192C3A7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A2866382-BA76-DAF6-6F08-83EDA2A0FD0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F4D04D9-30C4-E56F-72AB-B4A43ABA67F6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628452A-D637-501F-B0F9-56933DABDD2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F37C3A7-4DD3-7C84-D1AF-43624344BFA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795DE69-8734-DA2C-C138-B63BC877004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D541271-899A-829E-946F-F7E88F91D7D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E95D964-FB01-5B4A-509B-3D65D0D385B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일괄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75732DC-420B-1B1A-25C5-BC61DC30FB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5389343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7680E577-998D-60AB-5F1A-D2362A4D6B2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로 정보를 일괄 등록합니다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784C5D63-D311-7782-C06D-861729030770}"/>
              </a:ext>
            </a:extLst>
          </p:cNvPr>
          <p:cNvSpPr/>
          <p:nvPr/>
        </p:nvSpPr>
        <p:spPr>
          <a:xfrm>
            <a:off x="14983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9C97BC80-E613-7CB1-B088-1253D7773A17}"/>
              </a:ext>
            </a:extLst>
          </p:cNvPr>
          <p:cNvSpPr/>
          <p:nvPr/>
        </p:nvSpPr>
        <p:spPr>
          <a:xfrm>
            <a:off x="1498340" y="21208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파일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12E1361A-69D9-D3FE-9544-578F99822D55}"/>
              </a:ext>
            </a:extLst>
          </p:cNvPr>
          <p:cNvSpPr/>
          <p:nvPr/>
        </p:nvSpPr>
        <p:spPr>
          <a:xfrm>
            <a:off x="1498340" y="2747623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파일변환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5FBBB02A-682D-8343-3BE6-44F3E0A97FBD}"/>
              </a:ext>
            </a:extLst>
          </p:cNvPr>
          <p:cNvSpPr/>
          <p:nvPr/>
        </p:nvSpPr>
        <p:spPr>
          <a:xfrm>
            <a:off x="1311467" y="1729587"/>
            <a:ext cx="5433246" cy="1409398"/>
          </a:xfrm>
          <a:prstGeom prst="roundRect">
            <a:avLst>
              <a:gd name="adj" fmla="val 770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05C4378-1412-8302-E6F8-F96DE68F03C4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일괄 등록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C2D357C9-6EB4-37D2-A4C4-92D3F1F1E817}"/>
              </a:ext>
            </a:extLst>
          </p:cNvPr>
          <p:cNvSpPr/>
          <p:nvPr/>
        </p:nvSpPr>
        <p:spPr>
          <a:xfrm>
            <a:off x="57744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양식 다운로드</a:t>
            </a:r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39A5CAE3-371C-5B6C-5C41-78B74A1C74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4681489"/>
              </p:ext>
            </p:extLst>
          </p:nvPr>
        </p:nvGraphicFramePr>
        <p:xfrm>
          <a:off x="1308709" y="3483086"/>
          <a:ext cx="5436008" cy="25488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411">
                  <a:extLst>
                    <a:ext uri="{9D8B030D-6E8A-4147-A177-3AD203B41FA5}">
                      <a16:colId xmlns:a16="http://schemas.microsoft.com/office/drawing/2014/main" val="2110596940"/>
                    </a:ext>
                  </a:extLst>
                </a:gridCol>
                <a:gridCol w="218317">
                  <a:extLst>
                    <a:ext uri="{9D8B030D-6E8A-4147-A177-3AD203B41FA5}">
                      <a16:colId xmlns:a16="http://schemas.microsoft.com/office/drawing/2014/main" val="715351561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150732360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3616667904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363866792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2574514437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1580692759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507570658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2724401302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3747221306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2982011339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115650683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26883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09835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5997844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398893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568537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448964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5517054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57534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9020094"/>
                  </a:ext>
                </a:extLst>
              </a:tr>
            </a:tbl>
          </a:graphicData>
        </a:graphic>
      </p:graphicFrame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C6D8DA35-8530-8D3A-EC70-0F0574705CAE}"/>
              </a:ext>
            </a:extLst>
          </p:cNvPr>
          <p:cNvSpPr/>
          <p:nvPr/>
        </p:nvSpPr>
        <p:spPr>
          <a:xfrm>
            <a:off x="1308709" y="6150502"/>
            <a:ext cx="5436004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73EFA0F-4D36-546E-0217-C8B0B53DCF9C}"/>
              </a:ext>
            </a:extLst>
          </p:cNvPr>
          <p:cNvSpPr/>
          <p:nvPr/>
        </p:nvSpPr>
        <p:spPr>
          <a:xfrm>
            <a:off x="2294364" y="2120803"/>
            <a:ext cx="121721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50MB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 가능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C9CB5E2-6641-0164-5CA3-A6EDC21E9AF0}"/>
              </a:ext>
            </a:extLst>
          </p:cNvPr>
          <p:cNvSpPr/>
          <p:nvPr/>
        </p:nvSpPr>
        <p:spPr>
          <a:xfrm>
            <a:off x="2334860" y="2345785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abc.csv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7F23D84D-5273-5768-E7B6-B523C0D59EA1}"/>
              </a:ext>
            </a:extLst>
          </p:cNvPr>
          <p:cNvGrpSpPr/>
          <p:nvPr/>
        </p:nvGrpSpPr>
        <p:grpSpPr>
          <a:xfrm>
            <a:off x="2772920" y="2430394"/>
            <a:ext cx="92361" cy="92361"/>
            <a:chOff x="5177063" y="5354108"/>
            <a:chExt cx="144000" cy="144000"/>
          </a:xfrm>
        </p:grpSpPr>
        <p:sp>
          <p:nvSpPr>
            <p:cNvPr id="11" name="타원 10">
              <a:extLst>
                <a:ext uri="{FF2B5EF4-FFF2-40B4-BE49-F238E27FC236}">
                  <a16:creationId xmlns:a16="http://schemas.microsoft.com/office/drawing/2014/main" id="{70BBF49A-EA26-E38D-AF4F-0FBE0C2482AC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13" name="그래픽 12" descr="닫기">
              <a:extLst>
                <a:ext uri="{FF2B5EF4-FFF2-40B4-BE49-F238E27FC236}">
                  <a16:creationId xmlns:a16="http://schemas.microsoft.com/office/drawing/2014/main" id="{A6A5CAB4-3AFF-FC50-67E8-740481AFFE2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14" name="Rectangle 31">
            <a:extLst>
              <a:ext uri="{FF2B5EF4-FFF2-40B4-BE49-F238E27FC236}">
                <a16:creationId xmlns:a16="http://schemas.microsoft.com/office/drawing/2014/main" id="{CD2F595B-709E-C163-0E31-65D4AF921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9700" y="6029538"/>
            <a:ext cx="5436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Rectangle 31">
            <a:extLst>
              <a:ext uri="{FF2B5EF4-FFF2-40B4-BE49-F238E27FC236}">
                <a16:creationId xmlns:a16="http://schemas.microsoft.com/office/drawing/2014/main" id="{C9C43F88-721B-FF16-E5D6-3AA206C8F9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7714" y="6029538"/>
            <a:ext cx="1800000" cy="36000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Rectangle 31">
            <a:extLst>
              <a:ext uri="{FF2B5EF4-FFF2-40B4-BE49-F238E27FC236}">
                <a16:creationId xmlns:a16="http://schemas.microsoft.com/office/drawing/2014/main" id="{988D56B6-C9B8-490C-3DB0-557A0CD09BC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808713" y="5093016"/>
            <a:ext cx="1872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Rectangle 31">
            <a:extLst>
              <a:ext uri="{FF2B5EF4-FFF2-40B4-BE49-F238E27FC236}">
                <a16:creationId xmlns:a16="http://schemas.microsoft.com/office/drawing/2014/main" id="{29E14F83-6426-3A60-993F-504F99B03A7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204713" y="4301778"/>
            <a:ext cx="1080000" cy="36000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156F441-2F6F-4AF2-CA5E-4638E0734E09}"/>
              </a:ext>
            </a:extLst>
          </p:cNvPr>
          <p:cNvSpPr/>
          <p:nvPr/>
        </p:nvSpPr>
        <p:spPr>
          <a:xfrm>
            <a:off x="1341789" y="3259376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74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A0CF848-9161-DB44-9D50-497D8E000213}"/>
              </a:ext>
            </a:extLst>
          </p:cNvPr>
          <p:cNvSpPr/>
          <p:nvPr/>
        </p:nvSpPr>
        <p:spPr>
          <a:xfrm>
            <a:off x="1897384" y="3259376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A16578B-918C-5053-1687-0BB00F67427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0CC4D99-6E5D-DE88-06E3-6DB95D5FDAA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BE4126B2-5787-3305-9DA1-83F7EB4B830F}"/>
              </a:ext>
            </a:extLst>
          </p:cNvPr>
          <p:cNvSpPr/>
          <p:nvPr/>
        </p:nvSpPr>
        <p:spPr>
          <a:xfrm>
            <a:off x="2300696" y="229882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39EA0BC6-7918-1E5D-42C6-803F8EE35C72}"/>
              </a:ext>
            </a:extLst>
          </p:cNvPr>
          <p:cNvSpPr/>
          <p:nvPr/>
        </p:nvSpPr>
        <p:spPr>
          <a:xfrm>
            <a:off x="4424400" y="61993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DC00CF87-9940-A2B9-EC35-889B67636E55}"/>
              </a:ext>
            </a:extLst>
          </p:cNvPr>
          <p:cNvSpPr/>
          <p:nvPr/>
        </p:nvSpPr>
        <p:spPr>
          <a:xfrm>
            <a:off x="1172176" y="341855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392728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A38435-C896-A582-F7BA-C0CBE6F5E3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CB38953-D317-AAAA-A0DA-5655771E32D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근태관리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DF9BE25-5A7B-0DC0-B04F-2CC6E5443B4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근태관리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7C09DD0-9291-17CC-9C07-FC71EE9599B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42351190"/>
              </p:ext>
            </p:extLst>
          </p:nvPr>
        </p:nvGraphicFramePr>
        <p:xfrm>
          <a:off x="7086600" y="502429"/>
          <a:ext cx="2057400" cy="43531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근태관리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있는 경우에만 모든 선택 가능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본인의 정보만 선택 및 편집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근태관리 자동 설정 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사원이 정시 출퇴근한 것으로 기록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예외사항일 경우 작성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420221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 정보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 정보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정시 출근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연장근무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 내림차순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내림차순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 정보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 정보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3C0583F-5EBD-6375-C67B-A37EA7E601C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42F2E2B-26EB-F794-0010-C44A13EB945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8037649-B47A-1DE5-AC87-02930D999069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6369719-E1D3-4E9C-0D3E-A55686D4A01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42DD278-EECE-EDC0-146C-78A520EF6E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86F6FFC-DEC6-9DE2-27C3-5E4FA872662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BF1DF3B-A96E-FEB0-2078-97ED9EAE97F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1BC59BF-67AA-84DD-4AF4-CEDB1626C5F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4E4A949-15DB-2229-7B01-7151F4612FC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A1885C5-6FAB-5875-5ED2-3189BA3D586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661B92D-3CDF-417B-E46E-FF55614F531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EA49F58-84CE-A399-70B9-FD7D227D1FB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159B0C6-A342-0B31-E952-999EBF6E93C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BC38514-4ADF-FCA0-B469-3A0CB3A539AD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EB5104A-3FCB-1386-40F4-AD5872D848B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45A2216-BD4D-3A48-F1E7-A8C80B1A105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28EFB4C-4CC3-2299-7BB8-613A2D008F4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41B4A2F-50B7-AF13-5587-D7670CE59D6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B01318B-81E1-81C0-F32B-BD7C4F545DF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근태관리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588C481A-D97B-4528-4773-5B0EFAAC9C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7667566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13947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499151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4D754691-495A-EE98-C9E2-8368C319C4C5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출퇴근 및 근태 정보를 관리합니다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7EAEA6F8-6122-62E0-A8C6-A2533096F37B}"/>
              </a:ext>
            </a:extLst>
          </p:cNvPr>
          <p:cNvSpPr/>
          <p:nvPr/>
        </p:nvSpPr>
        <p:spPr>
          <a:xfrm>
            <a:off x="1311467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7F173C72-4EEA-75A1-FCC2-13D734429A89}"/>
              </a:ext>
            </a:extLst>
          </p:cNvPr>
          <p:cNvSpPr/>
          <p:nvPr/>
        </p:nvSpPr>
        <p:spPr>
          <a:xfrm>
            <a:off x="1401772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EA76DD27-6442-BA53-1673-FBB8ACC4AF34}"/>
              </a:ext>
            </a:extLst>
          </p:cNvPr>
          <p:cNvSpPr/>
          <p:nvPr/>
        </p:nvSpPr>
        <p:spPr>
          <a:xfrm>
            <a:off x="1395549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정시 출근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C4644F59-F16A-98FA-39D7-E12F6425AE30}"/>
              </a:ext>
            </a:extLst>
          </p:cNvPr>
          <p:cNvSpPr/>
          <p:nvPr/>
        </p:nvSpPr>
        <p:spPr>
          <a:xfrm>
            <a:off x="2689051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36594C40-553F-B8F5-720D-B4E0073CFAB3}"/>
              </a:ext>
            </a:extLst>
          </p:cNvPr>
          <p:cNvSpPr/>
          <p:nvPr/>
        </p:nvSpPr>
        <p:spPr>
          <a:xfrm>
            <a:off x="2779356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582671E-F78C-84FD-3C7C-BF430F4634F4}"/>
              </a:ext>
            </a:extLst>
          </p:cNvPr>
          <p:cNvSpPr/>
          <p:nvPr/>
        </p:nvSpPr>
        <p:spPr>
          <a:xfrm>
            <a:off x="2773133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지각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5E4704F8-A977-086F-324B-039B56226E66}"/>
              </a:ext>
            </a:extLst>
          </p:cNvPr>
          <p:cNvSpPr/>
          <p:nvPr/>
        </p:nvSpPr>
        <p:spPr>
          <a:xfrm>
            <a:off x="4072256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63B96C35-9EAC-6FED-BFD5-1A0966B363D0}"/>
              </a:ext>
            </a:extLst>
          </p:cNvPr>
          <p:cNvSpPr/>
          <p:nvPr/>
        </p:nvSpPr>
        <p:spPr>
          <a:xfrm>
            <a:off x="4162561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6DB3FD79-0499-8AFA-9F3E-F6EDA5F872B4}"/>
              </a:ext>
            </a:extLst>
          </p:cNvPr>
          <p:cNvSpPr/>
          <p:nvPr/>
        </p:nvSpPr>
        <p:spPr>
          <a:xfrm>
            <a:off x="4156338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결근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293E79B2-5DC7-2EA9-6AFA-F4F56935FA5F}"/>
              </a:ext>
            </a:extLst>
          </p:cNvPr>
          <p:cNvSpPr/>
          <p:nvPr/>
        </p:nvSpPr>
        <p:spPr>
          <a:xfrm>
            <a:off x="5449840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4D5A6DE2-F90A-E365-A26A-35AFA4F46718}"/>
              </a:ext>
            </a:extLst>
          </p:cNvPr>
          <p:cNvSpPr/>
          <p:nvPr/>
        </p:nvSpPr>
        <p:spPr>
          <a:xfrm>
            <a:off x="5540145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657D8A3-EDCC-FA41-68F1-E38B5CBAC54A}"/>
              </a:ext>
            </a:extLst>
          </p:cNvPr>
          <p:cNvSpPr/>
          <p:nvPr/>
        </p:nvSpPr>
        <p:spPr>
          <a:xfrm>
            <a:off x="5533922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1147E2CA-5ADD-6BD0-55FA-991A1ECC1741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근태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CDB0609-24B4-0D96-6606-D8676A0B9DAF}"/>
              </a:ext>
            </a:extLst>
          </p:cNvPr>
          <p:cNvSpPr/>
          <p:nvPr/>
        </p:nvSpPr>
        <p:spPr>
          <a:xfrm>
            <a:off x="1308713" y="259572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C4CCE2AA-C7A9-3CEC-E3F8-736C05F194E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418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2A7BEA30-1F63-7B1F-6623-E7FB50D04EAD}"/>
              </a:ext>
            </a:extLst>
          </p:cNvPr>
          <p:cNvSpPr/>
          <p:nvPr/>
        </p:nvSpPr>
        <p:spPr>
          <a:xfrm>
            <a:off x="1341789" y="292858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C7C9B39-F2CF-09EB-CE5B-6CEA9DCA98DB}"/>
              </a:ext>
            </a:extLst>
          </p:cNvPr>
          <p:cNvSpPr/>
          <p:nvPr/>
        </p:nvSpPr>
        <p:spPr>
          <a:xfrm>
            <a:off x="1897384" y="292858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7" name="표 76">
            <a:extLst>
              <a:ext uri="{FF2B5EF4-FFF2-40B4-BE49-F238E27FC236}">
                <a16:creationId xmlns:a16="http://schemas.microsoft.com/office/drawing/2014/main" id="{9F170238-6EA8-49F3-7B89-921022559D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3380414"/>
              </p:ext>
            </p:extLst>
          </p:nvPr>
        </p:nvGraphicFramePr>
        <p:xfrm>
          <a:off x="1308713" y="3174505"/>
          <a:ext cx="543600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41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453591931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510282500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97615108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546106158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퇴근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연장근무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 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수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21:40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내용 </a:t>
                      </a:r>
                      <a:r>
                        <a:rPr lang="en-US" altLang="ko-KR" sz="600" u="sng" dirty="0">
                          <a:latin typeface="+mn-ea"/>
                          <a:ea typeface="+mn-ea"/>
                        </a:rPr>
                        <a:t>…</a:t>
                      </a:r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600" u="none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12:10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내용 </a:t>
                      </a:r>
                      <a:r>
                        <a:rPr lang="en-US" altLang="ko-KR" sz="600" u="sng" dirty="0">
                          <a:latin typeface="+mn-ea"/>
                          <a:ea typeface="+mn-ea"/>
                        </a:rPr>
                        <a:t>…</a:t>
                      </a:r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600" u="none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21:40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12:10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21:40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79" name="그래픽 78" descr="연필">
            <a:extLst>
              <a:ext uri="{FF2B5EF4-FFF2-40B4-BE49-F238E27FC236}">
                <a16:creationId xmlns:a16="http://schemas.microsoft.com/office/drawing/2014/main" id="{6C6B3AA1-16EE-21A6-CB7F-0B43B8D7039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467872" y="3549038"/>
            <a:ext cx="98363" cy="98363"/>
          </a:xfrm>
          <a:prstGeom prst="rect">
            <a:avLst/>
          </a:prstGeom>
        </p:spPr>
      </p:pic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790EFF21-D3DE-DDA4-63E0-F17BC989E99C}"/>
              </a:ext>
            </a:extLst>
          </p:cNvPr>
          <p:cNvSpPr/>
          <p:nvPr/>
        </p:nvSpPr>
        <p:spPr>
          <a:xfrm>
            <a:off x="5540988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B6B6AC7D-E9FB-A9C2-E2F6-11F279B7BE8C}"/>
              </a:ext>
            </a:extLst>
          </p:cNvPr>
          <p:cNvSpPr/>
          <p:nvPr/>
        </p:nvSpPr>
        <p:spPr>
          <a:xfrm>
            <a:off x="6161400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13331F21-91F3-C0DD-AC08-437A6A5D18DD}"/>
              </a:ext>
            </a:extLst>
          </p:cNvPr>
          <p:cNvSpPr/>
          <p:nvPr/>
        </p:nvSpPr>
        <p:spPr>
          <a:xfrm>
            <a:off x="5948684" y="257670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사유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1BBF431E-CC1B-07CC-1424-6A538E9EDF7A}"/>
              </a:ext>
            </a:extLst>
          </p:cNvPr>
          <p:cNvSpPr/>
          <p:nvPr/>
        </p:nvSpPr>
        <p:spPr>
          <a:xfrm>
            <a:off x="5976697" y="147886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FD85F78-1310-86FD-CFA8-19EA30D7DF5C}"/>
              </a:ext>
            </a:extLst>
          </p:cNvPr>
          <p:cNvSpPr/>
          <p:nvPr/>
        </p:nvSpPr>
        <p:spPr>
          <a:xfrm>
            <a:off x="6616678" y="26207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9E8DC29D-15EC-1664-4B59-E1EB0BD30773}"/>
              </a:ext>
            </a:extLst>
          </p:cNvPr>
          <p:cNvSpPr/>
          <p:nvPr/>
        </p:nvSpPr>
        <p:spPr>
          <a:xfrm>
            <a:off x="5458175" y="29462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252070D1-EBAD-3E34-7D4D-F9B54100C77B}"/>
              </a:ext>
            </a:extLst>
          </p:cNvPr>
          <p:cNvSpPr/>
          <p:nvPr/>
        </p:nvSpPr>
        <p:spPr>
          <a:xfrm>
            <a:off x="6675324" y="29462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2DF4B558-E488-A843-9D14-ABA30684C41D}"/>
              </a:ext>
            </a:extLst>
          </p:cNvPr>
          <p:cNvSpPr/>
          <p:nvPr/>
        </p:nvSpPr>
        <p:spPr>
          <a:xfrm>
            <a:off x="6291054" y="351727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CF7DDD8F-0660-C134-3046-5DEEC8FE8A71}"/>
              </a:ext>
            </a:extLst>
          </p:cNvPr>
          <p:cNvSpPr/>
          <p:nvPr/>
        </p:nvSpPr>
        <p:spPr>
          <a:xfrm>
            <a:off x="6149895" y="37893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0E10BA4-6F4B-8963-39CD-745F6DB6992A}"/>
              </a:ext>
            </a:extLst>
          </p:cNvPr>
          <p:cNvSpPr/>
          <p:nvPr/>
        </p:nvSpPr>
        <p:spPr>
          <a:xfrm>
            <a:off x="510820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67E7BBF-EAF6-4054-CB62-C3180AC95110}"/>
              </a:ext>
            </a:extLst>
          </p:cNvPr>
          <p:cNvSpPr/>
          <p:nvPr/>
        </p:nvSpPr>
        <p:spPr>
          <a:xfrm>
            <a:off x="159621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5" name="Picture 2" descr="C:\Users\t-dantay\Documents\First24\calendar1.png">
            <a:extLst>
              <a:ext uri="{FF2B5EF4-FFF2-40B4-BE49-F238E27FC236}">
                <a16:creationId xmlns:a16="http://schemas.microsoft.com/office/drawing/2014/main" id="{93F62232-ECEA-0055-9649-767EEAD1ECD7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649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9F89968C-F8F0-5997-A73B-C320EDD4E2B6}"/>
              </a:ext>
            </a:extLst>
          </p:cNvPr>
          <p:cNvSpPr/>
          <p:nvPr/>
        </p:nvSpPr>
        <p:spPr>
          <a:xfrm>
            <a:off x="334684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57DD969-0425-43DA-7D7A-E316767088A7}"/>
              </a:ext>
            </a:extLst>
          </p:cNvPr>
          <p:cNvSpPr/>
          <p:nvPr/>
        </p:nvSpPr>
        <p:spPr>
          <a:xfrm>
            <a:off x="440409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448079E6-FCE6-C2A2-B79D-94059E098DB3}"/>
              </a:ext>
            </a:extLst>
          </p:cNvPr>
          <p:cNvSpPr/>
          <p:nvPr/>
        </p:nvSpPr>
        <p:spPr>
          <a:xfrm>
            <a:off x="47474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F06E02EF-D1F8-534D-D107-5A5A675ED8BE}"/>
              </a:ext>
            </a:extLst>
          </p:cNvPr>
          <p:cNvSpPr/>
          <p:nvPr/>
        </p:nvSpPr>
        <p:spPr>
          <a:xfrm>
            <a:off x="372115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E9B65980-A64E-2273-69C4-BC5FEEEE9FAE}"/>
              </a:ext>
            </a:extLst>
          </p:cNvPr>
          <p:cNvSpPr/>
          <p:nvPr/>
        </p:nvSpPr>
        <p:spPr>
          <a:xfrm>
            <a:off x="40645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82CD4627-F404-460E-FE8E-8229ED10CB99}"/>
              </a:ext>
            </a:extLst>
          </p:cNvPr>
          <p:cNvSpPr/>
          <p:nvPr/>
        </p:nvSpPr>
        <p:spPr>
          <a:xfrm>
            <a:off x="290581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105784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D9C6C6-49FA-4B52-F0B9-55DB6532AC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54BE82-0B9A-F44D-C8CD-E87C188DE91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근태관리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근태 정보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사유 정보 팝업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AEB4351-8C1D-C009-7363-BF7D701CDB6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근태 정보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사유 정보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47D587F-0C9B-C0FA-2E43-FED5126DD10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00428445"/>
              </p:ext>
            </p:extLst>
          </p:nvPr>
        </p:nvGraphicFramePr>
        <p:xfrm>
          <a:off x="7086600" y="502429"/>
          <a:ext cx="2057400" cy="30719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사원명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사원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권한이 없을 경우 자신만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9109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기준일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달력 팝업 표시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일자 다중 선택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당일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야간 연장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주당 연장 근로 시간에서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주말 연장 시간을 차감한 이내에만 설정 가능 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주말 연장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주당 연장 근로 시간에서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야간 연장 시간을 차감한 이내에만 설정 가능 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인풋박스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4473CD5-F7F6-FA32-CA46-CB1D3FF985B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A9ACCAA-2F65-7BE1-B05C-2E13D448EE0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3B5578A-CD07-2042-A6CB-D6F60C146D09}"/>
              </a:ext>
            </a:extLst>
          </p:cNvPr>
          <p:cNvSpPr/>
          <p:nvPr/>
        </p:nvSpPr>
        <p:spPr>
          <a:xfrm>
            <a:off x="75640" y="609157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868CE00-465D-AF46-FAA6-BF5715FF24D3}"/>
              </a:ext>
            </a:extLst>
          </p:cNvPr>
          <p:cNvSpPr/>
          <p:nvPr/>
        </p:nvSpPr>
        <p:spPr>
          <a:xfrm>
            <a:off x="2378774" y="904139"/>
            <a:ext cx="2259433" cy="280382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C693E591-BC32-9F08-6A5C-4D02C086CC4D}"/>
              </a:ext>
            </a:extLst>
          </p:cNvPr>
          <p:cNvSpPr/>
          <p:nvPr/>
        </p:nvSpPr>
        <p:spPr>
          <a:xfrm>
            <a:off x="2378774" y="904141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근태 정보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EE49EE6-E791-DCD3-C64E-6A7A65DCB02F}"/>
              </a:ext>
            </a:extLst>
          </p:cNvPr>
          <p:cNvSpPr txBox="1"/>
          <p:nvPr/>
        </p:nvSpPr>
        <p:spPr>
          <a:xfrm>
            <a:off x="4494913" y="945677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495BD977-DF3C-F85C-91C1-1977AE97BA57}"/>
              </a:ext>
            </a:extLst>
          </p:cNvPr>
          <p:cNvSpPr/>
          <p:nvPr/>
        </p:nvSpPr>
        <p:spPr>
          <a:xfrm>
            <a:off x="3532603" y="3311121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3CA00C7-79EA-8DA6-6D6A-A6030FCB0715}"/>
              </a:ext>
            </a:extLst>
          </p:cNvPr>
          <p:cNvSpPr/>
          <p:nvPr/>
        </p:nvSpPr>
        <p:spPr>
          <a:xfrm>
            <a:off x="2637576" y="3311121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C07F6F6-431A-CF4A-5058-23AC03509A5A}"/>
              </a:ext>
            </a:extLst>
          </p:cNvPr>
          <p:cNvSpPr/>
          <p:nvPr/>
        </p:nvSpPr>
        <p:spPr>
          <a:xfrm>
            <a:off x="2574182" y="192509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28C0815-9A4E-85B9-95F3-2F36DD818712}"/>
              </a:ext>
            </a:extLst>
          </p:cNvPr>
          <p:cNvCxnSpPr/>
          <p:nvPr/>
        </p:nvCxnSpPr>
        <p:spPr>
          <a:xfrm>
            <a:off x="2650381" y="212829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69B54BA8-3278-B3D2-823C-9C42BB429665}"/>
              </a:ext>
            </a:extLst>
          </p:cNvPr>
          <p:cNvSpPr/>
          <p:nvPr/>
        </p:nvSpPr>
        <p:spPr>
          <a:xfrm>
            <a:off x="2866126" y="191239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9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D24F868-B284-6804-9490-0D70E45951F6}"/>
              </a:ext>
            </a:extLst>
          </p:cNvPr>
          <p:cNvSpPr/>
          <p:nvPr/>
        </p:nvSpPr>
        <p:spPr>
          <a:xfrm>
            <a:off x="2574182" y="130946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E119A777-1CB2-1D4E-B0AC-E50E73E282B0}"/>
              </a:ext>
            </a:extLst>
          </p:cNvPr>
          <p:cNvCxnSpPr/>
          <p:nvPr/>
        </p:nvCxnSpPr>
        <p:spPr>
          <a:xfrm>
            <a:off x="2650381" y="1512668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13E04FC-F823-B823-CD19-F6975611F975}"/>
              </a:ext>
            </a:extLst>
          </p:cNvPr>
          <p:cNvSpPr/>
          <p:nvPr/>
        </p:nvSpPr>
        <p:spPr>
          <a:xfrm>
            <a:off x="2866126" y="129676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선택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81B224A-9856-6E99-E64F-C7CEDA066C7D}"/>
              </a:ext>
            </a:extLst>
          </p:cNvPr>
          <p:cNvSpPr/>
          <p:nvPr/>
        </p:nvSpPr>
        <p:spPr>
          <a:xfrm>
            <a:off x="2574182" y="160759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8C466B21-FF1B-5C7D-CF12-F1ADA0DEB432}"/>
              </a:ext>
            </a:extLst>
          </p:cNvPr>
          <p:cNvCxnSpPr/>
          <p:nvPr/>
        </p:nvCxnSpPr>
        <p:spPr>
          <a:xfrm>
            <a:off x="2650381" y="181079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991DD01-CF6F-C07B-F37E-95FB27A1A596}"/>
              </a:ext>
            </a:extLst>
          </p:cNvPr>
          <p:cNvSpPr/>
          <p:nvPr/>
        </p:nvSpPr>
        <p:spPr>
          <a:xfrm>
            <a:off x="2866126" y="159489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2025-09-01 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5382D05-B29F-03C4-DC62-F8C726139686}"/>
              </a:ext>
            </a:extLst>
          </p:cNvPr>
          <p:cNvSpPr/>
          <p:nvPr/>
        </p:nvSpPr>
        <p:spPr>
          <a:xfrm>
            <a:off x="2574182" y="222718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퇴근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B3E3C07F-FAC8-4EDF-4E8D-CCE1C9E53DD1}"/>
              </a:ext>
            </a:extLst>
          </p:cNvPr>
          <p:cNvCxnSpPr/>
          <p:nvPr/>
        </p:nvCxnSpPr>
        <p:spPr>
          <a:xfrm>
            <a:off x="2650381" y="243038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205F548-AB04-8FA8-83DB-B6A0C830C0B4}"/>
              </a:ext>
            </a:extLst>
          </p:cNvPr>
          <p:cNvSpPr/>
          <p:nvPr/>
        </p:nvSpPr>
        <p:spPr>
          <a:xfrm>
            <a:off x="2866126" y="221448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21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E0C72A70-FEE2-DAA2-C82F-02165BC9B9C5}"/>
              </a:ext>
            </a:extLst>
          </p:cNvPr>
          <p:cNvSpPr/>
          <p:nvPr/>
        </p:nvSpPr>
        <p:spPr>
          <a:xfrm>
            <a:off x="2574182" y="254071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야간 연장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8C1C888-C426-70D5-B38E-90453F3F90D7}"/>
              </a:ext>
            </a:extLst>
          </p:cNvPr>
          <p:cNvCxnSpPr/>
          <p:nvPr/>
        </p:nvCxnSpPr>
        <p:spPr>
          <a:xfrm>
            <a:off x="2650381" y="2743914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99F1BFB-1961-827A-8379-C3923DBCFECA}"/>
              </a:ext>
            </a:extLst>
          </p:cNvPr>
          <p:cNvSpPr/>
          <p:nvPr/>
        </p:nvSpPr>
        <p:spPr>
          <a:xfrm>
            <a:off x="2866126" y="252801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DCFEAAD-7E71-9954-4F11-25EE660D8FF7}"/>
              </a:ext>
            </a:extLst>
          </p:cNvPr>
          <p:cNvSpPr/>
          <p:nvPr/>
        </p:nvSpPr>
        <p:spPr>
          <a:xfrm>
            <a:off x="2574182" y="284280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주말 연장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79C0C9C1-ACE0-8421-5B81-11C5D502E939}"/>
              </a:ext>
            </a:extLst>
          </p:cNvPr>
          <p:cNvCxnSpPr/>
          <p:nvPr/>
        </p:nvCxnSpPr>
        <p:spPr>
          <a:xfrm>
            <a:off x="2650381" y="3046004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4263465-D0F1-F804-6A2F-77C33817F366}"/>
              </a:ext>
            </a:extLst>
          </p:cNvPr>
          <p:cNvSpPr/>
          <p:nvPr/>
        </p:nvSpPr>
        <p:spPr>
          <a:xfrm>
            <a:off x="2866126" y="283010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3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D093B99D-6845-2E0D-D6E9-E0A0A9A5BB6F}"/>
              </a:ext>
            </a:extLst>
          </p:cNvPr>
          <p:cNvSpPr/>
          <p:nvPr/>
        </p:nvSpPr>
        <p:spPr>
          <a:xfrm>
            <a:off x="2378774" y="4205278"/>
            <a:ext cx="2259433" cy="191655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9EE1F8F2-542C-99A4-08CF-D3C6AC161D6D}"/>
              </a:ext>
            </a:extLst>
          </p:cNvPr>
          <p:cNvSpPr/>
          <p:nvPr/>
        </p:nvSpPr>
        <p:spPr>
          <a:xfrm>
            <a:off x="2378774" y="4205279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사유 정보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7B794459-261C-FE9B-A589-3CEEC80CE700}"/>
              </a:ext>
            </a:extLst>
          </p:cNvPr>
          <p:cNvSpPr txBox="1"/>
          <p:nvPr/>
        </p:nvSpPr>
        <p:spPr>
          <a:xfrm>
            <a:off x="4494913" y="4246815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87665D16-23D5-19D9-46C9-00BD4A7008B3}"/>
              </a:ext>
            </a:extLst>
          </p:cNvPr>
          <p:cNvSpPr/>
          <p:nvPr/>
        </p:nvSpPr>
        <p:spPr>
          <a:xfrm>
            <a:off x="3532603" y="5596534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2282540D-B837-68A3-57D2-DBEE0C298F1C}"/>
              </a:ext>
            </a:extLst>
          </p:cNvPr>
          <p:cNvSpPr/>
          <p:nvPr/>
        </p:nvSpPr>
        <p:spPr>
          <a:xfrm>
            <a:off x="2637576" y="5596534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8FCDB74-9570-D6B0-41A3-911B07C7271D}"/>
              </a:ext>
            </a:extLst>
          </p:cNvPr>
          <p:cNvSpPr/>
          <p:nvPr/>
        </p:nvSpPr>
        <p:spPr>
          <a:xfrm>
            <a:off x="2574182" y="525009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722C97E7-9BA7-9836-DD39-613DEEB52BB0}"/>
              </a:ext>
            </a:extLst>
          </p:cNvPr>
          <p:cNvCxnSpPr/>
          <p:nvPr/>
        </p:nvCxnSpPr>
        <p:spPr>
          <a:xfrm>
            <a:off x="2650381" y="5453296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5B71DC7-264F-3F67-45B5-31E7D2EAE3D1}"/>
              </a:ext>
            </a:extLst>
          </p:cNvPr>
          <p:cNvSpPr/>
          <p:nvPr/>
        </p:nvSpPr>
        <p:spPr>
          <a:xfrm>
            <a:off x="2866126" y="523739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 2" panose="05020102010507070707" pitchFamily="18" charset="2"/>
              </a:rPr>
              <a:t>내용을 입력하세요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6227BF7F-77B6-9BBC-F57F-2D2B49072DCC}"/>
              </a:ext>
            </a:extLst>
          </p:cNvPr>
          <p:cNvSpPr/>
          <p:nvPr/>
        </p:nvSpPr>
        <p:spPr>
          <a:xfrm>
            <a:off x="4370064" y="52622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D0F6A8CF-0E5B-ACDA-C1C8-A07228FC52C5}"/>
              </a:ext>
            </a:extLst>
          </p:cNvPr>
          <p:cNvSpPr/>
          <p:nvPr/>
        </p:nvSpPr>
        <p:spPr>
          <a:xfrm>
            <a:off x="4365454" y="13239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FD41B6AC-7BA7-4B42-C4FF-A95D4CD26724}"/>
              </a:ext>
            </a:extLst>
          </p:cNvPr>
          <p:cNvSpPr/>
          <p:nvPr/>
        </p:nvSpPr>
        <p:spPr>
          <a:xfrm>
            <a:off x="4365454" y="16381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22A50507-DF22-1E76-4330-564AB9FC708C}"/>
              </a:ext>
            </a:extLst>
          </p:cNvPr>
          <p:cNvSpPr/>
          <p:nvPr/>
        </p:nvSpPr>
        <p:spPr>
          <a:xfrm>
            <a:off x="4365454" y="25685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72B83B18-3287-D9E1-C695-FF1B77F79E98}"/>
              </a:ext>
            </a:extLst>
          </p:cNvPr>
          <p:cNvSpPr/>
          <p:nvPr/>
        </p:nvSpPr>
        <p:spPr>
          <a:xfrm>
            <a:off x="4365454" y="28755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483A994-0E21-E42A-A23D-F7DF7F7368EE}"/>
              </a:ext>
            </a:extLst>
          </p:cNvPr>
          <p:cNvSpPr/>
          <p:nvPr/>
        </p:nvSpPr>
        <p:spPr>
          <a:xfrm>
            <a:off x="2574182" y="463662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18CD545D-41EC-F4E7-F625-5A66E0E014B3}"/>
              </a:ext>
            </a:extLst>
          </p:cNvPr>
          <p:cNvCxnSpPr/>
          <p:nvPr/>
        </p:nvCxnSpPr>
        <p:spPr>
          <a:xfrm>
            <a:off x="2650381" y="4839822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A21B8C5-78B3-CE8C-B32B-3382C1CC282E}"/>
              </a:ext>
            </a:extLst>
          </p:cNvPr>
          <p:cNvSpPr/>
          <p:nvPr/>
        </p:nvSpPr>
        <p:spPr>
          <a:xfrm>
            <a:off x="2866126" y="462392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선택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AC71145-C477-24F2-A73D-27584B07D69E}"/>
              </a:ext>
            </a:extLst>
          </p:cNvPr>
          <p:cNvSpPr/>
          <p:nvPr/>
        </p:nvSpPr>
        <p:spPr>
          <a:xfrm>
            <a:off x="2574182" y="493474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D8CBDA2E-4EC8-13B2-378E-F51DA4293E59}"/>
              </a:ext>
            </a:extLst>
          </p:cNvPr>
          <p:cNvCxnSpPr/>
          <p:nvPr/>
        </p:nvCxnSpPr>
        <p:spPr>
          <a:xfrm>
            <a:off x="2650381" y="513794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04D623D2-8ED6-FE6D-16D8-B1910C506E15}"/>
              </a:ext>
            </a:extLst>
          </p:cNvPr>
          <p:cNvSpPr/>
          <p:nvPr/>
        </p:nvSpPr>
        <p:spPr>
          <a:xfrm>
            <a:off x="2866126" y="492204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2025-09-01 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041CA000-F07E-D9F3-FB64-543B3C320A82}"/>
              </a:ext>
            </a:extLst>
          </p:cNvPr>
          <p:cNvSpPr/>
          <p:nvPr/>
        </p:nvSpPr>
        <p:spPr>
          <a:xfrm>
            <a:off x="4365454" y="463846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B9353076-469D-7E08-0C8A-4580C96E79AA}"/>
              </a:ext>
            </a:extLst>
          </p:cNvPr>
          <p:cNvSpPr/>
          <p:nvPr/>
        </p:nvSpPr>
        <p:spPr>
          <a:xfrm>
            <a:off x="4365454" y="49494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5214545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39FE02-5B10-1B81-9772-65286E9647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D94E08A-8210-8296-8407-3C356383E68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C9476C2-6FDD-B6A5-C2D7-C3CAC25840B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12E8D9A-89C2-DCD7-2D7A-B4DD5C6C200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0489134"/>
              </p:ext>
            </p:extLst>
          </p:nvPr>
        </p:nvGraphicFramePr>
        <p:xfrm>
          <a:off x="7086600" y="502429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사원명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사원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직급순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내림차순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 내림차순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3EA51B9-C651-0400-192F-DB579450FA5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275E075-EC51-BBA3-2642-CEEA350090F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ED30D35-CDC5-17AC-A299-B76F369B724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8B9B5C9-F42F-616B-F825-754355512FA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B1601E5-1A68-F2AF-42F6-97875A9860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647C953-F216-8F89-E34F-678C272713A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934D4CA-D3B9-A5F7-88CA-4640ADE6D6D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02EA574-C4C7-10EC-FAFC-115EDB95B78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0F3F654-D817-FB96-46DA-C0BC2B40277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E828F1A-EED9-FEE6-D78D-C708CD323ED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D7134E9-DAC5-0A0B-C730-1E965C3EDAE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89231E9-FF08-AAE5-BEC0-D8B686D60E3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1C2FEF9-0367-337F-FD25-8DEB958B694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F3E0AA7-43B4-E491-D753-C2F58EC2C8D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0F0751F-869A-A2BA-EE01-EDCDF58440B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4D4C74E-C155-60BF-67AE-BC913D0A942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6457926-0721-D9CB-289D-011F874D638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E693181-029A-FC9A-77FB-685D1C96749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ACDBE50-0BEE-8947-8A35-3D92ED65DD5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86A311FF-26B6-A3AC-5B0D-5EF5FAFAF6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4642691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98263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02994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4582A4E-8629-38A2-834D-BAC35C9D334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휴가 정보를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6CFAE19B-EAC4-B6BA-1365-BF4E61F1A346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423F16FC-20F2-A914-77A1-401FBD0BC886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BDB57EA-D1D0-E562-3A2E-68A55CA58DBD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승인 대기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9DE5718B-95F2-054F-C5E4-C6CED19D9201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3BBFD4F-9389-4515-00F2-68508F969476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C0E7BA8-C5FE-729E-04EB-411453C44820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연차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FDAD2682-9876-2D04-7C1A-3299949B76A2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3C709555-A7E3-2FB0-70B7-C3B646D91AA1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E1555F81-BEBE-6D00-F0A0-34161D1D888F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경조사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17237152-8311-D680-D280-562A657B6C2B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7328679-ED5C-2291-6BC9-A5047FCB351E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68.5%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99B89E7C-849C-8C12-C86C-95EA031259F2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연차 사용률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3EA8DB0C-FCF2-4F0A-130C-79F154FADF5A}"/>
              </a:ext>
            </a:extLst>
          </p:cNvPr>
          <p:cNvSpPr/>
          <p:nvPr/>
        </p:nvSpPr>
        <p:spPr>
          <a:xfrm>
            <a:off x="1308713" y="3025933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6" name="그래픽 75" descr="돋보기">
            <a:extLst>
              <a:ext uri="{FF2B5EF4-FFF2-40B4-BE49-F238E27FC236}">
                <a16:creationId xmlns:a16="http://schemas.microsoft.com/office/drawing/2014/main" id="{34DDFD64-EDE0-2FE0-8BBE-A53840CAEB0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3051623"/>
            <a:ext cx="150640" cy="150640"/>
          </a:xfrm>
          <a:prstGeom prst="rect">
            <a:avLst/>
          </a:prstGeom>
        </p:spPr>
      </p:pic>
      <p:sp>
        <p:nvSpPr>
          <p:cNvPr id="78" name="직사각형 77">
            <a:extLst>
              <a:ext uri="{FF2B5EF4-FFF2-40B4-BE49-F238E27FC236}">
                <a16:creationId xmlns:a16="http://schemas.microsoft.com/office/drawing/2014/main" id="{D9574C8C-1769-4E8C-6336-8B5C45BCEF0B}"/>
              </a:ext>
            </a:extLst>
          </p:cNvPr>
          <p:cNvSpPr/>
          <p:nvPr/>
        </p:nvSpPr>
        <p:spPr>
          <a:xfrm>
            <a:off x="1341789" y="335879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D0672D86-CAAB-945F-B58A-AB0A7703D4E5}"/>
              </a:ext>
            </a:extLst>
          </p:cNvPr>
          <p:cNvSpPr/>
          <p:nvPr/>
        </p:nvSpPr>
        <p:spPr>
          <a:xfrm>
            <a:off x="5540988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B556E643-75FE-E9F1-E6DB-F6ACC92412F2}"/>
              </a:ext>
            </a:extLst>
          </p:cNvPr>
          <p:cNvSpPr/>
          <p:nvPr/>
        </p:nvSpPr>
        <p:spPr>
          <a:xfrm>
            <a:off x="6161400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8E3EB8DB-EA04-3308-19BB-883434B5CD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9258151"/>
              </p:ext>
            </p:extLst>
          </p:nvPr>
        </p:nvGraphicFramePr>
        <p:xfrm>
          <a:off x="1308713" y="3611858"/>
          <a:ext cx="5435998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723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510282500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8AD10499-5C9B-9559-437F-CA65823D1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3817854"/>
              </p:ext>
            </p:extLst>
          </p:nvPr>
        </p:nvGraphicFramePr>
        <p:xfrm>
          <a:off x="1308713" y="2637261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F1E8449F-B6C5-6006-8A6E-34B2CF304922}"/>
              </a:ext>
            </a:extLst>
          </p:cNvPr>
          <p:cNvSpPr/>
          <p:nvPr/>
        </p:nvSpPr>
        <p:spPr>
          <a:xfrm>
            <a:off x="1238068" y="255730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BF8D6EE-2BAC-2425-A010-E5CF3AD186DC}"/>
              </a:ext>
            </a:extLst>
          </p:cNvPr>
          <p:cNvSpPr/>
          <p:nvPr/>
        </p:nvSpPr>
        <p:spPr>
          <a:xfrm>
            <a:off x="5417545" y="335894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92F774A-1DB1-5CD0-98F9-0B1C61D8C5E4}"/>
              </a:ext>
            </a:extLst>
          </p:cNvPr>
          <p:cNvSpPr/>
          <p:nvPr/>
        </p:nvSpPr>
        <p:spPr>
          <a:xfrm>
            <a:off x="6670909" y="335894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3FC9B86E-399F-02DA-4A9B-8B8772445D9E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C09284E4-6BE6-4C98-AC37-58AD1E302CA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71D0DF16-BAE5-39BF-4586-4F8B4CEB50DD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30DF14FE-5AA6-B673-CA8C-F870DA986013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0183FD8F-08EC-FF9D-7803-38E11650B815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A30C50ED-2FFF-49EE-23F6-4D89C8FC0F36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08B065D-58F1-9F12-74D1-932215CAA673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41B45FCB-5075-C7A7-6FAF-D0C4FA847BC7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230433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3D539E-039B-BB15-D253-CACEFCF802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916782E-4A43-3A99-C632-0817323ED06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FE3000F-DF96-1494-AA51-874C05EED4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휴가 부여 현황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B9B5FFD-69CD-3A0F-4F98-8D8935D508D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02777590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부여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245CCEB-22E2-DEBD-7E15-165623BCC6C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CAF9BEF-2EE9-7DDC-ADD7-36F12E000CB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336C555-5481-09C1-D9D0-23B431E1481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F092FA6-BE9F-D06C-AF9B-838D5C0F7A5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2F27C58-8618-00B6-FC38-BE50B3BE20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C210007-BAEB-2DAC-5084-E3ADA37B41B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5B92506-564D-B17A-CCB8-D045324EC39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C19AE3DC-2299-EBE9-FB69-02E757D9D4B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CBFE349-A0EA-E298-A453-5C48457A8F9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50156A7-52B8-53A9-AB47-60F293BFDD2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B071793-029F-696A-3B66-F7C6D111E41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901B99D2-600C-0E51-CD17-05C0996BB5B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19C4D2F-0090-AB8B-E4E1-ED2B03E3F6A3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D388009-0377-4E7B-9D1D-303EECD06DC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6451BB5-450F-033E-C22C-229B043C341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8C22708-1814-B96D-87D7-D7D0FE2416E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40B81DF-2EC7-21CC-1E9B-37CC66C646E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971D3BF-ED85-3104-6000-5F4362C7EA6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3FCBE7E-EDE5-C5C9-9C63-F8BA8D19DCB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BE8DE1D-53EF-6C5E-44F5-4D7A1DE350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9704333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98263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68623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00FA11D-0581-C6F4-D295-56F71C0A8C8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휴가 정보를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63F1BC6A-CA71-DC14-1298-E46B19CAD964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8597F46F-0831-2BA2-B9A6-0633332EEA28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FA70A35-9D41-00DF-009B-8E7AC7808C02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승인 대기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477DC4E2-64EE-77DC-03D1-300A96BC499D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C298757-048E-47F9-9F6B-9CBBBA9CE197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21A9D746-58E3-854D-F8BF-6644EEBB6A96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연차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B1188FD6-F2B5-F9DA-5F80-D2E0562EE843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8A061EE1-437F-5C35-4D69-C538C5D603AE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229DE4A4-5F76-EFAB-7D67-B2E4EA1D8DF7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경조사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D6211AFF-6F72-8134-B61F-A833D0016C69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94E0C31-D489-DA6D-C626-FA04B43E1FDC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68.5%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CF75635-591E-AAAA-913D-B1FB1A6446CB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연차 사용률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1D7F53D3-A2E7-2EED-F785-AAB0B94C1168}"/>
              </a:ext>
            </a:extLst>
          </p:cNvPr>
          <p:cNvSpPr/>
          <p:nvPr/>
        </p:nvSpPr>
        <p:spPr>
          <a:xfrm>
            <a:off x="1308713" y="3025933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6" name="그래픽 75" descr="돋보기">
            <a:extLst>
              <a:ext uri="{FF2B5EF4-FFF2-40B4-BE49-F238E27FC236}">
                <a16:creationId xmlns:a16="http://schemas.microsoft.com/office/drawing/2014/main" id="{B2868368-19F1-278A-8A86-CE89AC8A76B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3051623"/>
            <a:ext cx="150640" cy="150640"/>
          </a:xfrm>
          <a:prstGeom prst="rect">
            <a:avLst/>
          </a:prstGeom>
        </p:spPr>
      </p:pic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E53EAB96-CC5E-3ECB-BF6A-7A546954A8BE}"/>
              </a:ext>
            </a:extLst>
          </p:cNvPr>
          <p:cNvSpPr/>
          <p:nvPr/>
        </p:nvSpPr>
        <p:spPr>
          <a:xfrm>
            <a:off x="2390031" y="337184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부여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51293ABB-881C-5FB6-C445-172CFCB9651F}"/>
              </a:ext>
            </a:extLst>
          </p:cNvPr>
          <p:cNvSpPr/>
          <p:nvPr/>
        </p:nvSpPr>
        <p:spPr>
          <a:xfrm>
            <a:off x="1341789" y="335879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9A8FD413-587A-EB3A-F7F7-B7772616B371}"/>
              </a:ext>
            </a:extLst>
          </p:cNvPr>
          <p:cNvSpPr/>
          <p:nvPr/>
        </p:nvSpPr>
        <p:spPr>
          <a:xfrm>
            <a:off x="1897384" y="3358794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5CB45376-F952-BE0E-8745-73CD153C1710}"/>
              </a:ext>
            </a:extLst>
          </p:cNvPr>
          <p:cNvSpPr/>
          <p:nvPr/>
        </p:nvSpPr>
        <p:spPr>
          <a:xfrm>
            <a:off x="5540988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7B13081A-4413-461B-4270-293027E8A3E8}"/>
              </a:ext>
            </a:extLst>
          </p:cNvPr>
          <p:cNvSpPr/>
          <p:nvPr/>
        </p:nvSpPr>
        <p:spPr>
          <a:xfrm>
            <a:off x="6161400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EF2D49A9-C528-8F99-0FCE-3DE791F572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2581582"/>
              </p:ext>
            </p:extLst>
          </p:nvPr>
        </p:nvGraphicFramePr>
        <p:xfrm>
          <a:off x="1308713" y="3611858"/>
          <a:ext cx="5435992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08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 휴가 일수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사유명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BE7A2742-E771-CC82-921F-09DA5F983C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1901148"/>
              </p:ext>
            </p:extLst>
          </p:nvPr>
        </p:nvGraphicFramePr>
        <p:xfrm>
          <a:off x="1308713" y="2637261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46BECE65-D050-0124-32F2-88B15B177FEF}"/>
              </a:ext>
            </a:extLst>
          </p:cNvPr>
          <p:cNvSpPr/>
          <p:nvPr/>
        </p:nvSpPr>
        <p:spPr>
          <a:xfrm>
            <a:off x="5948684" y="302593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부여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448D945-65EA-F7C6-54FB-027209AA34CB}"/>
              </a:ext>
            </a:extLst>
          </p:cNvPr>
          <p:cNvSpPr/>
          <p:nvPr/>
        </p:nvSpPr>
        <p:spPr>
          <a:xfrm>
            <a:off x="2767582" y="338219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C6986C8-3C7F-ED6A-A06B-2848A359068C}"/>
              </a:ext>
            </a:extLst>
          </p:cNvPr>
          <p:cNvSpPr/>
          <p:nvPr/>
        </p:nvSpPr>
        <p:spPr>
          <a:xfrm>
            <a:off x="5827750" y="307339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1228D65-CD4B-010E-DFCE-1DCD64D22ED7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2E80280B-CEBB-30E7-CC11-B45878E82A1E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58D8FBE6-640F-FFA2-C765-6254924CC788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94D20F41-FE8C-3DB3-6A56-FF23898CF341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16D58872-94D0-2BBF-0EAC-63A37309AEE7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DD66E759-AA3B-C8F7-DE13-FA93EB0D3B27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D7126EC6-61E6-CAFC-787D-D39473258325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C4A7BEE8-A408-8A69-DF05-8146DF4DAC74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142216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6953ED-6D97-917F-9C41-E36DF5770B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9966074-1B47-A668-2F09-762A72FA143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38D0DFB-BD51-1481-28EB-0AD7C26D55A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휴가 신청 현황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BA6D04E-425B-5F64-43F4-EF4B9EBFB4D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522214244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승인이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거절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거절하시겠습니까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거절이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A28BB01-544C-1AAC-9DE1-07880FB9318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4ECF83A-C610-5232-71AA-6AD48440E91C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C3D19A9-3126-37FB-FC2D-3DA1D17F0B1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C046FD3-E33E-68C4-8A7F-76338E73B13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2C537DD-0137-ADF9-5B4B-89721824B8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2E76E56-6CB4-9A25-EE4A-77B61E350C7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87B33AA-64E4-D784-24AA-BCF0AB88F46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0E86C50-9659-38A0-977F-69C833BAE11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47889C3-E6F7-356E-9317-F3C2CF7F808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0B2A58F-D363-19D8-B914-383D5FFBBCF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0D192AF-0EDC-FA4B-CF2F-8D567944902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D9BFE5F-0101-57FA-719D-14B36E9A5CC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2CBCEA6-E8AB-4542-B1CE-CC47972C6CA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63FDCEC-9E0D-2058-F347-27BC4AD92ED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86BE84A-BAAD-B71D-965E-84D080CB927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307D27E-3A5D-77BF-C480-3C7C7BB30FA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4434F28-285A-09FC-C938-C0B11B5026F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E2E9C24-1857-8AA7-490D-7A09922F16B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922E4EE-8061-C9D2-ABBA-487732D690D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70630970-F6B0-0A3E-EDEE-BA0F59A78C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1451969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98263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43218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695E0A5E-5040-D51A-76DD-5AB14F645AF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휴가 정보를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2DCA9117-718C-1AAE-359E-C32DB6185AD0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C18FF0BF-F854-9DE3-BA22-C920BCE73253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7DB368AC-BA2F-C52E-E1E4-EB78E62F790D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승인 대기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115A3A2B-0316-E0B2-FB71-A2A89AD26C3A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5EE4EF09-A5CF-DE37-2222-52CC0E7D8FAD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28332ACA-E530-29F1-C555-A75C580FD24B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연차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A7E9D98B-00ED-6CCF-DEEF-57BDCE717E45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8C133BD-F477-4895-4E0C-A51E10E50F8F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9E8DAC9B-1B9D-E0C1-F632-2642C6E3DAFE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경조사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E199FFE5-0DA4-58A9-7228-B3F8B21A9AC7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663FD29-2069-1602-B9DB-F381C0B9C3C3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68.5%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5045AC1-2610-65D1-7062-3E1C2639BE2B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연차 사용률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BE02D171-EC41-034C-EC08-6A9069861F4B}"/>
              </a:ext>
            </a:extLst>
          </p:cNvPr>
          <p:cNvSpPr/>
          <p:nvPr/>
        </p:nvSpPr>
        <p:spPr>
          <a:xfrm>
            <a:off x="1308713" y="3025933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6" name="그래픽 75" descr="돋보기">
            <a:extLst>
              <a:ext uri="{FF2B5EF4-FFF2-40B4-BE49-F238E27FC236}">
                <a16:creationId xmlns:a16="http://schemas.microsoft.com/office/drawing/2014/main" id="{4719E952-1D68-5DC3-FB59-F698775D5DC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3051623"/>
            <a:ext cx="150640" cy="150640"/>
          </a:xfrm>
          <a:prstGeom prst="rect">
            <a:avLst/>
          </a:prstGeom>
        </p:spPr>
      </p:pic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A35997DC-230F-154C-74A8-F7678416DF93}"/>
              </a:ext>
            </a:extLst>
          </p:cNvPr>
          <p:cNvSpPr/>
          <p:nvPr/>
        </p:nvSpPr>
        <p:spPr>
          <a:xfrm>
            <a:off x="2390031" y="337184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B69D755B-9789-C56D-70B6-4F2A3D55DA51}"/>
              </a:ext>
            </a:extLst>
          </p:cNvPr>
          <p:cNvSpPr/>
          <p:nvPr/>
        </p:nvSpPr>
        <p:spPr>
          <a:xfrm>
            <a:off x="1341789" y="335879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DC0577D2-9A08-B62B-BB1E-1AD51754112B}"/>
              </a:ext>
            </a:extLst>
          </p:cNvPr>
          <p:cNvSpPr/>
          <p:nvPr/>
        </p:nvSpPr>
        <p:spPr>
          <a:xfrm>
            <a:off x="1897384" y="3358794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652737C5-E579-4317-87CC-121FAA08D7E3}"/>
              </a:ext>
            </a:extLst>
          </p:cNvPr>
          <p:cNvSpPr/>
          <p:nvPr/>
        </p:nvSpPr>
        <p:spPr>
          <a:xfrm>
            <a:off x="5540988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A6983329-1CA2-2149-9767-05160C78CD0A}"/>
              </a:ext>
            </a:extLst>
          </p:cNvPr>
          <p:cNvSpPr/>
          <p:nvPr/>
        </p:nvSpPr>
        <p:spPr>
          <a:xfrm>
            <a:off x="6161400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9B8D39F8-E7FE-3E0B-2549-DD0A648C35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96427"/>
              </p:ext>
            </p:extLst>
          </p:nvPr>
        </p:nvGraphicFramePr>
        <p:xfrm>
          <a:off x="1308713" y="3611858"/>
          <a:ext cx="5435992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08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휴가기간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휴가일수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신청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신청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거절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거절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8BC6E8FD-1CD4-E645-99A7-F796B82045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5180592"/>
              </p:ext>
            </p:extLst>
          </p:nvPr>
        </p:nvGraphicFramePr>
        <p:xfrm>
          <a:off x="1308713" y="2637261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B11295A2-7F32-B23B-5641-24FBBD09FC18}"/>
              </a:ext>
            </a:extLst>
          </p:cNvPr>
          <p:cNvSpPr/>
          <p:nvPr/>
        </p:nvSpPr>
        <p:spPr>
          <a:xfrm>
            <a:off x="5948684" y="302593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휴가 신청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10B67FD-18B6-FEFD-3BED-B6506813090C}"/>
              </a:ext>
            </a:extLst>
          </p:cNvPr>
          <p:cNvSpPr/>
          <p:nvPr/>
        </p:nvSpPr>
        <p:spPr>
          <a:xfrm>
            <a:off x="2831736" y="337184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거절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511AC20-78BD-8E46-A3C3-68C8C2BE9E7D}"/>
              </a:ext>
            </a:extLst>
          </p:cNvPr>
          <p:cNvSpPr/>
          <p:nvPr/>
        </p:nvSpPr>
        <p:spPr>
          <a:xfrm>
            <a:off x="5827750" y="307339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6ACE209D-A0A1-25E3-CCA1-0AEDDE7B44B3}"/>
              </a:ext>
            </a:extLst>
          </p:cNvPr>
          <p:cNvSpPr/>
          <p:nvPr/>
        </p:nvSpPr>
        <p:spPr>
          <a:xfrm>
            <a:off x="2380472" y="326147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33E13A70-229C-EE24-2A38-2A6462D65DAE}"/>
              </a:ext>
            </a:extLst>
          </p:cNvPr>
          <p:cNvSpPr/>
          <p:nvPr/>
        </p:nvSpPr>
        <p:spPr>
          <a:xfrm>
            <a:off x="2854638" y="326147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3075921-4436-F965-AE49-16A77373BCE9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4" name="Picture 2" descr="C:\Users\t-dantay\Documents\First24\calendar1.png">
            <a:extLst>
              <a:ext uri="{FF2B5EF4-FFF2-40B4-BE49-F238E27FC236}">
                <a16:creationId xmlns:a16="http://schemas.microsoft.com/office/drawing/2014/main" id="{F7343FA8-CFA7-1352-A81D-ACEEEF79DED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579988FC-3BC2-1971-6947-808A9BF96BFC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80055D2-F990-53AF-CA14-C8FBEB7973E4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B8D88D82-472B-948B-B6A3-834D04CC4FDF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98A5FA4B-29AC-DBF8-1670-AF47620AC686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F27A006-5F25-FFE4-99F5-AED8FAF76DF5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E1B0AAA7-3F1B-31AA-1B79-994BB48F269C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262724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58F7A8-583D-DDD0-6A3D-AEA82BCFF0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CB60285-83A5-7BD0-E390-44880A2155D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 부여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휴가 신청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54866E4-18E3-526C-FA2C-107A11F5890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 부여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휴가 신청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860BFA-778F-A378-D1C9-FABEC0D634F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03775252"/>
              </p:ext>
            </p:extLst>
          </p:nvPr>
        </p:nvGraphicFramePr>
        <p:xfrm>
          <a:off x="7086600" y="502429"/>
          <a:ext cx="2057400" cy="55166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회수 선택 시에는 설정 일시만큼 차감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목록 최상단에 추가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잔여 일시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 선택 시에는 시간으로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285883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팝업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(5)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 선택 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 으로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기간 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셀렉트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박스로 변경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 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 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~7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잔여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&gt;=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완료되었습니다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목록 최상단에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잔여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불가능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잔여 일시를 초과했습니다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B28CB6F-AAB6-28F5-495E-67C4DC61120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5B65017-5651-E8DF-FE5B-F393C58461B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95EA428-59E9-D1E1-CDDC-B09C085A0FD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412C3D6-7572-6C5C-6BD1-996016CC5C15}"/>
              </a:ext>
            </a:extLst>
          </p:cNvPr>
          <p:cNvSpPr/>
          <p:nvPr/>
        </p:nvSpPr>
        <p:spPr>
          <a:xfrm>
            <a:off x="888517" y="1949970"/>
            <a:ext cx="2259433" cy="164971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17329D0-457F-7961-844A-7701604E692F}"/>
              </a:ext>
            </a:extLst>
          </p:cNvPr>
          <p:cNvSpPr/>
          <p:nvPr/>
        </p:nvSpPr>
        <p:spPr>
          <a:xfrm>
            <a:off x="888517" y="1949972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휴가 부여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0E55B1E-11A3-025A-FA5F-FA65E79D495F}"/>
              </a:ext>
            </a:extLst>
          </p:cNvPr>
          <p:cNvSpPr txBox="1"/>
          <p:nvPr/>
        </p:nvSpPr>
        <p:spPr>
          <a:xfrm>
            <a:off x="3004656" y="199150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C317856-B01E-1F00-0BFB-3B13BD7E2D8D}"/>
              </a:ext>
            </a:extLst>
          </p:cNvPr>
          <p:cNvSpPr/>
          <p:nvPr/>
        </p:nvSpPr>
        <p:spPr>
          <a:xfrm>
            <a:off x="2042346" y="3247620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부여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30C96394-81AB-DEE1-5A37-FE1D1BDE8D46}"/>
              </a:ext>
            </a:extLst>
          </p:cNvPr>
          <p:cNvSpPr/>
          <p:nvPr/>
        </p:nvSpPr>
        <p:spPr>
          <a:xfrm>
            <a:off x="1147319" y="3247620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A25DDE8-BBCE-1F55-71F5-6EE7DE9CFB65}"/>
              </a:ext>
            </a:extLst>
          </p:cNvPr>
          <p:cNvSpPr/>
          <p:nvPr/>
        </p:nvSpPr>
        <p:spPr>
          <a:xfrm>
            <a:off x="1083925" y="2853349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일수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1DDC1F04-7042-D17B-F434-1C791010E958}"/>
              </a:ext>
            </a:extLst>
          </p:cNvPr>
          <p:cNvCxnSpPr/>
          <p:nvPr/>
        </p:nvCxnSpPr>
        <p:spPr>
          <a:xfrm>
            <a:off x="1160124" y="305654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BF4BE58-0946-1615-5199-FBC8A7DB4AE6}"/>
              </a:ext>
            </a:extLst>
          </p:cNvPr>
          <p:cNvSpPr/>
          <p:nvPr/>
        </p:nvSpPr>
        <p:spPr>
          <a:xfrm>
            <a:off x="1375869" y="2840649"/>
            <a:ext cx="1090818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5D69D93-5639-0125-514A-353D18E6428E}"/>
              </a:ext>
            </a:extLst>
          </p:cNvPr>
          <p:cNvSpPr/>
          <p:nvPr/>
        </p:nvSpPr>
        <p:spPr>
          <a:xfrm>
            <a:off x="1083925" y="257102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사유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8D1EA534-D167-2F98-F798-3968BDBF91B0}"/>
              </a:ext>
            </a:extLst>
          </p:cNvPr>
          <p:cNvCxnSpPr/>
          <p:nvPr/>
        </p:nvCxnSpPr>
        <p:spPr>
          <a:xfrm>
            <a:off x="1160124" y="2774227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5D9C69D-16AE-2637-5C99-B94E4B816B37}"/>
              </a:ext>
            </a:extLst>
          </p:cNvPr>
          <p:cNvSpPr/>
          <p:nvPr/>
        </p:nvSpPr>
        <p:spPr>
          <a:xfrm>
            <a:off x="1375869" y="255832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000E5C8-C84A-7393-41A9-85F19E5C90AD}"/>
              </a:ext>
            </a:extLst>
          </p:cNvPr>
          <p:cNvSpPr/>
          <p:nvPr/>
        </p:nvSpPr>
        <p:spPr>
          <a:xfrm>
            <a:off x="1083925" y="228870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유형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1D43638C-22C8-C44B-CA07-49C872E88308}"/>
              </a:ext>
            </a:extLst>
          </p:cNvPr>
          <p:cNvCxnSpPr/>
          <p:nvPr/>
        </p:nvCxnSpPr>
        <p:spPr>
          <a:xfrm>
            <a:off x="1160124" y="249190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B49C61F-E211-E204-C0B0-F87422D7ABBD}"/>
              </a:ext>
            </a:extLst>
          </p:cNvPr>
          <p:cNvSpPr/>
          <p:nvPr/>
        </p:nvSpPr>
        <p:spPr>
          <a:xfrm>
            <a:off x="1375869" y="227600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연차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1FCACEFD-D106-24C3-216F-6FA516D6B4F3}"/>
              </a:ext>
            </a:extLst>
          </p:cNvPr>
          <p:cNvSpPr/>
          <p:nvPr/>
        </p:nvSpPr>
        <p:spPr>
          <a:xfrm>
            <a:off x="1375869" y="282782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개월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일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 1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10B7179-31D1-A81A-E720-9294BC618180}"/>
              </a:ext>
            </a:extLst>
          </p:cNvPr>
          <p:cNvSpPr/>
          <p:nvPr/>
        </p:nvSpPr>
        <p:spPr>
          <a:xfrm>
            <a:off x="2810342" y="232533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EA08AA42-AC1E-5CF9-E139-1BDCA7BA5334}"/>
              </a:ext>
            </a:extLst>
          </p:cNvPr>
          <p:cNvSpPr/>
          <p:nvPr/>
        </p:nvSpPr>
        <p:spPr>
          <a:xfrm>
            <a:off x="2810342" y="258662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F2BA597D-69B5-8FAD-C738-0455C7EC736C}"/>
              </a:ext>
            </a:extLst>
          </p:cNvPr>
          <p:cNvSpPr/>
          <p:nvPr/>
        </p:nvSpPr>
        <p:spPr>
          <a:xfrm>
            <a:off x="2810342" y="32644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456D6B87-92CF-B651-904D-7667062B1B77}"/>
              </a:ext>
            </a:extLst>
          </p:cNvPr>
          <p:cNvSpPr/>
          <p:nvPr/>
        </p:nvSpPr>
        <p:spPr>
          <a:xfrm>
            <a:off x="3663446" y="1949968"/>
            <a:ext cx="2259433" cy="164971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BF27741-7DBF-39FF-7029-BB6685A36EF2}"/>
              </a:ext>
            </a:extLst>
          </p:cNvPr>
          <p:cNvSpPr/>
          <p:nvPr/>
        </p:nvSpPr>
        <p:spPr>
          <a:xfrm>
            <a:off x="3663446" y="1949970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휴가 신청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B43F242B-AA7E-88E3-FC4C-E5D6048783BD}"/>
              </a:ext>
            </a:extLst>
          </p:cNvPr>
          <p:cNvSpPr txBox="1"/>
          <p:nvPr/>
        </p:nvSpPr>
        <p:spPr>
          <a:xfrm>
            <a:off x="5779585" y="1991506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F67C7734-E027-3A4A-2609-D4CBF6355ACC}"/>
              </a:ext>
            </a:extLst>
          </p:cNvPr>
          <p:cNvSpPr/>
          <p:nvPr/>
        </p:nvSpPr>
        <p:spPr>
          <a:xfrm>
            <a:off x="4817275" y="3247618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신청</a:t>
            </a: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FBF0C879-F7F9-795C-9C9C-80090D51EB36}"/>
              </a:ext>
            </a:extLst>
          </p:cNvPr>
          <p:cNvSpPr/>
          <p:nvPr/>
        </p:nvSpPr>
        <p:spPr>
          <a:xfrm>
            <a:off x="3922248" y="3247618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8BA777C-ABDB-E4CA-9326-9C15E4D1DC7D}"/>
              </a:ext>
            </a:extLst>
          </p:cNvPr>
          <p:cNvSpPr/>
          <p:nvPr/>
        </p:nvSpPr>
        <p:spPr>
          <a:xfrm>
            <a:off x="3858854" y="2853347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5F08C051-A025-8CC0-573E-10B0857734BA}"/>
              </a:ext>
            </a:extLst>
          </p:cNvPr>
          <p:cNvCxnSpPr/>
          <p:nvPr/>
        </p:nvCxnSpPr>
        <p:spPr>
          <a:xfrm>
            <a:off x="3935053" y="3056547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70046C4-C037-53F8-11C2-19DE2A2A9E31}"/>
              </a:ext>
            </a:extLst>
          </p:cNvPr>
          <p:cNvSpPr/>
          <p:nvPr/>
        </p:nvSpPr>
        <p:spPr>
          <a:xfrm>
            <a:off x="4150798" y="2840647"/>
            <a:ext cx="1090818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EE0EA09-DE6E-523A-F29B-EBCB628CBDE6}"/>
              </a:ext>
            </a:extLst>
          </p:cNvPr>
          <p:cNvSpPr/>
          <p:nvPr/>
        </p:nvSpPr>
        <p:spPr>
          <a:xfrm>
            <a:off x="3858854" y="257102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유형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31053327-6EE3-CCC0-BB9A-D69890C201D6}"/>
              </a:ext>
            </a:extLst>
          </p:cNvPr>
          <p:cNvCxnSpPr/>
          <p:nvPr/>
        </p:nvCxnSpPr>
        <p:spPr>
          <a:xfrm>
            <a:off x="3935053" y="277422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747A737-1DFC-148B-BB63-7CC297646C6B}"/>
              </a:ext>
            </a:extLst>
          </p:cNvPr>
          <p:cNvSpPr/>
          <p:nvPr/>
        </p:nvSpPr>
        <p:spPr>
          <a:xfrm>
            <a:off x="4150798" y="255832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연차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083707E-7528-2953-7E90-CB342EEC3602}"/>
              </a:ext>
            </a:extLst>
          </p:cNvPr>
          <p:cNvSpPr/>
          <p:nvPr/>
        </p:nvSpPr>
        <p:spPr>
          <a:xfrm>
            <a:off x="4346985" y="2826436"/>
            <a:ext cx="1090818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2025-09-04 ~ 2025-09-04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306F5A9E-2877-55F0-BC02-A337FAC1A085}"/>
              </a:ext>
            </a:extLst>
          </p:cNvPr>
          <p:cNvSpPr/>
          <p:nvPr/>
        </p:nvSpPr>
        <p:spPr>
          <a:xfrm>
            <a:off x="3858854" y="228870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잔여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5359A378-D56A-A9EB-F77C-38E7C66386A7}"/>
              </a:ext>
            </a:extLst>
          </p:cNvPr>
          <p:cNvCxnSpPr/>
          <p:nvPr/>
        </p:nvCxnSpPr>
        <p:spPr>
          <a:xfrm>
            <a:off x="3935053" y="2491903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D3C2D2A1-0C06-8862-A808-1EE426AFD7B9}"/>
              </a:ext>
            </a:extLst>
          </p:cNvPr>
          <p:cNvSpPr/>
          <p:nvPr/>
        </p:nvSpPr>
        <p:spPr>
          <a:xfrm>
            <a:off x="4150798" y="227600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일 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5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1" name="Picture 2" descr="C:\Users\t-dantay\Documents\First24\calendar1.png">
            <a:extLst>
              <a:ext uri="{FF2B5EF4-FFF2-40B4-BE49-F238E27FC236}">
                <a16:creationId xmlns:a16="http://schemas.microsoft.com/office/drawing/2014/main" id="{9F2AEAB3-795F-B12D-E065-66BF514687FC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5851" y="2879804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0" name="타원 79">
            <a:extLst>
              <a:ext uri="{FF2B5EF4-FFF2-40B4-BE49-F238E27FC236}">
                <a16:creationId xmlns:a16="http://schemas.microsoft.com/office/drawing/2014/main" id="{41FCF5CC-FAFC-CD37-48BF-BB3BBE964457}"/>
              </a:ext>
            </a:extLst>
          </p:cNvPr>
          <p:cNvSpPr/>
          <p:nvPr/>
        </p:nvSpPr>
        <p:spPr>
          <a:xfrm>
            <a:off x="5570855" y="232841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B7E129FA-B827-356D-8058-C0B5AD58B952}"/>
              </a:ext>
            </a:extLst>
          </p:cNvPr>
          <p:cNvSpPr/>
          <p:nvPr/>
        </p:nvSpPr>
        <p:spPr>
          <a:xfrm>
            <a:off x="5570855" y="258611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B2E48652-FFF5-F6BE-AAE7-5D6ECDA69CFB}"/>
              </a:ext>
            </a:extLst>
          </p:cNvPr>
          <p:cNvSpPr/>
          <p:nvPr/>
        </p:nvSpPr>
        <p:spPr>
          <a:xfrm>
            <a:off x="5587348" y="328277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606BF98D-9B95-7B16-751B-82B51C8F6677}"/>
              </a:ext>
            </a:extLst>
          </p:cNvPr>
          <p:cNvSpPr/>
          <p:nvPr/>
        </p:nvSpPr>
        <p:spPr>
          <a:xfrm>
            <a:off x="3738265" y="286843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3324264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637A22-E57D-CCC0-1F79-9DFA0230FF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327533E-544A-C223-3C0A-DB04BAAA7FF0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전자결재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71422671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B1D81E-A273-5CA0-4267-0DDB7CAD7C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74BB595-9B0A-F7DB-479C-98756A7A88C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99E373D-D4D3-A142-9226-25F4306D48D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3F227E1-70EA-D121-A4E3-DF6F012B496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37505858"/>
              </p:ext>
            </p:extLst>
          </p:nvPr>
        </p:nvGraphicFramePr>
        <p:xfrm>
          <a:off x="7086600" y="502429"/>
          <a:ext cx="2057400" cy="62733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상태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임시저장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작성 중 임시저장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상신 및 결재자 중 일부 승인된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승인 완료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결재자중 한 명이 반려한 상태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작성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작성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상신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상신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상태가 아닐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상태만 상신이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787205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삭제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상태가 아닐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상태만 삭제가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임시저장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98482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998076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작성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상태가 아닐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417512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8067EB1-57FD-37D9-C072-032D46DE17A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9088D17-85EA-B05F-A92E-12909713170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07B51A6-ACE5-4813-377E-71A4EBF57A9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8BE7BE6-09CA-8623-0812-2E15E63731DF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103CB24-81D5-129B-7CBC-8589CDED1A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D4B0228-55AD-84A1-ECC2-88D36BD5C9E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9E74DA0-7028-599B-0F03-C59319422DA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C7C3A7B-830C-8982-843F-FD56E1A10C7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BC01D6C-1522-306A-8171-0B0A953F9E6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A9EF69D-41A3-BFF4-FD07-496964197B8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61B35B2-BB93-517E-8FCC-96EADFC6FA6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2B069BC-423D-42DC-C741-2C6AB43B97F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B691C91-2F30-9BF1-D21A-EF3423FF27A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4C5D3A3-99A9-15D4-5B85-4175141A57E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E153109-F62A-9F2B-9C80-95ECAC2C5F7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22F6B23-8641-03CA-E1EF-E33C2178BBA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19C9712-C27C-F74B-5806-793E427F0D2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686F14F-2435-8E82-97F9-00F331C22FC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8ECD2DE-9339-E7C5-CDE8-A7C8A02F8C8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기안함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763248A-C38D-0978-EB74-84801F3D85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2026070"/>
              </p:ext>
            </p:extLst>
          </p:nvPr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94764B5-E25D-E119-CEC1-2A5488932A0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내가 기안한 문서를 관리합니다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AFF58F2C-39A7-779E-900E-CACDF3ADBB27}"/>
              </a:ext>
            </a:extLst>
          </p:cNvPr>
          <p:cNvSpPr/>
          <p:nvPr/>
        </p:nvSpPr>
        <p:spPr>
          <a:xfrm>
            <a:off x="1308713" y="2597106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50" name="그래픽 49" descr="돋보기">
            <a:extLst>
              <a:ext uri="{FF2B5EF4-FFF2-40B4-BE49-F238E27FC236}">
                <a16:creationId xmlns:a16="http://schemas.microsoft.com/office/drawing/2014/main" id="{E5D4B1E3-F8EB-8584-6229-B91C1ECAE3E6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369780" y="2622796"/>
            <a:ext cx="150640" cy="150640"/>
          </a:xfrm>
          <a:prstGeom prst="rect">
            <a:avLst/>
          </a:prstGeom>
        </p:spPr>
      </p:pic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E727F665-2421-B0AE-F420-BF7244C58182}"/>
              </a:ext>
            </a:extLst>
          </p:cNvPr>
          <p:cNvSpPr/>
          <p:nvPr/>
        </p:nvSpPr>
        <p:spPr>
          <a:xfrm>
            <a:off x="2390031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상신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C6998D87-C308-D100-27BA-221854B26F84}"/>
              </a:ext>
            </a:extLst>
          </p:cNvPr>
          <p:cNvSpPr/>
          <p:nvPr/>
        </p:nvSpPr>
        <p:spPr>
          <a:xfrm>
            <a:off x="1341789" y="2929967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315C6D3-71AD-AA2F-ABAD-0044E1EC5377}"/>
              </a:ext>
            </a:extLst>
          </p:cNvPr>
          <p:cNvSpPr/>
          <p:nvPr/>
        </p:nvSpPr>
        <p:spPr>
          <a:xfrm>
            <a:off x="1897384" y="2929967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D060BC8-0651-B34C-A994-793885F75AC5}"/>
              </a:ext>
            </a:extLst>
          </p:cNvPr>
          <p:cNvSpPr/>
          <p:nvPr/>
        </p:nvSpPr>
        <p:spPr>
          <a:xfrm>
            <a:off x="2831736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D74BC971-1BA3-EEBE-ACE1-2FC95EB0CE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8231987"/>
              </p:ext>
            </p:extLst>
          </p:nvPr>
        </p:nvGraphicFramePr>
        <p:xfrm>
          <a:off x="1308713" y="3186996"/>
          <a:ext cx="543599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183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 외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임시저장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0" name="그룹 59">
            <a:extLst>
              <a:ext uri="{FF2B5EF4-FFF2-40B4-BE49-F238E27FC236}">
                <a16:creationId xmlns:a16="http://schemas.microsoft.com/office/drawing/2014/main" id="{438695E9-DFFE-65F6-7182-0FB90AC35458}"/>
              </a:ext>
            </a:extLst>
          </p:cNvPr>
          <p:cNvGrpSpPr/>
          <p:nvPr/>
        </p:nvGrpSpPr>
        <p:grpSpPr>
          <a:xfrm>
            <a:off x="6256192" y="3541208"/>
            <a:ext cx="255923" cy="124765"/>
            <a:chOff x="2186968" y="3398198"/>
            <a:chExt cx="311911" cy="152060"/>
          </a:xfrm>
        </p:grpSpPr>
        <p:pic>
          <p:nvPicPr>
            <p:cNvPr id="61" name="그래픽 60" descr="연필">
              <a:extLst>
                <a:ext uri="{FF2B5EF4-FFF2-40B4-BE49-F238E27FC236}">
                  <a16:creationId xmlns:a16="http://schemas.microsoft.com/office/drawing/2014/main" id="{F2D40C17-4343-1FA9-ECE0-2FB174DE082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62" name="그래픽 61" descr="쓰레기">
              <a:extLst>
                <a:ext uri="{FF2B5EF4-FFF2-40B4-BE49-F238E27FC236}">
                  <a16:creationId xmlns:a16="http://schemas.microsoft.com/office/drawing/2014/main" id="{8CCADC57-F9CF-9E7B-CF79-81FF10EC7F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7E14D597-D926-6717-AF4E-3595631D0EEC}"/>
              </a:ext>
            </a:extLst>
          </p:cNvPr>
          <p:cNvSpPr/>
          <p:nvPr/>
        </p:nvSpPr>
        <p:spPr>
          <a:xfrm>
            <a:off x="5540988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110E3E9B-8DED-BF29-5F5D-A6DDDFDEC2F4}"/>
              </a:ext>
            </a:extLst>
          </p:cNvPr>
          <p:cNvSpPr/>
          <p:nvPr/>
        </p:nvSpPr>
        <p:spPr>
          <a:xfrm>
            <a:off x="6161400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97E1A641-0745-1028-98BD-80F33D0CAF7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문서 작성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18583E81-B368-0550-CD03-93F3623C129F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2D9FC82-D28B-729F-FB1E-1F1488C8C017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981CA15-6BE3-01E0-D2A0-0418B83EE202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진행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E0045CB8-144C-FCEB-6A19-91C84F36C9EA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A66CF1D-E4D6-70B3-35FA-8243B8E04E65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C907A37-3E26-2834-AE28-F1B087FF2FCD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완료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2EC07717-11E9-2F14-3955-7292C246F9A6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3A2CADD-A876-2D2A-D1FE-4FBA2564AA58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16AE5B50-2EFD-6D43-E1AD-D739B1EE6A0B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반려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A04A22D1-B00B-0910-A54A-9FB2E3D3BC47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E7EEA095-F7A8-3264-30B0-7BF77BB5E359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CEE9187F-9D3F-50A3-0AC0-25E047854BAF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임시 저장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44D92F8-723C-E401-88CE-FF3BAE0C89D8}"/>
              </a:ext>
            </a:extLst>
          </p:cNvPr>
          <p:cNvSpPr/>
          <p:nvPr/>
        </p:nvSpPr>
        <p:spPr>
          <a:xfrm>
            <a:off x="6605053" y="163594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DE2DF178-E03F-3A0A-B2DE-02F2B0EDE4F4}"/>
              </a:ext>
            </a:extLst>
          </p:cNvPr>
          <p:cNvSpPr/>
          <p:nvPr/>
        </p:nvSpPr>
        <p:spPr>
          <a:xfrm>
            <a:off x="2368889" y="28263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9AB87EFA-05EA-C178-0B94-75C263397992}"/>
              </a:ext>
            </a:extLst>
          </p:cNvPr>
          <p:cNvSpPr/>
          <p:nvPr/>
        </p:nvSpPr>
        <p:spPr>
          <a:xfrm>
            <a:off x="2842440" y="28263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7BE535B9-CADB-751F-C90D-CD6C590EAD71}"/>
              </a:ext>
            </a:extLst>
          </p:cNvPr>
          <p:cNvSpPr/>
          <p:nvPr/>
        </p:nvSpPr>
        <p:spPr>
          <a:xfrm>
            <a:off x="5429245" y="294579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543CF32A-1855-B526-7646-F577D8BE1F65}"/>
              </a:ext>
            </a:extLst>
          </p:cNvPr>
          <p:cNvSpPr/>
          <p:nvPr/>
        </p:nvSpPr>
        <p:spPr>
          <a:xfrm>
            <a:off x="6707513" y="294579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BFA36DF1-70EA-B704-B84F-3E5E24464D24}"/>
              </a:ext>
            </a:extLst>
          </p:cNvPr>
          <p:cNvSpPr/>
          <p:nvPr/>
        </p:nvSpPr>
        <p:spPr>
          <a:xfrm>
            <a:off x="6080459" y="354120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56B5A46-2DA0-1AC1-753D-BEA08989E2B1}"/>
              </a:ext>
            </a:extLst>
          </p:cNvPr>
          <p:cNvSpPr/>
          <p:nvPr/>
        </p:nvSpPr>
        <p:spPr>
          <a:xfrm>
            <a:off x="242657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4" name="Picture 2" descr="C:\Users\t-dantay\Documents\First24\calendar1.png">
            <a:extLst>
              <a:ext uri="{FF2B5EF4-FFF2-40B4-BE49-F238E27FC236}">
                <a16:creationId xmlns:a16="http://schemas.microsoft.com/office/drawing/2014/main" id="{CFDBFC21-A669-255A-A182-7FBA2AD48D9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2686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36F6636-D061-4511-220E-86151CB1F72B}"/>
              </a:ext>
            </a:extLst>
          </p:cNvPr>
          <p:cNvSpPr/>
          <p:nvPr/>
        </p:nvSpPr>
        <p:spPr>
          <a:xfrm>
            <a:off x="417720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51020005-F61A-FBAB-60CE-B0B1DB4DDDBA}"/>
              </a:ext>
            </a:extLst>
          </p:cNvPr>
          <p:cNvSpPr/>
          <p:nvPr/>
        </p:nvSpPr>
        <p:spPr>
          <a:xfrm>
            <a:off x="523445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1D8CF837-8233-F339-7C36-410DB2BA6E28}"/>
              </a:ext>
            </a:extLst>
          </p:cNvPr>
          <p:cNvSpPr/>
          <p:nvPr/>
        </p:nvSpPr>
        <p:spPr>
          <a:xfrm>
            <a:off x="55778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2FA31C3D-E7B3-39B8-6F6F-24C6E7CC5A25}"/>
              </a:ext>
            </a:extLst>
          </p:cNvPr>
          <p:cNvSpPr/>
          <p:nvPr>
            <p:custDataLst>
              <p:custData r:id="rId2"/>
              <p:custData r:id="rId3"/>
            </p:custDataLst>
          </p:nvPr>
        </p:nvSpPr>
        <p:spPr>
          <a:xfrm>
            <a:off x="455151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B18E561-8255-CB95-847B-2E036BB382C3}"/>
              </a:ext>
            </a:extLst>
          </p:cNvPr>
          <p:cNvSpPr/>
          <p:nvPr/>
        </p:nvSpPr>
        <p:spPr>
          <a:xfrm>
            <a:off x="4894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5DBC206E-13FF-76F3-8A6F-6D95D0B01B57}"/>
              </a:ext>
            </a:extLst>
          </p:cNvPr>
          <p:cNvSpPr/>
          <p:nvPr/>
        </p:nvSpPr>
        <p:spPr>
          <a:xfrm>
            <a:off x="373617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8887687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D59F6A-85AE-753D-3DC5-1C817D4F9C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D57BFB8-40FE-61E7-CBDB-4464A5A1EF2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84CD2AF-60DE-8DAE-BAB7-06BF14C688D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품의서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3FA97C0-EDCB-D769-8FA2-6AAE424452D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51458870"/>
              </p:ext>
            </p:extLst>
          </p:nvPr>
        </p:nvGraphicFramePr>
        <p:xfrm>
          <a:off x="7086600" y="502429"/>
          <a:ext cx="2057400" cy="29188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유형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 예상 내역서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문서 유형의 화면으로 변경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결재자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사원명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사원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71188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사원명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사원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9AC05E4-5200-BEA4-BAC8-093DA3ED050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F357F14-F208-74C8-EA34-34537228A27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73C0433-69F9-FD59-ECB4-8A6373C3D1BF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EB3FAC5-E8D1-5976-1F7C-CAC7B8E96E4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9ED2561-1169-2BF7-4AB2-C6D7552C8A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5BACD28-9BB6-49EA-9D75-1D6EC4A1B57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8AF8CED-C901-5D25-3BA9-73BB99880E9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2AA7A1C-F74B-9D29-463C-8015ADEA280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2D8E989-809E-1B80-669B-0E086146196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8DC0CA9-19A5-AFCF-1155-17F6B6E491A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B00C104-C478-9273-53FB-C309F4B77F1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BBAF553-67EE-1873-C2AF-16F8CC917E8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9BAED10-91A9-36DB-C4DE-287867FE496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38BB924-359F-2915-0843-87F1F1ACDD7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0E7FB29-6144-0922-20CE-F33C1C169C1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6FB8BAD-8F8B-F7D5-31CD-209D84FE673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AAA4E62-8274-943E-29FB-B01F7DBA3CD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0C45BBE-3F53-077C-8319-CB0EFFDC028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01DB7E1-8258-25C0-A2AF-E086CBBA4DF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문서 작성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2A74C83-339D-45BB-DC57-9F08F316354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D4F7069B-AA3F-6F01-ACEA-16E337BB478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새로운 문서를 작성합니다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936F9809-A426-99E7-C334-6679C7A606A6}"/>
              </a:ext>
            </a:extLst>
          </p:cNvPr>
          <p:cNvSpPr/>
          <p:nvPr/>
        </p:nvSpPr>
        <p:spPr>
          <a:xfrm>
            <a:off x="1311467" y="1901209"/>
            <a:ext cx="5433246" cy="166340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641CCB2-DDAB-DD44-EC58-310EAACCBD5A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AD96C28-28D9-EC43-0D0D-6C41F16EE18A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2025-11-11 12:21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9F9EF96-38A4-D033-63AE-242E50B48000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847EE42-5E2A-B2A5-94B9-3F9A6C5B06D7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007AFAFB-8224-3C1C-B751-23DA5C8B7C5F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기안자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D1EC68C8-4874-510E-8201-3E6DA89DB17D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임시저장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9B230CE9-8F84-9A4A-E796-DACFC6C95ABD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상신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6E881A13-24AB-543A-CC0C-30A59901770E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품의서 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C297BEBA-601D-8A12-8795-FD7378754C6E}"/>
              </a:ext>
            </a:extLst>
          </p:cNvPr>
          <p:cNvSpPr/>
          <p:nvPr/>
        </p:nvSpPr>
        <p:spPr>
          <a:xfrm>
            <a:off x="405502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문서유형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493908A8-E42F-BB64-F01B-F19A02E50307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문서번호를 입력해주세요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ED41897-5BB8-5182-F5AF-702663B6A8F6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문서번호</a:t>
            </a: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37E12535-ABFA-3912-6D6D-185BF194AB4C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148E3EB2-2665-6054-38F4-66FA7855C990}"/>
              </a:ext>
            </a:extLst>
          </p:cNvPr>
          <p:cNvSpPr/>
          <p:nvPr/>
        </p:nvSpPr>
        <p:spPr>
          <a:xfrm>
            <a:off x="339121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1B47F194-BA3B-AFB9-1F48-662524AB75C2}"/>
              </a:ext>
            </a:extLst>
          </p:cNvPr>
          <p:cNvSpPr/>
          <p:nvPr/>
        </p:nvSpPr>
        <p:spPr>
          <a:xfrm>
            <a:off x="3392322" y="14913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72CF5F66-D919-26DE-7319-E9C616C5807B}"/>
              </a:ext>
            </a:extLst>
          </p:cNvPr>
          <p:cNvSpPr/>
          <p:nvPr/>
        </p:nvSpPr>
        <p:spPr>
          <a:xfrm>
            <a:off x="3966120" y="31604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B139ABA6-EC2F-CB43-7B33-439DC4698B6D}"/>
              </a:ext>
            </a:extLst>
          </p:cNvPr>
          <p:cNvSpPr/>
          <p:nvPr/>
        </p:nvSpPr>
        <p:spPr>
          <a:xfrm>
            <a:off x="1311467" y="3673435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337FAB9-8578-F695-F0A7-860376A21959}"/>
              </a:ext>
            </a:extLst>
          </p:cNvPr>
          <p:cNvSpPr/>
          <p:nvPr/>
        </p:nvSpPr>
        <p:spPr>
          <a:xfrm>
            <a:off x="1397112" y="377087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결재선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BA47686-EBA5-F5D6-1309-E7AE61D96713}"/>
              </a:ext>
            </a:extLst>
          </p:cNvPr>
          <p:cNvSpPr/>
          <p:nvPr/>
        </p:nvSpPr>
        <p:spPr>
          <a:xfrm>
            <a:off x="1498340" y="4052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7437A63-9BE6-BEE7-596E-A067881621A8}"/>
              </a:ext>
            </a:extLst>
          </p:cNvPr>
          <p:cNvSpPr/>
          <p:nvPr/>
        </p:nvSpPr>
        <p:spPr>
          <a:xfrm>
            <a:off x="1840424" y="4293031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3870C7A-3C22-5B3E-E649-D748DA2D2890}"/>
              </a:ext>
            </a:extLst>
          </p:cNvPr>
          <p:cNvSpPr/>
          <p:nvPr/>
        </p:nvSpPr>
        <p:spPr>
          <a:xfrm>
            <a:off x="1840424" y="4588513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D7C346CE-64A9-F4B9-19FF-7B1BD1B8006E}"/>
              </a:ext>
            </a:extLst>
          </p:cNvPr>
          <p:cNvGrpSpPr/>
          <p:nvPr/>
        </p:nvGrpSpPr>
        <p:grpSpPr>
          <a:xfrm rot="2700000">
            <a:off x="6312701" y="4321268"/>
            <a:ext cx="182172" cy="178473"/>
            <a:chOff x="6543991" y="4024834"/>
            <a:chExt cx="314961" cy="308569"/>
          </a:xfrm>
        </p:grpSpPr>
        <p:sp>
          <p:nvSpPr>
            <p:cNvPr id="57" name="타원 108">
              <a:extLst>
                <a:ext uri="{FF2B5EF4-FFF2-40B4-BE49-F238E27FC236}">
                  <a16:creationId xmlns:a16="http://schemas.microsoft.com/office/drawing/2014/main" id="{6C931E4F-0766-A059-8AE0-F667F3765A5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8" name="그래픽 57" descr="닫기">
              <a:extLst>
                <a:ext uri="{FF2B5EF4-FFF2-40B4-BE49-F238E27FC236}">
                  <a16:creationId xmlns:a16="http://schemas.microsoft.com/office/drawing/2014/main" id="{249C2789-21BD-DB56-06A9-38967E290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D2A4202D-FB65-BF64-5811-968B16B46FE8}"/>
              </a:ext>
            </a:extLst>
          </p:cNvPr>
          <p:cNvGrpSpPr/>
          <p:nvPr/>
        </p:nvGrpSpPr>
        <p:grpSpPr>
          <a:xfrm rot="2700000">
            <a:off x="6312701" y="4616750"/>
            <a:ext cx="182172" cy="178473"/>
            <a:chOff x="6543991" y="4024834"/>
            <a:chExt cx="314961" cy="308569"/>
          </a:xfrm>
        </p:grpSpPr>
        <p:sp>
          <p:nvSpPr>
            <p:cNvPr id="60" name="타원 108">
              <a:extLst>
                <a:ext uri="{FF2B5EF4-FFF2-40B4-BE49-F238E27FC236}">
                  <a16:creationId xmlns:a16="http://schemas.microsoft.com/office/drawing/2014/main" id="{B13FC976-82D6-EC1C-8B52-81EA3A37158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1" name="그래픽 60" descr="닫기">
              <a:extLst>
                <a:ext uri="{FF2B5EF4-FFF2-40B4-BE49-F238E27FC236}">
                  <a16:creationId xmlns:a16="http://schemas.microsoft.com/office/drawing/2014/main" id="{81E3AA0E-B11F-97A9-9E64-55244F2C75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02B44301-DB8F-A3F2-E035-8CD2BB88BEBC}"/>
              </a:ext>
            </a:extLst>
          </p:cNvPr>
          <p:cNvSpPr/>
          <p:nvPr/>
        </p:nvSpPr>
        <p:spPr>
          <a:xfrm>
            <a:off x="6164104" y="40832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67FF2956-C7AE-2037-98DA-2334141EC020}"/>
              </a:ext>
            </a:extLst>
          </p:cNvPr>
          <p:cNvSpPr/>
          <p:nvPr/>
        </p:nvSpPr>
        <p:spPr>
          <a:xfrm>
            <a:off x="1498340" y="429365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F336F7D-DCB9-D746-0E5D-98465D86A2F7}"/>
              </a:ext>
            </a:extLst>
          </p:cNvPr>
          <p:cNvSpPr/>
          <p:nvPr/>
        </p:nvSpPr>
        <p:spPr>
          <a:xfrm>
            <a:off x="1498340" y="458851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7855CBF1-7F4E-4545-8171-63A7233AFFC5}"/>
              </a:ext>
            </a:extLst>
          </p:cNvPr>
          <p:cNvSpPr/>
          <p:nvPr/>
        </p:nvSpPr>
        <p:spPr>
          <a:xfrm>
            <a:off x="1311467" y="5125084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8AEAA287-AA12-BFDC-A838-36A6FDFD5C57}"/>
              </a:ext>
            </a:extLst>
          </p:cNvPr>
          <p:cNvSpPr/>
          <p:nvPr/>
        </p:nvSpPr>
        <p:spPr>
          <a:xfrm>
            <a:off x="1397112" y="52225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F4005500-1EF3-A58D-73CC-CC4CA6B9FC3D}"/>
              </a:ext>
            </a:extLst>
          </p:cNvPr>
          <p:cNvSpPr/>
          <p:nvPr/>
        </p:nvSpPr>
        <p:spPr>
          <a:xfrm>
            <a:off x="1498340" y="55043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3CCA2471-FCCE-5BD3-D6F8-39F5A1418F9D}"/>
              </a:ext>
            </a:extLst>
          </p:cNvPr>
          <p:cNvSpPr/>
          <p:nvPr/>
        </p:nvSpPr>
        <p:spPr>
          <a:xfrm>
            <a:off x="1840424" y="5744680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F66D7638-3BE4-4D31-8E4B-6226ECF45BAD}"/>
              </a:ext>
            </a:extLst>
          </p:cNvPr>
          <p:cNvSpPr/>
          <p:nvPr/>
        </p:nvSpPr>
        <p:spPr>
          <a:xfrm>
            <a:off x="1840424" y="6040162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D59CC2DA-3405-F9CF-98E8-98F975464783}"/>
              </a:ext>
            </a:extLst>
          </p:cNvPr>
          <p:cNvGrpSpPr/>
          <p:nvPr/>
        </p:nvGrpSpPr>
        <p:grpSpPr>
          <a:xfrm rot="2700000">
            <a:off x="6312701" y="5772917"/>
            <a:ext cx="182172" cy="178473"/>
            <a:chOff x="6543991" y="4024834"/>
            <a:chExt cx="314961" cy="308569"/>
          </a:xfrm>
        </p:grpSpPr>
        <p:sp>
          <p:nvSpPr>
            <p:cNvPr id="118" name="타원 108">
              <a:extLst>
                <a:ext uri="{FF2B5EF4-FFF2-40B4-BE49-F238E27FC236}">
                  <a16:creationId xmlns:a16="http://schemas.microsoft.com/office/drawing/2014/main" id="{94BF165C-D6F2-F2F2-A4B7-3FCBDE1E047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9" name="그래픽 118" descr="닫기">
              <a:extLst>
                <a:ext uri="{FF2B5EF4-FFF2-40B4-BE49-F238E27FC236}">
                  <a16:creationId xmlns:a16="http://schemas.microsoft.com/office/drawing/2014/main" id="{E96E3659-E54F-B2F9-856D-3E765104108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1AA2D929-78E9-403F-7A15-2E6B521054FE}"/>
              </a:ext>
            </a:extLst>
          </p:cNvPr>
          <p:cNvGrpSpPr/>
          <p:nvPr/>
        </p:nvGrpSpPr>
        <p:grpSpPr>
          <a:xfrm rot="2700000">
            <a:off x="6312701" y="6068399"/>
            <a:ext cx="182172" cy="178473"/>
            <a:chOff x="6543991" y="4024834"/>
            <a:chExt cx="314961" cy="308569"/>
          </a:xfrm>
        </p:grpSpPr>
        <p:sp>
          <p:nvSpPr>
            <p:cNvPr id="121" name="타원 108">
              <a:extLst>
                <a:ext uri="{FF2B5EF4-FFF2-40B4-BE49-F238E27FC236}">
                  <a16:creationId xmlns:a16="http://schemas.microsoft.com/office/drawing/2014/main" id="{C9AD374D-C1E4-C022-F80B-54058116ED3D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2" name="그래픽 121" descr="닫기">
              <a:extLst>
                <a:ext uri="{FF2B5EF4-FFF2-40B4-BE49-F238E27FC236}">
                  <a16:creationId xmlns:a16="http://schemas.microsoft.com/office/drawing/2014/main" id="{66C4112F-6363-4F3A-C27F-52E32A67ED2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7420003B-BD03-FAE3-E306-EC90FF84AAC6}"/>
              </a:ext>
            </a:extLst>
          </p:cNvPr>
          <p:cNvSpPr/>
          <p:nvPr/>
        </p:nvSpPr>
        <p:spPr>
          <a:xfrm>
            <a:off x="6164104" y="553486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A516E12-6242-17B1-20EF-F45EED3C31D6}"/>
              </a:ext>
            </a:extLst>
          </p:cNvPr>
          <p:cNvSpPr/>
          <p:nvPr/>
        </p:nvSpPr>
        <p:spPr>
          <a:xfrm>
            <a:off x="1498340" y="574530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79EBDB46-8F86-1F86-74C2-382EA6C7CCB9}"/>
              </a:ext>
            </a:extLst>
          </p:cNvPr>
          <p:cNvSpPr/>
          <p:nvPr/>
        </p:nvSpPr>
        <p:spPr>
          <a:xfrm>
            <a:off x="1498340" y="604016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ABD749B-51D0-652C-2673-CC938D6D8E5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C84F6FAC-7110-D9EE-B99F-58F70913EF65}"/>
              </a:ext>
            </a:extLst>
          </p:cNvPr>
          <p:cNvSpPr/>
          <p:nvPr/>
        </p:nvSpPr>
        <p:spPr>
          <a:xfrm>
            <a:off x="1746389" y="434219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1690EA3D-91C1-F1EB-CA18-2539FE64DF1D}"/>
              </a:ext>
            </a:extLst>
          </p:cNvPr>
          <p:cNvSpPr/>
          <p:nvPr/>
        </p:nvSpPr>
        <p:spPr>
          <a:xfrm>
            <a:off x="1746389" y="57996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1048849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A50668-F617-5924-DB92-50FE3ECEEF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F839F6C-1F08-70AB-59A2-9539963D62D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DCE9E6C-950A-9E91-6B49-7E2D7BB67B7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품의서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3618F3-AE96-D749-94BA-823E6DE2A7F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61821998"/>
              </p:ext>
            </p:extLst>
          </p:nvPr>
        </p:nvGraphicFramePr>
        <p:xfrm>
          <a:off x="7086600" y="502429"/>
          <a:ext cx="2057400" cy="13245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녹음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마이크 사용 가능할 경우에만 버튼 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녹음 중지 버튼으로 변경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인식된 음성 내용을 텍스트로 변경하여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(1-1)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인풋박스 영역에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571FB3E-CC08-52CE-BE60-C117FEC3BE5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155CF1F-E6B3-6B16-85A9-8F86606C312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5368A8F-DDB8-0AD4-0105-B93F19A37FBD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5EF1ACF-28F3-0655-9E31-88A813F3DFC5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25E18F9-9A20-762B-6017-3C4CFBAA35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0527423"/>
              </p:ext>
            </p:extLst>
          </p:nvPr>
        </p:nvGraphicFramePr>
        <p:xfrm>
          <a:off x="182390" y="1138877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2B48D0F5-AB6C-18A6-C8E9-F91C0E8ACD1E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D746C7D-7BF2-ABF3-609C-6F7EE346955B}"/>
              </a:ext>
            </a:extLst>
          </p:cNvPr>
          <p:cNvSpPr/>
          <p:nvPr/>
        </p:nvSpPr>
        <p:spPr>
          <a:xfrm>
            <a:off x="1311467" y="749300"/>
            <a:ext cx="5433246" cy="102138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22A32A0-0077-ED84-3C0A-A49B6A9AE783}"/>
              </a:ext>
            </a:extLst>
          </p:cNvPr>
          <p:cNvSpPr/>
          <p:nvPr/>
        </p:nvSpPr>
        <p:spPr>
          <a:xfrm>
            <a:off x="1397112" y="8467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구매처 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E16DDF6-CEDF-E4C5-D6D0-E323592E7AA6}"/>
              </a:ext>
            </a:extLst>
          </p:cNvPr>
          <p:cNvSpPr/>
          <p:nvPr/>
        </p:nvSpPr>
        <p:spPr>
          <a:xfrm>
            <a:off x="405502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2025-11-11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E044722-A973-726F-EF59-4F48972F1A96}"/>
              </a:ext>
            </a:extLst>
          </p:cNvPr>
          <p:cNvSpPr/>
          <p:nvPr/>
        </p:nvSpPr>
        <p:spPr>
          <a:xfrm>
            <a:off x="405502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구매처 결제일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2FC7C4C-3955-1887-EB81-8BFA359FB43F}"/>
              </a:ext>
            </a:extLst>
          </p:cNvPr>
          <p:cNvSpPr/>
          <p:nvPr/>
        </p:nvSpPr>
        <p:spPr>
          <a:xfrm>
            <a:off x="149834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구매처를 입력해주세요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D248821-0E4B-ED53-6A5E-5D34C1884DDE}"/>
              </a:ext>
            </a:extLst>
          </p:cNvPr>
          <p:cNvSpPr/>
          <p:nvPr/>
        </p:nvSpPr>
        <p:spPr>
          <a:xfrm>
            <a:off x="149834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구매처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474C154-9DD5-1FFE-B8BF-84DB1B1162D9}"/>
              </a:ext>
            </a:extLst>
          </p:cNvPr>
          <p:cNvSpPr/>
          <p:nvPr/>
        </p:nvSpPr>
        <p:spPr>
          <a:xfrm>
            <a:off x="1311467" y="1901209"/>
            <a:ext cx="5433246" cy="3550320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3E078B0A-C4A4-8E6E-085B-8541AF60E338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품의서 정보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6CE3AB98-BCB8-E629-2852-888191B8473E}"/>
              </a:ext>
            </a:extLst>
          </p:cNvPr>
          <p:cNvSpPr/>
          <p:nvPr/>
        </p:nvSpPr>
        <p:spPr>
          <a:xfrm>
            <a:off x="1498340" y="252657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4E05443-D0A9-265D-9DCD-D6903CB1A83B}"/>
              </a:ext>
            </a:extLst>
          </p:cNvPr>
          <p:cNvSpPr/>
          <p:nvPr/>
        </p:nvSpPr>
        <p:spPr>
          <a:xfrm>
            <a:off x="1498340" y="22862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056C2BF2-509C-7464-914C-924EA1DD8AB4}"/>
              </a:ext>
            </a:extLst>
          </p:cNvPr>
          <p:cNvSpPr/>
          <p:nvPr/>
        </p:nvSpPr>
        <p:spPr>
          <a:xfrm>
            <a:off x="1498340" y="3125444"/>
            <a:ext cx="5070782" cy="55623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품의 내역을 입력해주세요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49FBB8CB-2D39-9C4C-C633-C5340E2B8537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품의 내역</a:t>
            </a:r>
          </a:p>
        </p:txBody>
      </p: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4D799EB3-1B42-8E91-3839-CFB7F67B105B}"/>
              </a:ext>
            </a:extLst>
          </p:cNvPr>
          <p:cNvSpPr/>
          <p:nvPr/>
        </p:nvSpPr>
        <p:spPr>
          <a:xfrm>
            <a:off x="6112252" y="347259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0313E1A7-A921-9670-8EDA-95BCC91BF868}"/>
              </a:ext>
            </a:extLst>
          </p:cNvPr>
          <p:cNvSpPr/>
          <p:nvPr/>
        </p:nvSpPr>
        <p:spPr>
          <a:xfrm>
            <a:off x="1498340" y="4063404"/>
            <a:ext cx="5070782" cy="55623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품의 사유를 입력해주세요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4FC31D1E-1C38-903E-E8E4-264A5144FB95}"/>
              </a:ext>
            </a:extLst>
          </p:cNvPr>
          <p:cNvSpPr/>
          <p:nvPr/>
        </p:nvSpPr>
        <p:spPr>
          <a:xfrm>
            <a:off x="1498340" y="382304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품의 사유</a:t>
            </a: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1FC8929F-483C-4DF6-2DF2-3B49B1F622BE}"/>
              </a:ext>
            </a:extLst>
          </p:cNvPr>
          <p:cNvSpPr/>
          <p:nvPr/>
        </p:nvSpPr>
        <p:spPr>
          <a:xfrm>
            <a:off x="6112252" y="441055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D705627D-0A3F-35C2-6337-DC774D486969}"/>
              </a:ext>
            </a:extLst>
          </p:cNvPr>
          <p:cNvSpPr/>
          <p:nvPr/>
        </p:nvSpPr>
        <p:spPr>
          <a:xfrm>
            <a:off x="1498340" y="499583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E609A03E-2816-6C91-0D85-B588F6E9E284}"/>
              </a:ext>
            </a:extLst>
          </p:cNvPr>
          <p:cNvSpPr/>
          <p:nvPr/>
        </p:nvSpPr>
        <p:spPr>
          <a:xfrm>
            <a:off x="1498340" y="475546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예상 비용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3DE58BD0-43FD-4776-5369-19B97B1EF1F9}"/>
              </a:ext>
            </a:extLst>
          </p:cNvPr>
          <p:cNvSpPr/>
          <p:nvPr/>
        </p:nvSpPr>
        <p:spPr>
          <a:xfrm>
            <a:off x="1311467" y="5575086"/>
            <a:ext cx="5433246" cy="1035264"/>
          </a:xfrm>
          <a:prstGeom prst="roundRect">
            <a:avLst>
              <a:gd name="adj" fmla="val 1001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6D8AD449-7014-13A7-DFB3-E14527A56DFD}"/>
              </a:ext>
            </a:extLst>
          </p:cNvPr>
          <p:cNvSpPr/>
          <p:nvPr/>
        </p:nvSpPr>
        <p:spPr>
          <a:xfrm>
            <a:off x="1397112" y="567252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참고 이미지 정보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5C26F702-54AB-F960-71F4-F431B22EDFCF}"/>
              </a:ext>
            </a:extLst>
          </p:cNvPr>
          <p:cNvSpPr/>
          <p:nvPr/>
        </p:nvSpPr>
        <p:spPr>
          <a:xfrm>
            <a:off x="1498340" y="597241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9DF75134-9555-AB55-CC90-0B6C150749EB}"/>
              </a:ext>
            </a:extLst>
          </p:cNvPr>
          <p:cNvSpPr/>
          <p:nvPr/>
        </p:nvSpPr>
        <p:spPr>
          <a:xfrm>
            <a:off x="1498339" y="620572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09573818-FA71-945B-ACA1-250311E2CC9C}"/>
              </a:ext>
            </a:extLst>
          </p:cNvPr>
          <p:cNvSpPr/>
          <p:nvPr/>
        </p:nvSpPr>
        <p:spPr>
          <a:xfrm>
            <a:off x="5975350" y="349185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3A0D1569-DD7E-1F28-D36E-029854BEA22D}"/>
              </a:ext>
            </a:extLst>
          </p:cNvPr>
          <p:cNvSpPr/>
          <p:nvPr/>
        </p:nvSpPr>
        <p:spPr>
          <a:xfrm>
            <a:off x="1397112" y="316110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62397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814AFC-6E82-2471-75E5-21BE51AE08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8E54389-4248-4193-4ECB-37FC070B9F9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88BBB94-61EE-D1E3-CC52-ECDC38E50CC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지출결의서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5BB2BCD-CBE6-0BE8-4E76-EAF03F743F3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201640547"/>
              </p:ext>
            </p:extLst>
          </p:nvPr>
        </p:nvGraphicFramePr>
        <p:xfrm>
          <a:off x="7086600" y="502429"/>
          <a:ext cx="2057400" cy="1164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유형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 예상 내역서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문서 유형의 화면으로 변경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4FE8656-B532-3C37-BD5B-A7198413B4E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CAF8756-5C69-CDCB-3DD7-B8D7D1D0A89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C436E0B-0F27-C176-1EB3-088CF15BCB3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C0FE8B6-3EE4-79FF-D4E2-9B41DDB38F3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878375A-AFF5-320E-2673-975D4611A1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08C1FFE-4AA4-5704-7E44-2F8B680C702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4369AB1-A8EB-F46E-AB73-2090C98A271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7B1849E-C054-5A12-C142-2D738389647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38BF769-3B2E-F907-5989-5A9F401DDA2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E027F55-3B2A-D867-E755-8A472AB6DCC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D64BDD4-BB3F-B212-105C-019C5BBA17A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70AE3B2-8000-1CCC-37A3-A23B08774D3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858C296-DE0C-B0F5-B803-5DB6837D794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6B847B2-565C-315C-54F9-59F269036BC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C20CAAF-4773-9711-655B-C61FBEDFEDF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36CEDE4-A04A-43B8-605C-7A2C525AD87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02B22B6-6F3A-6EAF-3990-635088AB07D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461C36A-A917-17AB-38F9-6AC521B92FD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2A88ADD-C0B8-45F4-D0E7-B071B8C6148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문서 작성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65AD975-40F4-7FA7-720A-D0B65206252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CED90A0-E9E7-3398-C90A-488192DD1D45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새로운 문서를 작성합니다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F4C8A6A4-7C15-EA44-B2FD-88AB0CDCF2E2}"/>
              </a:ext>
            </a:extLst>
          </p:cNvPr>
          <p:cNvSpPr/>
          <p:nvPr/>
        </p:nvSpPr>
        <p:spPr>
          <a:xfrm>
            <a:off x="1311467" y="1901209"/>
            <a:ext cx="5433246" cy="166340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70AB281-B759-0FF1-FC66-66FE008B534F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22850F5-7699-CEB0-C5A3-23C4B69AEE3A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2025-11-11 12:21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E909C796-27A2-9976-F7AA-5BE6719384CA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646593C-A378-2279-C39C-40A4BA37EA82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A270A282-B2BE-D210-48C1-CEFC71FDFE2F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기안자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CFDCFB77-CACF-A71F-7766-B0AB8ECD561A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임시저장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9BA5FC17-1D88-6D1B-5279-E93F0A8A8D59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상신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369FF81-4598-4D8D-C01B-59BAE633E843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지출결의서 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6132C2A5-4949-AD25-05E4-6BF060C98629}"/>
              </a:ext>
            </a:extLst>
          </p:cNvPr>
          <p:cNvSpPr/>
          <p:nvPr/>
        </p:nvSpPr>
        <p:spPr>
          <a:xfrm>
            <a:off x="405502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문서유형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C74438D7-DEA7-DB79-630E-603E1CBA2B66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문서번호를 입력해주세요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9A9578C-A797-DD4A-1D97-4E8154895CAE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문서번호</a:t>
            </a: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21498CB6-E1E2-6C02-9725-9BB990B8F88A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F8209091-EE81-8BD6-D7B2-539E7F507FF9}"/>
              </a:ext>
            </a:extLst>
          </p:cNvPr>
          <p:cNvSpPr/>
          <p:nvPr/>
        </p:nvSpPr>
        <p:spPr>
          <a:xfrm>
            <a:off x="339121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91D2E5BB-1681-0A71-8D5A-D92453AF6B1E}"/>
              </a:ext>
            </a:extLst>
          </p:cNvPr>
          <p:cNvSpPr/>
          <p:nvPr/>
        </p:nvSpPr>
        <p:spPr>
          <a:xfrm>
            <a:off x="3966120" y="31604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9B8FFF09-0E6E-EC90-6EFC-0759EE97CA2F}"/>
              </a:ext>
            </a:extLst>
          </p:cNvPr>
          <p:cNvSpPr/>
          <p:nvPr/>
        </p:nvSpPr>
        <p:spPr>
          <a:xfrm>
            <a:off x="1311467" y="3673435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3D5DC65-1993-067F-6F14-378E001857FF}"/>
              </a:ext>
            </a:extLst>
          </p:cNvPr>
          <p:cNvSpPr/>
          <p:nvPr/>
        </p:nvSpPr>
        <p:spPr>
          <a:xfrm>
            <a:off x="1397112" y="377087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결재선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856D6B79-398E-402B-7BF9-DD5B329D2A7F}"/>
              </a:ext>
            </a:extLst>
          </p:cNvPr>
          <p:cNvSpPr/>
          <p:nvPr/>
        </p:nvSpPr>
        <p:spPr>
          <a:xfrm>
            <a:off x="1498340" y="4052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49F199B-9E86-5AD3-C55B-7D3582BFB90A}"/>
              </a:ext>
            </a:extLst>
          </p:cNvPr>
          <p:cNvSpPr/>
          <p:nvPr/>
        </p:nvSpPr>
        <p:spPr>
          <a:xfrm>
            <a:off x="1840424" y="4293031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0A32D11E-363A-C6FC-A326-A8621BA9B6E1}"/>
              </a:ext>
            </a:extLst>
          </p:cNvPr>
          <p:cNvSpPr/>
          <p:nvPr/>
        </p:nvSpPr>
        <p:spPr>
          <a:xfrm>
            <a:off x="1840424" y="4588513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F1DB1FC9-CB95-2881-A2F9-5BA7960F1823}"/>
              </a:ext>
            </a:extLst>
          </p:cNvPr>
          <p:cNvGrpSpPr/>
          <p:nvPr/>
        </p:nvGrpSpPr>
        <p:grpSpPr>
          <a:xfrm rot="2700000">
            <a:off x="6312701" y="4321268"/>
            <a:ext cx="182172" cy="178473"/>
            <a:chOff x="6543991" y="4024834"/>
            <a:chExt cx="314961" cy="308569"/>
          </a:xfrm>
        </p:grpSpPr>
        <p:sp>
          <p:nvSpPr>
            <p:cNvPr id="57" name="타원 108">
              <a:extLst>
                <a:ext uri="{FF2B5EF4-FFF2-40B4-BE49-F238E27FC236}">
                  <a16:creationId xmlns:a16="http://schemas.microsoft.com/office/drawing/2014/main" id="{0183A3C5-B241-9D6A-4AC9-D7F55E185EB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8" name="그래픽 57" descr="닫기">
              <a:extLst>
                <a:ext uri="{FF2B5EF4-FFF2-40B4-BE49-F238E27FC236}">
                  <a16:creationId xmlns:a16="http://schemas.microsoft.com/office/drawing/2014/main" id="{07C36551-50DC-6BEE-2C5F-6421A07D274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07FB0899-F43F-6EE0-6FE8-DC13EBEEF572}"/>
              </a:ext>
            </a:extLst>
          </p:cNvPr>
          <p:cNvGrpSpPr/>
          <p:nvPr/>
        </p:nvGrpSpPr>
        <p:grpSpPr>
          <a:xfrm rot="2700000">
            <a:off x="6312701" y="4616750"/>
            <a:ext cx="182172" cy="178473"/>
            <a:chOff x="6543991" y="4024834"/>
            <a:chExt cx="314961" cy="308569"/>
          </a:xfrm>
        </p:grpSpPr>
        <p:sp>
          <p:nvSpPr>
            <p:cNvPr id="60" name="타원 108">
              <a:extLst>
                <a:ext uri="{FF2B5EF4-FFF2-40B4-BE49-F238E27FC236}">
                  <a16:creationId xmlns:a16="http://schemas.microsoft.com/office/drawing/2014/main" id="{040B9AD3-3C7B-AEAB-E1A4-29C77232A9E3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1" name="그래픽 60" descr="닫기">
              <a:extLst>
                <a:ext uri="{FF2B5EF4-FFF2-40B4-BE49-F238E27FC236}">
                  <a16:creationId xmlns:a16="http://schemas.microsoft.com/office/drawing/2014/main" id="{918C3823-C9F5-1D24-BFC3-CF646F04C4B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CA24AAD8-CED2-4A1D-70F0-6D41934AED6F}"/>
              </a:ext>
            </a:extLst>
          </p:cNvPr>
          <p:cNvSpPr/>
          <p:nvPr/>
        </p:nvSpPr>
        <p:spPr>
          <a:xfrm>
            <a:off x="6164104" y="40832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3EC256B2-E39B-F9EC-1835-D932454A7B5F}"/>
              </a:ext>
            </a:extLst>
          </p:cNvPr>
          <p:cNvSpPr/>
          <p:nvPr/>
        </p:nvSpPr>
        <p:spPr>
          <a:xfrm>
            <a:off x="1498340" y="429365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6013B4A7-BE3B-8F7A-FBA0-5543741EC1D6}"/>
              </a:ext>
            </a:extLst>
          </p:cNvPr>
          <p:cNvSpPr/>
          <p:nvPr/>
        </p:nvSpPr>
        <p:spPr>
          <a:xfrm>
            <a:off x="1498340" y="458851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9FCEBFA2-845D-2A5B-B722-A312E808A8B7}"/>
              </a:ext>
            </a:extLst>
          </p:cNvPr>
          <p:cNvSpPr/>
          <p:nvPr/>
        </p:nvSpPr>
        <p:spPr>
          <a:xfrm>
            <a:off x="1311467" y="5125084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21104F98-7945-30CF-041F-9D4DD09E2332}"/>
              </a:ext>
            </a:extLst>
          </p:cNvPr>
          <p:cNvSpPr/>
          <p:nvPr/>
        </p:nvSpPr>
        <p:spPr>
          <a:xfrm>
            <a:off x="1397112" y="52225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F031B4D8-A01F-85DC-33D0-50538434E849}"/>
              </a:ext>
            </a:extLst>
          </p:cNvPr>
          <p:cNvSpPr/>
          <p:nvPr/>
        </p:nvSpPr>
        <p:spPr>
          <a:xfrm>
            <a:off x="1498340" y="55043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D9CDA48A-19FF-E737-02F9-D074BF5F8C58}"/>
              </a:ext>
            </a:extLst>
          </p:cNvPr>
          <p:cNvSpPr/>
          <p:nvPr/>
        </p:nvSpPr>
        <p:spPr>
          <a:xfrm>
            <a:off x="1840424" y="5744680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EBB49028-FA13-5B58-8169-2D5E3EC45162}"/>
              </a:ext>
            </a:extLst>
          </p:cNvPr>
          <p:cNvSpPr/>
          <p:nvPr/>
        </p:nvSpPr>
        <p:spPr>
          <a:xfrm>
            <a:off x="1840424" y="6040162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67503464-E38B-BD88-B89E-354C058A1FD8}"/>
              </a:ext>
            </a:extLst>
          </p:cNvPr>
          <p:cNvGrpSpPr/>
          <p:nvPr/>
        </p:nvGrpSpPr>
        <p:grpSpPr>
          <a:xfrm rot="2700000">
            <a:off x="6312701" y="5772917"/>
            <a:ext cx="182172" cy="178473"/>
            <a:chOff x="6543991" y="4024834"/>
            <a:chExt cx="314961" cy="308569"/>
          </a:xfrm>
        </p:grpSpPr>
        <p:sp>
          <p:nvSpPr>
            <p:cNvPr id="118" name="타원 108">
              <a:extLst>
                <a:ext uri="{FF2B5EF4-FFF2-40B4-BE49-F238E27FC236}">
                  <a16:creationId xmlns:a16="http://schemas.microsoft.com/office/drawing/2014/main" id="{DE988C8A-F721-979F-075B-B93056592E45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9" name="그래픽 118" descr="닫기">
              <a:extLst>
                <a:ext uri="{FF2B5EF4-FFF2-40B4-BE49-F238E27FC236}">
                  <a16:creationId xmlns:a16="http://schemas.microsoft.com/office/drawing/2014/main" id="{35B1C109-4405-5EEB-5DA6-ED8D0E62B06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25578411-D426-2BC6-ED19-57E61B9790CD}"/>
              </a:ext>
            </a:extLst>
          </p:cNvPr>
          <p:cNvGrpSpPr/>
          <p:nvPr/>
        </p:nvGrpSpPr>
        <p:grpSpPr>
          <a:xfrm rot="2700000">
            <a:off x="6312701" y="6068399"/>
            <a:ext cx="182172" cy="178473"/>
            <a:chOff x="6543991" y="4024834"/>
            <a:chExt cx="314961" cy="308569"/>
          </a:xfrm>
        </p:grpSpPr>
        <p:sp>
          <p:nvSpPr>
            <p:cNvPr id="121" name="타원 108">
              <a:extLst>
                <a:ext uri="{FF2B5EF4-FFF2-40B4-BE49-F238E27FC236}">
                  <a16:creationId xmlns:a16="http://schemas.microsoft.com/office/drawing/2014/main" id="{8466FF63-37EE-8597-D94F-F8DCD71B92A2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2" name="그래픽 121" descr="닫기">
              <a:extLst>
                <a:ext uri="{FF2B5EF4-FFF2-40B4-BE49-F238E27FC236}">
                  <a16:creationId xmlns:a16="http://schemas.microsoft.com/office/drawing/2014/main" id="{F6A5D4DD-4D1B-58B0-BD18-754644725C4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60928CB8-7810-595B-16E0-EB1424F5262E}"/>
              </a:ext>
            </a:extLst>
          </p:cNvPr>
          <p:cNvSpPr/>
          <p:nvPr/>
        </p:nvSpPr>
        <p:spPr>
          <a:xfrm>
            <a:off x="6164104" y="553486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9546EC0F-A5B0-229E-71B7-810013B6879B}"/>
              </a:ext>
            </a:extLst>
          </p:cNvPr>
          <p:cNvSpPr/>
          <p:nvPr/>
        </p:nvSpPr>
        <p:spPr>
          <a:xfrm>
            <a:off x="1498340" y="574530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A7305D7F-8AFC-A38B-0DBD-837A527B3FA6}"/>
              </a:ext>
            </a:extLst>
          </p:cNvPr>
          <p:cNvSpPr/>
          <p:nvPr/>
        </p:nvSpPr>
        <p:spPr>
          <a:xfrm>
            <a:off x="1498340" y="604016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E41F3F9-999D-67B6-48AE-CF61AB76846B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</p:spTree>
    <p:extLst>
      <p:ext uri="{BB962C8B-B14F-4D97-AF65-F5344CB8AC3E}">
        <p14:creationId xmlns:p14="http://schemas.microsoft.com/office/powerpoint/2010/main" val="3421440052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7480DE-995F-E5F7-07D0-0C4CB56801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DD09114-B283-44F2-B071-5297C342F78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0527FA1-1F44-267C-A5DC-E20B8547C15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지출결의서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1590630-B1B3-52FF-4320-7719361322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22298365"/>
              </p:ext>
            </p:extLst>
          </p:nvPr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카드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등록된 카드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첫번째 카드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총 비용 정보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 정보의 금액 합계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C648296-66A6-343C-45C0-21CDE910386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D46CE64-A12A-75BB-033F-B5B726C998C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0D64533-7481-DB7C-515D-176C3E966A5A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3E87444-5DE7-C403-06B6-A8DA6A0E937A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4DB7EB3-6F57-6DD2-F2C9-7E95995D3C71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D793028E-DF57-24BD-C4FC-55173D428996}"/>
              </a:ext>
            </a:extLst>
          </p:cNvPr>
          <p:cNvSpPr/>
          <p:nvPr/>
        </p:nvSpPr>
        <p:spPr>
          <a:xfrm>
            <a:off x="1311467" y="749300"/>
            <a:ext cx="5433246" cy="102138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7F5F28B-EF6A-EBC9-9C8D-B30C90BF9AB5}"/>
              </a:ext>
            </a:extLst>
          </p:cNvPr>
          <p:cNvSpPr/>
          <p:nvPr/>
        </p:nvSpPr>
        <p:spPr>
          <a:xfrm>
            <a:off x="1397112" y="8467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지출 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94DE1A0-56D7-36D9-F3A9-E4BF92DEDBCC}"/>
              </a:ext>
            </a:extLst>
          </p:cNvPr>
          <p:cNvSpPr/>
          <p:nvPr/>
        </p:nvSpPr>
        <p:spPr>
          <a:xfrm>
            <a:off x="405502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2025-11-11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5426C2D-0489-78BC-3C2B-FD20095CECBA}"/>
              </a:ext>
            </a:extLst>
          </p:cNvPr>
          <p:cNvSpPr/>
          <p:nvPr/>
        </p:nvSpPr>
        <p:spPr>
          <a:xfrm>
            <a:off x="405502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결제일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17229C6-1C10-279F-5D2D-B5D15F6AA8A7}"/>
              </a:ext>
            </a:extLst>
          </p:cNvPr>
          <p:cNvSpPr/>
          <p:nvPr/>
        </p:nvSpPr>
        <p:spPr>
          <a:xfrm>
            <a:off x="149834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2025-11-11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C466069-C9D1-E846-73EA-66772389267A}"/>
              </a:ext>
            </a:extLst>
          </p:cNvPr>
          <p:cNvSpPr/>
          <p:nvPr/>
        </p:nvSpPr>
        <p:spPr>
          <a:xfrm>
            <a:off x="149834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지출 요청일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1254BFBA-2367-4EB6-0AA1-F787E47D82AB}"/>
              </a:ext>
            </a:extLst>
          </p:cNvPr>
          <p:cNvSpPr/>
          <p:nvPr/>
        </p:nvSpPr>
        <p:spPr>
          <a:xfrm>
            <a:off x="1311467" y="4568400"/>
            <a:ext cx="5433246" cy="1035264"/>
          </a:xfrm>
          <a:prstGeom prst="roundRect">
            <a:avLst>
              <a:gd name="adj" fmla="val 1001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9E45079A-2205-1C12-438E-8DECB296F55D}"/>
              </a:ext>
            </a:extLst>
          </p:cNvPr>
          <p:cNvSpPr/>
          <p:nvPr/>
        </p:nvSpPr>
        <p:spPr>
          <a:xfrm>
            <a:off x="1397112" y="46658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참고 이미지 정보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4FA75373-C3FD-6EA2-E52E-9B5FB6B66B85}"/>
              </a:ext>
            </a:extLst>
          </p:cNvPr>
          <p:cNvSpPr/>
          <p:nvPr/>
        </p:nvSpPr>
        <p:spPr>
          <a:xfrm>
            <a:off x="1498340" y="496573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99D5402E-0F11-5B5B-BFAF-A0940A299E00}"/>
              </a:ext>
            </a:extLst>
          </p:cNvPr>
          <p:cNvSpPr/>
          <p:nvPr/>
        </p:nvSpPr>
        <p:spPr>
          <a:xfrm>
            <a:off x="1498339" y="519903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249450ED-B3CF-750C-725A-F8410DFFD173}"/>
              </a:ext>
            </a:extLst>
          </p:cNvPr>
          <p:cNvSpPr/>
          <p:nvPr/>
        </p:nvSpPr>
        <p:spPr>
          <a:xfrm>
            <a:off x="1311467" y="1907709"/>
            <a:ext cx="5433246" cy="133226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0AF58814-C1ED-A419-A56A-6358722E0F15}"/>
              </a:ext>
            </a:extLst>
          </p:cNvPr>
          <p:cNvSpPr/>
          <p:nvPr/>
        </p:nvSpPr>
        <p:spPr>
          <a:xfrm>
            <a:off x="1397112" y="20051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지출결의서 정보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66EAE54-64E8-CFE0-275A-2EF4A4987222}"/>
              </a:ext>
            </a:extLst>
          </p:cNvPr>
          <p:cNvGrpSpPr/>
          <p:nvPr/>
        </p:nvGrpSpPr>
        <p:grpSpPr>
          <a:xfrm rot="2700000">
            <a:off x="6312701" y="2555542"/>
            <a:ext cx="182172" cy="178473"/>
            <a:chOff x="6543991" y="4024834"/>
            <a:chExt cx="314961" cy="308569"/>
          </a:xfrm>
        </p:grpSpPr>
        <p:sp>
          <p:nvSpPr>
            <p:cNvPr id="39" name="타원 108">
              <a:extLst>
                <a:ext uri="{FF2B5EF4-FFF2-40B4-BE49-F238E27FC236}">
                  <a16:creationId xmlns:a16="http://schemas.microsoft.com/office/drawing/2014/main" id="{6B4308B0-753B-8A05-BA66-722D29868619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0" name="그래픽 39" descr="닫기">
              <a:extLst>
                <a:ext uri="{FF2B5EF4-FFF2-40B4-BE49-F238E27FC236}">
                  <a16:creationId xmlns:a16="http://schemas.microsoft.com/office/drawing/2014/main" id="{AAC04978-43D5-8933-EA05-DDC5E92482B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17F37BEA-5E75-930D-DE45-F220416681BB}"/>
              </a:ext>
            </a:extLst>
          </p:cNvPr>
          <p:cNvGrpSpPr/>
          <p:nvPr/>
        </p:nvGrpSpPr>
        <p:grpSpPr>
          <a:xfrm rot="2700000">
            <a:off x="6312701" y="2851024"/>
            <a:ext cx="182172" cy="178473"/>
            <a:chOff x="6543991" y="4024834"/>
            <a:chExt cx="314961" cy="308569"/>
          </a:xfrm>
        </p:grpSpPr>
        <p:sp>
          <p:nvSpPr>
            <p:cNvPr id="42" name="타원 108">
              <a:extLst>
                <a:ext uri="{FF2B5EF4-FFF2-40B4-BE49-F238E27FC236}">
                  <a16:creationId xmlns:a16="http://schemas.microsoft.com/office/drawing/2014/main" id="{3F92169E-5AFF-0800-E64D-9D35DA5CB447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3" name="그래픽 42" descr="닫기">
              <a:extLst>
                <a:ext uri="{FF2B5EF4-FFF2-40B4-BE49-F238E27FC236}">
                  <a16:creationId xmlns:a16="http://schemas.microsoft.com/office/drawing/2014/main" id="{9347BF04-B71C-D8FE-5328-6D3C13D4D31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91856559-92B3-5742-5D37-02FED5D7C044}"/>
              </a:ext>
            </a:extLst>
          </p:cNvPr>
          <p:cNvSpPr/>
          <p:nvPr/>
        </p:nvSpPr>
        <p:spPr>
          <a:xfrm>
            <a:off x="6164104" y="231749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8E946D6F-079B-131B-002A-BB50F6F642E3}"/>
              </a:ext>
            </a:extLst>
          </p:cNvPr>
          <p:cNvSpPr/>
          <p:nvPr/>
        </p:nvSpPr>
        <p:spPr>
          <a:xfrm>
            <a:off x="1498340" y="2527927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29815E3-8C30-3B9E-D840-A65E6BAF58C6}"/>
              </a:ext>
            </a:extLst>
          </p:cNvPr>
          <p:cNvSpPr/>
          <p:nvPr/>
        </p:nvSpPr>
        <p:spPr>
          <a:xfrm>
            <a:off x="1498340" y="2822787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10491098-B18F-0154-F8C5-0A18FA9BB3FE}"/>
              </a:ext>
            </a:extLst>
          </p:cNvPr>
          <p:cNvSpPr/>
          <p:nvPr/>
        </p:nvSpPr>
        <p:spPr>
          <a:xfrm>
            <a:off x="1835128" y="2286941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적요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77B991F-EBED-E4D8-4AB7-57D97BAE2A04}"/>
              </a:ext>
            </a:extLst>
          </p:cNvPr>
          <p:cNvSpPr/>
          <p:nvPr/>
        </p:nvSpPr>
        <p:spPr>
          <a:xfrm>
            <a:off x="1840273" y="2527305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적요를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9F2CE0EE-BE45-CD09-E899-8600F7767625}"/>
              </a:ext>
            </a:extLst>
          </p:cNvPr>
          <p:cNvSpPr/>
          <p:nvPr/>
        </p:nvSpPr>
        <p:spPr>
          <a:xfrm>
            <a:off x="3308035" y="2286941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353E19AF-691D-4AE6-8D89-0E5F20CF71FE}"/>
              </a:ext>
            </a:extLst>
          </p:cNvPr>
          <p:cNvSpPr/>
          <p:nvPr/>
        </p:nvSpPr>
        <p:spPr>
          <a:xfrm>
            <a:off x="3313180" y="2527305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69F664B-5F54-EF91-FBEE-E9CB0931C65A}"/>
              </a:ext>
            </a:extLst>
          </p:cNvPr>
          <p:cNvSpPr/>
          <p:nvPr/>
        </p:nvSpPr>
        <p:spPr>
          <a:xfrm>
            <a:off x="4773673" y="2286941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E0A940BB-F124-9C77-59E2-FE7019640770}"/>
              </a:ext>
            </a:extLst>
          </p:cNvPr>
          <p:cNvSpPr/>
          <p:nvPr/>
        </p:nvSpPr>
        <p:spPr>
          <a:xfrm>
            <a:off x="4778818" y="2527305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비고를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8AD6165-7526-6578-4F89-FB07400A0957}"/>
              </a:ext>
            </a:extLst>
          </p:cNvPr>
          <p:cNvSpPr/>
          <p:nvPr/>
        </p:nvSpPr>
        <p:spPr>
          <a:xfrm>
            <a:off x="1840273" y="2821964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적요를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E720053E-5687-4528-9FE6-27F8734D9ECD}"/>
              </a:ext>
            </a:extLst>
          </p:cNvPr>
          <p:cNvSpPr/>
          <p:nvPr/>
        </p:nvSpPr>
        <p:spPr>
          <a:xfrm>
            <a:off x="3313180" y="2821964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1E5AAEDC-204A-B15B-7AD0-DE0D5DDB33E4}"/>
              </a:ext>
            </a:extLst>
          </p:cNvPr>
          <p:cNvSpPr/>
          <p:nvPr/>
        </p:nvSpPr>
        <p:spPr>
          <a:xfrm>
            <a:off x="4778818" y="2821964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비고를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E6271E62-3CD4-57C0-6F0C-E9C09A9B58DE}"/>
              </a:ext>
            </a:extLst>
          </p:cNvPr>
          <p:cNvSpPr/>
          <p:nvPr/>
        </p:nvSpPr>
        <p:spPr>
          <a:xfrm>
            <a:off x="1311467" y="3386150"/>
            <a:ext cx="5433246" cy="1021381"/>
          </a:xfrm>
          <a:prstGeom prst="roundRect">
            <a:avLst>
              <a:gd name="adj" fmla="val 1084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42171888-6874-C2AC-A82D-7A91F38EB2F5}"/>
              </a:ext>
            </a:extLst>
          </p:cNvPr>
          <p:cNvSpPr/>
          <p:nvPr/>
        </p:nvSpPr>
        <p:spPr>
          <a:xfrm>
            <a:off x="1397112" y="348358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결제 정보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56F052F1-978E-0A74-1026-B38E23B6C706}"/>
              </a:ext>
            </a:extLst>
          </p:cNvPr>
          <p:cNvSpPr/>
          <p:nvPr/>
        </p:nvSpPr>
        <p:spPr>
          <a:xfrm>
            <a:off x="1498340" y="40150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IBK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기업카드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_1234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카드명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A0FDFC0-8A32-B988-2D8C-F7A84BFBC461}"/>
              </a:ext>
            </a:extLst>
          </p:cNvPr>
          <p:cNvSpPr/>
          <p:nvPr/>
        </p:nvSpPr>
        <p:spPr>
          <a:xfrm>
            <a:off x="1498340" y="37746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94AB5F4-AF6C-8822-E1F8-BFA7EABA2028}"/>
              </a:ext>
            </a:extLst>
          </p:cNvPr>
          <p:cNvSpPr/>
          <p:nvPr/>
        </p:nvSpPr>
        <p:spPr>
          <a:xfrm>
            <a:off x="4055020" y="40150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B7653F36-662E-D2F5-20C6-7C31E7294296}"/>
              </a:ext>
            </a:extLst>
          </p:cNvPr>
          <p:cNvSpPr/>
          <p:nvPr/>
        </p:nvSpPr>
        <p:spPr>
          <a:xfrm>
            <a:off x="4055020" y="37746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총 비용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2FF0D377-F4AB-F018-715A-1141856D2DD8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4D65429F-1659-F974-C73A-CE88B1376058}"/>
              </a:ext>
            </a:extLst>
          </p:cNvPr>
          <p:cNvSpPr/>
          <p:nvPr/>
        </p:nvSpPr>
        <p:spPr>
          <a:xfrm>
            <a:off x="1381463" y="40595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3F794F38-E6A8-B1D2-DF23-967DD85E9416}"/>
              </a:ext>
            </a:extLst>
          </p:cNvPr>
          <p:cNvSpPr/>
          <p:nvPr/>
        </p:nvSpPr>
        <p:spPr>
          <a:xfrm>
            <a:off x="4006722" y="40595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10162516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8E533-736A-6EDD-5B77-15513F706C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63A6816-4754-873D-712C-34FCF9B3EE5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5081673-24A0-89F2-3A11-7048412FC1F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08E5988-1415-609A-BAF7-CBBE7E9C124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60E6367-E393-5664-464D-DF09AECF52F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CBA4311-04F7-4480-F211-DBA53551013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0CD9084-411F-0437-FEAF-7BB1308E636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036AA95-9A11-95BE-C870-4FD52F05DD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89E56C4-DB08-7987-5EBF-C630DC50160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BC035C7-A9A3-FE0A-09A5-F3C5B2D6655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534399B-A035-C2F3-77F4-F60D66AD543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0474362-A734-BC48-2BA0-B653AF02AE9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59990CE-EA88-5DBD-08EA-0FA38582FF3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DF0C29E-A860-6A13-10B4-F33C86765DC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9BC973F-E885-C100-4B95-FA20161B110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116C28D-4699-A3FA-87F6-255B68D7A56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F01D211-2FD3-19A1-E064-306124F1303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5A39122-3ACE-2972-9CDF-079E8B72933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757D997-9CD2-6959-EE3E-8AA261EC80F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8E2678C-86B4-5DA1-0A4E-D288FF42D03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FDD0D1F-B597-4648-5BFE-0F4E3BA6D71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A7CCE86-E43E-8C24-D62D-26C50C6AA79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문서 작성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B465675-8A44-B686-6DD3-631FE9D72AFE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85F960D9-7838-ABDF-CEB7-0E10BC8E5FC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새로운 문서를 작성합니다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36895D04-2AAE-9E76-576E-3CA6C2B14E5E}"/>
              </a:ext>
            </a:extLst>
          </p:cNvPr>
          <p:cNvSpPr/>
          <p:nvPr/>
        </p:nvSpPr>
        <p:spPr>
          <a:xfrm>
            <a:off x="1311467" y="1901209"/>
            <a:ext cx="5433246" cy="166340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CA60084-7A0F-6AE3-FE0D-FAA47ADEBEC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71145B6-A32A-2256-EB0D-5BFC61B8CEF2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2025-11-11 12:21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8B5FA9A-0F2C-2D9C-E23F-8A2DCE2C1A7E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322C00B-DC95-3AF4-7AF0-0B45C89A231C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3A8A331-76CB-DC7E-D356-542694638C3D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기안자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0CEA0DE0-B48F-2BF3-44C7-FB874EF001E9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임시저장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6FBD4976-E702-2FB6-2D48-15B3356780D8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상신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07A02FA8-46FA-CE83-3BD4-0CCA925027E7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지출 예상 내역서 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942AAD4C-B93C-5621-B422-A6B62FAA5261}"/>
              </a:ext>
            </a:extLst>
          </p:cNvPr>
          <p:cNvSpPr/>
          <p:nvPr/>
        </p:nvSpPr>
        <p:spPr>
          <a:xfrm>
            <a:off x="405502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문서유형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1BA16247-125C-87B6-153C-50B905E0CE52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문서번호를 입력해주세요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B70A385-FEC1-4F7E-B92D-0AD2D6BA6BDC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문서번호</a:t>
            </a: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54E9F998-2EC9-441C-A757-4910B2678BE4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784085D3-4403-E6B3-AD4C-4A56C83A0217}"/>
              </a:ext>
            </a:extLst>
          </p:cNvPr>
          <p:cNvSpPr/>
          <p:nvPr/>
        </p:nvSpPr>
        <p:spPr>
          <a:xfrm>
            <a:off x="339121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10849CDC-4C80-4247-1E7B-92C057B2624A}"/>
              </a:ext>
            </a:extLst>
          </p:cNvPr>
          <p:cNvSpPr/>
          <p:nvPr/>
        </p:nvSpPr>
        <p:spPr>
          <a:xfrm>
            <a:off x="3966120" y="31604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3C777B6B-AA3E-8574-034A-EF5C2A73909E}"/>
              </a:ext>
            </a:extLst>
          </p:cNvPr>
          <p:cNvSpPr/>
          <p:nvPr/>
        </p:nvSpPr>
        <p:spPr>
          <a:xfrm>
            <a:off x="1311467" y="3673435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339C4D9-D5C4-E471-1E79-AB926330EC67}"/>
              </a:ext>
            </a:extLst>
          </p:cNvPr>
          <p:cNvSpPr/>
          <p:nvPr/>
        </p:nvSpPr>
        <p:spPr>
          <a:xfrm>
            <a:off x="1397112" y="377087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결재선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A818373E-5018-C675-B97E-DB686C04C399}"/>
              </a:ext>
            </a:extLst>
          </p:cNvPr>
          <p:cNvSpPr/>
          <p:nvPr/>
        </p:nvSpPr>
        <p:spPr>
          <a:xfrm>
            <a:off x="1498340" y="4052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A4A03EE4-7317-C9DB-7A06-2E1E33EC6CDF}"/>
              </a:ext>
            </a:extLst>
          </p:cNvPr>
          <p:cNvSpPr/>
          <p:nvPr/>
        </p:nvSpPr>
        <p:spPr>
          <a:xfrm>
            <a:off x="1840424" y="4293031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D79B59D1-A4E3-017A-76EA-271E5737995B}"/>
              </a:ext>
            </a:extLst>
          </p:cNvPr>
          <p:cNvSpPr/>
          <p:nvPr/>
        </p:nvSpPr>
        <p:spPr>
          <a:xfrm>
            <a:off x="1840424" y="4588513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FEEBD8C5-AD30-A27F-D611-DF6C7C5B182B}"/>
              </a:ext>
            </a:extLst>
          </p:cNvPr>
          <p:cNvGrpSpPr/>
          <p:nvPr/>
        </p:nvGrpSpPr>
        <p:grpSpPr>
          <a:xfrm rot="2700000">
            <a:off x="6312701" y="4321268"/>
            <a:ext cx="182172" cy="178473"/>
            <a:chOff x="6543991" y="4024834"/>
            <a:chExt cx="314961" cy="308569"/>
          </a:xfrm>
        </p:grpSpPr>
        <p:sp>
          <p:nvSpPr>
            <p:cNvPr id="57" name="타원 108">
              <a:extLst>
                <a:ext uri="{FF2B5EF4-FFF2-40B4-BE49-F238E27FC236}">
                  <a16:creationId xmlns:a16="http://schemas.microsoft.com/office/drawing/2014/main" id="{E1646BD2-68B4-F8E1-5037-B412BD11666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8" name="그래픽 57" descr="닫기">
              <a:extLst>
                <a:ext uri="{FF2B5EF4-FFF2-40B4-BE49-F238E27FC236}">
                  <a16:creationId xmlns:a16="http://schemas.microsoft.com/office/drawing/2014/main" id="{0CB8E7F2-B1AF-1FE3-5FE9-CB1C3D3CA26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801464A8-6D3F-099B-3894-2A7C89C47CD8}"/>
              </a:ext>
            </a:extLst>
          </p:cNvPr>
          <p:cNvGrpSpPr/>
          <p:nvPr/>
        </p:nvGrpSpPr>
        <p:grpSpPr>
          <a:xfrm rot="2700000">
            <a:off x="6312701" y="4616750"/>
            <a:ext cx="182172" cy="178473"/>
            <a:chOff x="6543991" y="4024834"/>
            <a:chExt cx="314961" cy="308569"/>
          </a:xfrm>
        </p:grpSpPr>
        <p:sp>
          <p:nvSpPr>
            <p:cNvPr id="60" name="타원 108">
              <a:extLst>
                <a:ext uri="{FF2B5EF4-FFF2-40B4-BE49-F238E27FC236}">
                  <a16:creationId xmlns:a16="http://schemas.microsoft.com/office/drawing/2014/main" id="{EBD4003D-8B67-9137-1058-C593AC40FA0A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1" name="그래픽 60" descr="닫기">
              <a:extLst>
                <a:ext uri="{FF2B5EF4-FFF2-40B4-BE49-F238E27FC236}">
                  <a16:creationId xmlns:a16="http://schemas.microsoft.com/office/drawing/2014/main" id="{0DE10183-1DB3-1A5E-D606-4DE17A864B7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94546E0D-DD67-7423-956D-86EA95DB8CAB}"/>
              </a:ext>
            </a:extLst>
          </p:cNvPr>
          <p:cNvSpPr/>
          <p:nvPr/>
        </p:nvSpPr>
        <p:spPr>
          <a:xfrm>
            <a:off x="6164104" y="40832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7570C71F-9532-76F3-B2FC-5F7B41AAD5A0}"/>
              </a:ext>
            </a:extLst>
          </p:cNvPr>
          <p:cNvSpPr/>
          <p:nvPr/>
        </p:nvSpPr>
        <p:spPr>
          <a:xfrm>
            <a:off x="1498340" y="429365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88DDB3A-24A9-7C5E-0774-8D6565C34D5D}"/>
              </a:ext>
            </a:extLst>
          </p:cNvPr>
          <p:cNvSpPr/>
          <p:nvPr/>
        </p:nvSpPr>
        <p:spPr>
          <a:xfrm>
            <a:off x="1498340" y="458851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2EEB0F4E-9558-BD92-E7F0-6DB604A3AA36}"/>
              </a:ext>
            </a:extLst>
          </p:cNvPr>
          <p:cNvSpPr/>
          <p:nvPr/>
        </p:nvSpPr>
        <p:spPr>
          <a:xfrm>
            <a:off x="1311467" y="5125084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CE48E76D-50F2-3FC5-C264-E9F754FAD810}"/>
              </a:ext>
            </a:extLst>
          </p:cNvPr>
          <p:cNvSpPr/>
          <p:nvPr/>
        </p:nvSpPr>
        <p:spPr>
          <a:xfrm>
            <a:off x="1397112" y="52225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5532E3D-F38B-1650-27FF-709BB06A711D}"/>
              </a:ext>
            </a:extLst>
          </p:cNvPr>
          <p:cNvSpPr/>
          <p:nvPr/>
        </p:nvSpPr>
        <p:spPr>
          <a:xfrm>
            <a:off x="1498340" y="55043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F5595379-DD4A-7170-E963-3CB71124120E}"/>
              </a:ext>
            </a:extLst>
          </p:cNvPr>
          <p:cNvSpPr/>
          <p:nvPr/>
        </p:nvSpPr>
        <p:spPr>
          <a:xfrm>
            <a:off x="1840424" y="5744680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F7410B63-F163-A87A-3597-79F881B4EA2B}"/>
              </a:ext>
            </a:extLst>
          </p:cNvPr>
          <p:cNvSpPr/>
          <p:nvPr/>
        </p:nvSpPr>
        <p:spPr>
          <a:xfrm>
            <a:off x="1840424" y="6040162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EEA0470E-70F4-CF0F-4E9E-177CA0E14F5D}"/>
              </a:ext>
            </a:extLst>
          </p:cNvPr>
          <p:cNvGrpSpPr/>
          <p:nvPr/>
        </p:nvGrpSpPr>
        <p:grpSpPr>
          <a:xfrm rot="2700000">
            <a:off x="6312701" y="5772917"/>
            <a:ext cx="182172" cy="178473"/>
            <a:chOff x="6543991" y="4024834"/>
            <a:chExt cx="314961" cy="308569"/>
          </a:xfrm>
        </p:grpSpPr>
        <p:sp>
          <p:nvSpPr>
            <p:cNvPr id="118" name="타원 108">
              <a:extLst>
                <a:ext uri="{FF2B5EF4-FFF2-40B4-BE49-F238E27FC236}">
                  <a16:creationId xmlns:a16="http://schemas.microsoft.com/office/drawing/2014/main" id="{6CEAD7AE-A912-44D9-B2B1-C186E38BB4D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9" name="그래픽 118" descr="닫기">
              <a:extLst>
                <a:ext uri="{FF2B5EF4-FFF2-40B4-BE49-F238E27FC236}">
                  <a16:creationId xmlns:a16="http://schemas.microsoft.com/office/drawing/2014/main" id="{D5D5FC2D-8FA4-BC1B-DBE8-11E824DD9F8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05384BB8-7AF1-5B89-24CC-87B538CE49F2}"/>
              </a:ext>
            </a:extLst>
          </p:cNvPr>
          <p:cNvGrpSpPr/>
          <p:nvPr/>
        </p:nvGrpSpPr>
        <p:grpSpPr>
          <a:xfrm rot="2700000">
            <a:off x="6312701" y="6068399"/>
            <a:ext cx="182172" cy="178473"/>
            <a:chOff x="6543991" y="4024834"/>
            <a:chExt cx="314961" cy="308569"/>
          </a:xfrm>
        </p:grpSpPr>
        <p:sp>
          <p:nvSpPr>
            <p:cNvPr id="121" name="타원 108">
              <a:extLst>
                <a:ext uri="{FF2B5EF4-FFF2-40B4-BE49-F238E27FC236}">
                  <a16:creationId xmlns:a16="http://schemas.microsoft.com/office/drawing/2014/main" id="{CB0253EF-4322-EF59-0631-165727D1A1A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2" name="그래픽 121" descr="닫기">
              <a:extLst>
                <a:ext uri="{FF2B5EF4-FFF2-40B4-BE49-F238E27FC236}">
                  <a16:creationId xmlns:a16="http://schemas.microsoft.com/office/drawing/2014/main" id="{A545F2BC-F6A7-0E3B-BBE6-DD622A326CD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DB7E5019-B83F-7CF6-F4E1-7FF2E98952DF}"/>
              </a:ext>
            </a:extLst>
          </p:cNvPr>
          <p:cNvSpPr/>
          <p:nvPr/>
        </p:nvSpPr>
        <p:spPr>
          <a:xfrm>
            <a:off x="6164104" y="553486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E5C54BB1-29D9-0A6E-3647-43D2010F1B0A}"/>
              </a:ext>
            </a:extLst>
          </p:cNvPr>
          <p:cNvSpPr/>
          <p:nvPr/>
        </p:nvSpPr>
        <p:spPr>
          <a:xfrm>
            <a:off x="1498340" y="574530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8D1FCF1B-C5FF-E868-8D4C-5DD9293D8D32}"/>
              </a:ext>
            </a:extLst>
          </p:cNvPr>
          <p:cNvSpPr/>
          <p:nvPr/>
        </p:nvSpPr>
        <p:spPr>
          <a:xfrm>
            <a:off x="1498340" y="604016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B7590D3-B443-5C4C-4CB3-59ACB123EF9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1C32530-D52D-F358-4BEE-44B782EDA31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39846120"/>
              </p:ext>
            </p:extLst>
          </p:nvPr>
        </p:nvGraphicFramePr>
        <p:xfrm>
          <a:off x="7086600" y="502429"/>
          <a:ext cx="2057400" cy="1164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유형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 예상 내역서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문서 유형의 화면으로 변경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30092011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D13B4E-E400-7A0B-BFA7-2B8831B599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0CBD697-A07D-6897-BBCF-0DCF269E257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1C3CE19-B0F3-219F-76AC-5C057CD5FE2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0A55D17-3B2B-D66B-4DD2-11A02C99DF6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927396678"/>
              </p:ext>
            </p:extLst>
          </p:nvPr>
        </p:nvGraphicFramePr>
        <p:xfrm>
          <a:off x="7086600" y="502429"/>
          <a:ext cx="2057400" cy="13245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지출 예상 내역서 목록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체크 설정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해제 표시</a:t>
                      </a:r>
                      <a:endParaRPr lang="en-US" altLang="ko-KR" sz="7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1)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지출 예상 내역서 화면에서 왔을 경우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   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설정했던 체크 상태 유지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2)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문서 작성 화면에서 설정했을 경우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   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모든 체크 항목 설정된 상태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AD8758C-1F57-0E30-0BE3-448395A7B87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07ECCB8-BDA6-1207-5606-E0916114873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E0C92F6-7ABA-0251-BFF2-D62B50C15595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ADE4E46-A3FE-5A0E-6535-E44870B76FCB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787A2966-3F8A-DE21-B7B9-14FD42F8BCCF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27B971B1-375C-4BDE-8CE4-980E020E290B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FC7093A7-B4BD-E8D5-50A2-E6B7E2DF54C8}"/>
              </a:ext>
            </a:extLst>
          </p:cNvPr>
          <p:cNvSpPr/>
          <p:nvPr/>
        </p:nvSpPr>
        <p:spPr>
          <a:xfrm>
            <a:off x="1311467" y="799656"/>
            <a:ext cx="5433246" cy="4873687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19F6CD54-E682-D1CE-9455-C27857CA3EAD}"/>
              </a:ext>
            </a:extLst>
          </p:cNvPr>
          <p:cNvSpPr/>
          <p:nvPr/>
        </p:nvSpPr>
        <p:spPr>
          <a:xfrm>
            <a:off x="1397112" y="897092"/>
            <a:ext cx="134996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지출 예상 내역서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정보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DD55C72F-EF5A-9B1B-4416-11BA93CF1AAF}"/>
              </a:ext>
            </a:extLst>
          </p:cNvPr>
          <p:cNvSpPr/>
          <p:nvPr/>
        </p:nvSpPr>
        <p:spPr>
          <a:xfrm>
            <a:off x="1498340" y="1425021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53CF24A-3E3F-9E78-5253-21758338D68A}"/>
              </a:ext>
            </a:extLst>
          </p:cNvPr>
          <p:cNvSpPr/>
          <p:nvPr/>
        </p:nvSpPr>
        <p:spPr>
          <a:xfrm>
            <a:off x="1498340" y="11846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6100B76A-5D5B-1D09-CE13-74E8A4B83A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9046402"/>
              </p:ext>
            </p:extLst>
          </p:nvPr>
        </p:nvGraphicFramePr>
        <p:xfrm>
          <a:off x="1498339" y="2039907"/>
          <a:ext cx="5070784" cy="3393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3109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01699C6A-2B36-8FAA-87B0-8E13F35976A6}"/>
              </a:ext>
            </a:extLst>
          </p:cNvPr>
          <p:cNvSpPr/>
          <p:nvPr/>
        </p:nvSpPr>
        <p:spPr>
          <a:xfrm>
            <a:off x="1498340" y="18049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822A2658-2F70-7E2C-C13A-E250DE296CCA}"/>
              </a:ext>
            </a:extLst>
          </p:cNvPr>
          <p:cNvSpPr/>
          <p:nvPr/>
        </p:nvSpPr>
        <p:spPr>
          <a:xfrm>
            <a:off x="1379591" y="20362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83572302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99A120-DB81-683F-C593-DA0898BA23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99C60A8-811F-DFD7-D5FF-C04AD0890F0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B48FE58-08C1-BBAB-11C8-373029598A5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4BF19FB-FA11-FA02-B338-D74397ABD6D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015073843"/>
              </p:ext>
            </p:extLst>
          </p:nvPr>
        </p:nvGraphicFramePr>
        <p:xfrm>
          <a:off x="7086600" y="502429"/>
          <a:ext cx="2057400" cy="34502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하위 상태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순번에 의한 대기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결재요청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요청을 받은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승인이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반려가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요청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- 1/3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결재선 승인 진행도에 따라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3E45562-C538-1EAB-8DD4-C7BFDC63EA8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1BDB52B-5966-1E50-1C97-AF1EB2610DB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5851F4F-F4C5-4145-222A-33CB680D9EE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9C5F8A3-05F0-6572-93AF-2A32B664F45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5AEAAA7-E1DF-966D-33A1-37FABC848E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5D01F12-B4C1-DE89-B81F-E3280C6E2FD7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430FED4E-8D2D-8915-E03B-1ABA439B187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F6C9C95B-BD5E-4DFC-CA00-D8840458F26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39E9324-732A-CD58-EA4E-9F43EC074D7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79254CD-93CE-7F9C-E10A-2AD104BA5AA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8EA09BF-A43F-47E4-CA7E-3C8EFABA379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75EF912-4B16-5AFA-8F19-CC0DC7B50F4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6E15C04-6888-43E8-BD21-C5179FE0AA8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C57F001-D7C2-E2A6-5CE6-0AC77555843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DAF7B9C0-99EB-F1CC-D325-5A5F629B579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79C0C3A-795D-50B9-54BF-CC300E83142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494962E-65B5-42B8-E6F5-17C8AEF9DD3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746BB22-8BD6-CF5C-763B-A1BE75DD879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C617654-C73A-117C-652A-66319C92AB6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결재함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EC84025-C75A-F3D5-B546-E4D1F5E412D6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B361DE06-E00D-5545-22D7-58A53551A890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결재 요청된 문서를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02F9A43-5051-FB9F-D927-6FC008BDD0AB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4E43D3B-AE27-F724-028D-8866EA629E0D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083AF30-A0AD-646E-E36D-B545B043662A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결재 요청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C4649188-5EA9-B110-4641-B8E5F4EB1A9D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36F0EA30-1063-6EB2-0A56-231EF7DAF9BA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DDF6CD9-86C8-899D-1897-A3E83F4D5CBF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완료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68BA73A-44D7-9260-B4F1-6937CB1FC08F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AED8CAE-80DB-FFED-8D24-9EAAFA3EC56C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6FF1EE5-DD6A-BACD-4836-B24368B5D036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반려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A549BFA3-720D-7A57-AF16-DAAE53795E0E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0FEEA007-CF95-976E-397D-6B6619403FE6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A3BA633A-8444-C594-400B-BE901AAAE0FC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예정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F34865E6-23B0-FC50-3D56-6F319141EF93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1" name="그래픽 70" descr="돋보기">
            <a:extLst>
              <a:ext uri="{FF2B5EF4-FFF2-40B4-BE49-F238E27FC236}">
                <a16:creationId xmlns:a16="http://schemas.microsoft.com/office/drawing/2014/main" id="{D8AD354C-0482-A641-2888-7A087CA6764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EA7A055E-FF65-9B32-1517-9E623F53753A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D2D26D8-16DA-F61D-B0F2-B31678F8490D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384AC06-B5B1-F888-DC57-E3EACF0E5AD8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2416D8C5-9815-EA19-592F-3E4B23C90845}"/>
              </a:ext>
            </a:extLst>
          </p:cNvPr>
          <p:cNvSpPr/>
          <p:nvPr/>
        </p:nvSpPr>
        <p:spPr>
          <a:xfrm>
            <a:off x="2831736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DF8A3158-C4CC-1110-3D4A-ACEA148876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3439101"/>
              </p:ext>
            </p:extLst>
          </p:nvPr>
        </p:nvGraphicFramePr>
        <p:xfrm>
          <a:off x="1308713" y="3186041"/>
          <a:ext cx="5435992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08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기안자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 외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 요청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지출예상내역서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 요청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외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1/3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78" name="그래픽 77" descr="연필">
            <a:extLst>
              <a:ext uri="{FF2B5EF4-FFF2-40B4-BE49-F238E27FC236}">
                <a16:creationId xmlns:a16="http://schemas.microsoft.com/office/drawing/2014/main" id="{2DCC5CC2-ADF8-AB00-96F1-70F1F13097C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83431" y="3560574"/>
            <a:ext cx="98363" cy="98363"/>
          </a:xfrm>
          <a:prstGeom prst="rect">
            <a:avLst/>
          </a:prstGeom>
        </p:spPr>
      </p:pic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A8040230-B3DA-48CE-D859-3D79B7A1B89F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55F83B7A-B365-619B-F3A7-614F12E1E2D7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16291326-AAAB-D242-5575-0250E036E8BE}"/>
              </a:ext>
            </a:extLst>
          </p:cNvPr>
          <p:cNvSpPr/>
          <p:nvPr/>
        </p:nvSpPr>
        <p:spPr>
          <a:xfrm>
            <a:off x="238503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695AC3C-6506-10DC-B635-59A62AAB92B6}"/>
              </a:ext>
            </a:extLst>
          </p:cNvPr>
          <p:cNvSpPr/>
          <p:nvPr/>
        </p:nvSpPr>
        <p:spPr>
          <a:xfrm>
            <a:off x="285784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91F23EFB-897D-B22C-D8AD-B80EC15BC6F6}"/>
              </a:ext>
            </a:extLst>
          </p:cNvPr>
          <p:cNvSpPr/>
          <p:nvPr/>
        </p:nvSpPr>
        <p:spPr>
          <a:xfrm>
            <a:off x="5422240" y="29420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D7CBF988-91EA-18FD-44EA-22AAD093DC4D}"/>
              </a:ext>
            </a:extLst>
          </p:cNvPr>
          <p:cNvSpPr/>
          <p:nvPr/>
        </p:nvSpPr>
        <p:spPr>
          <a:xfrm>
            <a:off x="6181381" y="354035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D2AD86FE-4B35-CBC6-4F9A-43E96E04F5E6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t-dantay\Documents\First24\calendar1.png">
            <a:extLst>
              <a:ext uri="{FF2B5EF4-FFF2-40B4-BE49-F238E27FC236}">
                <a16:creationId xmlns:a16="http://schemas.microsoft.com/office/drawing/2014/main" id="{65D04ED2-FB61-93C4-D849-029D19B9C411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F65289FA-E9C0-C19F-6EE8-A2D957DD0033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F7BFBE27-7B52-2CEF-0041-BC64191B2440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F3BAF44-7AE5-5996-859A-1B034735C087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22DE3EAE-9A7D-AEFF-257F-943B41A80B5C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8B55FC90-DA6A-AB01-78E2-066601FE6972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7FD6C014-34EC-0B67-94AD-D672A1845E64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384543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33AFE0-2A96-7DD8-DA53-537E35DEF7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8FF22E1D-7004-F057-60D2-8FC731296D00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87A3EF4-0A15-B7A0-0C3F-D8D93D100A5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1A75B16-6BF7-AF3D-A89E-BAC01F8E6AC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품의서 팝업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8BF3B30-1681-B424-3081-5BC83F291DC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5D0D6396-5F16-75BE-BD52-122D5D61987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89778466-713D-58AE-3F28-28A773AEFEE7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A5D5CBE5-629A-5900-27B7-9E455044140D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385BFF87-E1CC-008D-13EE-50CDC7B7BA8D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66EB4472-3712-0BA3-DBD3-BF06F2D4CAD2}"/>
              </a:ext>
            </a:extLst>
          </p:cNvPr>
          <p:cNvSpPr/>
          <p:nvPr/>
        </p:nvSpPr>
        <p:spPr>
          <a:xfrm>
            <a:off x="1822569" y="1350759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품의서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9D10816C-FC74-A57C-7868-0FDDED9A4DCA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D8EBD8D4-76E9-6716-CC8D-DED50B4E2FDC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11166ACC-3EBB-A1B7-C535-A2E6CC2E1D12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C876927E-C412-E79B-6FD1-E269BA7B98B6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E6ABFC8-CD4C-793F-21B0-BAEC2026A4F8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0F21599-304B-EC2F-423F-19C01644C73D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6C617EE-28E0-32DF-8B5F-DF48154D669D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7E3D389-4008-420B-74E6-B509DF958F1A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BDAB8F1-8954-C843-D1EF-CDF7A56181FF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84FF081-58B8-BBCF-E830-C70038F85458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5D803D0-D123-D5B7-A31E-7F42D12BC54A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8A45F8F-1EF6-BBBD-CB7E-D5288FC03098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3A66B52-9C32-0CAD-64F8-73F0950DBB24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BD3D339-E9DF-1E83-484D-8393EAEDBA8C}"/>
              </a:ext>
            </a:extLst>
          </p:cNvPr>
          <p:cNvSpPr/>
          <p:nvPr/>
        </p:nvSpPr>
        <p:spPr>
          <a:xfrm>
            <a:off x="1450738" y="1614071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F270958-FAFA-BD3E-5251-CC37F64B04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7380728"/>
              </p:ext>
            </p:extLst>
          </p:nvPr>
        </p:nvGraphicFramePr>
        <p:xfrm>
          <a:off x="1450737" y="2092549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구매처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구매처 결제일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478532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12D59127-CB44-D2BE-ACA0-2A9491008A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0409903"/>
              </p:ext>
            </p:extLst>
          </p:nvPr>
        </p:nvGraphicFramePr>
        <p:xfrm>
          <a:off x="1450737" y="2440353"/>
          <a:ext cx="4141048" cy="17737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3138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330966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215629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>
                          <a:latin typeface="+mn-ea"/>
                          <a:ea typeface="+mn-ea"/>
                        </a:rPr>
                        <a:t>품의 내역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26269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품의 사유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429834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예상 비용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908175"/>
                  </a:ext>
                </a:extLst>
              </a:tr>
            </a:tbl>
          </a:graphicData>
        </a:graphic>
      </p:graphicFrame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9F05DFB2-B78B-09D8-30B5-F22C4BB29575}"/>
              </a:ext>
            </a:extLst>
          </p:cNvPr>
          <p:cNvSpPr/>
          <p:nvPr/>
        </p:nvSpPr>
        <p:spPr>
          <a:xfrm>
            <a:off x="308570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CB9D78F-2B0B-F4F1-3C73-50E3E369E8CB}"/>
              </a:ext>
            </a:extLst>
          </p:cNvPr>
          <p:cNvSpPr/>
          <p:nvPr/>
        </p:nvSpPr>
        <p:spPr>
          <a:xfrm>
            <a:off x="366880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457ED52F-5CAF-0BC4-C7C2-E71A8A6A1F48}"/>
              </a:ext>
            </a:extLst>
          </p:cNvPr>
          <p:cNvSpPr/>
          <p:nvPr/>
        </p:nvSpPr>
        <p:spPr>
          <a:xfrm>
            <a:off x="25180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1F25D8F2-FE7B-2363-12D9-5542D5E9C6CA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1157E8B5-8607-7F54-4D91-B48B38250E59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D0E7F9F6-3879-C5BF-0134-59BDE1255E2A}"/>
              </a:ext>
            </a:extLst>
          </p:cNvPr>
          <p:cNvSpPr/>
          <p:nvPr/>
        </p:nvSpPr>
        <p:spPr>
          <a:xfrm>
            <a:off x="5954975" y="4397757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2F1B4717-8100-7950-5113-10AAEA5054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5636535"/>
              </p:ext>
            </p:extLst>
          </p:nvPr>
        </p:nvGraphicFramePr>
        <p:xfrm>
          <a:off x="1450737" y="4372087"/>
          <a:ext cx="4141048" cy="15726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참고 이미지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8662476"/>
                  </a:ext>
                </a:extLst>
              </a:tr>
            </a:tbl>
          </a:graphicData>
        </a:graphic>
      </p:graphicFrame>
      <p:sp>
        <p:nvSpPr>
          <p:cNvPr id="26" name="타원 25">
            <a:extLst>
              <a:ext uri="{FF2B5EF4-FFF2-40B4-BE49-F238E27FC236}">
                <a16:creationId xmlns:a16="http://schemas.microsoft.com/office/drawing/2014/main" id="{6CC77EF4-FDE1-F31B-9872-BE1761F13720}"/>
              </a:ext>
            </a:extLst>
          </p:cNvPr>
          <p:cNvSpPr/>
          <p:nvPr/>
        </p:nvSpPr>
        <p:spPr>
          <a:xfrm>
            <a:off x="1444374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E40AD3B8-5DD7-5AA6-690B-7818D7B8ACBD}"/>
              </a:ext>
            </a:extLst>
          </p:cNvPr>
          <p:cNvSpPr/>
          <p:nvPr/>
        </p:nvSpPr>
        <p:spPr>
          <a:xfrm>
            <a:off x="2019288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1D4880F3-8C52-D0E9-0B10-BF8C501CF751}"/>
              </a:ext>
            </a:extLst>
          </p:cNvPr>
          <p:cNvSpPr/>
          <p:nvPr/>
        </p:nvSpPr>
        <p:spPr>
          <a:xfrm>
            <a:off x="2581444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FD467D24-3649-6583-9521-B5C643A72EA7}"/>
              </a:ext>
            </a:extLst>
          </p:cNvPr>
          <p:cNvSpPr/>
          <p:nvPr/>
        </p:nvSpPr>
        <p:spPr>
          <a:xfrm>
            <a:off x="3150405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0E132A90-1513-A12B-40C8-D3FA19E5683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88644568"/>
              </p:ext>
            </p:extLst>
          </p:nvPr>
        </p:nvGraphicFramePr>
        <p:xfrm>
          <a:off x="7086600" y="502429"/>
          <a:ext cx="2057400" cy="3654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작성 화면으로 이동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새글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결재선 중에서는 누구나 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문서 작성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465422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결재선 아닐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294622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결재선 아닐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433145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공유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(5-1)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66193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결재선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승인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 시 해당 아이콘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 정보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5035413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F63947FD-DD8F-1663-D7C3-CA9B14F141D8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6E9D6015-3C0F-A0DF-E449-B75E87B16453}"/>
              </a:ext>
            </a:extLst>
          </p:cNvPr>
          <p:cNvSpPr/>
          <p:nvPr/>
        </p:nvSpPr>
        <p:spPr>
          <a:xfrm>
            <a:off x="3616480" y="11862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97B3CDDF-DDE8-7823-DCF4-2263EE5DDFE7}"/>
              </a:ext>
            </a:extLst>
          </p:cNvPr>
          <p:cNvSpPr/>
          <p:nvPr/>
        </p:nvSpPr>
        <p:spPr>
          <a:xfrm>
            <a:off x="5954975" y="4610655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>
                <a:solidFill>
                  <a:schemeClr val="bg1"/>
                </a:solidFill>
              </a:rPr>
              <a:t>PDF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3FFCB5E9-DB28-0909-3E21-67ED69E51580}"/>
              </a:ext>
            </a:extLst>
          </p:cNvPr>
          <p:cNvSpPr/>
          <p:nvPr/>
        </p:nvSpPr>
        <p:spPr>
          <a:xfrm>
            <a:off x="5954975" y="4826304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이메일 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95910AF5-3939-9236-6C39-027E2D2A8B82}"/>
              </a:ext>
            </a:extLst>
          </p:cNvPr>
          <p:cNvSpPr/>
          <p:nvPr/>
        </p:nvSpPr>
        <p:spPr>
          <a:xfrm>
            <a:off x="5954975" y="5043518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팩스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ACB309F9-B445-3DD9-A3FE-C44A9FCF011E}"/>
              </a:ext>
            </a:extLst>
          </p:cNvPr>
          <p:cNvSpPr/>
          <p:nvPr/>
        </p:nvSpPr>
        <p:spPr>
          <a:xfrm>
            <a:off x="5954975" y="5259167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카카오톡</a:t>
            </a: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872FB0D9-A5D6-54DB-CDEE-299A407DD249}"/>
              </a:ext>
            </a:extLst>
          </p:cNvPr>
          <p:cNvSpPr/>
          <p:nvPr/>
        </p:nvSpPr>
        <p:spPr>
          <a:xfrm>
            <a:off x="425217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47A60047-BEA1-E172-65AE-B3AC0AA226EA}"/>
              </a:ext>
            </a:extLst>
          </p:cNvPr>
          <p:cNvSpPr/>
          <p:nvPr/>
        </p:nvSpPr>
        <p:spPr>
          <a:xfrm>
            <a:off x="4264311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A50E3388-1395-105A-27E3-B01FDF67E524}"/>
              </a:ext>
            </a:extLst>
          </p:cNvPr>
          <p:cNvSpPr/>
          <p:nvPr/>
        </p:nvSpPr>
        <p:spPr>
          <a:xfrm>
            <a:off x="5954975" y="429778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189C21D1-6ADB-44BC-285F-BA07BCA67F32}"/>
              </a:ext>
            </a:extLst>
          </p:cNvPr>
          <p:cNvSpPr/>
          <p:nvPr/>
        </p:nvSpPr>
        <p:spPr>
          <a:xfrm>
            <a:off x="1250199" y="12209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6244509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243D6C-2D04-8D24-3BFE-A33C2E35F1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03660CFC-D6EE-7519-5F74-8DA06678E618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6D0F4F2-E3E4-7355-1759-4D2D2CE5218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0507F28-D89E-192A-25DC-09457D01983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지출결의서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BDA7666-9D1A-0B07-B9E0-91BF4EA0EF8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45816349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 정보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7FF2AC6-335A-BFD9-B327-C51EDEC8612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5A72A1E0-EE46-F03A-4908-0DD47113787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DA39D63-634B-DC77-AF91-0236DE8F4886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6B2C795-662C-443A-461D-5E5358C8B602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8613FABF-F80A-BDFD-2095-4448FD0CC416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2215D7F2-A1CC-D4DC-F1E6-B0B5E336E0E6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10C2ED2-B737-3FF0-185F-0F1DCD8575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6322149"/>
              </p:ext>
            </p:extLst>
          </p:nvPr>
        </p:nvGraphicFramePr>
        <p:xfrm>
          <a:off x="1450737" y="2092549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지출 요청일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결제일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A309695-171A-BF7C-4C6C-CF709F941523}"/>
              </a:ext>
            </a:extLst>
          </p:cNvPr>
          <p:cNvSpPr/>
          <p:nvPr/>
        </p:nvSpPr>
        <p:spPr>
          <a:xfrm>
            <a:off x="2522464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09704D13-8FA2-88FF-D19F-FE34476A7B98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6524364C-7D11-FBA7-295A-43AD3777BCFB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5481C1DC-B7BD-F86B-1A25-D43F7E0030B1}"/>
              </a:ext>
            </a:extLst>
          </p:cNvPr>
          <p:cNvSpPr/>
          <p:nvPr/>
        </p:nvSpPr>
        <p:spPr>
          <a:xfrm>
            <a:off x="310583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A811730-EF7F-D288-F165-30DF6697F438}"/>
              </a:ext>
            </a:extLst>
          </p:cNvPr>
          <p:cNvSpPr/>
          <p:nvPr/>
        </p:nvSpPr>
        <p:spPr>
          <a:xfrm>
            <a:off x="2469698" y="1350759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지출결의서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779E01E0-B1B8-F28C-08E7-C5D2D21A2913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B944A257-D86B-CDE7-4F87-BD6F65886295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19F7334B-8A3E-1041-87B4-5FB02DE07383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770A2786-0FE9-E14E-27DD-2E20C7761433}"/>
              </a:ext>
            </a:extLst>
          </p:cNvPr>
          <p:cNvSpPr/>
          <p:nvPr/>
        </p:nvSpPr>
        <p:spPr>
          <a:xfrm>
            <a:off x="2007795" y="1614071"/>
            <a:ext cx="241896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137B2B98-02B7-4481-2815-2CDCAF6F0A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6771021"/>
              </p:ext>
            </p:extLst>
          </p:nvPr>
        </p:nvGraphicFramePr>
        <p:xfrm>
          <a:off x="1450737" y="2734486"/>
          <a:ext cx="4141048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적요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8893417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635569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5421238"/>
                  </a:ext>
                </a:extLst>
              </a:tr>
            </a:tbl>
          </a:graphicData>
        </a:graphic>
      </p:graphicFrame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AF073CCC-2F9A-B82B-37E7-E5F171022F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0239873"/>
              </p:ext>
            </p:extLst>
          </p:nvPr>
        </p:nvGraphicFramePr>
        <p:xfrm>
          <a:off x="1450737" y="2414901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지출결의서 내역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E16B5A14-8E99-4671-ADB2-11CBCECA17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210413"/>
              </p:ext>
            </p:extLst>
          </p:nvPr>
        </p:nvGraphicFramePr>
        <p:xfrm>
          <a:off x="1450737" y="3674893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법인카드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총 비용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5E37613A-F7AC-8694-DC51-1AAB6BD08B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5733334"/>
              </p:ext>
            </p:extLst>
          </p:nvPr>
        </p:nvGraphicFramePr>
        <p:xfrm>
          <a:off x="1450737" y="4008225"/>
          <a:ext cx="4141048" cy="212130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참고 이미지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8662476"/>
                  </a:ext>
                </a:extLst>
              </a:tr>
            </a:tbl>
          </a:graphicData>
        </a:graphic>
      </p:graphicFrame>
      <p:sp>
        <p:nvSpPr>
          <p:cNvPr id="32" name="직사각형 31">
            <a:extLst>
              <a:ext uri="{FF2B5EF4-FFF2-40B4-BE49-F238E27FC236}">
                <a16:creationId xmlns:a16="http://schemas.microsoft.com/office/drawing/2014/main" id="{FC27676E-F4CD-00BE-8ECC-B738D7EA88B8}"/>
              </a:ext>
            </a:extLst>
          </p:cNvPr>
          <p:cNvSpPr/>
          <p:nvPr/>
        </p:nvSpPr>
        <p:spPr>
          <a:xfrm>
            <a:off x="4983930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2066AC7A-6635-A50E-2E64-14E6CDF3D812}"/>
              </a:ext>
            </a:extLst>
          </p:cNvPr>
          <p:cNvSpPr/>
          <p:nvPr/>
        </p:nvSpPr>
        <p:spPr>
          <a:xfrm>
            <a:off x="1250199" y="12209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4856820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870DDB-6A23-FE3A-9B27-4D9F821730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1EE8CE7A-D8D5-8B5B-9F2D-21EB9417F9C9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DF5507D-2C37-608E-249A-363B27DC817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6745AB1-43A1-9DF7-8A23-E26E75251CB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지출예상내역서 팝업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52051BD-CE62-C5C2-160C-CB4FF785747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CAD308EF-1B75-A9F0-FA90-09FAAC17237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E061E3CB-7749-7D88-336C-9436207F40A9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0B218128-5645-8440-6489-178974592054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FC7608A9-4C4F-11EB-9664-F85DACC0EDAA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F0B35A4-566C-5437-6EC8-D54FE8E0BE57}"/>
              </a:ext>
            </a:extLst>
          </p:cNvPr>
          <p:cNvSpPr/>
          <p:nvPr/>
        </p:nvSpPr>
        <p:spPr>
          <a:xfrm>
            <a:off x="1822569" y="1350759"/>
            <a:ext cx="200373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지출 예상 내역서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C20409D7-B0A8-68B3-5C2E-2FF091313440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07BF5197-1C7A-8D23-DD73-D21798FDB07F}"/>
              </a:ext>
            </a:extLst>
          </p:cNvPr>
          <p:cNvSpPr/>
          <p:nvPr/>
        </p:nvSpPr>
        <p:spPr>
          <a:xfrm>
            <a:off x="4729993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6BCC2EA8-FAB0-7806-C0C9-D799FBD79598}"/>
              </a:ext>
            </a:extLst>
          </p:cNvPr>
          <p:cNvSpPr/>
          <p:nvPr/>
        </p:nvSpPr>
        <p:spPr>
          <a:xfrm>
            <a:off x="4729993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833A1B2A-FB89-E7CF-D6EE-29353745782C}"/>
              </a:ext>
            </a:extLst>
          </p:cNvPr>
          <p:cNvSpPr/>
          <p:nvPr/>
        </p:nvSpPr>
        <p:spPr>
          <a:xfrm>
            <a:off x="5160515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7C7E3A53-C527-B393-04F6-D7589DDF7B2C}"/>
              </a:ext>
            </a:extLst>
          </p:cNvPr>
          <p:cNvSpPr/>
          <p:nvPr/>
        </p:nvSpPr>
        <p:spPr>
          <a:xfrm>
            <a:off x="5160515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3EC0A95-2AEE-67E9-D95C-167652A62B50}"/>
              </a:ext>
            </a:extLst>
          </p:cNvPr>
          <p:cNvSpPr/>
          <p:nvPr/>
        </p:nvSpPr>
        <p:spPr>
          <a:xfrm>
            <a:off x="4729993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5295C9B-3AE2-7A61-13F1-65AB505F4463}"/>
              </a:ext>
            </a:extLst>
          </p:cNvPr>
          <p:cNvSpPr/>
          <p:nvPr/>
        </p:nvSpPr>
        <p:spPr>
          <a:xfrm>
            <a:off x="5160515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1A4FE26-F855-2865-92C0-B9AB0F46F2DF}"/>
              </a:ext>
            </a:extLst>
          </p:cNvPr>
          <p:cNvSpPr/>
          <p:nvPr/>
        </p:nvSpPr>
        <p:spPr>
          <a:xfrm>
            <a:off x="1450738" y="1614071"/>
            <a:ext cx="300933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8ACC068-5CCB-4232-2A3B-27D182B83F16}"/>
              </a:ext>
            </a:extLst>
          </p:cNvPr>
          <p:cNvSpPr/>
          <p:nvPr/>
        </p:nvSpPr>
        <p:spPr>
          <a:xfrm>
            <a:off x="308570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25EA786-D144-F572-611E-9E8BCF8EEF4B}"/>
              </a:ext>
            </a:extLst>
          </p:cNvPr>
          <p:cNvSpPr/>
          <p:nvPr/>
        </p:nvSpPr>
        <p:spPr>
          <a:xfrm>
            <a:off x="366880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689784BB-E697-258D-9348-F4C1E6063ACE}"/>
              </a:ext>
            </a:extLst>
          </p:cNvPr>
          <p:cNvSpPr/>
          <p:nvPr/>
        </p:nvSpPr>
        <p:spPr>
          <a:xfrm>
            <a:off x="25180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C9C27446-F45F-9225-9B56-BC09BAFD220F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96AA6E71-61E7-262B-E1E2-97E175395573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FBC3F12B-B02A-4467-184F-AC05CFAC9990}"/>
              </a:ext>
            </a:extLst>
          </p:cNvPr>
          <p:cNvSpPr/>
          <p:nvPr/>
        </p:nvSpPr>
        <p:spPr>
          <a:xfrm>
            <a:off x="425217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77D95120-64CB-FABA-67C8-DEF5B109C9B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30926494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 정보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604448B0-E309-EF12-FB8F-257F8914974F}"/>
              </a:ext>
            </a:extLst>
          </p:cNvPr>
          <p:cNvSpPr/>
          <p:nvPr/>
        </p:nvSpPr>
        <p:spPr>
          <a:xfrm>
            <a:off x="4551072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52F0515-AD3E-50C3-4C30-39CB321320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6117717"/>
              </p:ext>
            </p:extLst>
          </p:nvPr>
        </p:nvGraphicFramePr>
        <p:xfrm>
          <a:off x="1450738" y="2039907"/>
          <a:ext cx="4140300" cy="3393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6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4" name="타원 3">
            <a:extLst>
              <a:ext uri="{FF2B5EF4-FFF2-40B4-BE49-F238E27FC236}">
                <a16:creationId xmlns:a16="http://schemas.microsoft.com/office/drawing/2014/main" id="{81A77C91-9C76-E1CC-3575-92CA4BA7240C}"/>
              </a:ext>
            </a:extLst>
          </p:cNvPr>
          <p:cNvSpPr/>
          <p:nvPr/>
        </p:nvSpPr>
        <p:spPr>
          <a:xfrm>
            <a:off x="1250199" y="12209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9692293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20CB0F-F4C5-BA8B-3FFA-FACDAA09A9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87039BB-5292-0B1F-0377-2B626E2167C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참조함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DBBB280-44D6-329B-A56C-80FC50CCAE0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참조함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BBE54FD-8F0E-91E4-1262-D1C507BE452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826995399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열람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열람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열람 처리가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미열람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미열람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처리가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미열람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71FC14C-E569-BD37-C03E-CAD199F0380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D323651-C328-72D1-6067-BF7B1439FA6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ADBE9CB-FED7-5B98-462A-1385C104B05A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DFBCE67-CC23-1006-8A79-017841AFD2F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53DB1F4A-D226-3CEF-8037-87B2B4EB38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E5D0975-5407-C6DE-00A3-E8F04DA4C82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D096D8A-AACA-E0CF-0634-8C5CB8335B9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4BC744F-137B-E08E-0495-5DDD232A595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E18272A-6FA4-4375-C9EB-EC528717218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52A4DCF-CD5B-374B-FEE2-DBD61A320F3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7A706DD-B346-5763-980D-0C0F31DA268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0E2078D-2CDA-9926-5084-C26121BE189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2AC88B8-3314-2BEA-7A3A-E342AA9CCDE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54868D5-3410-B7BE-FE41-3E2CECA73B2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D5592F5-4475-4DCB-F649-8EECB39450B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FFE134D-BDD1-18C0-AC3C-D9025A3C820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E78B7E5-10CF-B745-CC00-C19E03F1766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06CC8E6-79C0-06BB-8B9C-56179316F45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9A9313A-74FA-C085-96E9-1E8D031C354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참조함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4C0CD89-0882-4CEF-CF1C-1864CD3CC2ED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35C12A3F-67C8-F483-ABF2-16937841F68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참조로 지정된 문서를 확인합니다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F235377-095E-12EA-A14F-E10B5CBCCE76}"/>
              </a:ext>
            </a:extLst>
          </p:cNvPr>
          <p:cNvSpPr/>
          <p:nvPr/>
        </p:nvSpPr>
        <p:spPr>
          <a:xfrm>
            <a:off x="1311467" y="1906551"/>
            <a:ext cx="173278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31CC64F-AC7F-3432-08E3-D3E3E4991AA4}"/>
              </a:ext>
            </a:extLst>
          </p:cNvPr>
          <p:cNvSpPr/>
          <p:nvPr/>
        </p:nvSpPr>
        <p:spPr>
          <a:xfrm>
            <a:off x="1432313" y="2164439"/>
            <a:ext cx="12768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437D8AA-16B8-D694-2D9B-1844D1A48191}"/>
              </a:ext>
            </a:extLst>
          </p:cNvPr>
          <p:cNvSpPr/>
          <p:nvPr/>
        </p:nvSpPr>
        <p:spPr>
          <a:xfrm>
            <a:off x="1423985" y="1979269"/>
            <a:ext cx="15155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B710C0B9-9786-98D2-1765-8849909ACACA}"/>
              </a:ext>
            </a:extLst>
          </p:cNvPr>
          <p:cNvSpPr/>
          <p:nvPr/>
        </p:nvSpPr>
        <p:spPr>
          <a:xfrm>
            <a:off x="3154945" y="1906551"/>
            <a:ext cx="173278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874DD17-4B24-2AFC-BCFC-F0563A6E6D27}"/>
              </a:ext>
            </a:extLst>
          </p:cNvPr>
          <p:cNvSpPr/>
          <p:nvPr/>
        </p:nvSpPr>
        <p:spPr>
          <a:xfrm>
            <a:off x="3275791" y="2164439"/>
            <a:ext cx="12768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54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C0ABA45-294C-6DB1-94FC-1ABABD4382C2}"/>
              </a:ext>
            </a:extLst>
          </p:cNvPr>
          <p:cNvSpPr/>
          <p:nvPr/>
        </p:nvSpPr>
        <p:spPr>
          <a:xfrm>
            <a:off x="3267464" y="1979269"/>
            <a:ext cx="15155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열람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11C912E-F2D1-1A1B-256C-E2F3A2117BE8}"/>
              </a:ext>
            </a:extLst>
          </p:cNvPr>
          <p:cNvSpPr/>
          <p:nvPr/>
        </p:nvSpPr>
        <p:spPr>
          <a:xfrm>
            <a:off x="5005946" y="1906551"/>
            <a:ext cx="173278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B8E7599-AF64-FFE3-AF76-67D55B4C8E9A}"/>
              </a:ext>
            </a:extLst>
          </p:cNvPr>
          <p:cNvSpPr/>
          <p:nvPr/>
        </p:nvSpPr>
        <p:spPr>
          <a:xfrm>
            <a:off x="5126791" y="2164439"/>
            <a:ext cx="12768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15D7A4C-8DB6-2263-B727-42BF1D040987}"/>
              </a:ext>
            </a:extLst>
          </p:cNvPr>
          <p:cNvSpPr/>
          <p:nvPr/>
        </p:nvSpPr>
        <p:spPr>
          <a:xfrm>
            <a:off x="5118464" y="1979269"/>
            <a:ext cx="15155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미열람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A36809B5-965D-678A-E29F-83BD6327D284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1" name="그래픽 70" descr="돋보기">
            <a:extLst>
              <a:ext uri="{FF2B5EF4-FFF2-40B4-BE49-F238E27FC236}">
                <a16:creationId xmlns:a16="http://schemas.microsoft.com/office/drawing/2014/main" id="{3A6BCD4D-4743-614C-2341-470A14FE4307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73" name="직사각형 72">
            <a:extLst>
              <a:ext uri="{FF2B5EF4-FFF2-40B4-BE49-F238E27FC236}">
                <a16:creationId xmlns:a16="http://schemas.microsoft.com/office/drawing/2014/main" id="{465540E1-9EC9-30DA-7250-FB4CB08C306F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24A8235-2321-CDB8-97B7-A4BA205239EA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920183A0-99DA-1C69-387A-2F66AC6819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9274619"/>
              </p:ext>
            </p:extLst>
          </p:nvPr>
        </p:nvGraphicFramePr>
        <p:xfrm>
          <a:off x="1308713" y="3186041"/>
          <a:ext cx="543002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151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기안자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2EAB45CF-B452-0509-0C20-B21CE49E634C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0B5E1ABC-EB6D-A06E-063B-8AE765255969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214EC98E-07E6-7445-C693-77B83E70C767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열람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606167BF-2636-378A-2CF2-1E3D1CF93070}"/>
              </a:ext>
            </a:extLst>
          </p:cNvPr>
          <p:cNvSpPr/>
          <p:nvPr/>
        </p:nvSpPr>
        <p:spPr>
          <a:xfrm>
            <a:off x="2831736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미열람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8DF2C6A3-AFCE-199D-4D22-5274E3C236B6}"/>
              </a:ext>
            </a:extLst>
          </p:cNvPr>
          <p:cNvSpPr/>
          <p:nvPr/>
        </p:nvSpPr>
        <p:spPr>
          <a:xfrm>
            <a:off x="238503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59731971-65BB-E05C-29AF-591D5D2D79D9}"/>
              </a:ext>
            </a:extLst>
          </p:cNvPr>
          <p:cNvSpPr/>
          <p:nvPr/>
        </p:nvSpPr>
        <p:spPr>
          <a:xfrm>
            <a:off x="285784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9" name="그래픽 38" descr="연필">
            <a:extLst>
              <a:ext uri="{FF2B5EF4-FFF2-40B4-BE49-F238E27FC236}">
                <a16:creationId xmlns:a16="http://schemas.microsoft.com/office/drawing/2014/main" id="{A6ED1BF2-FCB5-5ED4-B148-6C641FC33B2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21439" y="3560574"/>
            <a:ext cx="98363" cy="98363"/>
          </a:xfrm>
          <a:prstGeom prst="rect">
            <a:avLst/>
          </a:prstGeom>
        </p:spPr>
      </p:pic>
      <p:sp>
        <p:nvSpPr>
          <p:cNvPr id="40" name="타원 39">
            <a:extLst>
              <a:ext uri="{FF2B5EF4-FFF2-40B4-BE49-F238E27FC236}">
                <a16:creationId xmlns:a16="http://schemas.microsoft.com/office/drawing/2014/main" id="{556797A2-A9CC-6845-60B1-E5E360A35BBE}"/>
              </a:ext>
            </a:extLst>
          </p:cNvPr>
          <p:cNvSpPr/>
          <p:nvPr/>
        </p:nvSpPr>
        <p:spPr>
          <a:xfrm>
            <a:off x="5422240" y="29448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B909313-C4C0-0CC7-A420-3B045ACB1C08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1" name="Picture 2" descr="C:\Users\t-dantay\Documents\First24\calendar1.png">
            <a:extLst>
              <a:ext uri="{FF2B5EF4-FFF2-40B4-BE49-F238E27FC236}">
                <a16:creationId xmlns:a16="http://schemas.microsoft.com/office/drawing/2014/main" id="{200CE5D9-116E-7840-9797-A0CACCF9E230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DD224903-E537-E4B7-812A-CBA45E481970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757C2B1E-AE42-E834-3E9A-06BFAC62EBA9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0E631038-2026-AACB-7C18-77EB420B3336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7E67FD73-30FC-1B7C-3EF0-35863BD7AA60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421D8C05-CD76-3A55-07AD-1BA6692377D5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E83FE989-BD31-6840-3E34-CE0AC5077028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926528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397A70-F42F-DFF2-ACB9-26FAB65092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75E7E9F6-CEEA-CF7A-41F8-55D5988E71E5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게시판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18417224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3C85E4-64ED-FEAD-4860-53B1F9E3C4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798B469-B172-A03C-60F5-411B5089B92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CB0BFCA-ADF5-D6D3-4ADB-221A9FEA041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1B7F39D-3357-9F1D-1C32-A92E1C3A216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01995611"/>
              </p:ext>
            </p:extLst>
          </p:nvPr>
        </p:nvGraphicFramePr>
        <p:xfrm>
          <a:off x="7086600" y="501650"/>
          <a:ext cx="2057400" cy="25474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나의 게시글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 화면에서 설정한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목록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따라 소속에 맞는 게시판만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 아이콘 또는 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5B3192D-53F8-5A5C-0AB4-65F656C1B72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1A2B2BE-D9AD-99D7-48BE-45EEEEEF83C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B372641-77DF-318F-6EE4-EFACE5D6EA0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64BDE4B-2157-B7B0-E214-6B84E816E48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22C42EF-5996-B372-4A58-D10F5F8E6E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503BB0D-BF2A-D7C2-B91C-FDB7DDF6268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4683085-347B-5D6B-EF0C-6136A96F952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B1EDD1D-50F7-84D6-8724-D9E37FC7CBD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641C341-4C60-216B-58A6-496DA798C06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22B091-27B2-A549-9B1A-D6C1C943308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27FA38F-D753-FFF0-5696-CE6C98F440A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02DDF83-2710-9F3D-C939-D1142E44590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D2D4F8A-3924-8ECC-D680-6AFF0D664A9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98F38D8-CC8A-8609-668B-F193D2CC2D2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B368992-6619-3F5E-F00F-24BC010C7B9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5D6155B-343F-724C-6FFA-3814303B315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9B75CA3-3C4E-611E-F969-83353AF8031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B9C2598-9277-BB7C-60B4-F04DBB506B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4836899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A287331-4BB9-D758-DD72-2328187B7183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C6C28AE-DB46-719C-6859-B27E1CB1459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게시판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2690181-6742-11F9-B23D-586F8AD23F0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게시판의 게시글을 등록하고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D630D78-0553-A4BE-F7D3-DE91220D3E3F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5" name="Picture 2" descr="C:\Users\t-dantay\Documents\First24\calendar1.png">
            <a:extLst>
              <a:ext uri="{FF2B5EF4-FFF2-40B4-BE49-F238E27FC236}">
                <a16:creationId xmlns:a16="http://schemas.microsoft.com/office/drawing/2014/main" id="{19049087-F87C-0588-FA88-0D2EB693CA7E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7B62BAF3-C564-1D1D-FCCA-309E6A2A36FA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AA9BC322-026C-1552-857F-F70367AADADB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F09E56B2-CFCF-0B33-D27E-08EC7885099F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06913050-21CA-B1B4-6BB6-998345B333EE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33EAE708-C66F-2EB4-8146-E1297C0D94DA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55FFBFA9-1323-4124-A985-C15D79611A73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7987A0E1-3443-2D37-CCFA-A556404D971D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게시글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56A481D7-BF47-0095-C3DD-8F70229358F2}"/>
              </a:ext>
            </a:extLst>
          </p:cNvPr>
          <p:cNvSpPr/>
          <p:nvPr/>
        </p:nvSpPr>
        <p:spPr>
          <a:xfrm>
            <a:off x="1308713" y="2347180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81" name="그래픽 80" descr="돋보기">
            <a:extLst>
              <a:ext uri="{FF2B5EF4-FFF2-40B4-BE49-F238E27FC236}">
                <a16:creationId xmlns:a16="http://schemas.microsoft.com/office/drawing/2014/main" id="{1EA56474-F0BE-CD40-9C59-18B41D174E75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372870"/>
            <a:ext cx="150640" cy="150640"/>
          </a:xfrm>
          <a:prstGeom prst="rect">
            <a:avLst/>
          </a:prstGeom>
        </p:spPr>
      </p:pic>
      <p:sp>
        <p:nvSpPr>
          <p:cNvPr id="82" name="직사각형 81">
            <a:extLst>
              <a:ext uri="{FF2B5EF4-FFF2-40B4-BE49-F238E27FC236}">
                <a16:creationId xmlns:a16="http://schemas.microsoft.com/office/drawing/2014/main" id="{DD977F83-9562-A8F9-CDF9-80599165B525}"/>
              </a:ext>
            </a:extLst>
          </p:cNvPr>
          <p:cNvSpPr/>
          <p:nvPr/>
        </p:nvSpPr>
        <p:spPr>
          <a:xfrm>
            <a:off x="1341789" y="268004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D73C79BE-2B83-1CE1-78C0-AB46AAA01DF9}"/>
              </a:ext>
            </a:extLst>
          </p:cNvPr>
          <p:cNvSpPr/>
          <p:nvPr/>
        </p:nvSpPr>
        <p:spPr>
          <a:xfrm>
            <a:off x="6161400" y="267080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85" name="표 84">
            <a:extLst>
              <a:ext uri="{FF2B5EF4-FFF2-40B4-BE49-F238E27FC236}">
                <a16:creationId xmlns:a16="http://schemas.microsoft.com/office/drawing/2014/main" id="{C78421B8-824B-AD4B-B506-C903B8CB47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1214571"/>
              </p:ext>
            </p:extLst>
          </p:nvPr>
        </p:nvGraphicFramePr>
        <p:xfrm>
          <a:off x="1308713" y="2933105"/>
          <a:ext cx="543599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17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84059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86" name="표 85">
            <a:extLst>
              <a:ext uri="{FF2B5EF4-FFF2-40B4-BE49-F238E27FC236}">
                <a16:creationId xmlns:a16="http://schemas.microsoft.com/office/drawing/2014/main" id="{5504E931-ED81-BBCC-1062-415CA14D3D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9090391"/>
              </p:ext>
            </p:extLst>
          </p:nvPr>
        </p:nvGraphicFramePr>
        <p:xfrm>
          <a:off x="1308713" y="1958508"/>
          <a:ext cx="5435996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8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358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358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  <a:gridCol w="1358999">
                  <a:extLst>
                    <a:ext uri="{9D8B030D-6E8A-4147-A177-3AD203B41FA5}">
                      <a16:colId xmlns:a16="http://schemas.microsoft.com/office/drawing/2014/main" val="280669861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나의 게시글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A4AE32F0-5CEC-70E5-54C9-06366F593E46}"/>
              </a:ext>
            </a:extLst>
          </p:cNvPr>
          <p:cNvSpPr/>
          <p:nvPr/>
        </p:nvSpPr>
        <p:spPr>
          <a:xfrm>
            <a:off x="1267490" y="18838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4162F525-CB59-732C-C1B6-1A32EAC8F6D0}"/>
              </a:ext>
            </a:extLst>
          </p:cNvPr>
          <p:cNvSpPr/>
          <p:nvPr/>
        </p:nvSpPr>
        <p:spPr>
          <a:xfrm>
            <a:off x="5989378" y="14725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A3188416-9CAD-9F23-07D3-E13BEA9AF800}"/>
              </a:ext>
            </a:extLst>
          </p:cNvPr>
          <p:cNvSpPr/>
          <p:nvPr/>
        </p:nvSpPr>
        <p:spPr>
          <a:xfrm>
            <a:off x="1202360" y="330067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0027112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407293-A193-EBDA-867B-C0CAE4C594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3B92DE8-EF07-D3AB-8316-BEB48E1411F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EC0D183-C9CC-23F4-63BB-7A8372224A2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043FB9D-116F-A9D7-77A4-9B1F2752762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88611904"/>
              </p:ext>
            </p:extLst>
          </p:nvPr>
        </p:nvGraphicFramePr>
        <p:xfrm>
          <a:off x="7086600" y="501650"/>
          <a:ext cx="2057400" cy="43076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관리 화면에서 설정한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목록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따라 소속에 맞는 게시판만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 라디오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 설정 시 해당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게시판 화면에서 최상단에 위치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개까지 설정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개까지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가능합니다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최신순 정렬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3)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 공지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공지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보다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상단에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라디오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 설정 시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게시글 상세 화면에서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영역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6B9F06E-8EB7-D876-0589-7FCE2198566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22BBE6C-F04A-1963-642A-BAA5D97BC17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6BFD2A0-6CE8-EE84-8EB4-76F53DB7179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B26BA39-BB41-EA32-C524-D05BC463BA8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26A28B4-E4C0-526E-E545-E14E31FBFF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B0ACAD0-654F-A464-700F-1392EF5E675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83A893B-B241-683F-13FA-314EAE3EAB3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E8E2CC2-1610-91E4-255D-98A7B76831B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DB08D6F-E5AC-934D-AB95-A52EAB45A88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7CC1747-A37B-8416-C2AB-95201C16A5C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F5C427B-8040-616C-DC84-82F1CB9F72A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48C1891-CBC9-A448-8A6C-7E9C7C3B046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01E1F7D-19A5-E69D-0CDB-E1491CBCC2F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82AC979-0042-61B3-7CC4-873CCEFCB16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03D2A62-6736-015B-CD59-1119AE6532C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3097555-6557-B25A-AC8E-B77E7BFA38C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2BF5604-CA2A-A1CC-E385-FD4D811EA48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3EB4A6B-102A-D145-3161-5EDCC1681C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7252142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D3821E6-E9E5-C121-554E-EBE30227145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A796938-0B0F-B19F-79B7-AE55FF33D8C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게시글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8E6FFF4-A0BF-4401-8FBE-277C0FE98D9A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게시글을 등록하고 관리합니다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F5510BBB-1567-16C6-C61F-55D1CC5CA986}"/>
              </a:ext>
            </a:extLst>
          </p:cNvPr>
          <p:cNvSpPr/>
          <p:nvPr/>
        </p:nvSpPr>
        <p:spPr>
          <a:xfrm>
            <a:off x="1311467" y="1901207"/>
            <a:ext cx="5433246" cy="4763450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4560C5A-D20E-005E-C351-E375C022AA5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게시글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CCCD268-96C2-C1F2-C745-29968111AB42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게시판을 선택해주세요 ▼ 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C95ACC5-A7FD-9BB5-EAC0-F14D3076F385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게시판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CAB56A36-DBF7-20E6-FBFD-B85F88CCEA9F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7C3B1A35-EC7A-B163-1EB9-FF968E1E96DF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6783A43A-4192-5C39-B09A-AEE7B993259E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A244869-0827-6EAA-A608-12249607290F}"/>
              </a:ext>
            </a:extLst>
          </p:cNvPr>
          <p:cNvSpPr/>
          <p:nvPr/>
        </p:nvSpPr>
        <p:spPr>
          <a:xfrm>
            <a:off x="1498340" y="624804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79D64927-20A2-B5CD-9E4F-93A43016CC12}"/>
              </a:ext>
            </a:extLst>
          </p:cNvPr>
          <p:cNvSpPr/>
          <p:nvPr/>
        </p:nvSpPr>
        <p:spPr>
          <a:xfrm>
            <a:off x="1498340" y="6007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댓글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A816C52-96B2-4896-D05C-05A3D1A7FB47}"/>
              </a:ext>
            </a:extLst>
          </p:cNvPr>
          <p:cNvSpPr/>
          <p:nvPr/>
        </p:nvSpPr>
        <p:spPr>
          <a:xfrm>
            <a:off x="4055020" y="6248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68B8552-408A-43A3-B99F-EA9CCA683C2E}"/>
              </a:ext>
            </a:extLst>
          </p:cNvPr>
          <p:cNvSpPr/>
          <p:nvPr/>
        </p:nvSpPr>
        <p:spPr>
          <a:xfrm>
            <a:off x="4055020" y="6007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2CA9B00-012F-63BD-6B5B-A369E81C430A}"/>
              </a:ext>
            </a:extLst>
          </p:cNvPr>
          <p:cNvSpPr/>
          <p:nvPr/>
        </p:nvSpPr>
        <p:spPr>
          <a:xfrm>
            <a:off x="1498339" y="3637586"/>
            <a:ext cx="5070781" cy="161985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입력해주세요 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CC614C0-2F54-8422-E776-B0EB7E644373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579CB8F2-12AF-6CDB-7693-8E44B2402E6C}"/>
              </a:ext>
            </a:extLst>
          </p:cNvPr>
          <p:cNvSpPr/>
          <p:nvPr/>
        </p:nvSpPr>
        <p:spPr>
          <a:xfrm>
            <a:off x="4055020" y="247061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F0967FCF-D67A-5347-88DC-565DFF25ADFB}"/>
              </a:ext>
            </a:extLst>
          </p:cNvPr>
          <p:cNvSpPr/>
          <p:nvPr/>
        </p:nvSpPr>
        <p:spPr>
          <a:xfrm>
            <a:off x="4055020" y="223024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상단 노출</a:t>
            </a:r>
          </a:p>
        </p:txBody>
      </p:sp>
      <p:pic>
        <p:nvPicPr>
          <p:cNvPr id="72" name="그림 71">
            <a:extLst>
              <a:ext uri="{FF2B5EF4-FFF2-40B4-BE49-F238E27FC236}">
                <a16:creationId xmlns:a16="http://schemas.microsoft.com/office/drawing/2014/main" id="{A8A8FFC7-0238-00A6-42BA-8CC30D63265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344" y="3638656"/>
            <a:ext cx="5089975" cy="180823"/>
          </a:xfrm>
          <a:prstGeom prst="rect">
            <a:avLst/>
          </a:prstGeom>
        </p:spPr>
      </p:pic>
      <p:sp>
        <p:nvSpPr>
          <p:cNvPr id="73" name="직사각형 72">
            <a:extLst>
              <a:ext uri="{FF2B5EF4-FFF2-40B4-BE49-F238E27FC236}">
                <a16:creationId xmlns:a16="http://schemas.microsoft.com/office/drawing/2014/main" id="{8F86431F-D8E2-A6BE-FF81-BDC0CA6BE743}"/>
              </a:ext>
            </a:extLst>
          </p:cNvPr>
          <p:cNvSpPr/>
          <p:nvPr/>
        </p:nvSpPr>
        <p:spPr>
          <a:xfrm>
            <a:off x="1498340" y="53697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9329809D-3F82-CF42-9369-90FF79FB3DE1}"/>
              </a:ext>
            </a:extLst>
          </p:cNvPr>
          <p:cNvSpPr/>
          <p:nvPr/>
        </p:nvSpPr>
        <p:spPr>
          <a:xfrm>
            <a:off x="1498339" y="5603050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727F3726-F109-9026-E805-8336F892A85E}"/>
              </a:ext>
            </a:extLst>
          </p:cNvPr>
          <p:cNvSpPr/>
          <p:nvPr/>
        </p:nvSpPr>
        <p:spPr>
          <a:xfrm>
            <a:off x="4055020" y="560630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91C5C554-48EB-DAB5-8EE0-284323455CE2}"/>
              </a:ext>
            </a:extLst>
          </p:cNvPr>
          <p:cNvSpPr/>
          <p:nvPr/>
        </p:nvSpPr>
        <p:spPr>
          <a:xfrm>
            <a:off x="4055020" y="536594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4B4B629D-D487-9B00-CC03-873F2FC44AEE}"/>
              </a:ext>
            </a:extLst>
          </p:cNvPr>
          <p:cNvSpPr/>
          <p:nvPr/>
        </p:nvSpPr>
        <p:spPr>
          <a:xfrm>
            <a:off x="1400602" y="25146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528440B2-CDB4-ADA4-6686-A6BAD515D8FC}"/>
              </a:ext>
            </a:extLst>
          </p:cNvPr>
          <p:cNvSpPr/>
          <p:nvPr/>
        </p:nvSpPr>
        <p:spPr>
          <a:xfrm>
            <a:off x="4596737" y="22884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94D42DA3-244E-E955-4BBB-FCDF0BE35CE8}"/>
              </a:ext>
            </a:extLst>
          </p:cNvPr>
          <p:cNvSpPr/>
          <p:nvPr/>
        </p:nvSpPr>
        <p:spPr>
          <a:xfrm>
            <a:off x="1403157" y="60527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497269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E9D904-9C93-0152-C4B8-B28BFCA842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6BA9626-C97F-B75B-66A2-BBEBA06B27F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9CC07A0-80FB-7132-0C9C-43FC79839E2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920D21C-AB91-60BF-25DE-FA0F7E7C588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4680637"/>
              </p:ext>
            </p:extLst>
          </p:nvPr>
        </p:nvGraphicFramePr>
        <p:xfrm>
          <a:off x="7086600" y="501650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본인이 작성한 글일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등록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작성 화면에서 댓글 사용함 설정 시에만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BD2EA56-9FDF-85B6-79DE-3ECDE12670C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A7F0747-6CD1-C30E-6BE0-0693586F24C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55A3F2A-53AD-1298-803B-7E67487F02B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CB846C2-C7BF-1163-4A1D-6C9264561A2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B0C466E-580C-587A-1211-32946E81B2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2E537E3D-1F87-6669-4A98-B44404A9D28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5DE3551-4070-E0D0-B5D1-46EB17571B5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689E420-D411-045A-C326-A66F7011F9B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9D99A56-30D4-9BFE-5382-A7094E0383B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C9C969F-C1BA-6561-5CA2-0DCD41486F1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C576E2A-B47B-B1D5-2B37-1435E097BD9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6D79DA3-3E79-98C2-750B-970E54FB5AE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7FE21C4-919C-A4B6-ACEA-0F9587F41B6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C509431-DAF4-118F-BA91-64F37BB384B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ECD45D2-F3EB-4EDA-8B9E-AE1F12B5AEB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2EF810E-B61B-EBF3-EB0B-E3F20A8AA5E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D56F3C6-2739-DA3F-F916-8C1F6CF8810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3C32B14-AB76-B3F1-DE82-48BB2D24A6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086405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F7B9787-4C5C-AEB7-DB4A-1AAC4D3C83A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F6C2368-DF07-CFEC-E7E1-C1271CC413F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게시글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C58C8DD-C049-9090-95A9-ABBB8B950FC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게시글을 조회합니다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882F6EBA-F52E-34EB-333B-F0B5DCCBE4B2}"/>
              </a:ext>
            </a:extLst>
          </p:cNvPr>
          <p:cNvSpPr/>
          <p:nvPr/>
        </p:nvSpPr>
        <p:spPr>
          <a:xfrm>
            <a:off x="1311467" y="1901207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A7221E8-828F-9CD0-1516-49615208662F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게시판명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0545E0E-AF2A-3D3C-E161-A4953DA82860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D4365DC-F3AC-46FF-6AD8-AE640773B639}"/>
              </a:ext>
            </a:extLst>
          </p:cNvPr>
          <p:cNvSpPr/>
          <p:nvPr/>
        </p:nvSpPr>
        <p:spPr>
          <a:xfrm>
            <a:off x="1498340" y="25148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B98B2EB2-9048-3E15-B398-BB09229B2FA2}"/>
              </a:ext>
            </a:extLst>
          </p:cNvPr>
          <p:cNvCxnSpPr>
            <a:cxnSpLocks/>
          </p:cNvCxnSpPr>
          <p:nvPr/>
        </p:nvCxnSpPr>
        <p:spPr>
          <a:xfrm>
            <a:off x="1499020" y="2832170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C0546D8B-336D-8C65-486D-F4C74DD2A6B9}"/>
              </a:ext>
            </a:extLst>
          </p:cNvPr>
          <p:cNvSpPr/>
          <p:nvPr/>
        </p:nvSpPr>
        <p:spPr>
          <a:xfrm>
            <a:off x="1498339" y="2901149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6B70A32-869E-8AC9-D390-1104CE5581A1}"/>
              </a:ext>
            </a:extLst>
          </p:cNvPr>
          <p:cNvSpPr/>
          <p:nvPr/>
        </p:nvSpPr>
        <p:spPr>
          <a:xfrm>
            <a:off x="1498339" y="453048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7" name="그래픽 16" descr="다운로드">
            <a:extLst>
              <a:ext uri="{FF2B5EF4-FFF2-40B4-BE49-F238E27FC236}">
                <a16:creationId xmlns:a16="http://schemas.microsoft.com/office/drawing/2014/main" id="{D77A3535-6E37-28CF-843F-8EC9B9FCBFF9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302087"/>
            <a:ext cx="178856" cy="178856"/>
          </a:xfrm>
          <a:prstGeom prst="rect">
            <a:avLst/>
          </a:prstGeom>
        </p:spPr>
      </p:pic>
      <p:sp>
        <p:nvSpPr>
          <p:cNvPr id="42" name="직사각형 41">
            <a:extLst>
              <a:ext uri="{FF2B5EF4-FFF2-40B4-BE49-F238E27FC236}">
                <a16:creationId xmlns:a16="http://schemas.microsoft.com/office/drawing/2014/main" id="{AE46BC08-168A-E0F5-B235-F40FDB727334}"/>
              </a:ext>
            </a:extLst>
          </p:cNvPr>
          <p:cNvSpPr/>
          <p:nvPr/>
        </p:nvSpPr>
        <p:spPr>
          <a:xfrm>
            <a:off x="1764883" y="5297422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CD1C7C22-C45C-42E5-B0F6-22BCB91CE958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FE57B150-F329-7218-C15E-822BC2179A43}"/>
              </a:ext>
            </a:extLst>
          </p:cNvPr>
          <p:cNvSpPr/>
          <p:nvPr/>
        </p:nvSpPr>
        <p:spPr>
          <a:xfrm>
            <a:off x="5117200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3318D807-D213-A5E4-C38E-BDA66BFE0AE8}"/>
              </a:ext>
            </a:extLst>
          </p:cNvPr>
          <p:cNvSpPr/>
          <p:nvPr/>
        </p:nvSpPr>
        <p:spPr>
          <a:xfrm>
            <a:off x="1311463" y="5782349"/>
            <a:ext cx="5433246" cy="895955"/>
          </a:xfrm>
          <a:prstGeom prst="roundRect">
            <a:avLst>
              <a:gd name="adj" fmla="val 1278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CE526199-CB90-E0EE-4ABB-68D554A4027F}"/>
              </a:ext>
            </a:extLst>
          </p:cNvPr>
          <p:cNvSpPr/>
          <p:nvPr/>
        </p:nvSpPr>
        <p:spPr>
          <a:xfrm>
            <a:off x="1397108" y="587978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등록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A54536B-E90D-B2ED-4985-B867EBAD8195}"/>
              </a:ext>
            </a:extLst>
          </p:cNvPr>
          <p:cNvSpPr/>
          <p:nvPr/>
        </p:nvSpPr>
        <p:spPr>
          <a:xfrm>
            <a:off x="1498340" y="6118708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댓글을 입력해주세요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2C2F57F6-1155-DF68-D781-3F3E5542675E}"/>
              </a:ext>
            </a:extLst>
          </p:cNvPr>
          <p:cNvSpPr/>
          <p:nvPr/>
        </p:nvSpPr>
        <p:spPr>
          <a:xfrm>
            <a:off x="5930057" y="6418390"/>
            <a:ext cx="639065" cy="195182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50844DC-1A3C-A2DA-7068-9626498CE05B}"/>
              </a:ext>
            </a:extLst>
          </p:cNvPr>
          <p:cNvSpPr/>
          <p:nvPr/>
        </p:nvSpPr>
        <p:spPr>
          <a:xfrm>
            <a:off x="1882850" y="2517856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61C1554-E23B-6B0C-3D79-EB739FE491F7}"/>
              </a:ext>
            </a:extLst>
          </p:cNvPr>
          <p:cNvSpPr/>
          <p:nvPr/>
        </p:nvSpPr>
        <p:spPr>
          <a:xfrm>
            <a:off x="5515213" y="251785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조회수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983EBB8C-10A3-45D8-738F-EA9C5DEA5A5B}"/>
              </a:ext>
            </a:extLst>
          </p:cNvPr>
          <p:cNvSpPr/>
          <p:nvPr/>
        </p:nvSpPr>
        <p:spPr>
          <a:xfrm>
            <a:off x="1233909" y="592296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A7EDCE96-5C06-C494-EEF7-070C9C63E1F1}"/>
              </a:ext>
            </a:extLst>
          </p:cNvPr>
          <p:cNvSpPr/>
          <p:nvPr/>
        </p:nvSpPr>
        <p:spPr>
          <a:xfrm>
            <a:off x="4911725" y="142796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0254994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C54CDD-9E8E-AE2A-BF71-5D29182114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0D8F302-D2D5-7E76-B419-4B63C4588F5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3A2945E-E153-95DA-10BB-3EF43AC157D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4A224BE-3D0E-60E4-3907-A9CB494793B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63478462"/>
              </p:ext>
            </p:extLst>
          </p:nvPr>
        </p:nvGraphicFramePr>
        <p:xfrm>
          <a:off x="7086600" y="501650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프로필 이미지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 이름 직책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본인이 작성한 댓글일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인풋박스에 기존 댓글 내용 입력 상태로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본인이 작성한 댓글일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클릭 시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D9CD4B4-9404-AB56-8AB7-3B5FAA1EEF0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4C38A3A-2307-FF79-B4D9-1CE3EA49157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001B512-7C25-2353-05DA-551469B08561}"/>
              </a:ext>
            </a:extLst>
          </p:cNvPr>
          <p:cNvSpPr/>
          <p:nvPr/>
        </p:nvSpPr>
        <p:spPr>
          <a:xfrm>
            <a:off x="87018" y="776253"/>
            <a:ext cx="1063145" cy="596719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F9598CF-F9C1-FC38-74DA-A308D0DC4F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7103931"/>
              </p:ext>
            </p:extLst>
          </p:nvPr>
        </p:nvGraphicFramePr>
        <p:xfrm>
          <a:off x="182390" y="1229330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5834828-3020-A10B-E9A4-5DE21E7A3D44}"/>
              </a:ext>
            </a:extLst>
          </p:cNvPr>
          <p:cNvSpPr/>
          <p:nvPr/>
        </p:nvSpPr>
        <p:spPr>
          <a:xfrm>
            <a:off x="182390" y="86683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724EE365-4186-F606-9A88-41FC47D85FA1}"/>
              </a:ext>
            </a:extLst>
          </p:cNvPr>
          <p:cNvSpPr/>
          <p:nvPr/>
        </p:nvSpPr>
        <p:spPr>
          <a:xfrm>
            <a:off x="1311463" y="913275"/>
            <a:ext cx="5433246" cy="895955"/>
          </a:xfrm>
          <a:prstGeom prst="roundRect">
            <a:avLst>
              <a:gd name="adj" fmla="val 1278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7EE3998-A32E-AFD9-D135-669E49878D24}"/>
              </a:ext>
            </a:extLst>
          </p:cNvPr>
          <p:cNvSpPr/>
          <p:nvPr/>
        </p:nvSpPr>
        <p:spPr>
          <a:xfrm>
            <a:off x="1397108" y="101071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등록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61B3229-911E-62C4-7974-65CD27F18A19}"/>
              </a:ext>
            </a:extLst>
          </p:cNvPr>
          <p:cNvSpPr/>
          <p:nvPr/>
        </p:nvSpPr>
        <p:spPr>
          <a:xfrm>
            <a:off x="1498340" y="1249634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댓글을 입력해주세요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B65BA27E-DC4B-A1CC-296C-758098C6C098}"/>
              </a:ext>
            </a:extLst>
          </p:cNvPr>
          <p:cNvSpPr/>
          <p:nvPr/>
        </p:nvSpPr>
        <p:spPr>
          <a:xfrm>
            <a:off x="5930057" y="1549316"/>
            <a:ext cx="639065" cy="195182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E4F90D75-2E10-7459-6ACF-DE290CECEFC9}"/>
              </a:ext>
            </a:extLst>
          </p:cNvPr>
          <p:cNvGrpSpPr/>
          <p:nvPr/>
        </p:nvGrpSpPr>
        <p:grpSpPr>
          <a:xfrm>
            <a:off x="41461" y="605585"/>
            <a:ext cx="7016858" cy="203755"/>
            <a:chOff x="241300" y="3917462"/>
            <a:chExt cx="2622550" cy="197338"/>
          </a:xfrm>
        </p:grpSpPr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75D1E638-3E38-F5DB-FEC6-7BBD0B7247FA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2E86B863-9771-982E-7687-C6C18F0AE0C0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998ACBC8-6614-FC87-3A34-BA4F26D4445B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44F1D9AD-93D7-AEB0-8573-D7F8A2AD1F6C}"/>
              </a:ext>
            </a:extLst>
          </p:cNvPr>
          <p:cNvSpPr/>
          <p:nvPr/>
        </p:nvSpPr>
        <p:spPr>
          <a:xfrm>
            <a:off x="1311463" y="1932643"/>
            <a:ext cx="5433246" cy="1797746"/>
          </a:xfrm>
          <a:prstGeom prst="roundRect">
            <a:avLst>
              <a:gd name="adj" fmla="val 531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BBACBDD-2022-3001-5966-511EC4A1FD4A}"/>
              </a:ext>
            </a:extLst>
          </p:cNvPr>
          <p:cNvSpPr/>
          <p:nvPr/>
        </p:nvSpPr>
        <p:spPr>
          <a:xfrm>
            <a:off x="1397108" y="203007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D68712C-73AA-215D-14C7-5D9E2415EA20}"/>
              </a:ext>
            </a:extLst>
          </p:cNvPr>
          <p:cNvSpPr/>
          <p:nvPr/>
        </p:nvSpPr>
        <p:spPr>
          <a:xfrm>
            <a:off x="1921590" y="2362864"/>
            <a:ext cx="613752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부서명 이름 직책</a:t>
            </a:r>
            <a:endParaRPr kumimoji="0" lang="en-US" altLang="ko-KR" sz="600" b="1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6633669A-3F83-2719-DB28-C6608118A7B7}"/>
              </a:ext>
            </a:extLst>
          </p:cNvPr>
          <p:cNvSpPr/>
          <p:nvPr/>
        </p:nvSpPr>
        <p:spPr>
          <a:xfrm>
            <a:off x="1498340" y="2391682"/>
            <a:ext cx="324000" cy="32400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ABFCCAE-F542-F366-7E09-60113EB02714}"/>
              </a:ext>
            </a:extLst>
          </p:cNvPr>
          <p:cNvSpPr/>
          <p:nvPr/>
        </p:nvSpPr>
        <p:spPr>
          <a:xfrm>
            <a:off x="1918415" y="2575919"/>
            <a:ext cx="4650707" cy="31081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댓글 내용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AAFF8277-50B7-36EC-934D-754B66F30D4B}"/>
              </a:ext>
            </a:extLst>
          </p:cNvPr>
          <p:cNvSpPr/>
          <p:nvPr/>
        </p:nvSpPr>
        <p:spPr>
          <a:xfrm>
            <a:off x="5738379" y="2362466"/>
            <a:ext cx="830743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2025-09-03 15:33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038B239-ADD0-3D3E-C98B-75FDD2DEE1BB}"/>
              </a:ext>
            </a:extLst>
          </p:cNvPr>
          <p:cNvSpPr/>
          <p:nvPr/>
        </p:nvSpPr>
        <p:spPr>
          <a:xfrm>
            <a:off x="1921590" y="2984571"/>
            <a:ext cx="613752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부서명 이름 직책</a:t>
            </a:r>
            <a:endParaRPr kumimoji="0" lang="en-US" altLang="ko-KR" sz="600" b="1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72EDCD12-A6D8-4B24-7F1A-3C76B162C9D7}"/>
              </a:ext>
            </a:extLst>
          </p:cNvPr>
          <p:cNvSpPr/>
          <p:nvPr/>
        </p:nvSpPr>
        <p:spPr>
          <a:xfrm>
            <a:off x="1498340" y="3013389"/>
            <a:ext cx="324000" cy="32400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2F18A720-B4C5-0EBF-D935-16AB2B249F6A}"/>
              </a:ext>
            </a:extLst>
          </p:cNvPr>
          <p:cNvSpPr/>
          <p:nvPr/>
        </p:nvSpPr>
        <p:spPr>
          <a:xfrm>
            <a:off x="1918415" y="3197626"/>
            <a:ext cx="4650707" cy="31081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댓글 내용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D495D097-9919-9276-BA77-5F01CE8D26C1}"/>
              </a:ext>
            </a:extLst>
          </p:cNvPr>
          <p:cNvSpPr/>
          <p:nvPr/>
        </p:nvSpPr>
        <p:spPr>
          <a:xfrm>
            <a:off x="5738378" y="2984173"/>
            <a:ext cx="830743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2025-09-03 15:33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4F9F47B-BF64-FA49-FB7B-0C8E45045F64}"/>
              </a:ext>
            </a:extLst>
          </p:cNvPr>
          <p:cNvSpPr/>
          <p:nvPr/>
        </p:nvSpPr>
        <p:spPr>
          <a:xfrm>
            <a:off x="1437721" y="23034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5EAE2D01-014E-1285-0531-549A436FD43F}"/>
              </a:ext>
            </a:extLst>
          </p:cNvPr>
          <p:cNvGrpSpPr/>
          <p:nvPr/>
        </p:nvGrpSpPr>
        <p:grpSpPr>
          <a:xfrm>
            <a:off x="5589078" y="3036090"/>
            <a:ext cx="255923" cy="124765"/>
            <a:chOff x="2186968" y="3398198"/>
            <a:chExt cx="311911" cy="152060"/>
          </a:xfrm>
        </p:grpSpPr>
        <p:pic>
          <p:nvPicPr>
            <p:cNvPr id="12" name="그래픽 11" descr="연필">
              <a:extLst>
                <a:ext uri="{FF2B5EF4-FFF2-40B4-BE49-F238E27FC236}">
                  <a16:creationId xmlns:a16="http://schemas.microsoft.com/office/drawing/2014/main" id="{45A569AE-DF80-F423-6DCC-7C4EADB4B64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3" name="그래픽 12" descr="쓰레기">
              <a:extLst>
                <a:ext uri="{FF2B5EF4-FFF2-40B4-BE49-F238E27FC236}">
                  <a16:creationId xmlns:a16="http://schemas.microsoft.com/office/drawing/2014/main" id="{03D23C4E-A7BB-4D7B-4083-5FD565434CC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4" name="타원 13">
            <a:extLst>
              <a:ext uri="{FF2B5EF4-FFF2-40B4-BE49-F238E27FC236}">
                <a16:creationId xmlns:a16="http://schemas.microsoft.com/office/drawing/2014/main" id="{AB139403-214B-9F44-0DF0-B65C93745405}"/>
              </a:ext>
            </a:extLst>
          </p:cNvPr>
          <p:cNvSpPr/>
          <p:nvPr/>
        </p:nvSpPr>
        <p:spPr>
          <a:xfrm>
            <a:off x="5396051" y="293585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403A5B7E-6BFC-6B76-49C7-48A80A5C8775}"/>
              </a:ext>
            </a:extLst>
          </p:cNvPr>
          <p:cNvSpPr/>
          <p:nvPr/>
        </p:nvSpPr>
        <p:spPr>
          <a:xfrm>
            <a:off x="5815153" y="293585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6C354A4B-6093-A76D-A8DA-B3794FCEABC1}"/>
              </a:ext>
            </a:extLst>
          </p:cNvPr>
          <p:cNvSpPr/>
          <p:nvPr/>
        </p:nvSpPr>
        <p:spPr>
          <a:xfrm>
            <a:off x="1409440" y="128444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5071484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02A337-CA4F-E84D-4F95-41A9A94499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DB4286CA-CCCB-3CF5-25BC-4EEE2DC294CA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회계관리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5255427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6CFAE6-E300-77F4-C067-23640BEA87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B4540F04-15D5-3F1D-66CF-84958AC4BDAD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회계 관리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04FFCD19-0F8B-B369-DB53-2B10F14C1DAE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F3939F6C-530E-11D9-2BB6-199728DE8182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거래처 선택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A86795C5-A903-B106-4A4A-795611A873B8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매출</a:t>
            </a:r>
          </a:p>
        </p:txBody>
      </p: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8E649924-5B36-D263-19D8-BECA50059814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ED5BCF6B-784C-C6DB-5408-5E9240973678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30CEE762-931E-E6E1-A390-6BDB4F1D0E45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1642A421-60DB-3772-6317-677DFBB48BF6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모서리가 둥근 직사각형 29">
            <a:extLst>
              <a:ext uri="{FF2B5EF4-FFF2-40B4-BE49-F238E27FC236}">
                <a16:creationId xmlns:a16="http://schemas.microsoft.com/office/drawing/2014/main" id="{38777181-2A6A-F161-A1F4-56B4F119E0CB}"/>
              </a:ext>
            </a:extLst>
          </p:cNvPr>
          <p:cNvSpPr/>
          <p:nvPr/>
        </p:nvSpPr>
        <p:spPr>
          <a:xfrm>
            <a:off x="336550" y="4134296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거래처 선택</a:t>
            </a:r>
          </a:p>
        </p:txBody>
      </p: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F6725F5C-0221-9067-AB52-2181677EBF4D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입금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8" name="모서리가 둥근 직사각형 212">
            <a:extLst>
              <a:ext uri="{FF2B5EF4-FFF2-40B4-BE49-F238E27FC236}">
                <a16:creationId xmlns:a16="http://schemas.microsoft.com/office/drawing/2014/main" id="{7BD32596-BB35-A6E7-8BB0-F856AFF84DB7}"/>
              </a:ext>
            </a:extLst>
          </p:cNvPr>
          <p:cNvSpPr/>
          <p:nvPr/>
        </p:nvSpPr>
        <p:spPr>
          <a:xfrm>
            <a:off x="330205" y="3753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매입</a:t>
            </a:r>
          </a:p>
        </p:txBody>
      </p:sp>
      <p:sp>
        <p:nvSpPr>
          <p:cNvPr id="7" name="모서리가 둥근 직사각형 212">
            <a:extLst>
              <a:ext uri="{FF2B5EF4-FFF2-40B4-BE49-F238E27FC236}">
                <a16:creationId xmlns:a16="http://schemas.microsoft.com/office/drawing/2014/main" id="{3C2E09AD-E69B-9981-E6BF-9025835284CD}"/>
              </a:ext>
            </a:extLst>
          </p:cNvPr>
          <p:cNvSpPr/>
          <p:nvPr/>
        </p:nvSpPr>
        <p:spPr>
          <a:xfrm>
            <a:off x="2129671" y="3753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출금</a:t>
            </a:r>
          </a:p>
        </p:txBody>
      </p:sp>
      <p:sp>
        <p:nvSpPr>
          <p:cNvPr id="8" name="모서리가 둥근 직사각형 212">
            <a:extLst>
              <a:ext uri="{FF2B5EF4-FFF2-40B4-BE49-F238E27FC236}">
                <a16:creationId xmlns:a16="http://schemas.microsoft.com/office/drawing/2014/main" id="{5EB17E47-8FCA-0DF7-58EC-46C9AD3B9015}"/>
              </a:ext>
            </a:extLst>
          </p:cNvPr>
          <p:cNvSpPr/>
          <p:nvPr/>
        </p:nvSpPr>
        <p:spPr>
          <a:xfrm>
            <a:off x="3922792" y="3753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추심</a:t>
            </a:r>
          </a:p>
        </p:txBody>
      </p:sp>
      <p:sp>
        <p:nvSpPr>
          <p:cNvPr id="9" name="모서리가 둥근 직사각형 29">
            <a:extLst>
              <a:ext uri="{FF2B5EF4-FFF2-40B4-BE49-F238E27FC236}">
                <a16:creationId xmlns:a16="http://schemas.microsoft.com/office/drawing/2014/main" id="{F42780B7-A000-4245-F343-8E13482D48B0}"/>
              </a:ext>
            </a:extLst>
          </p:cNvPr>
          <p:cNvSpPr/>
          <p:nvPr/>
        </p:nvSpPr>
        <p:spPr>
          <a:xfrm>
            <a:off x="342568" y="18000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매출 등록</a:t>
            </a:r>
          </a:p>
        </p:txBody>
      </p:sp>
      <p:sp>
        <p:nvSpPr>
          <p:cNvPr id="10" name="모서리가 둥근 직사각형 29">
            <a:extLst>
              <a:ext uri="{FF2B5EF4-FFF2-40B4-BE49-F238E27FC236}">
                <a16:creationId xmlns:a16="http://schemas.microsoft.com/office/drawing/2014/main" id="{BB29C54B-9E0B-E28B-8FBD-B01A523845A8}"/>
              </a:ext>
            </a:extLst>
          </p:cNvPr>
          <p:cNvSpPr/>
          <p:nvPr/>
        </p:nvSpPr>
        <p:spPr>
          <a:xfrm>
            <a:off x="334080" y="479129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매입 등록</a:t>
            </a:r>
          </a:p>
        </p:txBody>
      </p:sp>
      <p:sp>
        <p:nvSpPr>
          <p:cNvPr id="11" name="모서리가 둥근 직사각형 29">
            <a:extLst>
              <a:ext uri="{FF2B5EF4-FFF2-40B4-BE49-F238E27FC236}">
                <a16:creationId xmlns:a16="http://schemas.microsoft.com/office/drawing/2014/main" id="{B7E2CC78-18EB-FFBC-BF60-0789A8007CDA}"/>
              </a:ext>
            </a:extLst>
          </p:cNvPr>
          <p:cNvSpPr/>
          <p:nvPr/>
        </p:nvSpPr>
        <p:spPr>
          <a:xfrm>
            <a:off x="342568" y="2457004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세금계산서 발행</a:t>
            </a:r>
          </a:p>
        </p:txBody>
      </p:sp>
      <p:sp>
        <p:nvSpPr>
          <p:cNvPr id="12" name="모서리가 둥근 직사각형 29">
            <a:extLst>
              <a:ext uri="{FF2B5EF4-FFF2-40B4-BE49-F238E27FC236}">
                <a16:creationId xmlns:a16="http://schemas.microsoft.com/office/drawing/2014/main" id="{96965809-C738-C6E9-505C-A36C339AD3CC}"/>
              </a:ext>
            </a:extLst>
          </p:cNvPr>
          <p:cNvSpPr/>
          <p:nvPr/>
        </p:nvSpPr>
        <p:spPr>
          <a:xfrm>
            <a:off x="337955" y="542925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세금계산서 수취</a:t>
            </a:r>
          </a:p>
        </p:txBody>
      </p:sp>
      <p:sp>
        <p:nvSpPr>
          <p:cNvPr id="14" name="모서리가 둥근 직사각형 29">
            <a:extLst>
              <a:ext uri="{FF2B5EF4-FFF2-40B4-BE49-F238E27FC236}">
                <a16:creationId xmlns:a16="http://schemas.microsoft.com/office/drawing/2014/main" id="{87C2E899-3784-CF33-084A-A3D16E83F630}"/>
              </a:ext>
            </a:extLst>
          </p:cNvPr>
          <p:cNvSpPr/>
          <p:nvPr/>
        </p:nvSpPr>
        <p:spPr>
          <a:xfrm>
            <a:off x="2129671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입금 등록</a:t>
            </a:r>
          </a:p>
        </p:txBody>
      </p:sp>
      <p:sp>
        <p:nvSpPr>
          <p:cNvPr id="17" name="모서리가 둥근 직사각형 29">
            <a:extLst>
              <a:ext uri="{FF2B5EF4-FFF2-40B4-BE49-F238E27FC236}">
                <a16:creationId xmlns:a16="http://schemas.microsoft.com/office/drawing/2014/main" id="{83D49E89-77BF-1CB4-8CE1-A1D07E4E1F01}"/>
              </a:ext>
            </a:extLst>
          </p:cNvPr>
          <p:cNvSpPr/>
          <p:nvPr/>
        </p:nvSpPr>
        <p:spPr>
          <a:xfrm>
            <a:off x="2129671" y="4134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출금 등록</a:t>
            </a:r>
          </a:p>
        </p:txBody>
      </p:sp>
      <p:sp>
        <p:nvSpPr>
          <p:cNvPr id="26" name="모서리가 둥근 직사각형 212">
            <a:extLst>
              <a:ext uri="{FF2B5EF4-FFF2-40B4-BE49-F238E27FC236}">
                <a16:creationId xmlns:a16="http://schemas.microsoft.com/office/drawing/2014/main" id="{DB1216B4-FE0E-D4A3-12FB-ADF43C77DFA4}"/>
              </a:ext>
            </a:extLst>
          </p:cNvPr>
          <p:cNvSpPr/>
          <p:nvPr/>
        </p:nvSpPr>
        <p:spPr>
          <a:xfrm>
            <a:off x="5721949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장부</a:t>
            </a:r>
            <a:r>
              <a:rPr lang="en-US" altLang="ko-KR" sz="700" b="1" dirty="0">
                <a:solidFill>
                  <a:schemeClr val="bg1"/>
                </a:solidFill>
              </a:rPr>
              <a:t>/</a:t>
            </a:r>
            <a:r>
              <a:rPr lang="ko-KR" altLang="en-US" sz="700" b="1" dirty="0">
                <a:solidFill>
                  <a:schemeClr val="bg1"/>
                </a:solidFill>
              </a:rPr>
              <a:t>보고서</a:t>
            </a:r>
          </a:p>
        </p:txBody>
      </p:sp>
      <p:sp>
        <p:nvSpPr>
          <p:cNvPr id="31" name="순서도: 판단 30">
            <a:extLst>
              <a:ext uri="{FF2B5EF4-FFF2-40B4-BE49-F238E27FC236}">
                <a16:creationId xmlns:a16="http://schemas.microsoft.com/office/drawing/2014/main" id="{7C8569E9-2B6D-9D63-5670-D3FF7DD03238}"/>
              </a:ext>
            </a:extLst>
          </p:cNvPr>
          <p:cNvSpPr/>
          <p:nvPr/>
        </p:nvSpPr>
        <p:spPr>
          <a:xfrm>
            <a:off x="2135695" y="181644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/>
              <a:t>전액 입금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3" name="순서도: 판단 32">
            <a:extLst>
              <a:ext uri="{FF2B5EF4-FFF2-40B4-BE49-F238E27FC236}">
                <a16:creationId xmlns:a16="http://schemas.microsoft.com/office/drawing/2014/main" id="{5E208B6F-05FF-AEB3-0CE7-F4ECB875969A}"/>
              </a:ext>
            </a:extLst>
          </p:cNvPr>
          <p:cNvSpPr/>
          <p:nvPr/>
        </p:nvSpPr>
        <p:spPr>
          <a:xfrm>
            <a:off x="2135695" y="2457004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어음 수취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5" name="순서도: 판단 34">
            <a:extLst>
              <a:ext uri="{FF2B5EF4-FFF2-40B4-BE49-F238E27FC236}">
                <a16:creationId xmlns:a16="http://schemas.microsoft.com/office/drawing/2014/main" id="{18C8F31A-D85D-917A-BAF7-4048176D003D}"/>
              </a:ext>
            </a:extLst>
          </p:cNvPr>
          <p:cNvSpPr/>
          <p:nvPr/>
        </p:nvSpPr>
        <p:spPr>
          <a:xfrm>
            <a:off x="2135695" y="479129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전액 출금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6" name="순서도: 판단 35">
            <a:extLst>
              <a:ext uri="{FF2B5EF4-FFF2-40B4-BE49-F238E27FC236}">
                <a16:creationId xmlns:a16="http://schemas.microsoft.com/office/drawing/2014/main" id="{E5B88918-1E4B-E34A-C9AD-7F1E86EA3CFB}"/>
              </a:ext>
            </a:extLst>
          </p:cNvPr>
          <p:cNvSpPr/>
          <p:nvPr/>
        </p:nvSpPr>
        <p:spPr>
          <a:xfrm>
            <a:off x="2135695" y="543186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어음 발행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8" name="모서리가 둥근 직사각형 29">
            <a:extLst>
              <a:ext uri="{FF2B5EF4-FFF2-40B4-BE49-F238E27FC236}">
                <a16:creationId xmlns:a16="http://schemas.microsoft.com/office/drawing/2014/main" id="{82822FCF-15D4-334A-11CF-A25A384C838F}"/>
              </a:ext>
            </a:extLst>
          </p:cNvPr>
          <p:cNvSpPr/>
          <p:nvPr/>
        </p:nvSpPr>
        <p:spPr>
          <a:xfrm>
            <a:off x="5721949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거래처원장</a:t>
            </a: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536CF3DC-29A4-B6A4-7CD6-2422B949AC6F}"/>
              </a:ext>
            </a:extLst>
          </p:cNvPr>
          <p:cNvCxnSpPr>
            <a:cxnSpLocks/>
            <a:stCxn id="202" idx="2"/>
            <a:endCxn id="9" idx="0"/>
          </p:cNvCxnSpPr>
          <p:nvPr/>
        </p:nvCxnSpPr>
        <p:spPr>
          <a:xfrm flipH="1">
            <a:off x="856918" y="1409700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모서리가 둥근 직사각형 29">
            <a:extLst>
              <a:ext uri="{FF2B5EF4-FFF2-40B4-BE49-F238E27FC236}">
                <a16:creationId xmlns:a16="http://schemas.microsoft.com/office/drawing/2014/main" id="{B83D01D9-F3BE-B2DB-B33A-0E1DDF98352E}"/>
              </a:ext>
            </a:extLst>
          </p:cNvPr>
          <p:cNvSpPr/>
          <p:nvPr/>
        </p:nvSpPr>
        <p:spPr>
          <a:xfrm>
            <a:off x="7729591" y="198497"/>
            <a:ext cx="1159036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바로빌</a:t>
            </a:r>
            <a:r>
              <a:rPr lang="ko-KR" altLang="en-US" sz="700" dirty="0"/>
              <a:t> </a:t>
            </a:r>
            <a:r>
              <a:rPr lang="en-US" altLang="ko-KR" sz="700" dirty="0"/>
              <a:t>API </a:t>
            </a:r>
            <a:r>
              <a:rPr lang="ko-KR" altLang="en-US" sz="700" dirty="0"/>
              <a:t>자동 등록 예정</a:t>
            </a:r>
          </a:p>
        </p:txBody>
      </p: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BDFF3113-52C6-86C1-E354-9B7FC3AEB731}"/>
              </a:ext>
            </a:extLst>
          </p:cNvPr>
          <p:cNvCxnSpPr>
            <a:cxnSpLocks/>
            <a:stCxn id="9" idx="2"/>
            <a:endCxn id="11" idx="0"/>
          </p:cNvCxnSpPr>
          <p:nvPr/>
        </p:nvCxnSpPr>
        <p:spPr>
          <a:xfrm>
            <a:off x="856918" y="2066702"/>
            <a:ext cx="0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직선 화살표 연결선 198">
            <a:extLst>
              <a:ext uri="{FF2B5EF4-FFF2-40B4-BE49-F238E27FC236}">
                <a16:creationId xmlns:a16="http://schemas.microsoft.com/office/drawing/2014/main" id="{8D5F2C36-20D6-CE5C-6BAC-DC9665BBDA9E}"/>
              </a:ext>
            </a:extLst>
          </p:cNvPr>
          <p:cNvCxnSpPr>
            <a:cxnSpLocks/>
            <a:stCxn id="46" idx="2"/>
            <a:endCxn id="10" idx="0"/>
          </p:cNvCxnSpPr>
          <p:nvPr/>
        </p:nvCxnSpPr>
        <p:spPr>
          <a:xfrm flipH="1">
            <a:off x="848430" y="4400996"/>
            <a:ext cx="2470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직선 화살표 연결선 207">
            <a:extLst>
              <a:ext uri="{FF2B5EF4-FFF2-40B4-BE49-F238E27FC236}">
                <a16:creationId xmlns:a16="http://schemas.microsoft.com/office/drawing/2014/main" id="{581E22FB-3EE4-8F66-D438-45E3557D5576}"/>
              </a:ext>
            </a:extLst>
          </p:cNvPr>
          <p:cNvCxnSpPr>
            <a:cxnSpLocks/>
            <a:stCxn id="10" idx="2"/>
            <a:endCxn id="12" idx="0"/>
          </p:cNvCxnSpPr>
          <p:nvPr/>
        </p:nvCxnSpPr>
        <p:spPr>
          <a:xfrm>
            <a:off x="848430" y="5057998"/>
            <a:ext cx="3875" cy="37125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꺾인 연결선 68">
            <a:extLst>
              <a:ext uri="{FF2B5EF4-FFF2-40B4-BE49-F238E27FC236}">
                <a16:creationId xmlns:a16="http://schemas.microsoft.com/office/drawing/2014/main" id="{693F0DD9-A022-DE07-A9B5-2B1541E7A8D8}"/>
              </a:ext>
            </a:extLst>
          </p:cNvPr>
          <p:cNvCxnSpPr>
            <a:cxnSpLocks/>
            <a:stCxn id="11" idx="2"/>
            <a:endCxn id="14" idx="1"/>
          </p:cNvCxnSpPr>
          <p:nvPr/>
        </p:nvCxnSpPr>
        <p:spPr>
          <a:xfrm rot="5400000" flipH="1" flipV="1">
            <a:off x="769617" y="1363650"/>
            <a:ext cx="1447354" cy="1272753"/>
          </a:xfrm>
          <a:prstGeom prst="bentConnector4">
            <a:avLst>
              <a:gd name="adj1" fmla="val -15794"/>
              <a:gd name="adj2" fmla="val 702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직선 화살표 연결선 220">
            <a:extLst>
              <a:ext uri="{FF2B5EF4-FFF2-40B4-BE49-F238E27FC236}">
                <a16:creationId xmlns:a16="http://schemas.microsoft.com/office/drawing/2014/main" id="{AF06EB60-EF87-099B-FEAE-164EFA7606D7}"/>
              </a:ext>
            </a:extLst>
          </p:cNvPr>
          <p:cNvCxnSpPr>
            <a:cxnSpLocks/>
            <a:stCxn id="14" idx="2"/>
            <a:endCxn id="31" idx="0"/>
          </p:cNvCxnSpPr>
          <p:nvPr/>
        </p:nvCxnSpPr>
        <p:spPr>
          <a:xfrm>
            <a:off x="2644021" y="1409700"/>
            <a:ext cx="6024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4" name="직선 화살표 연결선 223">
            <a:extLst>
              <a:ext uri="{FF2B5EF4-FFF2-40B4-BE49-F238E27FC236}">
                <a16:creationId xmlns:a16="http://schemas.microsoft.com/office/drawing/2014/main" id="{2E73DE36-3F9E-2601-77C1-A33D9E4D5C00}"/>
              </a:ext>
            </a:extLst>
          </p:cNvPr>
          <p:cNvCxnSpPr>
            <a:cxnSpLocks/>
            <a:stCxn id="31" idx="2"/>
            <a:endCxn id="33" idx="0"/>
          </p:cNvCxnSpPr>
          <p:nvPr/>
        </p:nvCxnSpPr>
        <p:spPr>
          <a:xfrm>
            <a:off x="2650045" y="2083141"/>
            <a:ext cx="0" cy="373863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8" name="모서리가 둥근 직사각형 29">
            <a:extLst>
              <a:ext uri="{FF2B5EF4-FFF2-40B4-BE49-F238E27FC236}">
                <a16:creationId xmlns:a16="http://schemas.microsoft.com/office/drawing/2014/main" id="{35893C88-9ED8-B630-40D5-51B5FE0B17F3}"/>
              </a:ext>
            </a:extLst>
          </p:cNvPr>
          <p:cNvSpPr/>
          <p:nvPr/>
        </p:nvSpPr>
        <p:spPr>
          <a:xfrm>
            <a:off x="3922792" y="413081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미수금 현황</a:t>
            </a:r>
          </a:p>
        </p:txBody>
      </p:sp>
      <p:sp>
        <p:nvSpPr>
          <p:cNvPr id="229" name="모서리가 둥근 직사각형 29">
            <a:extLst>
              <a:ext uri="{FF2B5EF4-FFF2-40B4-BE49-F238E27FC236}">
                <a16:creationId xmlns:a16="http://schemas.microsoft.com/office/drawing/2014/main" id="{BFB1A1FE-3B75-2F6E-FE8D-C14672F5A043}"/>
              </a:ext>
            </a:extLst>
          </p:cNvPr>
          <p:cNvSpPr/>
          <p:nvPr/>
        </p:nvSpPr>
        <p:spPr>
          <a:xfrm>
            <a:off x="3922792" y="608973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 추심</a:t>
            </a:r>
          </a:p>
        </p:txBody>
      </p:sp>
      <p:cxnSp>
        <p:nvCxnSpPr>
          <p:cNvPr id="234" name="직선 화살표 연결선 233">
            <a:extLst>
              <a:ext uri="{FF2B5EF4-FFF2-40B4-BE49-F238E27FC236}">
                <a16:creationId xmlns:a16="http://schemas.microsoft.com/office/drawing/2014/main" id="{34008EA4-C996-EE99-528C-17D4DCD09952}"/>
              </a:ext>
            </a:extLst>
          </p:cNvPr>
          <p:cNvCxnSpPr>
            <a:cxnSpLocks/>
            <a:stCxn id="35" idx="2"/>
            <a:endCxn id="36" idx="0"/>
          </p:cNvCxnSpPr>
          <p:nvPr/>
        </p:nvCxnSpPr>
        <p:spPr>
          <a:xfrm>
            <a:off x="2650045" y="5057998"/>
            <a:ext cx="0" cy="373863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화살표 연결선 236">
            <a:extLst>
              <a:ext uri="{FF2B5EF4-FFF2-40B4-BE49-F238E27FC236}">
                <a16:creationId xmlns:a16="http://schemas.microsoft.com/office/drawing/2014/main" id="{4817E33F-8EDA-F317-0CAA-56713AF2F813}"/>
              </a:ext>
            </a:extLst>
          </p:cNvPr>
          <p:cNvCxnSpPr>
            <a:cxnSpLocks/>
            <a:stCxn id="17" idx="2"/>
            <a:endCxn id="35" idx="0"/>
          </p:cNvCxnSpPr>
          <p:nvPr/>
        </p:nvCxnSpPr>
        <p:spPr>
          <a:xfrm>
            <a:off x="2644021" y="4400996"/>
            <a:ext cx="6024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꺾인 연결선 68">
            <a:extLst>
              <a:ext uri="{FF2B5EF4-FFF2-40B4-BE49-F238E27FC236}">
                <a16:creationId xmlns:a16="http://schemas.microsoft.com/office/drawing/2014/main" id="{C71CFC76-42D7-5796-9E94-5FFE6268306E}"/>
              </a:ext>
            </a:extLst>
          </p:cNvPr>
          <p:cNvCxnSpPr>
            <a:cxnSpLocks/>
            <a:stCxn id="12" idx="2"/>
            <a:endCxn id="17" idx="1"/>
          </p:cNvCxnSpPr>
          <p:nvPr/>
        </p:nvCxnSpPr>
        <p:spPr>
          <a:xfrm rot="5400000" flipH="1" flipV="1">
            <a:off x="776836" y="4343115"/>
            <a:ext cx="1428304" cy="1277366"/>
          </a:xfrm>
          <a:prstGeom prst="bentConnector4">
            <a:avLst>
              <a:gd name="adj1" fmla="val -16005"/>
              <a:gd name="adj2" fmla="val 70133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모서리가 둥근 직사각형 29">
            <a:extLst>
              <a:ext uri="{FF2B5EF4-FFF2-40B4-BE49-F238E27FC236}">
                <a16:creationId xmlns:a16="http://schemas.microsoft.com/office/drawing/2014/main" id="{181907E0-B1A9-EC07-B6D0-C30089A63D85}"/>
              </a:ext>
            </a:extLst>
          </p:cNvPr>
          <p:cNvSpPr/>
          <p:nvPr/>
        </p:nvSpPr>
        <p:spPr>
          <a:xfrm>
            <a:off x="2133546" y="609689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미지급 알림</a:t>
            </a:r>
          </a:p>
        </p:txBody>
      </p:sp>
      <p:cxnSp>
        <p:nvCxnSpPr>
          <p:cNvPr id="275" name="직선 화살표 연결선 274">
            <a:extLst>
              <a:ext uri="{FF2B5EF4-FFF2-40B4-BE49-F238E27FC236}">
                <a16:creationId xmlns:a16="http://schemas.microsoft.com/office/drawing/2014/main" id="{D72348FF-1D16-ABCA-D47C-879BA13EC6A4}"/>
              </a:ext>
            </a:extLst>
          </p:cNvPr>
          <p:cNvCxnSpPr>
            <a:cxnSpLocks/>
            <a:stCxn id="228" idx="2"/>
            <a:endCxn id="18" idx="0"/>
          </p:cNvCxnSpPr>
          <p:nvPr/>
        </p:nvCxnSpPr>
        <p:spPr>
          <a:xfrm>
            <a:off x="4437142" y="4397516"/>
            <a:ext cx="1726" cy="105426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1" name="꺾인 연결선 68">
            <a:extLst>
              <a:ext uri="{FF2B5EF4-FFF2-40B4-BE49-F238E27FC236}">
                <a16:creationId xmlns:a16="http://schemas.microsoft.com/office/drawing/2014/main" id="{41DDC309-E1C1-011A-82D8-374CC8E54608}"/>
              </a:ext>
            </a:extLst>
          </p:cNvPr>
          <p:cNvCxnSpPr>
            <a:cxnSpLocks/>
            <a:stCxn id="35" idx="3"/>
            <a:endCxn id="17" idx="3"/>
          </p:cNvCxnSpPr>
          <p:nvPr/>
        </p:nvCxnSpPr>
        <p:spPr>
          <a:xfrm flipH="1" flipV="1">
            <a:off x="3158371" y="4267646"/>
            <a:ext cx="6024" cy="657002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4" name="꺾인 연결선 68">
            <a:extLst>
              <a:ext uri="{FF2B5EF4-FFF2-40B4-BE49-F238E27FC236}">
                <a16:creationId xmlns:a16="http://schemas.microsoft.com/office/drawing/2014/main" id="{5CEDC2D1-34AE-51FF-400D-C45AAF61512D}"/>
              </a:ext>
            </a:extLst>
          </p:cNvPr>
          <p:cNvCxnSpPr>
            <a:cxnSpLocks/>
            <a:stCxn id="36" idx="3"/>
            <a:endCxn id="17" idx="3"/>
          </p:cNvCxnSpPr>
          <p:nvPr/>
        </p:nvCxnSpPr>
        <p:spPr>
          <a:xfrm flipH="1" flipV="1">
            <a:off x="3158371" y="4267646"/>
            <a:ext cx="6024" cy="1297565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7" name="꺾인 연결선 68">
            <a:extLst>
              <a:ext uri="{FF2B5EF4-FFF2-40B4-BE49-F238E27FC236}">
                <a16:creationId xmlns:a16="http://schemas.microsoft.com/office/drawing/2014/main" id="{FE78FCB8-1C7B-A993-4E38-E0AD9D3D5560}"/>
              </a:ext>
            </a:extLst>
          </p:cNvPr>
          <p:cNvCxnSpPr>
            <a:cxnSpLocks/>
            <a:stCxn id="31" idx="3"/>
            <a:endCxn id="14" idx="3"/>
          </p:cNvCxnSpPr>
          <p:nvPr/>
        </p:nvCxnSpPr>
        <p:spPr>
          <a:xfrm flipH="1" flipV="1">
            <a:off x="3158371" y="1276350"/>
            <a:ext cx="6024" cy="673441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1" name="꺾인 연결선 68">
            <a:extLst>
              <a:ext uri="{FF2B5EF4-FFF2-40B4-BE49-F238E27FC236}">
                <a16:creationId xmlns:a16="http://schemas.microsoft.com/office/drawing/2014/main" id="{9ABCBA9B-F85C-D81E-A29C-208EF76F3615}"/>
              </a:ext>
            </a:extLst>
          </p:cNvPr>
          <p:cNvCxnSpPr>
            <a:cxnSpLocks/>
            <a:stCxn id="33" idx="3"/>
            <a:endCxn id="14" idx="3"/>
          </p:cNvCxnSpPr>
          <p:nvPr/>
        </p:nvCxnSpPr>
        <p:spPr>
          <a:xfrm flipH="1" flipV="1">
            <a:off x="3158371" y="1276350"/>
            <a:ext cx="6024" cy="1314004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꺾인 연결선 68">
            <a:extLst>
              <a:ext uri="{FF2B5EF4-FFF2-40B4-BE49-F238E27FC236}">
                <a16:creationId xmlns:a16="http://schemas.microsoft.com/office/drawing/2014/main" id="{E0E38307-F806-C75F-7687-6A1925DD609E}"/>
              </a:ext>
            </a:extLst>
          </p:cNvPr>
          <p:cNvCxnSpPr>
            <a:cxnSpLocks/>
            <a:stCxn id="229" idx="2"/>
            <a:endCxn id="38" idx="1"/>
          </p:cNvCxnSpPr>
          <p:nvPr/>
        </p:nvCxnSpPr>
        <p:spPr>
          <a:xfrm rot="5400000" flipH="1" flipV="1">
            <a:off x="2539504" y="3173987"/>
            <a:ext cx="5080082" cy="1284807"/>
          </a:xfrm>
          <a:prstGeom prst="bentConnector4">
            <a:avLst>
              <a:gd name="adj1" fmla="val -4500"/>
              <a:gd name="adj2" fmla="val 70017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꺾인 연결선 68">
            <a:extLst>
              <a:ext uri="{FF2B5EF4-FFF2-40B4-BE49-F238E27FC236}">
                <a16:creationId xmlns:a16="http://schemas.microsoft.com/office/drawing/2014/main" id="{5821A37C-A641-1059-17EA-8331AC6CF9C7}"/>
              </a:ext>
            </a:extLst>
          </p:cNvPr>
          <p:cNvCxnSpPr>
            <a:cxnSpLocks/>
            <a:stCxn id="243" idx="2"/>
            <a:endCxn id="38" idx="1"/>
          </p:cNvCxnSpPr>
          <p:nvPr/>
        </p:nvCxnSpPr>
        <p:spPr>
          <a:xfrm rot="5400000" flipH="1" flipV="1">
            <a:off x="1641301" y="2282944"/>
            <a:ext cx="5087242" cy="3074053"/>
          </a:xfrm>
          <a:prstGeom prst="bentConnector4">
            <a:avLst>
              <a:gd name="adj1" fmla="val -4494"/>
              <a:gd name="adj2" fmla="val 87482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2" name="모서리가 둥근 직사각형 212">
            <a:extLst>
              <a:ext uri="{FF2B5EF4-FFF2-40B4-BE49-F238E27FC236}">
                <a16:creationId xmlns:a16="http://schemas.microsoft.com/office/drawing/2014/main" id="{8F14F989-7735-2196-DD5B-6827C30B11BF}"/>
              </a:ext>
            </a:extLst>
          </p:cNvPr>
          <p:cNvSpPr/>
          <p:nvPr/>
        </p:nvSpPr>
        <p:spPr>
          <a:xfrm>
            <a:off x="392279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조회</a:t>
            </a:r>
          </a:p>
        </p:txBody>
      </p:sp>
      <p:sp>
        <p:nvSpPr>
          <p:cNvPr id="197" name="모서리가 둥근 직사각형 29">
            <a:extLst>
              <a:ext uri="{FF2B5EF4-FFF2-40B4-BE49-F238E27FC236}">
                <a16:creationId xmlns:a16="http://schemas.microsoft.com/office/drawing/2014/main" id="{B549B4EC-BD4D-9714-D727-B9FFC83F5B4F}"/>
              </a:ext>
            </a:extLst>
          </p:cNvPr>
          <p:cNvSpPr/>
          <p:nvPr/>
        </p:nvSpPr>
        <p:spPr>
          <a:xfrm>
            <a:off x="3922792" y="1818859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입출금 계좌 조회</a:t>
            </a:r>
          </a:p>
        </p:txBody>
      </p:sp>
      <p:sp>
        <p:nvSpPr>
          <p:cNvPr id="198" name="모서리가 둥근 직사각형 29">
            <a:extLst>
              <a:ext uri="{FF2B5EF4-FFF2-40B4-BE49-F238E27FC236}">
                <a16:creationId xmlns:a16="http://schemas.microsoft.com/office/drawing/2014/main" id="{A65A6D2D-FFA4-E931-2381-5B58B7329E5F}"/>
              </a:ext>
            </a:extLst>
          </p:cNvPr>
          <p:cNvSpPr/>
          <p:nvPr/>
        </p:nvSpPr>
        <p:spPr>
          <a:xfrm>
            <a:off x="3922792" y="2466659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카드 내역 관리</a:t>
            </a:r>
          </a:p>
        </p:txBody>
      </p:sp>
      <p:cxnSp>
        <p:nvCxnSpPr>
          <p:cNvPr id="203" name="꺾인 연결선 68">
            <a:extLst>
              <a:ext uri="{FF2B5EF4-FFF2-40B4-BE49-F238E27FC236}">
                <a16:creationId xmlns:a16="http://schemas.microsoft.com/office/drawing/2014/main" id="{941D5FCF-05DB-A044-8949-21296B6E402B}"/>
              </a:ext>
            </a:extLst>
          </p:cNvPr>
          <p:cNvCxnSpPr>
            <a:cxnSpLocks/>
            <a:stCxn id="197" idx="1"/>
            <a:endCxn id="14" idx="3"/>
          </p:cNvCxnSpPr>
          <p:nvPr/>
        </p:nvCxnSpPr>
        <p:spPr>
          <a:xfrm rot="10800000">
            <a:off x="3158372" y="1276351"/>
            <a:ext cx="764421" cy="675859"/>
          </a:xfrm>
          <a:prstGeom prst="bentConnector3">
            <a:avLst>
              <a:gd name="adj1" fmla="val 18068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꺾인 연결선 68">
            <a:extLst>
              <a:ext uri="{FF2B5EF4-FFF2-40B4-BE49-F238E27FC236}">
                <a16:creationId xmlns:a16="http://schemas.microsoft.com/office/drawing/2014/main" id="{1EFB28FA-EEEE-4BF3-7618-47224A2FDECB}"/>
              </a:ext>
            </a:extLst>
          </p:cNvPr>
          <p:cNvCxnSpPr>
            <a:cxnSpLocks/>
            <a:stCxn id="197" idx="1"/>
            <a:endCxn id="17" idx="3"/>
          </p:cNvCxnSpPr>
          <p:nvPr/>
        </p:nvCxnSpPr>
        <p:spPr>
          <a:xfrm rot="10800000" flipV="1">
            <a:off x="3158372" y="1952208"/>
            <a:ext cx="764421" cy="2315437"/>
          </a:xfrm>
          <a:prstGeom prst="bentConnector3">
            <a:avLst>
              <a:gd name="adj1" fmla="val 18575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꺾인 연결선 68">
            <a:extLst>
              <a:ext uri="{FF2B5EF4-FFF2-40B4-BE49-F238E27FC236}">
                <a16:creationId xmlns:a16="http://schemas.microsoft.com/office/drawing/2014/main" id="{08099C87-E317-DF8E-1E01-4119DE2CB8A0}"/>
              </a:ext>
            </a:extLst>
          </p:cNvPr>
          <p:cNvCxnSpPr>
            <a:cxnSpLocks/>
            <a:stCxn id="198" idx="1"/>
            <a:endCxn id="17" idx="3"/>
          </p:cNvCxnSpPr>
          <p:nvPr/>
        </p:nvCxnSpPr>
        <p:spPr>
          <a:xfrm rot="10800000" flipV="1">
            <a:off x="3158372" y="2600008"/>
            <a:ext cx="764421" cy="1667637"/>
          </a:xfrm>
          <a:prstGeom prst="bentConnector3">
            <a:avLst>
              <a:gd name="adj1" fmla="val 14012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순서도: 판단 17">
            <a:extLst>
              <a:ext uri="{FF2B5EF4-FFF2-40B4-BE49-F238E27FC236}">
                <a16:creationId xmlns:a16="http://schemas.microsoft.com/office/drawing/2014/main" id="{4E2702FD-D85E-F706-3470-4CCBF6F26375}"/>
              </a:ext>
            </a:extLst>
          </p:cNvPr>
          <p:cNvSpPr/>
          <p:nvPr/>
        </p:nvSpPr>
        <p:spPr>
          <a:xfrm>
            <a:off x="3924518" y="545178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악성추심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2BB77AF4-95BE-2CF1-65E4-CC48C53EE636}"/>
              </a:ext>
            </a:extLst>
          </p:cNvPr>
          <p:cNvCxnSpPr>
            <a:cxnSpLocks/>
            <a:stCxn id="18" idx="2"/>
            <a:endCxn id="229" idx="0"/>
          </p:cNvCxnSpPr>
          <p:nvPr/>
        </p:nvCxnSpPr>
        <p:spPr>
          <a:xfrm flipH="1">
            <a:off x="4437142" y="5718480"/>
            <a:ext cx="1726" cy="37125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순서도: 판단 55">
            <a:extLst>
              <a:ext uri="{FF2B5EF4-FFF2-40B4-BE49-F238E27FC236}">
                <a16:creationId xmlns:a16="http://schemas.microsoft.com/office/drawing/2014/main" id="{3FE0F690-EA27-9C45-3EB2-7D47C2473FA3}"/>
              </a:ext>
            </a:extLst>
          </p:cNvPr>
          <p:cNvSpPr/>
          <p:nvPr/>
        </p:nvSpPr>
        <p:spPr>
          <a:xfrm>
            <a:off x="3924518" y="479129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연체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59" name="꺾인 연결선 95">
            <a:extLst>
              <a:ext uri="{FF2B5EF4-FFF2-40B4-BE49-F238E27FC236}">
                <a16:creationId xmlns:a16="http://schemas.microsoft.com/office/drawing/2014/main" id="{4FD7EC13-0FEF-3FC6-8A6F-4B0984A2A21E}"/>
              </a:ext>
            </a:extLst>
          </p:cNvPr>
          <p:cNvCxnSpPr>
            <a:cxnSpLocks/>
            <a:stCxn id="33" idx="2"/>
            <a:endCxn id="8" idx="0"/>
          </p:cNvCxnSpPr>
          <p:nvPr/>
        </p:nvCxnSpPr>
        <p:spPr>
          <a:xfrm rot="16200000" flipH="1">
            <a:off x="3028797" y="2344951"/>
            <a:ext cx="1029592" cy="1787097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직선 화살표 연결선 213">
            <a:extLst>
              <a:ext uri="{FF2B5EF4-FFF2-40B4-BE49-F238E27FC236}">
                <a16:creationId xmlns:a16="http://schemas.microsoft.com/office/drawing/2014/main" id="{03E51221-A47C-A749-FED2-1726B5690182}"/>
              </a:ext>
            </a:extLst>
          </p:cNvPr>
          <p:cNvCxnSpPr>
            <a:cxnSpLocks/>
            <a:stCxn id="36" idx="2"/>
            <a:endCxn id="243" idx="0"/>
          </p:cNvCxnSpPr>
          <p:nvPr/>
        </p:nvCxnSpPr>
        <p:spPr>
          <a:xfrm flipH="1">
            <a:off x="2647896" y="5698561"/>
            <a:ext cx="2149" cy="398331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3" name="꺾인 연결선 68">
            <a:extLst>
              <a:ext uri="{FF2B5EF4-FFF2-40B4-BE49-F238E27FC236}">
                <a16:creationId xmlns:a16="http://schemas.microsoft.com/office/drawing/2014/main" id="{A1488468-A869-C263-D9C4-03B06215B2C9}"/>
              </a:ext>
            </a:extLst>
          </p:cNvPr>
          <p:cNvCxnSpPr>
            <a:cxnSpLocks/>
            <a:stCxn id="243" idx="2"/>
          </p:cNvCxnSpPr>
          <p:nvPr/>
        </p:nvCxnSpPr>
        <p:spPr>
          <a:xfrm rot="5400000" flipH="1" flipV="1">
            <a:off x="1968289" y="2612959"/>
            <a:ext cx="4430240" cy="3071026"/>
          </a:xfrm>
          <a:prstGeom prst="bentConnector4">
            <a:avLst>
              <a:gd name="adj1" fmla="val -5160"/>
              <a:gd name="adj2" fmla="val 8777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꺾인 연결선 68">
            <a:extLst>
              <a:ext uri="{FF2B5EF4-FFF2-40B4-BE49-F238E27FC236}">
                <a16:creationId xmlns:a16="http://schemas.microsoft.com/office/drawing/2014/main" id="{8C57C72B-9571-3F06-61C7-F61C6223B512}"/>
              </a:ext>
            </a:extLst>
          </p:cNvPr>
          <p:cNvCxnSpPr>
            <a:cxnSpLocks/>
            <a:stCxn id="243" idx="2"/>
          </p:cNvCxnSpPr>
          <p:nvPr/>
        </p:nvCxnSpPr>
        <p:spPr>
          <a:xfrm rot="5400000" flipH="1" flipV="1">
            <a:off x="1967382" y="2612052"/>
            <a:ext cx="4432054" cy="3071026"/>
          </a:xfrm>
          <a:prstGeom prst="bentConnector4">
            <a:avLst>
              <a:gd name="adj1" fmla="val -5158"/>
              <a:gd name="adj2" fmla="val 87518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1" name="꺾인 연결선 68">
            <a:extLst>
              <a:ext uri="{FF2B5EF4-FFF2-40B4-BE49-F238E27FC236}">
                <a16:creationId xmlns:a16="http://schemas.microsoft.com/office/drawing/2014/main" id="{14743277-CCD1-8F7E-F021-4B08DFFDAEF8}"/>
              </a:ext>
            </a:extLst>
          </p:cNvPr>
          <p:cNvCxnSpPr>
            <a:cxnSpLocks/>
            <a:stCxn id="33" idx="2"/>
            <a:endCxn id="38" idx="1"/>
          </p:cNvCxnSpPr>
          <p:nvPr/>
        </p:nvCxnSpPr>
        <p:spPr>
          <a:xfrm rot="5400000" flipH="1" flipV="1">
            <a:off x="3462320" y="464075"/>
            <a:ext cx="1447354" cy="3071904"/>
          </a:xfrm>
          <a:prstGeom prst="bentConnector4">
            <a:avLst>
              <a:gd name="adj1" fmla="val -34265"/>
              <a:gd name="adj2" fmla="val 87634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모서리가 둥근 직사각형 29">
            <a:extLst>
              <a:ext uri="{FF2B5EF4-FFF2-40B4-BE49-F238E27FC236}">
                <a16:creationId xmlns:a16="http://schemas.microsoft.com/office/drawing/2014/main" id="{FBE6B5F8-9BDE-7A1E-5B35-E5A2651CD352}"/>
              </a:ext>
            </a:extLst>
          </p:cNvPr>
          <p:cNvSpPr/>
          <p:nvPr/>
        </p:nvSpPr>
        <p:spPr>
          <a:xfrm>
            <a:off x="5718922" y="179818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 예상 내역서</a:t>
            </a:r>
          </a:p>
        </p:txBody>
      </p:sp>
      <p:sp>
        <p:nvSpPr>
          <p:cNvPr id="5" name="모서리가 둥근 직사각형 29">
            <a:extLst>
              <a:ext uri="{FF2B5EF4-FFF2-40B4-BE49-F238E27FC236}">
                <a16:creationId xmlns:a16="http://schemas.microsoft.com/office/drawing/2014/main" id="{BDBF9C24-F262-18F1-9526-5418459F6490}"/>
              </a:ext>
            </a:extLst>
          </p:cNvPr>
          <p:cNvSpPr/>
          <p:nvPr/>
        </p:nvSpPr>
        <p:spPr>
          <a:xfrm>
            <a:off x="5718922" y="244840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일일 일보</a:t>
            </a:r>
          </a:p>
        </p:txBody>
      </p:sp>
      <p:cxnSp>
        <p:nvCxnSpPr>
          <p:cNvPr id="16" name="꺾인 연결선 68">
            <a:extLst>
              <a:ext uri="{FF2B5EF4-FFF2-40B4-BE49-F238E27FC236}">
                <a16:creationId xmlns:a16="http://schemas.microsoft.com/office/drawing/2014/main" id="{2860B9B8-2154-DADC-AEF5-9F84122C66DC}"/>
              </a:ext>
            </a:extLst>
          </p:cNvPr>
          <p:cNvCxnSpPr>
            <a:cxnSpLocks/>
            <a:stCxn id="243" idx="2"/>
            <a:endCxn id="5" idx="1"/>
          </p:cNvCxnSpPr>
          <p:nvPr/>
        </p:nvCxnSpPr>
        <p:spPr>
          <a:xfrm rot="5400000" flipH="1" flipV="1">
            <a:off x="2292491" y="2937161"/>
            <a:ext cx="3781836" cy="3071026"/>
          </a:xfrm>
          <a:prstGeom prst="bentConnector4">
            <a:avLst>
              <a:gd name="adj1" fmla="val -6045"/>
              <a:gd name="adj2" fmla="val 87644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100558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CC902E-A8BF-4B54-F4C0-D7D349BEB5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00E819B-D212-994B-5D7B-2EC3DBC97E9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EA34568-2CF2-02BA-6B39-FA90829FC69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BCD4BEC-A9C7-41E2-C749-4047976B188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404760027"/>
              </p:ext>
            </p:extLst>
          </p:nvPr>
        </p:nvGraphicFramePr>
        <p:xfrm>
          <a:off x="7086600" y="502429"/>
          <a:ext cx="2057400" cy="43017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"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거래처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?"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신용등급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 </a:t>
                      </a:r>
                      <a:endParaRPr lang="en-US" altLang="ko-KR" sz="7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AAA, AA, A, BBB, BB, B, CCC, CC, C, D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거래등급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 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), B(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), C(</a:t>
                      </a:r>
                      <a:r>
                        <a:rPr lang="ko-KR" altLang="en-US" sz="700" dirty="0"/>
                        <a:t>보통</a:t>
                      </a:r>
                      <a:r>
                        <a:rPr lang="en-US" altLang="ko-KR" sz="700" dirty="0"/>
                        <a:t>), D(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), E(</a:t>
                      </a:r>
                      <a:r>
                        <a:rPr lang="ko-KR" altLang="en-US" sz="700" dirty="0"/>
                        <a:t>위험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292817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악성채권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 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악성채권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정상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426074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미수금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미수금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450444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FFB4A2F-A289-2500-F766-69E5FD36953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6FFD1AE-F41E-ADA4-5E4A-80E7C0EF315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0F84E52-7531-C12D-B629-DE2CB0EEA85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A4EA3727-AA6F-AC60-1EB6-F75FF048126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2C4BDC3-11A0-DAC0-F8FC-D1733C43D0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3D12BA5-F21F-73A8-0C2C-45A7EC67F7C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29D82F4-CFEB-96B4-064D-9BCB77E7541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C91AD0A-55A7-1DF8-2881-896935766F4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9A9738-CB59-A90E-DD07-593FFC5BCB3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75858F1-A890-9664-4A70-5F28F01B07A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CB060E2-6502-0162-F536-B3BBEEC7880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E55FCF8-E745-4B3E-6E4C-A0853B80800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EF06191-3985-72E6-45E4-0D452FEDC1B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16F6333-6FF3-8E4B-C960-2D43BCC6114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BAC7A9A-AE25-6E8C-A2B0-E3BD5CFD358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2DCE9C4-B749-700F-29DD-ACC362894E8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AA227A8-93DE-3AF4-EC35-A1A70A6766C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F97B70F-0150-B9C9-6D51-C0AE125C1DF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24F44B6-913F-7F2B-EB18-5262BEAF1B8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CB4E558-7A1B-C227-5A6B-E6B3153A77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6157702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35131D6F-439B-BF48-DF67-F49A308F039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정보 및 신용등급을 관리합니다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F549EC25-FABA-36CE-1D8D-91C221E04BE8}"/>
              </a:ext>
            </a:extLst>
          </p:cNvPr>
          <p:cNvSpPr/>
          <p:nvPr/>
        </p:nvSpPr>
        <p:spPr>
          <a:xfrm>
            <a:off x="1311467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74B400C-3832-F9ED-EC0E-5644548490C1}"/>
              </a:ext>
            </a:extLst>
          </p:cNvPr>
          <p:cNvSpPr/>
          <p:nvPr/>
        </p:nvSpPr>
        <p:spPr>
          <a:xfrm>
            <a:off x="1432446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7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0DB7245-A872-4F4E-4CBA-B31843C862EB}"/>
              </a:ext>
            </a:extLst>
          </p:cNvPr>
          <p:cNvSpPr/>
          <p:nvPr/>
        </p:nvSpPr>
        <p:spPr>
          <a:xfrm>
            <a:off x="1424109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거래처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A81CF00-105B-5266-B4C8-6028931D15AE}"/>
              </a:ext>
            </a:extLst>
          </p:cNvPr>
          <p:cNvSpPr/>
          <p:nvPr/>
        </p:nvSpPr>
        <p:spPr>
          <a:xfrm>
            <a:off x="3156974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7085300-E27B-14AA-2A18-3EF7169A91C6}"/>
              </a:ext>
            </a:extLst>
          </p:cNvPr>
          <p:cNvSpPr/>
          <p:nvPr/>
        </p:nvSpPr>
        <p:spPr>
          <a:xfrm>
            <a:off x="3277953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F357D94-F0EA-5AC5-D8F0-A7134459BE9A}"/>
              </a:ext>
            </a:extLst>
          </p:cNvPr>
          <p:cNvSpPr/>
          <p:nvPr/>
        </p:nvSpPr>
        <p:spPr>
          <a:xfrm>
            <a:off x="3269617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 거래처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FB34BA1B-5D14-8FF7-D8A0-A46396E4BA36}"/>
              </a:ext>
            </a:extLst>
          </p:cNvPr>
          <p:cNvSpPr/>
          <p:nvPr/>
        </p:nvSpPr>
        <p:spPr>
          <a:xfrm>
            <a:off x="5010012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7EA279CE-FFA8-B779-DDC8-A5D257D6276F}"/>
              </a:ext>
            </a:extLst>
          </p:cNvPr>
          <p:cNvSpPr/>
          <p:nvPr/>
        </p:nvSpPr>
        <p:spPr>
          <a:xfrm>
            <a:off x="5130991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12F5DBE8-EB3F-2735-FCCD-6B00002CC1B4}"/>
              </a:ext>
            </a:extLst>
          </p:cNvPr>
          <p:cNvSpPr/>
          <p:nvPr/>
        </p:nvSpPr>
        <p:spPr>
          <a:xfrm>
            <a:off x="5122654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 거래처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41A55655-47ED-911B-3732-D29AB64309C3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0F41DC78-AE54-F50D-23F0-DB7AA4F93F6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94DBFCE7-AE98-9022-08D5-425243D9C4DC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8A799DD-FBBC-BBDD-8C54-87C9D15CABCA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1C443ACE-AA94-5DF7-A86C-248ED1DC55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3139197"/>
              </p:ext>
            </p:extLst>
          </p:nvPr>
        </p:nvGraphicFramePr>
        <p:xfrm>
          <a:off x="1308713" y="3186041"/>
          <a:ext cx="5435997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2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32411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090185078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41890863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 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 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신용등급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거래등급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악성채권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보통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보통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24D88A0E-D839-313B-F11A-79E9FF23E855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DADA1BA3-7937-504D-22E8-F4CF4062453C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86E0F739-5E03-C0C9-B6E5-84B6438C7257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799E042E-4067-5415-E588-AD0E963BCBEC}"/>
              </a:ext>
            </a:extLst>
          </p:cNvPr>
          <p:cNvGrpSpPr/>
          <p:nvPr/>
        </p:nvGrpSpPr>
        <p:grpSpPr>
          <a:xfrm>
            <a:off x="6344041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B9ED7FB9-BE2C-4D1F-AA16-E1FC4CF3025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99580CDA-4895-6C90-E374-19827EC7C59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6572B267-2682-C0EC-09EB-26FBE21A1984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1169A08F-D0E9-0F38-DBA1-583D487AB1F0}"/>
              </a:ext>
            </a:extLst>
          </p:cNvPr>
          <p:cNvSpPr/>
          <p:nvPr/>
        </p:nvSpPr>
        <p:spPr>
          <a:xfrm>
            <a:off x="4300164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997B83E0-9914-94E3-83F0-13A5DD193B6E}"/>
              </a:ext>
            </a:extLst>
          </p:cNvPr>
          <p:cNvSpPr/>
          <p:nvPr/>
        </p:nvSpPr>
        <p:spPr>
          <a:xfrm>
            <a:off x="3679752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CB79992A-1CDB-BB5E-5F06-54B9D50E9416}"/>
              </a:ext>
            </a:extLst>
          </p:cNvPr>
          <p:cNvSpPr/>
          <p:nvPr/>
        </p:nvSpPr>
        <p:spPr>
          <a:xfrm>
            <a:off x="3678757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579E4C95-80E0-461E-62C6-C66326D02465}"/>
              </a:ext>
            </a:extLst>
          </p:cNvPr>
          <p:cNvSpPr/>
          <p:nvPr/>
        </p:nvSpPr>
        <p:spPr>
          <a:xfrm>
            <a:off x="4315258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DAE115C-A95F-241A-CA89-2A480B855634}"/>
              </a:ext>
            </a:extLst>
          </p:cNvPr>
          <p:cNvSpPr/>
          <p:nvPr/>
        </p:nvSpPr>
        <p:spPr>
          <a:xfrm>
            <a:off x="4951759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8F5F5186-62A7-356B-608F-FDEE3FD270DD}"/>
              </a:ext>
            </a:extLst>
          </p:cNvPr>
          <p:cNvSpPr/>
          <p:nvPr/>
        </p:nvSpPr>
        <p:spPr>
          <a:xfrm>
            <a:off x="5572171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58E1BBFF-BBF3-F602-F0B6-16C1D730BE83}"/>
              </a:ext>
            </a:extLst>
          </p:cNvPr>
          <p:cNvSpPr/>
          <p:nvPr/>
        </p:nvSpPr>
        <p:spPr>
          <a:xfrm>
            <a:off x="6176494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4412CD2F-F6F9-5295-C1F0-E7B7AB7C73BD}"/>
              </a:ext>
            </a:extLst>
          </p:cNvPr>
          <p:cNvSpPr/>
          <p:nvPr/>
        </p:nvSpPr>
        <p:spPr>
          <a:xfrm>
            <a:off x="2376639" y="281896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75624574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B4A8CB-F643-D145-3F5D-9514491546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56D7B79-A358-02FD-657E-E70A941160D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89E1CFB-0B5F-F113-5F1D-8D79C883E21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7324084-AE94-FD54-E8C0-D4427ED1397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69929641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회계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정보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판매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구매 등의 거래처 등록 정보가 모두 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회계에 필요한 거래처 정보도 추가로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13278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/>
                        <a:t>삭제 버튼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클릭</a:t>
                      </a:r>
                      <a:r>
                        <a:rPr lang="en-US" altLang="ko-KR" sz="700"/>
                        <a:t>: "{</a:t>
                      </a:r>
                      <a:r>
                        <a:rPr lang="ko-KR" altLang="en-US" sz="700"/>
                        <a:t>거래처명</a:t>
                      </a:r>
                      <a:r>
                        <a:rPr lang="en-US" altLang="ko-KR" sz="700"/>
                        <a:t>}</a:t>
                      </a:r>
                      <a:r>
                        <a:rPr lang="ko-KR" altLang="en-US" sz="700"/>
                        <a:t>을 삭제하시겠습니까</a:t>
                      </a:r>
                      <a:r>
                        <a:rPr lang="en-US" altLang="ko-KR" sz="700"/>
                        <a:t>?" </a:t>
                      </a:r>
                      <a:r>
                        <a:rPr lang="ko-KR" altLang="en-US" sz="700"/>
                        <a:t>확인 </a:t>
                      </a:r>
                      <a:r>
                        <a:rPr lang="en-US" altLang="ko-KR" sz="700"/>
                        <a:t>Alert </a:t>
                      </a:r>
                      <a:r>
                        <a:rPr lang="ko-KR" altLang="en-US" sz="700"/>
                        <a:t>표시</a:t>
                      </a:r>
                      <a:r>
                        <a:rPr lang="en-US" altLang="ko-KR" sz="700"/>
                        <a:t>, </a:t>
                      </a:r>
                      <a:r>
                        <a:rPr lang="ko-KR" altLang="en-US" sz="700"/>
                        <a:t>확인 클릭 시 거래처관리 목록 화면으로 이동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191458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수정 버튼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정말 </a:t>
                      </a:r>
                      <a:r>
                        <a:rPr lang="ko-KR" altLang="en-US" sz="700" dirty="0" err="1"/>
                        <a:t>수정하시겠습니까</a:t>
                      </a:r>
                      <a:r>
                        <a:rPr lang="en-US" altLang="ko-KR" sz="700" dirty="0"/>
                        <a:t>?” </a:t>
                      </a:r>
                      <a:r>
                        <a:rPr lang="ko-KR" altLang="en-US" sz="700" dirty="0"/>
                        <a:t>확인 </a:t>
                      </a:r>
                      <a:r>
                        <a:rPr lang="en-US" altLang="ko-KR" sz="700" dirty="0"/>
                        <a:t>Alert </a:t>
                      </a:r>
                      <a:r>
                        <a:rPr lang="ko-KR" altLang="en-US" sz="700" dirty="0"/>
                        <a:t>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확인 클릭 시 “수정이 완료되었습니다</a:t>
                      </a:r>
                      <a:r>
                        <a:rPr lang="en-US" altLang="ko-KR" sz="700" dirty="0"/>
                        <a:t>.” </a:t>
                      </a:r>
                      <a:r>
                        <a:rPr lang="ko-KR" altLang="en-US" sz="700" dirty="0"/>
                        <a:t>알림 </a:t>
                      </a:r>
                      <a:r>
                        <a:rPr lang="en-US" altLang="ko-KR" sz="700" dirty="0"/>
                        <a:t>Alert </a:t>
                      </a:r>
                      <a:r>
                        <a:rPr lang="ko-KR" altLang="en-US" sz="700" dirty="0"/>
                        <a:t>표시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5A0534C-2C16-3835-B39E-FCB7C4361E3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ED7B40F-32BA-3FD8-29ED-CEDEEC085D9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A00E2BD-5B60-AFA6-2D4A-F821C145CEC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C8557C9-C454-32A6-E430-043C7D91DB9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9A7D0AB-F7DC-CB5E-CCE2-6F6E38A8C1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F0E10EC-85F4-D5A2-448C-BE8F7A2535B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189E198-0975-8FAD-970D-02AC76CBCC4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276FA93-3A4F-2690-713A-5C201407F8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FF34215-6B37-3232-0895-A6DB288F1AF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A1CE95A-1324-A0A1-0946-880662918476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4D90079-51DF-8774-CFFF-55D72CF26B2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3681698-6AFE-3E1B-7C87-58E395F18A5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8CA2F9B-1153-8861-9B3C-965E64FFACA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1AA18BC-7E4F-FBBB-F34A-7D6FA24CBA3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9A00F50-F896-C544-0686-1704F5BBBF0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93F9028-1493-6F0F-5E76-78A1778DD57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AAB5EC8-9F63-C013-A9F3-8DA03A0D716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F4D4313-8C4A-947B-BC0C-9D5547F51E9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7899F94-4D73-FE0E-70BC-47DE9260279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08E7ABA-CEB9-4990-1798-31CFEBEB53D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상세 정보 및 신용등급을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6D506B5-F1D9-9ADD-71D7-E79C2019365D}"/>
              </a:ext>
            </a:extLst>
          </p:cNvPr>
          <p:cNvSpPr/>
          <p:nvPr/>
        </p:nvSpPr>
        <p:spPr>
          <a:xfrm>
            <a:off x="1311467" y="1901208"/>
            <a:ext cx="5433246" cy="2880145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7928DAF-B9D4-7A00-7485-47B658E1D45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8F3FD0E-92F3-98BD-1E68-B07212C0715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AA4EA216-8938-A0C5-7B6A-BDC386F171D3}"/>
              </a:ext>
            </a:extLst>
          </p:cNvPr>
          <p:cNvSpPr/>
          <p:nvPr/>
        </p:nvSpPr>
        <p:spPr>
          <a:xfrm>
            <a:off x="5947689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8E022F64-2373-749D-E6A3-70F47E0C1FE6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3" name="타원 72">
            <a:extLst>
              <a:ext uri="{FF2B5EF4-FFF2-40B4-BE49-F238E27FC236}">
                <a16:creationId xmlns:a16="http://schemas.microsoft.com/office/drawing/2014/main" id="{908BD79F-2893-9A94-B9FF-775BA9477822}"/>
              </a:ext>
            </a:extLst>
          </p:cNvPr>
          <p:cNvSpPr/>
          <p:nvPr/>
        </p:nvSpPr>
        <p:spPr>
          <a:xfrm>
            <a:off x="5095200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8F9DFDB8-FC4C-D1E6-08A9-23DCF0072E61}"/>
              </a:ext>
            </a:extLst>
          </p:cNvPr>
          <p:cNvSpPr/>
          <p:nvPr/>
        </p:nvSpPr>
        <p:spPr>
          <a:xfrm>
            <a:off x="405502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E8249DCC-22EC-7215-CE80-50EEBBA3E876}"/>
              </a:ext>
            </a:extLst>
          </p:cNvPr>
          <p:cNvSpPr/>
          <p:nvPr/>
        </p:nvSpPr>
        <p:spPr>
          <a:xfrm>
            <a:off x="405502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306FE259-72CF-E487-91E0-2726EAAD41A7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02EA8E07-7B95-DB1E-8EBA-FEF8BAEBD087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640576BC-BCF3-2E83-0791-4AD0207BB545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E6F342E1-A43E-671C-7763-5428CFDA9F40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코드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3B694EED-12C2-C1B9-CB99-DBA69891E331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251357E9-6F6A-3392-2563-FCA6AFAF2E78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6002B466-F3A5-AAE2-3619-46975E4BEEBB}"/>
              </a:ext>
            </a:extLst>
          </p:cNvPr>
          <p:cNvSpPr/>
          <p:nvPr/>
        </p:nvSpPr>
        <p:spPr>
          <a:xfrm>
            <a:off x="1311467" y="4867999"/>
            <a:ext cx="5433246" cy="1861658"/>
          </a:xfrm>
          <a:prstGeom prst="roundRect">
            <a:avLst>
              <a:gd name="adj" fmla="val 47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708357DF-671C-7297-154C-C79D63FEBE9B}"/>
              </a:ext>
            </a:extLst>
          </p:cNvPr>
          <p:cNvSpPr/>
          <p:nvPr/>
        </p:nvSpPr>
        <p:spPr>
          <a:xfrm>
            <a:off x="1397112" y="49654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B5606A51-9BCF-9F20-209C-8A4C49A12DF5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1C361CD3-DF08-2B07-82A5-641FBF9948A6}"/>
              </a:ext>
            </a:extLst>
          </p:cNvPr>
          <p:cNvSpPr/>
          <p:nvPr/>
        </p:nvSpPr>
        <p:spPr>
          <a:xfrm>
            <a:off x="1498340" y="3711045"/>
            <a:ext cx="507078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매출매입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0BD4284C-F79A-0517-52C2-243CCE3121AF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유형</a:t>
            </a: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A37E9F57-DC3C-1F62-2BEF-C11C6F6394AE}"/>
              </a:ext>
            </a:extLst>
          </p:cNvPr>
          <p:cNvSpPr/>
          <p:nvPr/>
        </p:nvSpPr>
        <p:spPr>
          <a:xfrm>
            <a:off x="149834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5DE7FF30-67F3-3301-D547-E2B77F907FAE}"/>
              </a:ext>
            </a:extLst>
          </p:cNvPr>
          <p:cNvSpPr/>
          <p:nvPr/>
        </p:nvSpPr>
        <p:spPr>
          <a:xfrm>
            <a:off x="149834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202C0ED8-3413-8796-2341-9BCD2C0B4B89}"/>
              </a:ext>
            </a:extLst>
          </p:cNvPr>
          <p:cNvSpPr/>
          <p:nvPr/>
        </p:nvSpPr>
        <p:spPr>
          <a:xfrm>
            <a:off x="405502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A54F3012-CED5-B2B6-6D3A-0D61724CCCC9}"/>
              </a:ext>
            </a:extLst>
          </p:cNvPr>
          <p:cNvSpPr/>
          <p:nvPr/>
        </p:nvSpPr>
        <p:spPr>
          <a:xfrm>
            <a:off x="405502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업종명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D8DAAF85-E4B8-1791-6DE6-A09F2F6EC64A}"/>
              </a:ext>
            </a:extLst>
          </p:cNvPr>
          <p:cNvSpPr/>
          <p:nvPr/>
        </p:nvSpPr>
        <p:spPr>
          <a:xfrm>
            <a:off x="2329732" y="5494783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784EE553-B6AB-8E8B-2D16-9DFDD38D1911}"/>
              </a:ext>
            </a:extLst>
          </p:cNvPr>
          <p:cNvSpPr/>
          <p:nvPr/>
        </p:nvSpPr>
        <p:spPr>
          <a:xfrm>
            <a:off x="1498340" y="52544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C3DAEFCE-43EA-125B-530B-DE483A210F1F}"/>
              </a:ext>
            </a:extLst>
          </p:cNvPr>
          <p:cNvSpPr/>
          <p:nvPr/>
        </p:nvSpPr>
        <p:spPr>
          <a:xfrm>
            <a:off x="4055020" y="54947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141" name="사각형: 둥근 모서리 140">
            <a:extLst>
              <a:ext uri="{FF2B5EF4-FFF2-40B4-BE49-F238E27FC236}">
                <a16:creationId xmlns:a16="http://schemas.microsoft.com/office/drawing/2014/main" id="{371EBF9B-98A3-01D1-EAE4-B4319518BFDF}"/>
              </a:ext>
            </a:extLst>
          </p:cNvPr>
          <p:cNvSpPr/>
          <p:nvPr/>
        </p:nvSpPr>
        <p:spPr>
          <a:xfrm>
            <a:off x="1498339" y="548772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08DD7FB0-6563-D838-E62C-33ECD4E5AAF1}"/>
              </a:ext>
            </a:extLst>
          </p:cNvPr>
          <p:cNvSpPr/>
          <p:nvPr/>
        </p:nvSpPr>
        <p:spPr>
          <a:xfrm>
            <a:off x="4055020" y="608338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56363C35-D5CF-44C9-35FA-E183563D1ED3}"/>
              </a:ext>
            </a:extLst>
          </p:cNvPr>
          <p:cNvSpPr/>
          <p:nvPr/>
        </p:nvSpPr>
        <p:spPr>
          <a:xfrm>
            <a:off x="405502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0FCCD96A-0C38-C4EB-3CE4-E6FB16AEAFAF}"/>
              </a:ext>
            </a:extLst>
          </p:cNvPr>
          <p:cNvSpPr/>
          <p:nvPr/>
        </p:nvSpPr>
        <p:spPr>
          <a:xfrm>
            <a:off x="149834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A35059B5-06FD-6363-32F8-63FA42A66D53}"/>
              </a:ext>
            </a:extLst>
          </p:cNvPr>
          <p:cNvSpPr/>
          <p:nvPr/>
        </p:nvSpPr>
        <p:spPr>
          <a:xfrm>
            <a:off x="405502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542B61E-5261-FA22-BA43-4F4F80818D8E}"/>
              </a:ext>
            </a:extLst>
          </p:cNvPr>
          <p:cNvSpPr/>
          <p:nvPr/>
        </p:nvSpPr>
        <p:spPr>
          <a:xfrm>
            <a:off x="1498340" y="608338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78AF4CDD-16B4-C73E-1AAE-C4127BA8A7AA}"/>
              </a:ext>
            </a:extLst>
          </p:cNvPr>
          <p:cNvSpPr/>
          <p:nvPr/>
        </p:nvSpPr>
        <p:spPr>
          <a:xfrm>
            <a:off x="149834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74D6CB7A-36CD-8FD2-BB11-82C2E276FB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5514683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61573462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F80CBC-3BE3-8B6F-F32C-D84B7BA981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1278634-9CCD-BCF9-0623-943E9702238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D05CCC9-7528-427A-1CAC-FCCCDE79939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F5198D5-CCC1-34B5-F3B9-F2155BEC5E8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00034143"/>
              </p:ext>
            </p:extLst>
          </p:nvPr>
        </p:nvGraphicFramePr>
        <p:xfrm>
          <a:off x="7086600" y="502429"/>
          <a:ext cx="2057400" cy="27074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회사 로고 이미지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파일탐색기 팝업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- 750 X 250px, 10MB </a:t>
                      </a:r>
                      <a:r>
                        <a:rPr lang="ko-KR" altLang="en-US" sz="700" dirty="0"/>
                        <a:t>이하의 </a:t>
                      </a:r>
                      <a:r>
                        <a:rPr lang="en-US" altLang="ko-KR" sz="700" dirty="0"/>
                        <a:t>PNG, JPEG, GIF </a:t>
                      </a:r>
                      <a:r>
                        <a:rPr lang="ko-KR" altLang="en-US" sz="700" dirty="0"/>
                        <a:t>중 하나 선택 가능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 결제일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1</a:t>
                      </a:r>
                      <a:r>
                        <a:rPr lang="ko-KR" altLang="en-US" sz="700" dirty="0"/>
                        <a:t>일</a:t>
                      </a:r>
                      <a:r>
                        <a:rPr lang="en-US" altLang="ko-KR" sz="700" dirty="0"/>
                        <a:t>~31</a:t>
                      </a:r>
                      <a:r>
                        <a:rPr lang="ko-KR" altLang="en-US" sz="700" dirty="0"/>
                        <a:t>일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말일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10</a:t>
                      </a:r>
                      <a:r>
                        <a:rPr lang="ko-KR" altLang="en-US" sz="700" dirty="0"/>
                        <a:t>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거래처 유형이 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매입</a:t>
                      </a:r>
                      <a:r>
                        <a:rPr lang="en-US" altLang="ko-KR" sz="700" dirty="0"/>
                        <a:t>' </a:t>
                      </a:r>
                      <a:r>
                        <a:rPr lang="ko-KR" altLang="en-US" sz="700" dirty="0"/>
                        <a:t>또는 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매입매출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일 경우 표시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899355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/>
                        <a:t>매출 결제일 셀렉트 박스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종류</a:t>
                      </a:r>
                      <a:r>
                        <a:rPr lang="en-US" altLang="ko-KR" sz="700"/>
                        <a:t>: 1</a:t>
                      </a:r>
                      <a:r>
                        <a:rPr lang="ko-KR" altLang="en-US" sz="700"/>
                        <a:t>일</a:t>
                      </a:r>
                      <a:r>
                        <a:rPr lang="en-US" altLang="ko-KR" sz="700"/>
                        <a:t>~31</a:t>
                      </a:r>
                      <a:r>
                        <a:rPr lang="ko-KR" altLang="en-US" sz="700"/>
                        <a:t>일</a:t>
                      </a:r>
                      <a:r>
                        <a:rPr lang="en-US" altLang="ko-KR" sz="700"/>
                        <a:t>, </a:t>
                      </a:r>
                      <a:r>
                        <a:rPr lang="ko-KR" altLang="en-US" sz="700"/>
                        <a:t>말일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디폴트</a:t>
                      </a:r>
                      <a:r>
                        <a:rPr lang="en-US" altLang="ko-KR" sz="700"/>
                        <a:t>: 15</a:t>
                      </a:r>
                      <a:r>
                        <a:rPr lang="ko-KR" altLang="en-US" sz="700"/>
                        <a:t>일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거래처 유형이 </a:t>
                      </a:r>
                      <a:r>
                        <a:rPr lang="en-US" altLang="ko-KR" sz="700"/>
                        <a:t>'</a:t>
                      </a:r>
                      <a:r>
                        <a:rPr lang="ko-KR" altLang="en-US" sz="700"/>
                        <a:t>매출</a:t>
                      </a:r>
                      <a:r>
                        <a:rPr lang="en-US" altLang="ko-KR" sz="700"/>
                        <a:t>' </a:t>
                      </a:r>
                      <a:r>
                        <a:rPr lang="ko-KR" altLang="en-US" sz="700"/>
                        <a:t>또는 </a:t>
                      </a:r>
                      <a:r>
                        <a:rPr lang="en-US" altLang="ko-KR" sz="700"/>
                        <a:t>'</a:t>
                      </a:r>
                      <a:r>
                        <a:rPr lang="ko-KR" altLang="en-US" sz="700"/>
                        <a:t>매입매출</a:t>
                      </a:r>
                      <a:r>
                        <a:rPr lang="en-US" altLang="ko-KR" sz="700"/>
                        <a:t>'</a:t>
                      </a:r>
                      <a:r>
                        <a:rPr lang="ko-KR" altLang="en-US" sz="700"/>
                        <a:t>일 경우 표시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254986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0CE1122-E38E-9C05-54A9-C826285F0D6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4B23D6F-0889-5801-19CC-AB5DFB427EE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5ABA80F-C639-210B-CB86-1893C376C039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9D0CBE4-E393-F1DF-4881-738E443CEBD0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065B533-4BF8-2B35-BF80-215B622ACD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5370593"/>
              </p:ext>
            </p:extLst>
          </p:nvPr>
        </p:nvGraphicFramePr>
        <p:xfrm>
          <a:off x="182390" y="1134960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6131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EBE2F253-F642-70EB-B481-F99F8C14DADF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5565C431-BCFE-19AD-5E21-2EFDC9889D11}"/>
              </a:ext>
            </a:extLst>
          </p:cNvPr>
          <p:cNvSpPr/>
          <p:nvPr/>
        </p:nvSpPr>
        <p:spPr>
          <a:xfrm>
            <a:off x="1311467" y="791872"/>
            <a:ext cx="5433246" cy="2236959"/>
          </a:xfrm>
          <a:prstGeom prst="roundRect">
            <a:avLst>
              <a:gd name="adj" fmla="val 45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877E686-D817-623B-1771-96AC50E3A187}"/>
              </a:ext>
            </a:extLst>
          </p:cNvPr>
          <p:cNvSpPr/>
          <p:nvPr/>
        </p:nvSpPr>
        <p:spPr>
          <a:xfrm>
            <a:off x="1397112" y="88930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7DB907D6-6582-782A-5806-6C86F2ECBCA3}"/>
              </a:ext>
            </a:extLst>
          </p:cNvPr>
          <p:cNvSpPr/>
          <p:nvPr/>
        </p:nvSpPr>
        <p:spPr>
          <a:xfrm>
            <a:off x="2329732" y="1418657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28C348E-1D85-A588-536C-54A76F3B8270}"/>
              </a:ext>
            </a:extLst>
          </p:cNvPr>
          <p:cNvSpPr/>
          <p:nvPr/>
        </p:nvSpPr>
        <p:spPr>
          <a:xfrm>
            <a:off x="1498340" y="117829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A41FDFA-2125-299A-2E68-915B5DFF3538}"/>
              </a:ext>
            </a:extLst>
          </p:cNvPr>
          <p:cNvSpPr/>
          <p:nvPr/>
        </p:nvSpPr>
        <p:spPr>
          <a:xfrm>
            <a:off x="4055020" y="141865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2224AE0F-C324-0398-6EF2-7CBCCD2EF436}"/>
              </a:ext>
            </a:extLst>
          </p:cNvPr>
          <p:cNvSpPr/>
          <p:nvPr/>
        </p:nvSpPr>
        <p:spPr>
          <a:xfrm>
            <a:off x="1498339" y="141159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91EBDB3-C422-EEC4-C94F-4F3C19111357}"/>
              </a:ext>
            </a:extLst>
          </p:cNvPr>
          <p:cNvSpPr/>
          <p:nvPr/>
        </p:nvSpPr>
        <p:spPr>
          <a:xfrm>
            <a:off x="4055020" y="200725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D782E8B-D4EC-8097-68AC-A7A29A4BEB7C}"/>
              </a:ext>
            </a:extLst>
          </p:cNvPr>
          <p:cNvSpPr/>
          <p:nvPr/>
        </p:nvSpPr>
        <p:spPr>
          <a:xfrm>
            <a:off x="405502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0A000E5B-BDDC-072C-12F1-2CDF6DA9A934}"/>
              </a:ext>
            </a:extLst>
          </p:cNvPr>
          <p:cNvSpPr/>
          <p:nvPr/>
        </p:nvSpPr>
        <p:spPr>
          <a:xfrm>
            <a:off x="1498340" y="2598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C41D49A7-3A34-B33B-5AE6-F7A2F0A859D7}"/>
              </a:ext>
            </a:extLst>
          </p:cNvPr>
          <p:cNvSpPr/>
          <p:nvPr/>
        </p:nvSpPr>
        <p:spPr>
          <a:xfrm>
            <a:off x="149834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31475543-D11D-75B4-1BB8-8CAAC65C8615}"/>
              </a:ext>
            </a:extLst>
          </p:cNvPr>
          <p:cNvSpPr/>
          <p:nvPr/>
        </p:nvSpPr>
        <p:spPr>
          <a:xfrm>
            <a:off x="405502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2C1FC4A-A8C4-A1E6-1361-E262DDBB80CC}"/>
              </a:ext>
            </a:extLst>
          </p:cNvPr>
          <p:cNvSpPr/>
          <p:nvPr/>
        </p:nvSpPr>
        <p:spPr>
          <a:xfrm>
            <a:off x="1498340" y="200725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E2F361EE-AF76-46D5-D232-0462252EB96E}"/>
              </a:ext>
            </a:extLst>
          </p:cNvPr>
          <p:cNvSpPr/>
          <p:nvPr/>
        </p:nvSpPr>
        <p:spPr>
          <a:xfrm>
            <a:off x="149834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3D63422-C827-1B01-252D-E2F72C88C414}"/>
              </a:ext>
            </a:extLst>
          </p:cNvPr>
          <p:cNvSpPr/>
          <p:nvPr/>
        </p:nvSpPr>
        <p:spPr>
          <a:xfrm>
            <a:off x="4055020" y="2598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CA552728-17E1-2584-83FB-584F750A65C5}"/>
              </a:ext>
            </a:extLst>
          </p:cNvPr>
          <p:cNvSpPr/>
          <p:nvPr/>
        </p:nvSpPr>
        <p:spPr>
          <a:xfrm>
            <a:off x="1311467" y="3142120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A52E1630-FA38-79FF-5438-B6FF8388DA1D}"/>
              </a:ext>
            </a:extLst>
          </p:cNvPr>
          <p:cNvSpPr/>
          <p:nvPr/>
        </p:nvSpPr>
        <p:spPr>
          <a:xfrm>
            <a:off x="1397112" y="323955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담당자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6AEC477B-E57C-B898-2486-5F74E9E80830}"/>
              </a:ext>
            </a:extLst>
          </p:cNvPr>
          <p:cNvSpPr/>
          <p:nvPr/>
        </p:nvSpPr>
        <p:spPr>
          <a:xfrm>
            <a:off x="1498340" y="436172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관리자명</a:t>
            </a: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BD43A517-04BD-B023-170D-62F4D3845EE8}"/>
              </a:ext>
            </a:extLst>
          </p:cNvPr>
          <p:cNvSpPr/>
          <p:nvPr/>
        </p:nvSpPr>
        <p:spPr>
          <a:xfrm>
            <a:off x="1498340" y="41213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시스템 관리자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F9A2B1EF-A050-1EF4-C0CC-D640932873AA}"/>
              </a:ext>
            </a:extLst>
          </p:cNvPr>
          <p:cNvSpPr/>
          <p:nvPr/>
        </p:nvSpPr>
        <p:spPr>
          <a:xfrm>
            <a:off x="1498340" y="37702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12D019A2-AC04-64AE-E6F5-B0977C98DC4F}"/>
              </a:ext>
            </a:extLst>
          </p:cNvPr>
          <p:cNvSpPr/>
          <p:nvPr/>
        </p:nvSpPr>
        <p:spPr>
          <a:xfrm>
            <a:off x="149834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2F34D948-4178-752B-87E1-0B2CDE46CA5E}"/>
              </a:ext>
            </a:extLst>
          </p:cNvPr>
          <p:cNvSpPr/>
          <p:nvPr/>
        </p:nvSpPr>
        <p:spPr>
          <a:xfrm>
            <a:off x="4055020" y="37702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0B46D114-CA73-A214-B2CD-46AC038EC550}"/>
              </a:ext>
            </a:extLst>
          </p:cNvPr>
          <p:cNvSpPr/>
          <p:nvPr/>
        </p:nvSpPr>
        <p:spPr>
          <a:xfrm>
            <a:off x="405502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전화</a:t>
            </a:r>
          </a:p>
        </p:txBody>
      </p:sp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240DD826-2908-5CCF-D051-5136A80FB246}"/>
              </a:ext>
            </a:extLst>
          </p:cNvPr>
          <p:cNvSpPr/>
          <p:nvPr/>
        </p:nvSpPr>
        <p:spPr>
          <a:xfrm>
            <a:off x="1311467" y="4922900"/>
            <a:ext cx="5433246" cy="1820800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D48556C2-AD76-F8EF-8803-5D02CC126A49}"/>
              </a:ext>
            </a:extLst>
          </p:cNvPr>
          <p:cNvSpPr/>
          <p:nvPr/>
        </p:nvSpPr>
        <p:spPr>
          <a:xfrm>
            <a:off x="1397112" y="502033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회사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10C83229-BE21-5B33-427D-B2245625E6F6}"/>
              </a:ext>
            </a:extLst>
          </p:cNvPr>
          <p:cNvSpPr/>
          <p:nvPr/>
        </p:nvSpPr>
        <p:spPr>
          <a:xfrm>
            <a:off x="1498340" y="5506484"/>
            <a:ext cx="1037723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CF528213-4CC7-7DFF-7073-6BC462DA2F5B}"/>
              </a:ext>
            </a:extLst>
          </p:cNvPr>
          <p:cNvSpPr/>
          <p:nvPr/>
        </p:nvSpPr>
        <p:spPr>
          <a:xfrm>
            <a:off x="1498340" y="52715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 로고</a:t>
            </a:r>
          </a:p>
        </p:txBody>
      </p:sp>
      <p:pic>
        <p:nvPicPr>
          <p:cNvPr id="141" name="Picture 1">
            <a:extLst>
              <a:ext uri="{FF2B5EF4-FFF2-40B4-BE49-F238E27FC236}">
                <a16:creationId xmlns:a16="http://schemas.microsoft.com/office/drawing/2014/main" id="{42421B2D-F9CA-E5F2-6C64-DB176CF1D596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4364" y="5817707"/>
            <a:ext cx="337500" cy="337500"/>
          </a:xfrm>
          <a:prstGeom prst="rect">
            <a:avLst/>
          </a:prstGeom>
        </p:spPr>
      </p:pic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5F71FC5D-6DBA-E91D-5B96-47382F471A01}"/>
              </a:ext>
            </a:extLst>
          </p:cNvPr>
          <p:cNvSpPr/>
          <p:nvPr/>
        </p:nvSpPr>
        <p:spPr>
          <a:xfrm>
            <a:off x="2538107" y="5487218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750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D57EED-AAA0-D5A7-61B3-AC3EC5A68E63}"/>
              </a:ext>
            </a:extLst>
          </p:cNvPr>
          <p:cNvSpPr/>
          <p:nvPr/>
        </p:nvSpPr>
        <p:spPr>
          <a:xfrm>
            <a:off x="1498340" y="63944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일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3F1688D6-5DDB-05E7-8764-DA9480A8488B}"/>
              </a:ext>
            </a:extLst>
          </p:cNvPr>
          <p:cNvSpPr/>
          <p:nvPr/>
        </p:nvSpPr>
        <p:spPr>
          <a:xfrm>
            <a:off x="1498340" y="61540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결제일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DB2DF305-37BB-395B-223B-A75D29F37C52}"/>
              </a:ext>
            </a:extLst>
          </p:cNvPr>
          <p:cNvSpPr/>
          <p:nvPr/>
        </p:nvSpPr>
        <p:spPr>
          <a:xfrm>
            <a:off x="4055020" y="638981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 ▼</a:t>
            </a: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9558E05F-ADCE-8304-4B82-CA611C30B7F6}"/>
              </a:ext>
            </a:extLst>
          </p:cNvPr>
          <p:cNvSpPr/>
          <p:nvPr/>
        </p:nvSpPr>
        <p:spPr>
          <a:xfrm>
            <a:off x="4055020" y="614945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결제일</a:t>
            </a: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5F87CDBF-D163-5F6D-4955-767E884F93DD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6C665E3A-29A5-269F-DD0C-ED0AF2C029C7}"/>
              </a:ext>
            </a:extLst>
          </p:cNvPr>
          <p:cNvSpPr/>
          <p:nvPr/>
        </p:nvSpPr>
        <p:spPr>
          <a:xfrm>
            <a:off x="1423518" y="55246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CB4C605B-CF4D-AEE1-7417-BDCF3B88B513}"/>
              </a:ext>
            </a:extLst>
          </p:cNvPr>
          <p:cNvSpPr/>
          <p:nvPr/>
        </p:nvSpPr>
        <p:spPr>
          <a:xfrm>
            <a:off x="1423518" y="64271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7026F16-F69B-985C-DB81-F2275B3AA54A}"/>
              </a:ext>
            </a:extLst>
          </p:cNvPr>
          <p:cNvSpPr/>
          <p:nvPr/>
        </p:nvSpPr>
        <p:spPr>
          <a:xfrm>
            <a:off x="3983092" y="64271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13076643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E2A690-54C7-F62F-5D50-9A1FB1578A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1A758B2-5225-C859-B3B3-A2AEB448576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46571494"/>
              </p:ext>
            </p:extLst>
          </p:nvPr>
        </p:nvGraphicFramePr>
        <p:xfrm>
          <a:off x="7086600" y="502430"/>
          <a:ext cx="2057400" cy="47394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002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927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신용등급 인풋박스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외부 신용평가 등급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예</a:t>
                      </a:r>
                      <a:r>
                        <a:rPr lang="en-US" altLang="ko-KR" sz="700" dirty="0"/>
                        <a:t>: AAA, AA, A, BBB, BB, B, CCC, CC, C, D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67258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거래등급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), B(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), C(</a:t>
                      </a:r>
                      <a:r>
                        <a:rPr lang="ko-KR" altLang="en-US" sz="700" dirty="0"/>
                        <a:t>보통</a:t>
                      </a:r>
                      <a:r>
                        <a:rPr lang="en-US" altLang="ko-KR" sz="700" dirty="0"/>
                        <a:t>), D(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), E(</a:t>
                      </a:r>
                      <a:r>
                        <a:rPr lang="ko-KR" altLang="en-US" sz="700" dirty="0"/>
                        <a:t>위험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자사 기준 거래처 평가 등급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42927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미수금 표시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해당 거래처의 현재 미수금 합계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읽기 전용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5176224"/>
                  </a:ext>
                </a:extLst>
              </a:tr>
              <a:tr h="67258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연체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연체 상태로 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연체일수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미수금 현황에서 연체 설정과 연동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(4-1)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연체 등록 이후부터 경과일 표시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005384"/>
                  </a:ext>
                </a:extLst>
              </a:tr>
              <a:tr h="42927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미지급 표시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해당 거래처에 대한 미지급금 합계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읽기 전용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461237"/>
                  </a:ext>
                </a:extLst>
              </a:tr>
              <a:tr h="91589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악성채권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악성채권으로 등록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악성채권 추심관리 목록에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OFF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악성채권 추심관리에서 설정과 연동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(6-1)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악성채권의 상태 표시</a:t>
                      </a:r>
                      <a:endParaRPr lang="ko-KR" altLang="en-US" sz="5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793225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C43742B-770F-FFA0-3607-DD956F20359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36DC05E-4413-F4C7-F2BC-DD2DD96E5BB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29F5705-11BA-0A95-0A20-1199FD76313C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D66D72D-1FEE-F681-3ACA-AECDC8FBE25B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37D7C9F1-5E3A-B053-F936-BC548E1576B3}"/>
              </a:ext>
            </a:extLst>
          </p:cNvPr>
          <p:cNvSpPr/>
          <p:nvPr/>
        </p:nvSpPr>
        <p:spPr>
          <a:xfrm>
            <a:off x="1311467" y="615507"/>
            <a:ext cx="5433246" cy="2560865"/>
          </a:xfrm>
          <a:prstGeom prst="roundRect">
            <a:avLst>
              <a:gd name="adj" fmla="val 34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A4785529-9909-CF5C-592F-45A4F2EBD241}"/>
              </a:ext>
            </a:extLst>
          </p:cNvPr>
          <p:cNvSpPr/>
          <p:nvPr/>
        </p:nvSpPr>
        <p:spPr>
          <a:xfrm>
            <a:off x="1498340" y="10110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일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86205160-955C-A685-CE97-D57BE4D8E561}"/>
              </a:ext>
            </a:extLst>
          </p:cNvPr>
          <p:cNvSpPr/>
          <p:nvPr/>
        </p:nvSpPr>
        <p:spPr>
          <a:xfrm>
            <a:off x="1498340" y="7707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결제일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C97F5BA8-2455-E827-D62B-11A6DCEC527A}"/>
              </a:ext>
            </a:extLst>
          </p:cNvPr>
          <p:cNvSpPr/>
          <p:nvPr/>
        </p:nvSpPr>
        <p:spPr>
          <a:xfrm>
            <a:off x="4055020" y="100643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 ▼</a:t>
            </a: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2E8CF04A-AF14-E29E-198D-AC58B990050A}"/>
              </a:ext>
            </a:extLst>
          </p:cNvPr>
          <p:cNvSpPr/>
          <p:nvPr/>
        </p:nvSpPr>
        <p:spPr>
          <a:xfrm>
            <a:off x="4055020" y="76606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결제일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25A4ED3-6EAD-9074-FCC8-0F597EACE1FD}"/>
              </a:ext>
            </a:extLst>
          </p:cNvPr>
          <p:cNvSpPr/>
          <p:nvPr/>
        </p:nvSpPr>
        <p:spPr>
          <a:xfrm>
            <a:off x="1498340" y="160475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AAA 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CC91275-0D95-9CCF-95C9-3F63B57098C6}"/>
              </a:ext>
            </a:extLst>
          </p:cNvPr>
          <p:cNvSpPr/>
          <p:nvPr/>
        </p:nvSpPr>
        <p:spPr>
          <a:xfrm>
            <a:off x="1498340" y="136439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신용등급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857BFCD-AA18-EA56-AE88-AE9D9C6D1132}"/>
              </a:ext>
            </a:extLst>
          </p:cNvPr>
          <p:cNvSpPr/>
          <p:nvPr/>
        </p:nvSpPr>
        <p:spPr>
          <a:xfrm>
            <a:off x="4055020" y="160475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A(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우수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2778DE8-D60B-8B15-1A07-5A2FB59D255D}"/>
              </a:ext>
            </a:extLst>
          </p:cNvPr>
          <p:cNvSpPr/>
          <p:nvPr/>
        </p:nvSpPr>
        <p:spPr>
          <a:xfrm>
            <a:off x="4055020" y="136439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거래등급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EF16635-3B9B-5176-3828-7EBDFA7A1120}"/>
              </a:ext>
            </a:extLst>
          </p:cNvPr>
          <p:cNvSpPr/>
          <p:nvPr/>
        </p:nvSpPr>
        <p:spPr>
          <a:xfrm>
            <a:off x="1498340" y="219844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C7573DAF-811E-8F4B-879E-5E603DA2DC41}"/>
              </a:ext>
            </a:extLst>
          </p:cNvPr>
          <p:cNvSpPr/>
          <p:nvPr/>
        </p:nvSpPr>
        <p:spPr>
          <a:xfrm>
            <a:off x="1498340" y="195807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이메일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5250D1E-7CC5-0EA1-43DF-02794CB26D44}"/>
              </a:ext>
            </a:extLst>
          </p:cNvPr>
          <p:cNvSpPr/>
          <p:nvPr/>
        </p:nvSpPr>
        <p:spPr>
          <a:xfrm>
            <a:off x="4055020" y="220307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C92CE6B-E0E4-80EA-C99D-6E47D4EFC720}"/>
              </a:ext>
            </a:extLst>
          </p:cNvPr>
          <p:cNvSpPr/>
          <p:nvPr/>
        </p:nvSpPr>
        <p:spPr>
          <a:xfrm>
            <a:off x="4055020" y="196271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입금계좌 은행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502274C-AEE5-518A-C5AE-85FC1CC6F109}"/>
              </a:ext>
            </a:extLst>
          </p:cNvPr>
          <p:cNvSpPr/>
          <p:nvPr/>
        </p:nvSpPr>
        <p:spPr>
          <a:xfrm>
            <a:off x="1498340" y="279422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CB0F09A-20BE-6B03-B157-B7B98161F1E9}"/>
              </a:ext>
            </a:extLst>
          </p:cNvPr>
          <p:cNvSpPr/>
          <p:nvPr/>
        </p:nvSpPr>
        <p:spPr>
          <a:xfrm>
            <a:off x="1498340" y="255385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1D179FC-EA06-5D12-6A2A-226F0221FD79}"/>
              </a:ext>
            </a:extLst>
          </p:cNvPr>
          <p:cNvSpPr/>
          <p:nvPr/>
        </p:nvSpPr>
        <p:spPr>
          <a:xfrm>
            <a:off x="4055020" y="279422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139F55E-2A89-1DE1-28A7-876E9D5E698E}"/>
              </a:ext>
            </a:extLst>
          </p:cNvPr>
          <p:cNvSpPr/>
          <p:nvPr/>
        </p:nvSpPr>
        <p:spPr>
          <a:xfrm>
            <a:off x="4055020" y="255385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E844880-CA7B-5DFB-F77D-108970E8E909}"/>
              </a:ext>
            </a:extLst>
          </p:cNvPr>
          <p:cNvSpPr/>
          <p:nvPr/>
        </p:nvSpPr>
        <p:spPr>
          <a:xfrm>
            <a:off x="1311467" y="3351563"/>
            <a:ext cx="5433246" cy="2671686"/>
          </a:xfrm>
          <a:prstGeom prst="roundRect">
            <a:avLst>
              <a:gd name="adj" fmla="val 34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6F135E2-1210-285A-B2DC-4BBAD73A9FB6}"/>
              </a:ext>
            </a:extLst>
          </p:cNvPr>
          <p:cNvSpPr/>
          <p:nvPr/>
        </p:nvSpPr>
        <p:spPr>
          <a:xfrm>
            <a:off x="1397112" y="344899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추가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C23DE4A-7C2C-602B-4C55-6F4B3F5078EF}"/>
              </a:ext>
            </a:extLst>
          </p:cNvPr>
          <p:cNvSpPr/>
          <p:nvPr/>
        </p:nvSpPr>
        <p:spPr>
          <a:xfrm>
            <a:off x="1498340" y="397707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75426AE1-D3AA-8B11-AD9B-8458FFB63138}"/>
              </a:ext>
            </a:extLst>
          </p:cNvPr>
          <p:cNvSpPr/>
          <p:nvPr/>
        </p:nvSpPr>
        <p:spPr>
          <a:xfrm>
            <a:off x="1498340" y="37367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미수금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4BC7D2D-B560-2214-6307-C34A59CC721C}"/>
              </a:ext>
            </a:extLst>
          </p:cNvPr>
          <p:cNvSpPr/>
          <p:nvPr/>
        </p:nvSpPr>
        <p:spPr>
          <a:xfrm>
            <a:off x="4055020" y="397707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864B2B6-07B6-FAB0-08EC-A48F23105457}"/>
              </a:ext>
            </a:extLst>
          </p:cNvPr>
          <p:cNvSpPr/>
          <p:nvPr/>
        </p:nvSpPr>
        <p:spPr>
          <a:xfrm>
            <a:off x="4055020" y="37367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연체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E8C8F981-5BC2-3C64-BCC9-2698280123F5}"/>
              </a:ext>
            </a:extLst>
          </p:cNvPr>
          <p:cNvSpPr/>
          <p:nvPr/>
        </p:nvSpPr>
        <p:spPr>
          <a:xfrm>
            <a:off x="1498340" y="5255402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12:21 [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메모 내용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492CD05E-5A37-B0C1-ADC6-3B30500DE533}"/>
              </a:ext>
            </a:extLst>
          </p:cNvPr>
          <p:cNvSpPr/>
          <p:nvPr/>
        </p:nvSpPr>
        <p:spPr>
          <a:xfrm>
            <a:off x="1498340" y="5015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메모</a:t>
            </a: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A2ED49B7-6BDA-67AF-852D-CBD1C5700773}"/>
              </a:ext>
            </a:extLst>
          </p:cNvPr>
          <p:cNvGrpSpPr/>
          <p:nvPr/>
        </p:nvGrpSpPr>
        <p:grpSpPr>
          <a:xfrm rot="2700000">
            <a:off x="6312701" y="5285682"/>
            <a:ext cx="182172" cy="178473"/>
            <a:chOff x="6543991" y="4024834"/>
            <a:chExt cx="314961" cy="308569"/>
          </a:xfrm>
        </p:grpSpPr>
        <p:sp>
          <p:nvSpPr>
            <p:cNvPr id="29" name="타원 108">
              <a:extLst>
                <a:ext uri="{FF2B5EF4-FFF2-40B4-BE49-F238E27FC236}">
                  <a16:creationId xmlns:a16="http://schemas.microsoft.com/office/drawing/2014/main" id="{6A22D43A-9C57-4452-21B5-9E6E8278C664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0" name="그래픽 29" descr="닫기">
              <a:extLst>
                <a:ext uri="{FF2B5EF4-FFF2-40B4-BE49-F238E27FC236}">
                  <a16:creationId xmlns:a16="http://schemas.microsoft.com/office/drawing/2014/main" id="{0562AE81-7CDD-7C07-942E-66C9910C418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E55C3677-0895-EC20-4534-F67B5146E966}"/>
              </a:ext>
            </a:extLst>
          </p:cNvPr>
          <p:cNvGrpSpPr/>
          <p:nvPr/>
        </p:nvGrpSpPr>
        <p:grpSpPr>
          <a:xfrm rot="2700000">
            <a:off x="6312701" y="5581164"/>
            <a:ext cx="182172" cy="178473"/>
            <a:chOff x="6543991" y="4024834"/>
            <a:chExt cx="314961" cy="308569"/>
          </a:xfrm>
        </p:grpSpPr>
        <p:sp>
          <p:nvSpPr>
            <p:cNvPr id="32" name="타원 108">
              <a:extLst>
                <a:ext uri="{FF2B5EF4-FFF2-40B4-BE49-F238E27FC236}">
                  <a16:creationId xmlns:a16="http://schemas.microsoft.com/office/drawing/2014/main" id="{009294C1-7A49-0BB4-2AE0-1FCCD7AC5182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3" name="그래픽 32" descr="닫기">
              <a:extLst>
                <a:ext uri="{FF2B5EF4-FFF2-40B4-BE49-F238E27FC236}">
                  <a16:creationId xmlns:a16="http://schemas.microsoft.com/office/drawing/2014/main" id="{D9025BE5-582C-DB50-DD6F-261AD4165CA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16527DE6-7E7A-71B1-A568-60DCF9B2AF2D}"/>
              </a:ext>
            </a:extLst>
          </p:cNvPr>
          <p:cNvSpPr/>
          <p:nvPr/>
        </p:nvSpPr>
        <p:spPr>
          <a:xfrm>
            <a:off x="6164104" y="50476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EC9BA4D-3E40-7616-FEC4-F79F6686B59B}"/>
              </a:ext>
            </a:extLst>
          </p:cNvPr>
          <p:cNvSpPr/>
          <p:nvPr/>
        </p:nvSpPr>
        <p:spPr>
          <a:xfrm>
            <a:off x="1498340" y="5540581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F88D0CD-D41E-ADDA-F8BB-8F554AD7F1B7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1DF846A-41A2-9DEA-3006-6EAFDE444B9F}"/>
              </a:ext>
            </a:extLst>
          </p:cNvPr>
          <p:cNvSpPr/>
          <p:nvPr/>
        </p:nvSpPr>
        <p:spPr>
          <a:xfrm>
            <a:off x="1498340" y="455750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E57FD1B5-A774-04BF-DA5A-5A3B12C3B8A6}"/>
              </a:ext>
            </a:extLst>
          </p:cNvPr>
          <p:cNvSpPr/>
          <p:nvPr/>
        </p:nvSpPr>
        <p:spPr>
          <a:xfrm>
            <a:off x="1498340" y="431713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미지급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43E213EC-0F35-E1A1-837B-307B30E37867}"/>
              </a:ext>
            </a:extLst>
          </p:cNvPr>
          <p:cNvSpPr/>
          <p:nvPr/>
        </p:nvSpPr>
        <p:spPr>
          <a:xfrm>
            <a:off x="4055020" y="455750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6F594B6C-5F1B-2BBB-C4BF-5FFA83B23B35}"/>
              </a:ext>
            </a:extLst>
          </p:cNvPr>
          <p:cNvSpPr/>
          <p:nvPr/>
        </p:nvSpPr>
        <p:spPr>
          <a:xfrm>
            <a:off x="4055020" y="431713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</a:t>
            </a:r>
          </a:p>
        </p:txBody>
      </p:sp>
      <p:grpSp>
        <p:nvGrpSpPr>
          <p:cNvPr id="55" name="그룹 183">
            <a:extLst>
              <a:ext uri="{FF2B5EF4-FFF2-40B4-BE49-F238E27FC236}">
                <a16:creationId xmlns:a16="http://schemas.microsoft.com/office/drawing/2014/main" id="{1AFA8DA9-87B4-4C99-DE4F-6CDE92576540}"/>
              </a:ext>
            </a:extLst>
          </p:cNvPr>
          <p:cNvGrpSpPr/>
          <p:nvPr/>
        </p:nvGrpSpPr>
        <p:grpSpPr>
          <a:xfrm>
            <a:off x="6218631" y="3764067"/>
            <a:ext cx="350491" cy="169277"/>
            <a:chOff x="5599459" y="2060554"/>
            <a:chExt cx="350491" cy="169277"/>
          </a:xfrm>
        </p:grpSpPr>
        <p:grpSp>
          <p:nvGrpSpPr>
            <p:cNvPr id="56" name="그룹 169">
              <a:extLst>
                <a:ext uri="{FF2B5EF4-FFF2-40B4-BE49-F238E27FC236}">
                  <a16:creationId xmlns:a16="http://schemas.microsoft.com/office/drawing/2014/main" id="{91B1F5C3-1FBA-1698-941C-E9D33EA9198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8" name="모서리가 둥근 직사각형 107">
                <a:extLst>
                  <a:ext uri="{FF2B5EF4-FFF2-40B4-BE49-F238E27FC236}">
                    <a16:creationId xmlns:a16="http://schemas.microsoft.com/office/drawing/2014/main" id="{1B5D7344-3C63-9793-3631-355FA416E33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9" name="타원 58">
                <a:extLst>
                  <a:ext uri="{FF2B5EF4-FFF2-40B4-BE49-F238E27FC236}">
                    <a16:creationId xmlns:a16="http://schemas.microsoft.com/office/drawing/2014/main" id="{D93B0229-5B11-E49A-4BD5-5532DCBB6EF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0EF91B1F-4BE1-D674-81A6-6776938A5A37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연체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0" name="그룹 86">
            <a:extLst>
              <a:ext uri="{FF2B5EF4-FFF2-40B4-BE49-F238E27FC236}">
                <a16:creationId xmlns:a16="http://schemas.microsoft.com/office/drawing/2014/main" id="{69129290-E8A1-B8AF-496D-C59B327F8FFC}"/>
              </a:ext>
            </a:extLst>
          </p:cNvPr>
          <p:cNvGrpSpPr/>
          <p:nvPr/>
        </p:nvGrpSpPr>
        <p:grpSpPr>
          <a:xfrm>
            <a:off x="6277020" y="4371599"/>
            <a:ext cx="288000" cy="126023"/>
            <a:chOff x="5410212" y="1790700"/>
            <a:chExt cx="391815" cy="171450"/>
          </a:xfrm>
        </p:grpSpPr>
        <p:sp>
          <p:nvSpPr>
            <p:cNvPr id="61" name="모서리가 둥근 직사각형 87">
              <a:extLst>
                <a:ext uri="{FF2B5EF4-FFF2-40B4-BE49-F238E27FC236}">
                  <a16:creationId xmlns:a16="http://schemas.microsoft.com/office/drawing/2014/main" id="{0A5A5FF7-E3AF-21F9-C9ED-44D947565244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4DCEA579-D49B-4D47-D59D-8C6F68F4DBB6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49AB06D-D35B-2C7E-59A6-9AA89971E0A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507EB82-3901-CA15-349E-6B16F7FAD30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4E2239B2-ED5C-57BB-110A-7DD6A93CF318}"/>
              </a:ext>
            </a:extLst>
          </p:cNvPr>
          <p:cNvSpPr/>
          <p:nvPr/>
        </p:nvSpPr>
        <p:spPr>
          <a:xfrm>
            <a:off x="1397112" y="16434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BBA57EED-68EE-595E-A16E-EADD5761239F}"/>
              </a:ext>
            </a:extLst>
          </p:cNvPr>
          <p:cNvSpPr/>
          <p:nvPr/>
        </p:nvSpPr>
        <p:spPr>
          <a:xfrm>
            <a:off x="3966070" y="16434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55C875A9-B31A-6BD3-D4CB-A2981B00DE96}"/>
              </a:ext>
            </a:extLst>
          </p:cNvPr>
          <p:cNvSpPr/>
          <p:nvPr/>
        </p:nvSpPr>
        <p:spPr>
          <a:xfrm>
            <a:off x="6063305" y="377234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C23007C3-75B6-33FB-D295-FAC9C3D7C2A6}"/>
              </a:ext>
            </a:extLst>
          </p:cNvPr>
          <p:cNvSpPr/>
          <p:nvPr/>
        </p:nvSpPr>
        <p:spPr>
          <a:xfrm>
            <a:off x="4454589" y="401171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4-1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E277B0DD-BCFF-4E25-EDEA-FBFB04A70CDF}"/>
              </a:ext>
            </a:extLst>
          </p:cNvPr>
          <p:cNvSpPr/>
          <p:nvPr/>
        </p:nvSpPr>
        <p:spPr>
          <a:xfrm>
            <a:off x="1397112" y="402245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BADAF711-C057-1D93-670E-857435BC0CD9}"/>
              </a:ext>
            </a:extLst>
          </p:cNvPr>
          <p:cNvSpPr/>
          <p:nvPr/>
        </p:nvSpPr>
        <p:spPr>
          <a:xfrm>
            <a:off x="6063305" y="434374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586BFC04-E5C1-4F75-8689-761B8BDB6AFF}"/>
              </a:ext>
            </a:extLst>
          </p:cNvPr>
          <p:cNvSpPr/>
          <p:nvPr/>
        </p:nvSpPr>
        <p:spPr>
          <a:xfrm>
            <a:off x="4454589" y="45831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6-1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C03C5259-E5E8-12F1-36EE-C0CF057A0778}"/>
              </a:ext>
            </a:extLst>
          </p:cNvPr>
          <p:cNvSpPr/>
          <p:nvPr/>
        </p:nvSpPr>
        <p:spPr>
          <a:xfrm>
            <a:off x="1397112" y="459385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B037322D-8A78-ADC5-81DF-1EE10D05D4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3809667"/>
              </p:ext>
            </p:extLst>
          </p:nvPr>
        </p:nvGraphicFramePr>
        <p:xfrm>
          <a:off x="182390" y="1134960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6131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9355677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53097D-9CD0-7964-E09D-C1C00B8AF9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C4641AEC-417C-C69C-4285-ABAAF056D00E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매출 </a:t>
            </a:r>
            <a:r>
              <a:rPr lang="en-US" altLang="ko-KR" sz="1300" b="1" dirty="0">
                <a:latin typeface="+mn-ea"/>
              </a:rPr>
              <a:t>/ </a:t>
            </a:r>
            <a:r>
              <a:rPr lang="ko-KR" altLang="en-US" sz="1300" b="1" dirty="0">
                <a:latin typeface="+mn-ea"/>
              </a:rPr>
              <a:t>입금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C655B034-2C71-0D7C-4A65-16B2C9FA25AF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1208134F-6659-FDD1-E542-1F53C4B21758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수주 확정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68663719-F37B-F0EA-9552-8BA843098F27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직원</a:t>
            </a:r>
          </a:p>
        </p:txBody>
      </p: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0F180FDD-11B0-AE42-EBB9-6F7735E977E3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76B483C0-EB8D-28BE-D244-760489297812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6FD32EC1-5E49-5538-CA5E-08A15BB502D7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DC70AB8D-3D3B-466E-5D89-6B0D2B5D3580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9D4C8C48-1B1A-F7AC-88F9-9C356D69F81B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경리</a:t>
            </a:r>
          </a:p>
        </p:txBody>
      </p:sp>
      <p:sp>
        <p:nvSpPr>
          <p:cNvPr id="14" name="모서리가 둥근 직사각형 29">
            <a:extLst>
              <a:ext uri="{FF2B5EF4-FFF2-40B4-BE49-F238E27FC236}">
                <a16:creationId xmlns:a16="http://schemas.microsoft.com/office/drawing/2014/main" id="{3004EC4E-D6D5-5C9A-1DC1-DBB7966E15C2}"/>
              </a:ext>
            </a:extLst>
          </p:cNvPr>
          <p:cNvSpPr/>
          <p:nvPr/>
        </p:nvSpPr>
        <p:spPr>
          <a:xfrm>
            <a:off x="2129671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세금계산서 발행</a:t>
            </a: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B9B430BE-D2A8-B1EF-A5D9-E1222615B4AE}"/>
              </a:ext>
            </a:extLst>
          </p:cNvPr>
          <p:cNvCxnSpPr>
            <a:cxnSpLocks/>
            <a:stCxn id="202" idx="2"/>
            <a:endCxn id="2" idx="0"/>
          </p:cNvCxnSpPr>
          <p:nvPr/>
        </p:nvCxnSpPr>
        <p:spPr>
          <a:xfrm flipH="1">
            <a:off x="856918" y="1409700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꺾인 연결선 68">
            <a:extLst>
              <a:ext uri="{FF2B5EF4-FFF2-40B4-BE49-F238E27FC236}">
                <a16:creationId xmlns:a16="http://schemas.microsoft.com/office/drawing/2014/main" id="{A659237A-03B2-9BEF-FDA0-BC6DDA3BCBC0}"/>
              </a:ext>
            </a:extLst>
          </p:cNvPr>
          <p:cNvCxnSpPr>
            <a:cxnSpLocks/>
            <a:stCxn id="2" idx="2"/>
            <a:endCxn id="14" idx="1"/>
          </p:cNvCxnSpPr>
          <p:nvPr/>
        </p:nvCxnSpPr>
        <p:spPr>
          <a:xfrm rot="5400000" flipH="1" flipV="1">
            <a:off x="1098118" y="1035149"/>
            <a:ext cx="790352" cy="1272753"/>
          </a:xfrm>
          <a:prstGeom prst="bentConnector4">
            <a:avLst>
              <a:gd name="adj1" fmla="val -28924"/>
              <a:gd name="adj2" fmla="val 702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직선 화살표 연결선 220">
            <a:extLst>
              <a:ext uri="{FF2B5EF4-FFF2-40B4-BE49-F238E27FC236}">
                <a16:creationId xmlns:a16="http://schemas.microsoft.com/office/drawing/2014/main" id="{ACF58539-72BB-27E7-7280-90572821E88F}"/>
              </a:ext>
            </a:extLst>
          </p:cNvPr>
          <p:cNvCxnSpPr>
            <a:cxnSpLocks/>
            <a:stCxn id="14" idx="2"/>
            <a:endCxn id="15" idx="0"/>
          </p:cNvCxnSpPr>
          <p:nvPr/>
        </p:nvCxnSpPr>
        <p:spPr>
          <a:xfrm flipH="1">
            <a:off x="2643695" y="1409700"/>
            <a:ext cx="326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29">
            <a:extLst>
              <a:ext uri="{FF2B5EF4-FFF2-40B4-BE49-F238E27FC236}">
                <a16:creationId xmlns:a16="http://schemas.microsoft.com/office/drawing/2014/main" id="{1C5C9C61-53F1-3A02-1D5C-CD606D6C68AC}"/>
              </a:ext>
            </a:extLst>
          </p:cNvPr>
          <p:cNvSpPr/>
          <p:nvPr/>
        </p:nvSpPr>
        <p:spPr>
          <a:xfrm>
            <a:off x="342568" y="18000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매출 자동 등록</a:t>
            </a:r>
          </a:p>
        </p:txBody>
      </p:sp>
      <p:sp>
        <p:nvSpPr>
          <p:cNvPr id="15" name="모서리가 둥근 직사각형 29">
            <a:extLst>
              <a:ext uri="{FF2B5EF4-FFF2-40B4-BE49-F238E27FC236}">
                <a16:creationId xmlns:a16="http://schemas.microsoft.com/office/drawing/2014/main" id="{AE4A35DA-587D-3D03-70BA-CF91F0FA5F63}"/>
              </a:ext>
            </a:extLst>
          </p:cNvPr>
          <p:cNvSpPr/>
          <p:nvPr/>
        </p:nvSpPr>
        <p:spPr>
          <a:xfrm>
            <a:off x="2129345" y="1816441"/>
            <a:ext cx="1028700" cy="266700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거래명세서 발행</a:t>
            </a:r>
          </a:p>
        </p:txBody>
      </p:sp>
      <p:sp>
        <p:nvSpPr>
          <p:cNvPr id="18" name="모서리가 둥근 직사각형 212">
            <a:extLst>
              <a:ext uri="{FF2B5EF4-FFF2-40B4-BE49-F238E27FC236}">
                <a16:creationId xmlns:a16="http://schemas.microsoft.com/office/drawing/2014/main" id="{99B4B5D9-ED0F-EC97-80D2-B7241C5C1A61}"/>
              </a:ext>
            </a:extLst>
          </p:cNvPr>
          <p:cNvSpPr/>
          <p:nvPr/>
        </p:nvSpPr>
        <p:spPr>
          <a:xfrm>
            <a:off x="392280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결정권자</a:t>
            </a:r>
          </a:p>
        </p:txBody>
      </p:sp>
      <p:sp>
        <p:nvSpPr>
          <p:cNvPr id="20" name="모서리가 둥근 직사각형 29">
            <a:extLst>
              <a:ext uri="{FF2B5EF4-FFF2-40B4-BE49-F238E27FC236}">
                <a16:creationId xmlns:a16="http://schemas.microsoft.com/office/drawing/2014/main" id="{8CCA9878-18F1-58B5-BC1D-21198C2C5856}"/>
              </a:ext>
            </a:extLst>
          </p:cNvPr>
          <p:cNvSpPr/>
          <p:nvPr/>
        </p:nvSpPr>
        <p:spPr>
          <a:xfrm>
            <a:off x="3922802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미수금 현황</a:t>
            </a:r>
          </a:p>
        </p:txBody>
      </p:sp>
      <p:cxnSp>
        <p:nvCxnSpPr>
          <p:cNvPr id="32" name="꺾인 연결선 68">
            <a:extLst>
              <a:ext uri="{FF2B5EF4-FFF2-40B4-BE49-F238E27FC236}">
                <a16:creationId xmlns:a16="http://schemas.microsoft.com/office/drawing/2014/main" id="{0C066088-0772-AD1E-7652-0D0DFE7C49C1}"/>
              </a:ext>
            </a:extLst>
          </p:cNvPr>
          <p:cNvCxnSpPr>
            <a:cxnSpLocks/>
            <a:stCxn id="15" idx="2"/>
            <a:endCxn id="20" idx="1"/>
          </p:cNvCxnSpPr>
          <p:nvPr/>
        </p:nvCxnSpPr>
        <p:spPr>
          <a:xfrm rot="5400000" flipH="1" flipV="1">
            <a:off x="2879852" y="1040192"/>
            <a:ext cx="806791" cy="1279107"/>
          </a:xfrm>
          <a:prstGeom prst="bentConnector4">
            <a:avLst>
              <a:gd name="adj1" fmla="val -28334"/>
              <a:gd name="adj2" fmla="val 701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꺾인 연결선 68">
            <a:extLst>
              <a:ext uri="{FF2B5EF4-FFF2-40B4-BE49-F238E27FC236}">
                <a16:creationId xmlns:a16="http://schemas.microsoft.com/office/drawing/2014/main" id="{AFEA9C8B-5973-E9FE-5503-C216BA2C68EC}"/>
              </a:ext>
            </a:extLst>
          </p:cNvPr>
          <p:cNvCxnSpPr>
            <a:cxnSpLocks/>
            <a:stCxn id="276" idx="3"/>
            <a:endCxn id="20" idx="3"/>
          </p:cNvCxnSpPr>
          <p:nvPr/>
        </p:nvCxnSpPr>
        <p:spPr>
          <a:xfrm flipV="1">
            <a:off x="4951502" y="1276350"/>
            <a:ext cx="12700" cy="673440"/>
          </a:xfrm>
          <a:prstGeom prst="bentConnector3">
            <a:avLst>
              <a:gd name="adj1" fmla="val 1800000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6" name="순서도: 판단 275">
            <a:extLst>
              <a:ext uri="{FF2B5EF4-FFF2-40B4-BE49-F238E27FC236}">
                <a16:creationId xmlns:a16="http://schemas.microsoft.com/office/drawing/2014/main" id="{718102CD-737B-B53F-8B3B-969AEFF63F7E}"/>
              </a:ext>
            </a:extLst>
          </p:cNvPr>
          <p:cNvSpPr/>
          <p:nvPr/>
        </p:nvSpPr>
        <p:spPr>
          <a:xfrm>
            <a:off x="3922802" y="181644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수금일 변경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06" name="모서리가 둥근 직사각형 29">
            <a:extLst>
              <a:ext uri="{FF2B5EF4-FFF2-40B4-BE49-F238E27FC236}">
                <a16:creationId xmlns:a16="http://schemas.microsoft.com/office/drawing/2014/main" id="{2AE80B7A-C040-9B14-047F-3F60FFA97A8E}"/>
              </a:ext>
            </a:extLst>
          </p:cNvPr>
          <p:cNvSpPr/>
          <p:nvPr/>
        </p:nvSpPr>
        <p:spPr>
          <a:xfrm>
            <a:off x="7729591" y="198497"/>
            <a:ext cx="1159036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바로빌</a:t>
            </a:r>
            <a:r>
              <a:rPr lang="ko-KR" altLang="en-US" sz="700" dirty="0"/>
              <a:t> 등</a:t>
            </a:r>
            <a:r>
              <a:rPr lang="en-US" altLang="ko-KR" sz="700" dirty="0"/>
              <a:t> </a:t>
            </a:r>
            <a:r>
              <a:rPr lang="ko-KR" altLang="en-US" sz="700" dirty="0"/>
              <a:t>자동화 예정</a:t>
            </a:r>
          </a:p>
        </p:txBody>
      </p:sp>
      <p:sp>
        <p:nvSpPr>
          <p:cNvPr id="310" name="모서리가 둥근 직사각형 29">
            <a:extLst>
              <a:ext uri="{FF2B5EF4-FFF2-40B4-BE49-F238E27FC236}">
                <a16:creationId xmlns:a16="http://schemas.microsoft.com/office/drawing/2014/main" id="{035984B1-2597-9B98-6302-500755B23D53}"/>
              </a:ext>
            </a:extLst>
          </p:cNvPr>
          <p:cNvSpPr/>
          <p:nvPr/>
        </p:nvSpPr>
        <p:spPr>
          <a:xfrm>
            <a:off x="2129344" y="4501249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입금 상세 등록</a:t>
            </a:r>
          </a:p>
        </p:txBody>
      </p:sp>
      <p:sp>
        <p:nvSpPr>
          <p:cNvPr id="316" name="순서도: 판단 315">
            <a:extLst>
              <a:ext uri="{FF2B5EF4-FFF2-40B4-BE49-F238E27FC236}">
                <a16:creationId xmlns:a16="http://schemas.microsoft.com/office/drawing/2014/main" id="{57BD84F6-8CB6-46DC-60FE-D7594AAB4C3E}"/>
              </a:ext>
            </a:extLst>
          </p:cNvPr>
          <p:cNvSpPr/>
          <p:nvPr/>
        </p:nvSpPr>
        <p:spPr>
          <a:xfrm>
            <a:off x="3922802" y="315768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연체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317" name="직선 화살표 연결선 316">
            <a:extLst>
              <a:ext uri="{FF2B5EF4-FFF2-40B4-BE49-F238E27FC236}">
                <a16:creationId xmlns:a16="http://schemas.microsoft.com/office/drawing/2014/main" id="{B5A32B4F-2746-5B8B-B81F-3320C6D662D1}"/>
              </a:ext>
            </a:extLst>
          </p:cNvPr>
          <p:cNvCxnSpPr>
            <a:cxnSpLocks/>
            <a:stCxn id="276" idx="2"/>
            <a:endCxn id="353" idx="0"/>
          </p:cNvCxnSpPr>
          <p:nvPr/>
        </p:nvCxnSpPr>
        <p:spPr>
          <a:xfrm flipH="1">
            <a:off x="4437151" y="2083140"/>
            <a:ext cx="1" cy="401102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3" name="모서리가 둥근 직사각형 29">
            <a:extLst>
              <a:ext uri="{FF2B5EF4-FFF2-40B4-BE49-F238E27FC236}">
                <a16:creationId xmlns:a16="http://schemas.microsoft.com/office/drawing/2014/main" id="{654AF44C-F924-97FC-D5A9-3B224DD25654}"/>
              </a:ext>
            </a:extLst>
          </p:cNvPr>
          <p:cNvSpPr/>
          <p:nvPr/>
        </p:nvSpPr>
        <p:spPr>
          <a:xfrm>
            <a:off x="5715933" y="315768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연체 관리</a:t>
            </a:r>
          </a:p>
        </p:txBody>
      </p:sp>
      <p:sp>
        <p:nvSpPr>
          <p:cNvPr id="325" name="순서도: 판단 324">
            <a:extLst>
              <a:ext uri="{FF2B5EF4-FFF2-40B4-BE49-F238E27FC236}">
                <a16:creationId xmlns:a16="http://schemas.microsoft.com/office/drawing/2014/main" id="{3C6D46A3-5186-911D-F11F-69EF66B7038E}"/>
              </a:ext>
            </a:extLst>
          </p:cNvPr>
          <p:cNvSpPr/>
          <p:nvPr/>
        </p:nvSpPr>
        <p:spPr>
          <a:xfrm>
            <a:off x="3922801" y="383061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악성채권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26" name="모서리가 둥근 직사각형 29">
            <a:extLst>
              <a:ext uri="{FF2B5EF4-FFF2-40B4-BE49-F238E27FC236}">
                <a16:creationId xmlns:a16="http://schemas.microsoft.com/office/drawing/2014/main" id="{53E37221-A5B2-4796-AD50-AA7AABBFE978}"/>
              </a:ext>
            </a:extLst>
          </p:cNvPr>
          <p:cNvSpPr/>
          <p:nvPr/>
        </p:nvSpPr>
        <p:spPr>
          <a:xfrm>
            <a:off x="5715932" y="383061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악성채권 관리</a:t>
            </a:r>
          </a:p>
        </p:txBody>
      </p:sp>
      <p:cxnSp>
        <p:nvCxnSpPr>
          <p:cNvPr id="329" name="직선 화살표 연결선 328">
            <a:extLst>
              <a:ext uri="{FF2B5EF4-FFF2-40B4-BE49-F238E27FC236}">
                <a16:creationId xmlns:a16="http://schemas.microsoft.com/office/drawing/2014/main" id="{2BB22F91-2642-736A-189C-BBB7A59FB543}"/>
              </a:ext>
            </a:extLst>
          </p:cNvPr>
          <p:cNvCxnSpPr>
            <a:cxnSpLocks/>
            <a:stCxn id="316" idx="3"/>
            <a:endCxn id="323" idx="1"/>
          </p:cNvCxnSpPr>
          <p:nvPr/>
        </p:nvCxnSpPr>
        <p:spPr>
          <a:xfrm>
            <a:off x="4951502" y="3291032"/>
            <a:ext cx="764431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2" name="직선 화살표 연결선 341">
            <a:extLst>
              <a:ext uri="{FF2B5EF4-FFF2-40B4-BE49-F238E27FC236}">
                <a16:creationId xmlns:a16="http://schemas.microsoft.com/office/drawing/2014/main" id="{72DF34E8-C45F-B76D-3816-62BE604BF6DC}"/>
              </a:ext>
            </a:extLst>
          </p:cNvPr>
          <p:cNvCxnSpPr>
            <a:cxnSpLocks/>
            <a:stCxn id="325" idx="3"/>
            <a:endCxn id="326" idx="1"/>
          </p:cNvCxnSpPr>
          <p:nvPr/>
        </p:nvCxnSpPr>
        <p:spPr>
          <a:xfrm>
            <a:off x="4951501" y="3963962"/>
            <a:ext cx="764431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5" name="직선 화살표 연결선 344">
            <a:extLst>
              <a:ext uri="{FF2B5EF4-FFF2-40B4-BE49-F238E27FC236}">
                <a16:creationId xmlns:a16="http://schemas.microsoft.com/office/drawing/2014/main" id="{6034A769-5993-2F4B-2BD3-CA50F10D00FD}"/>
              </a:ext>
            </a:extLst>
          </p:cNvPr>
          <p:cNvCxnSpPr>
            <a:cxnSpLocks/>
            <a:stCxn id="316" idx="2"/>
            <a:endCxn id="325" idx="0"/>
          </p:cNvCxnSpPr>
          <p:nvPr/>
        </p:nvCxnSpPr>
        <p:spPr>
          <a:xfrm flipH="1">
            <a:off x="4437151" y="3424382"/>
            <a:ext cx="1" cy="40623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8" name="직선 화살표 연결선 347">
            <a:extLst>
              <a:ext uri="{FF2B5EF4-FFF2-40B4-BE49-F238E27FC236}">
                <a16:creationId xmlns:a16="http://schemas.microsoft.com/office/drawing/2014/main" id="{F86803DB-5254-111C-2D9F-D0E4AAE8CCC1}"/>
              </a:ext>
            </a:extLst>
          </p:cNvPr>
          <p:cNvCxnSpPr>
            <a:cxnSpLocks/>
            <a:stCxn id="20" idx="2"/>
            <a:endCxn id="276" idx="0"/>
          </p:cNvCxnSpPr>
          <p:nvPr/>
        </p:nvCxnSpPr>
        <p:spPr>
          <a:xfrm>
            <a:off x="4437152" y="1409700"/>
            <a:ext cx="0" cy="4067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3" name="순서도: 판단 352">
            <a:extLst>
              <a:ext uri="{FF2B5EF4-FFF2-40B4-BE49-F238E27FC236}">
                <a16:creationId xmlns:a16="http://schemas.microsoft.com/office/drawing/2014/main" id="{3175EDB2-D56A-7142-1853-BF2CE43ED09D}"/>
              </a:ext>
            </a:extLst>
          </p:cNvPr>
          <p:cNvSpPr/>
          <p:nvPr/>
        </p:nvSpPr>
        <p:spPr>
          <a:xfrm>
            <a:off x="3922801" y="248424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입금 예정일</a:t>
            </a:r>
            <a:endParaRPr lang="en-US" altLang="ko-KR" sz="700" dirty="0"/>
          </a:p>
          <a:p>
            <a:pPr algn="ctr"/>
            <a:r>
              <a:rPr lang="ko-KR" altLang="en-US" sz="700" dirty="0"/>
              <a:t>입금 완료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360" name="꺾인 연결선 95">
            <a:extLst>
              <a:ext uri="{FF2B5EF4-FFF2-40B4-BE49-F238E27FC236}">
                <a16:creationId xmlns:a16="http://schemas.microsoft.com/office/drawing/2014/main" id="{954CF88C-2407-8122-B8E5-6CF995ECA1D2}"/>
              </a:ext>
            </a:extLst>
          </p:cNvPr>
          <p:cNvCxnSpPr>
            <a:cxnSpLocks/>
            <a:stCxn id="325" idx="2"/>
            <a:endCxn id="276" idx="1"/>
          </p:cNvCxnSpPr>
          <p:nvPr/>
        </p:nvCxnSpPr>
        <p:spPr>
          <a:xfrm rot="5400000" flipH="1">
            <a:off x="3106216" y="2766377"/>
            <a:ext cx="2147522" cy="514349"/>
          </a:xfrm>
          <a:prstGeom prst="bentConnector4">
            <a:avLst>
              <a:gd name="adj1" fmla="val -10645"/>
              <a:gd name="adj2" fmla="val 144445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0" name="직선 화살표 연결선 369">
            <a:extLst>
              <a:ext uri="{FF2B5EF4-FFF2-40B4-BE49-F238E27FC236}">
                <a16:creationId xmlns:a16="http://schemas.microsoft.com/office/drawing/2014/main" id="{7FD60527-7617-7462-4B9A-42A49355926A}"/>
              </a:ext>
            </a:extLst>
          </p:cNvPr>
          <p:cNvCxnSpPr>
            <a:cxnSpLocks/>
            <a:stCxn id="353" idx="2"/>
            <a:endCxn id="316" idx="0"/>
          </p:cNvCxnSpPr>
          <p:nvPr/>
        </p:nvCxnSpPr>
        <p:spPr>
          <a:xfrm>
            <a:off x="4437151" y="2750942"/>
            <a:ext cx="1" cy="40674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3" name="꺾인 연결선 68">
            <a:extLst>
              <a:ext uri="{FF2B5EF4-FFF2-40B4-BE49-F238E27FC236}">
                <a16:creationId xmlns:a16="http://schemas.microsoft.com/office/drawing/2014/main" id="{1E731B15-1FEF-91A4-3D7D-4D03935178D2}"/>
              </a:ext>
            </a:extLst>
          </p:cNvPr>
          <p:cNvCxnSpPr>
            <a:cxnSpLocks/>
            <a:stCxn id="353" idx="1"/>
            <a:endCxn id="310" idx="0"/>
          </p:cNvCxnSpPr>
          <p:nvPr/>
        </p:nvCxnSpPr>
        <p:spPr>
          <a:xfrm rot="10800000" flipV="1">
            <a:off x="2643695" y="2617591"/>
            <a:ext cx="1279107" cy="1883657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모서리가 둥근 직사각형 18">
            <a:extLst>
              <a:ext uri="{FF2B5EF4-FFF2-40B4-BE49-F238E27FC236}">
                <a16:creationId xmlns:a16="http://schemas.microsoft.com/office/drawing/2014/main" id="{B6D2CAC0-9AB3-A9C0-304D-F55E4F28E90F}"/>
              </a:ext>
            </a:extLst>
          </p:cNvPr>
          <p:cNvSpPr/>
          <p:nvPr/>
        </p:nvSpPr>
        <p:spPr>
          <a:xfrm>
            <a:off x="342900" y="3157682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별도 매출</a:t>
            </a:r>
          </a:p>
        </p:txBody>
      </p:sp>
      <p:cxnSp>
        <p:nvCxnSpPr>
          <p:cNvPr id="5" name="직선 화살표 연결선 4">
            <a:extLst>
              <a:ext uri="{FF2B5EF4-FFF2-40B4-BE49-F238E27FC236}">
                <a16:creationId xmlns:a16="http://schemas.microsoft.com/office/drawing/2014/main" id="{90AA750E-1F47-5A2B-02B8-5AA54AE63D61}"/>
              </a:ext>
            </a:extLst>
          </p:cNvPr>
          <p:cNvCxnSpPr>
            <a:cxnSpLocks/>
            <a:stCxn id="4" idx="2"/>
            <a:endCxn id="6" idx="0"/>
          </p:cNvCxnSpPr>
          <p:nvPr/>
        </p:nvCxnSpPr>
        <p:spPr>
          <a:xfrm flipH="1">
            <a:off x="856918" y="3424382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모서리가 둥근 직사각형 29">
            <a:extLst>
              <a:ext uri="{FF2B5EF4-FFF2-40B4-BE49-F238E27FC236}">
                <a16:creationId xmlns:a16="http://schemas.microsoft.com/office/drawing/2014/main" id="{7B575979-E584-BA9F-FABF-F09329FC16E9}"/>
              </a:ext>
            </a:extLst>
          </p:cNvPr>
          <p:cNvSpPr/>
          <p:nvPr/>
        </p:nvSpPr>
        <p:spPr>
          <a:xfrm>
            <a:off x="342568" y="3814684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매출 수동 등록</a:t>
            </a:r>
          </a:p>
        </p:txBody>
      </p:sp>
      <p:cxnSp>
        <p:nvCxnSpPr>
          <p:cNvPr id="7" name="꺾인 연결선 68">
            <a:extLst>
              <a:ext uri="{FF2B5EF4-FFF2-40B4-BE49-F238E27FC236}">
                <a16:creationId xmlns:a16="http://schemas.microsoft.com/office/drawing/2014/main" id="{D4EC7C85-3468-7FF1-53D8-A39491A396BA}"/>
              </a:ext>
            </a:extLst>
          </p:cNvPr>
          <p:cNvCxnSpPr>
            <a:cxnSpLocks/>
            <a:stCxn id="6" idx="2"/>
            <a:endCxn id="14" idx="1"/>
          </p:cNvCxnSpPr>
          <p:nvPr/>
        </p:nvCxnSpPr>
        <p:spPr>
          <a:xfrm rot="5400000" flipH="1" flipV="1">
            <a:off x="90777" y="2042490"/>
            <a:ext cx="2805034" cy="1272753"/>
          </a:xfrm>
          <a:prstGeom prst="bentConnector4">
            <a:avLst>
              <a:gd name="adj1" fmla="val -8150"/>
              <a:gd name="adj2" fmla="val 702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18822868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BF7DCB-3AAD-5EBE-A15C-9BC9D54684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7DB8EAF-A0E9-36DF-C8EF-C959237A923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9EB412E-9AC6-47BB-5224-9D3A69503AB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DD5AF3-C3CB-C8CC-B763-6884CBAF8D1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63256665"/>
              </p:ext>
            </p:extLst>
          </p:nvPr>
        </p:nvGraphicFramePr>
        <p:xfrm>
          <a:off x="7086600" y="502431"/>
          <a:ext cx="2057400" cy="6284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1021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968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 등록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수주 확정 시 매출 자동 등록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불가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별도 매출 시 매출 직접 등록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4634760"/>
                  </a:ext>
                </a:extLst>
              </a:tr>
              <a:tr h="51968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 등록 버튼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매출 상세</a:t>
                      </a:r>
                      <a:r>
                        <a:rPr lang="en-US" altLang="ko-KR" sz="700" dirty="0"/>
                        <a:t>_</a:t>
                      </a:r>
                      <a:r>
                        <a:rPr lang="ko-KR" altLang="en-US" sz="700" dirty="0"/>
                        <a:t>직접 등록</a:t>
                      </a:r>
                      <a:r>
                        <a:rPr lang="en-US" altLang="ko-KR" sz="700" dirty="0"/>
                        <a:t> </a:t>
                      </a:r>
                      <a:r>
                        <a:rPr lang="ko-KR" altLang="en-US" sz="700" dirty="0"/>
                        <a:t>화면으로 이동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수주 연동 없는 별도 매출 발생 시 사용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83265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67617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매출유형을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3140549"/>
                  </a:ext>
                </a:extLst>
              </a:tr>
              <a:tr h="51968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83265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9056408"/>
                  </a:ext>
                </a:extLst>
              </a:tr>
              <a:tr h="67617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발행여부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세금계산서 </a:t>
                      </a:r>
                      <a:r>
                        <a:rPr lang="ko-KR" altLang="en-US" sz="700" dirty="0" err="1"/>
                        <a:t>미발행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거래명세서 </a:t>
                      </a:r>
                      <a:r>
                        <a:rPr lang="ko-KR" altLang="en-US" sz="700" dirty="0" err="1"/>
                        <a:t>미발행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5958924"/>
                  </a:ext>
                </a:extLst>
              </a:tr>
              <a:tr h="67617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3641400"/>
                  </a:ext>
                </a:extLst>
              </a:tr>
              <a:tr h="63181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매출번호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형식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 err="1"/>
                        <a:t>로트번호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넘버링 조합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견적서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수주 정보 참조하여 자동 생성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906837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ECC162F-B2EF-A219-D6B3-6D6AC949EF3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8C56180-07FC-3CC8-A565-2F0E0D70411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CE5D869-61E4-6103-58F2-1C88CCD4E01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FD589C7-3CF7-C586-CFF5-A01C2B4AE02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9989B11-6A7B-B9EF-674B-131B892D6B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E8D6BF4-1CB7-2575-7B1B-C6AC5D52EA8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C388E77-877E-71D8-1C61-3ADCEE9D9A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E50A2DF-BA02-A325-BB6F-51D01C0F89C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81CD7DF-6B4F-2316-F1CB-7B99CE87905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3C050F3-AAFD-3171-EAFE-1C868C073B3B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8375E05-F72D-24A5-9C00-41C0AEAD4DB5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3B70BA7-4767-DDFC-63F8-66DDD0DF31C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68C291D-4FC7-303A-DCDE-9B36A372E93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EF75BDE-76EC-42FA-19EB-45835F2B92C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6B74612-244C-9850-7C9D-1D800C7A068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6F4C92C-3482-3EE4-02F9-7991AA4122E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5699462-4EA6-0373-ABAB-1BAA6833EA5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D96ACCD-557F-C83C-2ACA-5DF1A440D21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E30CDD7-C2FC-B351-9699-4F87FFA3001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A20264D-BD3D-B418-506A-DE32B7FD76E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매출을 등록하고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E417204C-369C-21F8-049C-9B081D175DDF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3784921B-A491-3A20-DE6B-03DB20DAEA8F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9278ACF5-A7B6-FE35-6B47-3E927425F4B7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0A548FF-BF2E-3D4A-DA10-36E7BA98E11D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9701AF83-64EC-BCD2-125E-D4F3F0B05D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1042232"/>
              </p:ext>
            </p:extLst>
          </p:nvPr>
        </p:nvGraphicFramePr>
        <p:xfrm>
          <a:off x="1308713" y="3186041"/>
          <a:ext cx="5435996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6375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629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2283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175268220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399062700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 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709539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D54C630-EBD1-3F62-BD72-3AE6F631A80E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A4DF0122-577A-BD2E-A606-F797759E24C7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1081BDEC-9F9B-5EB0-49FF-0ED16EAB2287}"/>
              </a:ext>
            </a:extLst>
          </p:cNvPr>
          <p:cNvGrpSpPr/>
          <p:nvPr/>
        </p:nvGrpSpPr>
        <p:grpSpPr>
          <a:xfrm>
            <a:off x="6375360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A8C89EAC-DA06-D37F-1A7C-72221F387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186EAC62-1484-A022-7A69-79DB5CC37D7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A31D09D2-0997-A080-1DE8-D328C285ADE4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4C32F86-E855-6EC9-4F03-97437B325636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2C752FF-4897-8A58-4081-9C5A9599639E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매출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837A213F-E024-FF97-615E-19751AB630A1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8747065-6909-BEA5-45D5-FE94720C5F09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34A27D5-CF34-D088-DCD6-AEF98CC8DE2A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매출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B0D28B64-90CF-E47A-299E-652065461D8F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19074EC-87A0-C5DE-6F6C-22F19A9CFA34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319D8EF2-5DA6-BFF0-C429-C18A76C6C391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세금계산서 발행대기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52ADE0FA-A461-A5E8-D7CA-63B3593B79A4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9AC8B033-5D3F-B5E5-ABCF-68755643037B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36E11C6-D07A-1EBB-0EE3-D9056F2AAAB6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거래명세서 발행대기</a:t>
            </a:r>
          </a:p>
        </p:txBody>
      </p:sp>
      <p:grpSp>
        <p:nvGrpSpPr>
          <p:cNvPr id="13" name="그룹 183">
            <a:extLst>
              <a:ext uri="{FF2B5EF4-FFF2-40B4-BE49-F238E27FC236}">
                <a16:creationId xmlns:a16="http://schemas.microsoft.com/office/drawing/2014/main" id="{69DB7A56-B6E9-319F-35FC-938CA8FC75D0}"/>
              </a:ext>
            </a:extLst>
          </p:cNvPr>
          <p:cNvGrpSpPr/>
          <p:nvPr/>
        </p:nvGrpSpPr>
        <p:grpSpPr>
          <a:xfrm>
            <a:off x="5303550" y="3530660"/>
            <a:ext cx="350491" cy="169277"/>
            <a:chOff x="5595584" y="2068304"/>
            <a:chExt cx="350491" cy="169277"/>
          </a:xfrm>
        </p:grpSpPr>
        <p:grpSp>
          <p:nvGrpSpPr>
            <p:cNvPr id="16" name="그룹 169">
              <a:extLst>
                <a:ext uri="{FF2B5EF4-FFF2-40B4-BE49-F238E27FC236}">
                  <a16:creationId xmlns:a16="http://schemas.microsoft.com/office/drawing/2014/main" id="{44B44821-45C9-F04C-15CE-DB069428D85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" name="모서리가 둥근 직사각형 107">
                <a:extLst>
                  <a:ext uri="{FF2B5EF4-FFF2-40B4-BE49-F238E27FC236}">
                    <a16:creationId xmlns:a16="http://schemas.microsoft.com/office/drawing/2014/main" id="{7B713789-37EB-9934-BEF6-B6F1427CF92E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4" name="타원 43">
                <a:extLst>
                  <a:ext uri="{FF2B5EF4-FFF2-40B4-BE49-F238E27FC236}">
                    <a16:creationId xmlns:a16="http://schemas.microsoft.com/office/drawing/2014/main" id="{5D2C08E9-AD2D-54F8-8AF0-8E85949BA85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0262F0C-FD5A-594F-0504-E0A0766FF67B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5" name="그룹 183">
            <a:extLst>
              <a:ext uri="{FF2B5EF4-FFF2-40B4-BE49-F238E27FC236}">
                <a16:creationId xmlns:a16="http://schemas.microsoft.com/office/drawing/2014/main" id="{0072E3FA-9F2F-0DD3-21ED-06F7978093FF}"/>
              </a:ext>
            </a:extLst>
          </p:cNvPr>
          <p:cNvGrpSpPr/>
          <p:nvPr/>
        </p:nvGrpSpPr>
        <p:grpSpPr>
          <a:xfrm>
            <a:off x="5790800" y="3530660"/>
            <a:ext cx="350491" cy="169277"/>
            <a:chOff x="5595584" y="2068304"/>
            <a:chExt cx="350491" cy="169277"/>
          </a:xfrm>
        </p:grpSpPr>
        <p:grpSp>
          <p:nvGrpSpPr>
            <p:cNvPr id="46" name="그룹 169">
              <a:extLst>
                <a:ext uri="{FF2B5EF4-FFF2-40B4-BE49-F238E27FC236}">
                  <a16:creationId xmlns:a16="http://schemas.microsoft.com/office/drawing/2014/main" id="{BA3A83A1-970B-3118-07AD-A04EE26574F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48" name="모서리가 둥근 직사각형 107">
                <a:extLst>
                  <a:ext uri="{FF2B5EF4-FFF2-40B4-BE49-F238E27FC236}">
                    <a16:creationId xmlns:a16="http://schemas.microsoft.com/office/drawing/2014/main" id="{0F84DBEA-DC77-DC1D-2EA2-6502B6E026E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9" name="타원 48">
                <a:extLst>
                  <a:ext uri="{FF2B5EF4-FFF2-40B4-BE49-F238E27FC236}">
                    <a16:creationId xmlns:a16="http://schemas.microsoft.com/office/drawing/2014/main" id="{577681E1-CD23-1CA3-7621-A06F5507FA8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7C789544-DC3A-59F8-2537-48690CD2D219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0" name="그룹 86">
            <a:extLst>
              <a:ext uri="{FF2B5EF4-FFF2-40B4-BE49-F238E27FC236}">
                <a16:creationId xmlns:a16="http://schemas.microsoft.com/office/drawing/2014/main" id="{FDA1A9D9-491D-F0EB-8A8F-23ECEB4BE90F}"/>
              </a:ext>
            </a:extLst>
          </p:cNvPr>
          <p:cNvGrpSpPr/>
          <p:nvPr/>
        </p:nvGrpSpPr>
        <p:grpSpPr>
          <a:xfrm>
            <a:off x="5355853" y="3824221"/>
            <a:ext cx="288000" cy="126023"/>
            <a:chOff x="5410212" y="1790700"/>
            <a:chExt cx="391815" cy="171450"/>
          </a:xfrm>
        </p:grpSpPr>
        <p:sp>
          <p:nvSpPr>
            <p:cNvPr id="51" name="모서리가 둥근 직사각형 87">
              <a:extLst>
                <a:ext uri="{FF2B5EF4-FFF2-40B4-BE49-F238E27FC236}">
                  <a16:creationId xmlns:a16="http://schemas.microsoft.com/office/drawing/2014/main" id="{F6A8AF02-0A08-4E5D-18BA-81D2868D92CB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타원 51">
              <a:extLst>
                <a:ext uri="{FF2B5EF4-FFF2-40B4-BE49-F238E27FC236}">
                  <a16:creationId xmlns:a16="http://schemas.microsoft.com/office/drawing/2014/main" id="{C4A82C98-37AF-823C-53EF-A6BEC93D523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3" name="그룹 86">
            <a:extLst>
              <a:ext uri="{FF2B5EF4-FFF2-40B4-BE49-F238E27FC236}">
                <a16:creationId xmlns:a16="http://schemas.microsoft.com/office/drawing/2014/main" id="{3CC62D6A-8C87-BE6F-FFE5-382C6B0E8D21}"/>
              </a:ext>
            </a:extLst>
          </p:cNvPr>
          <p:cNvGrpSpPr/>
          <p:nvPr/>
        </p:nvGrpSpPr>
        <p:grpSpPr>
          <a:xfrm>
            <a:off x="5855744" y="3824221"/>
            <a:ext cx="288000" cy="126023"/>
            <a:chOff x="5410212" y="1790700"/>
            <a:chExt cx="391815" cy="171450"/>
          </a:xfrm>
        </p:grpSpPr>
        <p:sp>
          <p:nvSpPr>
            <p:cNvPr id="54" name="모서리가 둥근 직사각형 87">
              <a:extLst>
                <a:ext uri="{FF2B5EF4-FFF2-40B4-BE49-F238E27FC236}">
                  <a16:creationId xmlns:a16="http://schemas.microsoft.com/office/drawing/2014/main" id="{AFAF7D3A-F8C7-9D79-AE77-E6B98DFDCC6A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F250D5C1-FCF6-CB3E-3807-9F22515A5788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6" name="그룹 183">
            <a:extLst>
              <a:ext uri="{FF2B5EF4-FFF2-40B4-BE49-F238E27FC236}">
                <a16:creationId xmlns:a16="http://schemas.microsoft.com/office/drawing/2014/main" id="{3A3AB0DC-842C-0C0D-C223-004706C0FBAC}"/>
              </a:ext>
            </a:extLst>
          </p:cNvPr>
          <p:cNvGrpSpPr/>
          <p:nvPr/>
        </p:nvGrpSpPr>
        <p:grpSpPr>
          <a:xfrm>
            <a:off x="5303550" y="4100224"/>
            <a:ext cx="350491" cy="169277"/>
            <a:chOff x="5595584" y="2068304"/>
            <a:chExt cx="350491" cy="169277"/>
          </a:xfrm>
        </p:grpSpPr>
        <p:grpSp>
          <p:nvGrpSpPr>
            <p:cNvPr id="57" name="그룹 169">
              <a:extLst>
                <a:ext uri="{FF2B5EF4-FFF2-40B4-BE49-F238E27FC236}">
                  <a16:creationId xmlns:a16="http://schemas.microsoft.com/office/drawing/2014/main" id="{E33DFC78-1D25-95B2-5021-FC067E56FB6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9" name="모서리가 둥근 직사각형 107">
                <a:extLst>
                  <a:ext uri="{FF2B5EF4-FFF2-40B4-BE49-F238E27FC236}">
                    <a16:creationId xmlns:a16="http://schemas.microsoft.com/office/drawing/2014/main" id="{001A0B4E-A1B9-79FB-F00C-F0431A6E13C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타원 59">
                <a:extLst>
                  <a:ext uri="{FF2B5EF4-FFF2-40B4-BE49-F238E27FC236}">
                    <a16:creationId xmlns:a16="http://schemas.microsoft.com/office/drawing/2014/main" id="{1677D521-7CCF-9DB7-0F05-AA5D4F54B24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B1FFAB36-1A8E-D250-F76F-536BF52A7888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1" name="그룹 183">
            <a:extLst>
              <a:ext uri="{FF2B5EF4-FFF2-40B4-BE49-F238E27FC236}">
                <a16:creationId xmlns:a16="http://schemas.microsoft.com/office/drawing/2014/main" id="{392E964F-01CE-B055-C0EE-D87B01C9412A}"/>
              </a:ext>
            </a:extLst>
          </p:cNvPr>
          <p:cNvGrpSpPr/>
          <p:nvPr/>
        </p:nvGrpSpPr>
        <p:grpSpPr>
          <a:xfrm>
            <a:off x="5790800" y="4100224"/>
            <a:ext cx="350491" cy="169277"/>
            <a:chOff x="5595584" y="2068304"/>
            <a:chExt cx="350491" cy="169277"/>
          </a:xfrm>
        </p:grpSpPr>
        <p:grpSp>
          <p:nvGrpSpPr>
            <p:cNvPr id="62" name="그룹 169">
              <a:extLst>
                <a:ext uri="{FF2B5EF4-FFF2-40B4-BE49-F238E27FC236}">
                  <a16:creationId xmlns:a16="http://schemas.microsoft.com/office/drawing/2014/main" id="{B689DF9A-85AC-899D-A6DD-CBE8A1378266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2" name="모서리가 둥근 직사각형 107">
                <a:extLst>
                  <a:ext uri="{FF2B5EF4-FFF2-40B4-BE49-F238E27FC236}">
                    <a16:creationId xmlns:a16="http://schemas.microsoft.com/office/drawing/2014/main" id="{38789C5E-C877-F649-2E6C-DC11DC52E59B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3" name="타원 72">
                <a:extLst>
                  <a:ext uri="{FF2B5EF4-FFF2-40B4-BE49-F238E27FC236}">
                    <a16:creationId xmlns:a16="http://schemas.microsoft.com/office/drawing/2014/main" id="{94AD7E64-85FA-2FC1-B720-4DBA0183CF7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81AECB98-8B14-314E-5020-6877DB276704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74" name="그룹 86">
            <a:extLst>
              <a:ext uri="{FF2B5EF4-FFF2-40B4-BE49-F238E27FC236}">
                <a16:creationId xmlns:a16="http://schemas.microsoft.com/office/drawing/2014/main" id="{BFDE034B-F10C-9835-6E75-6A51B9DB013D}"/>
              </a:ext>
            </a:extLst>
          </p:cNvPr>
          <p:cNvGrpSpPr/>
          <p:nvPr/>
        </p:nvGrpSpPr>
        <p:grpSpPr>
          <a:xfrm>
            <a:off x="5355853" y="4393785"/>
            <a:ext cx="288000" cy="126023"/>
            <a:chOff x="5410212" y="1790700"/>
            <a:chExt cx="391815" cy="171450"/>
          </a:xfrm>
        </p:grpSpPr>
        <p:sp>
          <p:nvSpPr>
            <p:cNvPr id="75" name="모서리가 둥근 직사각형 87">
              <a:extLst>
                <a:ext uri="{FF2B5EF4-FFF2-40B4-BE49-F238E27FC236}">
                  <a16:creationId xmlns:a16="http://schemas.microsoft.com/office/drawing/2014/main" id="{07763A4A-60E1-FD1F-3A47-6AB6DFBFF47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56B9BF29-09A6-EFBC-33A7-278089E09A14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7" name="그룹 86">
            <a:extLst>
              <a:ext uri="{FF2B5EF4-FFF2-40B4-BE49-F238E27FC236}">
                <a16:creationId xmlns:a16="http://schemas.microsoft.com/office/drawing/2014/main" id="{AD2C95DA-5806-33D3-8B23-C5B2F87EFC65}"/>
              </a:ext>
            </a:extLst>
          </p:cNvPr>
          <p:cNvGrpSpPr/>
          <p:nvPr/>
        </p:nvGrpSpPr>
        <p:grpSpPr>
          <a:xfrm>
            <a:off x="5855744" y="4393785"/>
            <a:ext cx="288000" cy="126023"/>
            <a:chOff x="5410212" y="1790700"/>
            <a:chExt cx="391815" cy="171450"/>
          </a:xfrm>
        </p:grpSpPr>
        <p:sp>
          <p:nvSpPr>
            <p:cNvPr id="78" name="모서리가 둥근 직사각형 87">
              <a:extLst>
                <a:ext uri="{FF2B5EF4-FFF2-40B4-BE49-F238E27FC236}">
                  <a16:creationId xmlns:a16="http://schemas.microsoft.com/office/drawing/2014/main" id="{E912C071-7BAF-4EC6-5CF8-6DEDE0CD9A1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1D721BB5-637A-81B8-807A-9BF8F04D0381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83" name="그룹 183">
            <a:extLst>
              <a:ext uri="{FF2B5EF4-FFF2-40B4-BE49-F238E27FC236}">
                <a16:creationId xmlns:a16="http://schemas.microsoft.com/office/drawing/2014/main" id="{5AF12366-FA08-BBE5-F142-CA121DE0A328}"/>
              </a:ext>
            </a:extLst>
          </p:cNvPr>
          <p:cNvGrpSpPr/>
          <p:nvPr/>
        </p:nvGrpSpPr>
        <p:grpSpPr>
          <a:xfrm>
            <a:off x="5303550" y="4666284"/>
            <a:ext cx="350491" cy="169277"/>
            <a:chOff x="5595584" y="2068304"/>
            <a:chExt cx="350491" cy="169277"/>
          </a:xfrm>
        </p:grpSpPr>
        <p:grpSp>
          <p:nvGrpSpPr>
            <p:cNvPr id="84" name="그룹 169">
              <a:extLst>
                <a:ext uri="{FF2B5EF4-FFF2-40B4-BE49-F238E27FC236}">
                  <a16:creationId xmlns:a16="http://schemas.microsoft.com/office/drawing/2014/main" id="{956111E7-60FC-3A90-0386-BA56DE1A28E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6" name="모서리가 둥근 직사각형 107">
                <a:extLst>
                  <a:ext uri="{FF2B5EF4-FFF2-40B4-BE49-F238E27FC236}">
                    <a16:creationId xmlns:a16="http://schemas.microsoft.com/office/drawing/2014/main" id="{446EEB04-225A-915A-2778-4DCE77A61F5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7" name="타원 86">
                <a:extLst>
                  <a:ext uri="{FF2B5EF4-FFF2-40B4-BE49-F238E27FC236}">
                    <a16:creationId xmlns:a16="http://schemas.microsoft.com/office/drawing/2014/main" id="{64E49617-5813-5BD5-C311-666F4A654E6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8F86DEBC-EAF6-6811-366D-F01583CC0AB0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88" name="그룹 183">
            <a:extLst>
              <a:ext uri="{FF2B5EF4-FFF2-40B4-BE49-F238E27FC236}">
                <a16:creationId xmlns:a16="http://schemas.microsoft.com/office/drawing/2014/main" id="{990F2EF8-3A1D-5A31-1952-972DB0AA3288}"/>
              </a:ext>
            </a:extLst>
          </p:cNvPr>
          <p:cNvGrpSpPr/>
          <p:nvPr/>
        </p:nvGrpSpPr>
        <p:grpSpPr>
          <a:xfrm>
            <a:off x="5790800" y="4666284"/>
            <a:ext cx="350491" cy="169277"/>
            <a:chOff x="5595584" y="2068304"/>
            <a:chExt cx="350491" cy="169277"/>
          </a:xfrm>
        </p:grpSpPr>
        <p:grpSp>
          <p:nvGrpSpPr>
            <p:cNvPr id="89" name="그룹 169">
              <a:extLst>
                <a:ext uri="{FF2B5EF4-FFF2-40B4-BE49-F238E27FC236}">
                  <a16:creationId xmlns:a16="http://schemas.microsoft.com/office/drawing/2014/main" id="{1884E202-E8C7-18A0-5310-DB25802EC00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1" name="모서리가 둥근 직사각형 107">
                <a:extLst>
                  <a:ext uri="{FF2B5EF4-FFF2-40B4-BE49-F238E27FC236}">
                    <a16:creationId xmlns:a16="http://schemas.microsoft.com/office/drawing/2014/main" id="{07B9C313-CA44-62D8-426A-0074C6FD731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2" name="타원 91">
                <a:extLst>
                  <a:ext uri="{FF2B5EF4-FFF2-40B4-BE49-F238E27FC236}">
                    <a16:creationId xmlns:a16="http://schemas.microsoft.com/office/drawing/2014/main" id="{3701452D-8451-8114-504C-E4F8DC3370B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EB8A687-CE17-36E3-0635-EB1E40FE23C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3" name="그룹 86">
            <a:extLst>
              <a:ext uri="{FF2B5EF4-FFF2-40B4-BE49-F238E27FC236}">
                <a16:creationId xmlns:a16="http://schemas.microsoft.com/office/drawing/2014/main" id="{4BFC8960-E994-F810-D22C-3D67908856BB}"/>
              </a:ext>
            </a:extLst>
          </p:cNvPr>
          <p:cNvGrpSpPr/>
          <p:nvPr/>
        </p:nvGrpSpPr>
        <p:grpSpPr>
          <a:xfrm>
            <a:off x="5355853" y="4959845"/>
            <a:ext cx="288000" cy="126023"/>
            <a:chOff x="5410212" y="1790700"/>
            <a:chExt cx="391815" cy="171450"/>
          </a:xfrm>
        </p:grpSpPr>
        <p:sp>
          <p:nvSpPr>
            <p:cNvPr id="94" name="모서리가 둥근 직사각형 87">
              <a:extLst>
                <a:ext uri="{FF2B5EF4-FFF2-40B4-BE49-F238E27FC236}">
                  <a16:creationId xmlns:a16="http://schemas.microsoft.com/office/drawing/2014/main" id="{2CA04142-683C-55BD-5ECA-91D788F77A60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타원 94">
              <a:extLst>
                <a:ext uri="{FF2B5EF4-FFF2-40B4-BE49-F238E27FC236}">
                  <a16:creationId xmlns:a16="http://schemas.microsoft.com/office/drawing/2014/main" id="{5F9611B6-7DD4-5700-AA86-57495E34E31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6" name="그룹 86">
            <a:extLst>
              <a:ext uri="{FF2B5EF4-FFF2-40B4-BE49-F238E27FC236}">
                <a16:creationId xmlns:a16="http://schemas.microsoft.com/office/drawing/2014/main" id="{7D1209FA-F039-3E84-FC87-913C9009605B}"/>
              </a:ext>
            </a:extLst>
          </p:cNvPr>
          <p:cNvGrpSpPr/>
          <p:nvPr/>
        </p:nvGrpSpPr>
        <p:grpSpPr>
          <a:xfrm>
            <a:off x="5855744" y="4959845"/>
            <a:ext cx="288000" cy="126023"/>
            <a:chOff x="5410212" y="1790700"/>
            <a:chExt cx="391815" cy="171450"/>
          </a:xfrm>
        </p:grpSpPr>
        <p:sp>
          <p:nvSpPr>
            <p:cNvPr id="97" name="모서리가 둥근 직사각형 87">
              <a:extLst>
                <a:ext uri="{FF2B5EF4-FFF2-40B4-BE49-F238E27FC236}">
                  <a16:creationId xmlns:a16="http://schemas.microsoft.com/office/drawing/2014/main" id="{DE9533DA-A27C-14F2-45E6-6DBA06B68B0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8" name="타원 97">
              <a:extLst>
                <a:ext uri="{FF2B5EF4-FFF2-40B4-BE49-F238E27FC236}">
                  <a16:creationId xmlns:a16="http://schemas.microsoft.com/office/drawing/2014/main" id="{1F740F9F-4E33-A6BE-A285-436C7E4BE8D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9" name="그룹 183">
            <a:extLst>
              <a:ext uri="{FF2B5EF4-FFF2-40B4-BE49-F238E27FC236}">
                <a16:creationId xmlns:a16="http://schemas.microsoft.com/office/drawing/2014/main" id="{5160CF9E-3AF0-8F89-04D4-3E045404F937}"/>
              </a:ext>
            </a:extLst>
          </p:cNvPr>
          <p:cNvGrpSpPr/>
          <p:nvPr/>
        </p:nvGrpSpPr>
        <p:grpSpPr>
          <a:xfrm>
            <a:off x="5303550" y="5222409"/>
            <a:ext cx="350491" cy="169277"/>
            <a:chOff x="5595584" y="2068304"/>
            <a:chExt cx="350491" cy="169277"/>
          </a:xfrm>
        </p:grpSpPr>
        <p:grpSp>
          <p:nvGrpSpPr>
            <p:cNvPr id="100" name="그룹 169">
              <a:extLst>
                <a:ext uri="{FF2B5EF4-FFF2-40B4-BE49-F238E27FC236}">
                  <a16:creationId xmlns:a16="http://schemas.microsoft.com/office/drawing/2014/main" id="{6D7F58ED-1394-1297-238B-991417660CD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4" name="모서리가 둥근 직사각형 107">
                <a:extLst>
                  <a:ext uri="{FF2B5EF4-FFF2-40B4-BE49-F238E27FC236}">
                    <a16:creationId xmlns:a16="http://schemas.microsoft.com/office/drawing/2014/main" id="{DFC9B0A6-CF1A-F9A5-88D4-F0AD1D9807A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5" name="타원 104">
                <a:extLst>
                  <a:ext uri="{FF2B5EF4-FFF2-40B4-BE49-F238E27FC236}">
                    <a16:creationId xmlns:a16="http://schemas.microsoft.com/office/drawing/2014/main" id="{428CE70A-BAD1-ED11-6217-4028F876838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4D9C332-E2FD-AE10-DF86-784BA1FF654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06" name="그룹 183">
            <a:extLst>
              <a:ext uri="{FF2B5EF4-FFF2-40B4-BE49-F238E27FC236}">
                <a16:creationId xmlns:a16="http://schemas.microsoft.com/office/drawing/2014/main" id="{4FE66944-310B-9C5E-22F4-9F06C94FD309}"/>
              </a:ext>
            </a:extLst>
          </p:cNvPr>
          <p:cNvGrpSpPr/>
          <p:nvPr/>
        </p:nvGrpSpPr>
        <p:grpSpPr>
          <a:xfrm>
            <a:off x="5790800" y="5222409"/>
            <a:ext cx="350491" cy="169277"/>
            <a:chOff x="5595584" y="2068304"/>
            <a:chExt cx="350491" cy="169277"/>
          </a:xfrm>
        </p:grpSpPr>
        <p:grpSp>
          <p:nvGrpSpPr>
            <p:cNvPr id="107" name="그룹 169">
              <a:extLst>
                <a:ext uri="{FF2B5EF4-FFF2-40B4-BE49-F238E27FC236}">
                  <a16:creationId xmlns:a16="http://schemas.microsoft.com/office/drawing/2014/main" id="{3616368E-AA9D-C581-1906-A62520A2943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9" name="모서리가 둥근 직사각형 107">
                <a:extLst>
                  <a:ext uri="{FF2B5EF4-FFF2-40B4-BE49-F238E27FC236}">
                    <a16:creationId xmlns:a16="http://schemas.microsoft.com/office/drawing/2014/main" id="{86301653-A7B8-7F91-8558-2EBB6302383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0" name="타원 109">
                <a:extLst>
                  <a:ext uri="{FF2B5EF4-FFF2-40B4-BE49-F238E27FC236}">
                    <a16:creationId xmlns:a16="http://schemas.microsoft.com/office/drawing/2014/main" id="{3E7E13BD-07CF-983F-ADC8-965C6016D3E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FB242F-E783-FA35-E34F-22DFDAF00F2C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CDB2B245-02CA-8ECF-A509-595876047E61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0" name="Picture 2" descr="C:\Users\t-dantay\Documents\First24\calendar1.png">
            <a:extLst>
              <a:ext uri="{FF2B5EF4-FFF2-40B4-BE49-F238E27FC236}">
                <a16:creationId xmlns:a16="http://schemas.microsoft.com/office/drawing/2014/main" id="{DBA92C70-FB85-C98D-D1F8-EC5C24B81CD4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1" name="사각형: 둥근 모서리 120">
            <a:extLst>
              <a:ext uri="{FF2B5EF4-FFF2-40B4-BE49-F238E27FC236}">
                <a16:creationId xmlns:a16="http://schemas.microsoft.com/office/drawing/2014/main" id="{6D90D8B9-56BB-58A0-5B81-C0D338F9F387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F74663BB-E1EA-C78B-A30D-79C4599F9023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259ACC05-4D13-BCEA-0825-2328C19A3408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8BC8B412-6BD9-B727-6D80-1BC65ABE999D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5" name="사각형: 둥근 모서리 124">
            <a:extLst>
              <a:ext uri="{FF2B5EF4-FFF2-40B4-BE49-F238E27FC236}">
                <a16:creationId xmlns:a16="http://schemas.microsoft.com/office/drawing/2014/main" id="{092FDD77-4627-2619-C673-FF820F173376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452253BB-02DB-15DF-B393-74D4AA742209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DF8EC0B4-F394-AD90-8B4D-E9F000BBD0BE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1B86495-192E-B4D9-4D5F-3ECC48F3E96B}"/>
              </a:ext>
            </a:extLst>
          </p:cNvPr>
          <p:cNvSpPr/>
          <p:nvPr/>
        </p:nvSpPr>
        <p:spPr>
          <a:xfrm>
            <a:off x="6683015" y="16437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F56CA721-EFB0-2560-9F63-441BEBA97F8A}"/>
              </a:ext>
            </a:extLst>
          </p:cNvPr>
          <p:cNvSpPr/>
          <p:nvPr/>
        </p:nvSpPr>
        <p:spPr>
          <a:xfrm>
            <a:off x="1749784" y="353762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5C535EEF-2E77-7429-F7F8-B4F589186976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B8843A4D-1530-AECB-5BF9-DF85CA883F7C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2C5BB5D4-2053-BD63-F8D2-90996EF2D250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3" name="타원 112">
            <a:extLst>
              <a:ext uri="{FF2B5EF4-FFF2-40B4-BE49-F238E27FC236}">
                <a16:creationId xmlns:a16="http://schemas.microsoft.com/office/drawing/2014/main" id="{C95A84A5-E534-4B50-AA94-746B2A52545B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5F303DC3-494D-2F8F-CE88-6F19EF3DBF81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1D1329D3-2870-D1E6-AFC4-85422CF5CEF4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078A7073-3CD6-70D8-428A-1E2FB865D99B}"/>
              </a:ext>
            </a:extLst>
          </p:cNvPr>
          <p:cNvSpPr/>
          <p:nvPr/>
        </p:nvSpPr>
        <p:spPr>
          <a:xfrm>
            <a:off x="2349996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A2C2602A-6D1F-6969-25C5-FEF058BEC6E0}"/>
              </a:ext>
            </a:extLst>
          </p:cNvPr>
          <p:cNvSpPr/>
          <p:nvPr/>
        </p:nvSpPr>
        <p:spPr>
          <a:xfrm>
            <a:off x="3815105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D9795437-3618-F11E-23A1-F93EC3C0C420}"/>
              </a:ext>
            </a:extLst>
          </p:cNvPr>
          <p:cNvSpPr/>
          <p:nvPr/>
        </p:nvSpPr>
        <p:spPr>
          <a:xfrm>
            <a:off x="4299169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8" name="타원 127">
            <a:extLst>
              <a:ext uri="{FF2B5EF4-FFF2-40B4-BE49-F238E27FC236}">
                <a16:creationId xmlns:a16="http://schemas.microsoft.com/office/drawing/2014/main" id="{EC33B876-C7C6-8B55-BA10-09139FB799BB}"/>
              </a:ext>
            </a:extLst>
          </p:cNvPr>
          <p:cNvSpPr/>
          <p:nvPr/>
        </p:nvSpPr>
        <p:spPr>
          <a:xfrm>
            <a:off x="4298174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A5699B5A-CF8F-E3AC-872F-32B7127195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98048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6E8A43-C9C2-8FA6-F466-024480515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9EA6398-F60A-F092-624E-0966419FA48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B41E716-50A7-AD22-E30A-7947E7F3065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8821085-34F2-8BCB-F16F-85E0027B075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09552021"/>
              </p:ext>
            </p:extLst>
          </p:nvPr>
        </p:nvGraphicFramePr>
        <p:xfrm>
          <a:off x="7086600" y="502429"/>
          <a:ext cx="2057400" cy="1164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E8F8607-FAF9-DBF7-CC91-F0EEEE7297D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022B39F-076A-59E3-899C-6FE081EAC0F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2A23CF9-B2D1-D959-CD7F-E0093809078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8D148E2-4A96-CB9E-96A2-9F486617C7D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39FF2F4-4556-FA73-7B52-B04C014115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7D7FF36-468B-7317-85AD-CC625913841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5E22F83-621D-98D9-408D-065F07F5B0B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F7C1903-5334-A735-EBF3-2C1A1524B87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D5162F5-9095-4C5D-6E17-C22F1C956B4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3CF1576-7A81-5365-D378-A2F060BE05C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FDF282-B28D-74F3-BDDA-D754B33C3DE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1D59B40-063B-027A-EA0D-622646DFF13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CBCFBC9-AE37-9058-F0D2-CE9B96BDFFB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3F88BBF-390F-E2E9-6757-F035FCE62D7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4FE543C-D1FF-0010-6A7C-5BD22C6D424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AB76A21-8A71-AC2A-1E9F-B791CEC6D5B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F033641-26F6-7A0C-B7A1-521B55C74F85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93D87C8-31D5-19EE-D652-48C90A7FB69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9649499-71EA-414B-99EE-85CD979257D6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AEBC705-6688-6631-59C5-E5260E75490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 상세를 등록하고 관리합니다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B2F0130-8C41-19BB-23E3-0A5352E46545}"/>
              </a:ext>
            </a:extLst>
          </p:cNvPr>
          <p:cNvSpPr/>
          <p:nvPr/>
        </p:nvSpPr>
        <p:spPr>
          <a:xfrm>
            <a:off x="1311467" y="1901209"/>
            <a:ext cx="5433246" cy="1675026"/>
          </a:xfrm>
          <a:prstGeom prst="roundRect">
            <a:avLst>
              <a:gd name="adj" fmla="val 679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68BC7A5-6770-0541-3B4B-88486009F4F0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2A36DAF-F0DA-F90B-4433-45C0FE4CFDA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9707C87-009E-2365-1212-257E8D1AC1E1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거래처명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462943B4-8E82-12E0-7CDF-C6B5BB11AB01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4E4EEB3-4A30-0C2D-DDE2-C0D40AF23A6A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88E14569-4425-98AB-D96A-8265B87B645D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매출일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56EF7C0-2899-18E5-F8C2-74498584280C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F99CF96-33BB-A4F6-0B56-0681754A04B4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매출번호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AC8AD896-5FAB-851C-F3FB-F8787C7BA4C9}"/>
              </a:ext>
            </a:extLst>
          </p:cNvPr>
          <p:cNvSpPr/>
          <p:nvPr/>
        </p:nvSpPr>
        <p:spPr>
          <a:xfrm>
            <a:off x="1311467" y="3711045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A6E7195-C3E1-849A-45F8-44B20D9D5EE7}"/>
              </a:ext>
            </a:extLst>
          </p:cNvPr>
          <p:cNvSpPr/>
          <p:nvPr/>
        </p:nvSpPr>
        <p:spPr>
          <a:xfrm>
            <a:off x="1397112" y="380848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정보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2E94B6FF-2A2E-028F-74B7-85E35CC480CA}"/>
              </a:ext>
            </a:extLst>
          </p:cNvPr>
          <p:cNvSpPr/>
          <p:nvPr/>
        </p:nvSpPr>
        <p:spPr>
          <a:xfrm>
            <a:off x="1498340" y="433126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1240BB67-7671-4976-412B-99C2E060391B}"/>
              </a:ext>
            </a:extLst>
          </p:cNvPr>
          <p:cNvSpPr/>
          <p:nvPr/>
        </p:nvSpPr>
        <p:spPr>
          <a:xfrm>
            <a:off x="1835128" y="409027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0198A302-7AED-D72F-C00C-6FB2D0725E6A}"/>
              </a:ext>
            </a:extLst>
          </p:cNvPr>
          <p:cNvSpPr/>
          <p:nvPr/>
        </p:nvSpPr>
        <p:spPr>
          <a:xfrm>
            <a:off x="1311467" y="5153120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960E731E-16FC-4097-0BB3-73918966AC4C}"/>
              </a:ext>
            </a:extLst>
          </p:cNvPr>
          <p:cNvSpPr/>
          <p:nvPr/>
        </p:nvSpPr>
        <p:spPr>
          <a:xfrm>
            <a:off x="1397112" y="5250555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4F4799E5-0881-C8E2-EAFB-EAB3875BC0EA}"/>
              </a:ext>
            </a:extLst>
          </p:cNvPr>
          <p:cNvSpPr/>
          <p:nvPr/>
        </p:nvSpPr>
        <p:spPr>
          <a:xfrm>
            <a:off x="1498340" y="55651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발행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41C3FE35-DC78-177B-E399-CF40A62A5B64}"/>
              </a:ext>
            </a:extLst>
          </p:cNvPr>
          <p:cNvSpPr/>
          <p:nvPr/>
        </p:nvSpPr>
        <p:spPr>
          <a:xfrm>
            <a:off x="1311467" y="6334387"/>
            <a:ext cx="5433246" cy="473514"/>
          </a:xfrm>
          <a:prstGeom prst="roundRect">
            <a:avLst>
              <a:gd name="adj" fmla="val 2054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DA8EC78-5437-7D6C-A1BF-400E46462252}"/>
              </a:ext>
            </a:extLst>
          </p:cNvPr>
          <p:cNvSpPr/>
          <p:nvPr/>
        </p:nvSpPr>
        <p:spPr>
          <a:xfrm>
            <a:off x="1397112" y="64318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거래명세서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497A295-9D96-AD73-18AD-A1F2909F729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pSp>
        <p:nvGrpSpPr>
          <p:cNvPr id="38" name="그룹 86">
            <a:extLst>
              <a:ext uri="{FF2B5EF4-FFF2-40B4-BE49-F238E27FC236}">
                <a16:creationId xmlns:a16="http://schemas.microsoft.com/office/drawing/2014/main" id="{720F4B3B-9292-B155-A12F-D1CBCE9A58B4}"/>
              </a:ext>
            </a:extLst>
          </p:cNvPr>
          <p:cNvGrpSpPr/>
          <p:nvPr/>
        </p:nvGrpSpPr>
        <p:grpSpPr>
          <a:xfrm>
            <a:off x="1594850" y="5856794"/>
            <a:ext cx="288000" cy="126023"/>
            <a:chOff x="5410212" y="1790700"/>
            <a:chExt cx="391815" cy="171450"/>
          </a:xfrm>
        </p:grpSpPr>
        <p:sp>
          <p:nvSpPr>
            <p:cNvPr id="39" name="모서리가 둥근 직사각형 87">
              <a:extLst>
                <a:ext uri="{FF2B5EF4-FFF2-40B4-BE49-F238E27FC236}">
                  <a16:creationId xmlns:a16="http://schemas.microsoft.com/office/drawing/2014/main" id="{A024959B-7E5D-D8CB-35DD-2DC16B1CB8CA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타원 39">
              <a:extLst>
                <a:ext uri="{FF2B5EF4-FFF2-40B4-BE49-F238E27FC236}">
                  <a16:creationId xmlns:a16="http://schemas.microsoft.com/office/drawing/2014/main" id="{DD3C7E10-32C2-810B-9C95-2FDED5E5611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0FA5CCF-3061-1F73-E2C6-AFC9632F1F2C}"/>
              </a:ext>
            </a:extLst>
          </p:cNvPr>
          <p:cNvSpPr/>
          <p:nvPr/>
        </p:nvSpPr>
        <p:spPr>
          <a:xfrm>
            <a:off x="4055020" y="311539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A34E384-64D1-5F5B-D3B6-BD5C51B43BE9}"/>
              </a:ext>
            </a:extLst>
          </p:cNvPr>
          <p:cNvSpPr/>
          <p:nvPr/>
        </p:nvSpPr>
        <p:spPr>
          <a:xfrm>
            <a:off x="4055020" y="28750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유형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B26B4D03-B48E-B0E6-D153-A128ABB593D5}"/>
              </a:ext>
            </a:extLst>
          </p:cNvPr>
          <p:cNvSpPr/>
          <p:nvPr/>
        </p:nvSpPr>
        <p:spPr>
          <a:xfrm>
            <a:off x="1840274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926AAD6F-FAB7-D91D-EAD2-6DAC7D60E486}"/>
              </a:ext>
            </a:extLst>
          </p:cNvPr>
          <p:cNvSpPr/>
          <p:nvPr/>
        </p:nvSpPr>
        <p:spPr>
          <a:xfrm>
            <a:off x="2710017" y="4330641"/>
            <a:ext cx="352169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5F1AEC5C-B147-95A5-2FAC-481F7DA1551F}"/>
              </a:ext>
            </a:extLst>
          </p:cNvPr>
          <p:cNvSpPr/>
          <p:nvPr/>
        </p:nvSpPr>
        <p:spPr>
          <a:xfrm>
            <a:off x="3116011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96DBF4C-11D9-157A-9560-F83FB6368684}"/>
              </a:ext>
            </a:extLst>
          </p:cNvPr>
          <p:cNvSpPr/>
          <p:nvPr/>
        </p:nvSpPr>
        <p:spPr>
          <a:xfrm>
            <a:off x="3983411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7C165038-8CB3-C47F-01CA-9532BF9D5A08}"/>
              </a:ext>
            </a:extLst>
          </p:cNvPr>
          <p:cNvSpPr/>
          <p:nvPr/>
        </p:nvSpPr>
        <p:spPr>
          <a:xfrm>
            <a:off x="4843901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693F1DBB-EC49-6C40-3653-E29A8A3964FA}"/>
              </a:ext>
            </a:extLst>
          </p:cNvPr>
          <p:cNvSpPr/>
          <p:nvPr/>
        </p:nvSpPr>
        <p:spPr>
          <a:xfrm>
            <a:off x="2241269" y="4640807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A00D3E5-132A-AE73-AEE1-795E28EECC06}"/>
              </a:ext>
            </a:extLst>
          </p:cNvPr>
          <p:cNvSpPr/>
          <p:nvPr/>
        </p:nvSpPr>
        <p:spPr>
          <a:xfrm>
            <a:off x="3981215" y="4640807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FA3EAAC-79FD-F26E-B163-87E532E805A0}"/>
              </a:ext>
            </a:extLst>
          </p:cNvPr>
          <p:cNvSpPr/>
          <p:nvPr/>
        </p:nvSpPr>
        <p:spPr>
          <a:xfrm>
            <a:off x="4841705" y="4640807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519345BE-8CD0-341E-AC55-028E0021E9C5}"/>
              </a:ext>
            </a:extLst>
          </p:cNvPr>
          <p:cNvSpPr/>
          <p:nvPr/>
        </p:nvSpPr>
        <p:spPr>
          <a:xfrm>
            <a:off x="2707821" y="4640807"/>
            <a:ext cx="1226480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D78D1BF5-7A35-DF2C-F7A2-CD240ABC07CF}"/>
              </a:ext>
            </a:extLst>
          </p:cNvPr>
          <p:cNvSpPr/>
          <p:nvPr/>
        </p:nvSpPr>
        <p:spPr>
          <a:xfrm>
            <a:off x="5699245" y="4330641"/>
            <a:ext cx="864599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28B38F3-68ED-AB19-0B28-D0B8F7B3FBEB}"/>
              </a:ext>
            </a:extLst>
          </p:cNvPr>
          <p:cNvSpPr/>
          <p:nvPr/>
        </p:nvSpPr>
        <p:spPr>
          <a:xfrm>
            <a:off x="2704872" y="409532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A505133-B9F3-43BE-37D0-DC44D7E82C41}"/>
              </a:ext>
            </a:extLst>
          </p:cNvPr>
          <p:cNvSpPr/>
          <p:nvPr/>
        </p:nvSpPr>
        <p:spPr>
          <a:xfrm>
            <a:off x="31108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단가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20D4DF52-6523-73FB-808C-DBAE5B341972}"/>
              </a:ext>
            </a:extLst>
          </p:cNvPr>
          <p:cNvSpPr/>
          <p:nvPr/>
        </p:nvSpPr>
        <p:spPr>
          <a:xfrm>
            <a:off x="39782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75B4D9AB-2984-E67C-AB66-7BA31A8EC935}"/>
              </a:ext>
            </a:extLst>
          </p:cNvPr>
          <p:cNvSpPr/>
          <p:nvPr/>
        </p:nvSpPr>
        <p:spPr>
          <a:xfrm>
            <a:off x="483875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293D63D-F6F0-6EEA-0353-8E04D8B0EBFE}"/>
              </a:ext>
            </a:extLst>
          </p:cNvPr>
          <p:cNvSpPr/>
          <p:nvPr/>
        </p:nvSpPr>
        <p:spPr>
          <a:xfrm>
            <a:off x="5694100" y="4095327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A17667AC-5274-A106-3877-4569B4FF0AE7}"/>
              </a:ext>
            </a:extLst>
          </p:cNvPr>
          <p:cNvSpPr/>
          <p:nvPr/>
        </p:nvSpPr>
        <p:spPr>
          <a:xfrm>
            <a:off x="6505660" y="31375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E00927F-2967-E070-F46B-AA91D4232A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39958465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056667-EA54-555C-5133-961EFAA886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BB9A9DC-F10E-74F1-214F-4D338D50279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4F8EEFC-1D77-DD91-BD7F-5DFC2D9EA2D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D740CE3-39D3-D3F8-B2F9-5A30C6FBB17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643795558"/>
              </p:ext>
            </p:extLst>
          </p:nvPr>
        </p:nvGraphicFramePr>
        <p:xfrm>
          <a:off x="7086600" y="502429"/>
          <a:ext cx="2057400" cy="29188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발행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미발행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발행완료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수동 발행 후 발행 상태로 변경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발행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미발행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발행완료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(4)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발행하기 버튼 클릭 후 발행 상태로 자동 변경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조회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74434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발행하기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거래명세서를 거래처 이메일로 자동 발송 처리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abc@email.com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발송되었습니다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971374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041D672-29B8-B23D-9DED-7D5C7E7A435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5E3228E-3D9C-B960-0651-D8103614BA1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8EB499A-E75C-A247-4199-FF921D11074C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FC4A2FD-0D3E-312E-3694-6B675BB390EA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1E5B57C-B695-9B60-6A01-5311FE5DC2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029500"/>
              </p:ext>
            </p:extLst>
          </p:nvPr>
        </p:nvGraphicFramePr>
        <p:xfrm>
          <a:off x="182390" y="1134960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8681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0D48CC4C-742F-17EC-3739-E605BACF399C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919522A4-1AC3-BD5B-A43A-236FFFE07583}"/>
              </a:ext>
            </a:extLst>
          </p:cNvPr>
          <p:cNvSpPr/>
          <p:nvPr/>
        </p:nvSpPr>
        <p:spPr>
          <a:xfrm>
            <a:off x="1311467" y="2007761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C692A89-65FE-6CF1-4E1A-1A473834FDC2}"/>
              </a:ext>
            </a:extLst>
          </p:cNvPr>
          <p:cNvSpPr/>
          <p:nvPr/>
        </p:nvSpPr>
        <p:spPr>
          <a:xfrm>
            <a:off x="1397112" y="2105196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거래명세서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E5BF64F-ECAD-96EA-9C35-C3B3408AFAA4}"/>
              </a:ext>
            </a:extLst>
          </p:cNvPr>
          <p:cNvSpPr/>
          <p:nvPr/>
        </p:nvSpPr>
        <p:spPr>
          <a:xfrm>
            <a:off x="1498340" y="241979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거래명세서 발행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83D3E5A1-6667-3383-8DB6-A7260B1C24C9}"/>
              </a:ext>
            </a:extLst>
          </p:cNvPr>
          <p:cNvSpPr/>
          <p:nvPr/>
        </p:nvSpPr>
        <p:spPr>
          <a:xfrm>
            <a:off x="1311467" y="799657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09736B5-31BA-3992-D426-90EA4A7689C9}"/>
              </a:ext>
            </a:extLst>
          </p:cNvPr>
          <p:cNvSpPr/>
          <p:nvPr/>
        </p:nvSpPr>
        <p:spPr>
          <a:xfrm>
            <a:off x="1397112" y="897092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99DB269-080D-91B5-2292-D2A8C345912E}"/>
              </a:ext>
            </a:extLst>
          </p:cNvPr>
          <p:cNvSpPr/>
          <p:nvPr/>
        </p:nvSpPr>
        <p:spPr>
          <a:xfrm>
            <a:off x="1498340" y="12116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발행</a:t>
            </a:r>
          </a:p>
        </p:txBody>
      </p:sp>
      <p:grpSp>
        <p:nvGrpSpPr>
          <p:cNvPr id="21" name="그룹 86">
            <a:extLst>
              <a:ext uri="{FF2B5EF4-FFF2-40B4-BE49-F238E27FC236}">
                <a16:creationId xmlns:a16="http://schemas.microsoft.com/office/drawing/2014/main" id="{065FD8CC-A5A2-0025-94F9-D8AD27B9B9F6}"/>
              </a:ext>
            </a:extLst>
          </p:cNvPr>
          <p:cNvGrpSpPr/>
          <p:nvPr/>
        </p:nvGrpSpPr>
        <p:grpSpPr>
          <a:xfrm>
            <a:off x="1594850" y="2714623"/>
            <a:ext cx="288000" cy="126023"/>
            <a:chOff x="5410212" y="1790700"/>
            <a:chExt cx="391815" cy="171450"/>
          </a:xfrm>
        </p:grpSpPr>
        <p:sp>
          <p:nvSpPr>
            <p:cNvPr id="22" name="모서리가 둥근 직사각형 87">
              <a:extLst>
                <a:ext uri="{FF2B5EF4-FFF2-40B4-BE49-F238E27FC236}">
                  <a16:creationId xmlns:a16="http://schemas.microsoft.com/office/drawing/2014/main" id="{A38F7166-A9A0-37FA-44A0-90252CA5073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타원 22">
              <a:extLst>
                <a:ext uri="{FF2B5EF4-FFF2-40B4-BE49-F238E27FC236}">
                  <a16:creationId xmlns:a16="http://schemas.microsoft.com/office/drawing/2014/main" id="{CF4CC295-CB3E-6CF0-D901-0E816DCA8416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4" name="그룹 183">
            <a:extLst>
              <a:ext uri="{FF2B5EF4-FFF2-40B4-BE49-F238E27FC236}">
                <a16:creationId xmlns:a16="http://schemas.microsoft.com/office/drawing/2014/main" id="{ECFCDC32-6A09-F8CD-F9F0-1FEB1ACB9EC7}"/>
              </a:ext>
            </a:extLst>
          </p:cNvPr>
          <p:cNvGrpSpPr/>
          <p:nvPr/>
        </p:nvGrpSpPr>
        <p:grpSpPr>
          <a:xfrm>
            <a:off x="1532359" y="1475860"/>
            <a:ext cx="350491" cy="169277"/>
            <a:chOff x="5595584" y="2068304"/>
            <a:chExt cx="350491" cy="169277"/>
          </a:xfrm>
        </p:grpSpPr>
        <p:grpSp>
          <p:nvGrpSpPr>
            <p:cNvPr id="25" name="그룹 169">
              <a:extLst>
                <a:ext uri="{FF2B5EF4-FFF2-40B4-BE49-F238E27FC236}">
                  <a16:creationId xmlns:a16="http://schemas.microsoft.com/office/drawing/2014/main" id="{DB1BD38C-856C-D451-FF8D-DD37CDE61B1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7" name="모서리가 둥근 직사각형 107">
                <a:extLst>
                  <a:ext uri="{FF2B5EF4-FFF2-40B4-BE49-F238E27FC236}">
                    <a16:creationId xmlns:a16="http://schemas.microsoft.com/office/drawing/2014/main" id="{4CBB211C-5681-7968-D5B4-88FD0A0D110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" name="타원 27">
                <a:extLst>
                  <a:ext uri="{FF2B5EF4-FFF2-40B4-BE49-F238E27FC236}">
                    <a16:creationId xmlns:a16="http://schemas.microsoft.com/office/drawing/2014/main" id="{186DA19F-0344-790D-689B-1985D1FE19DA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7AB80F5C-296B-F038-5685-9EB80597A4FF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" name="타원 1">
            <a:extLst>
              <a:ext uri="{FF2B5EF4-FFF2-40B4-BE49-F238E27FC236}">
                <a16:creationId xmlns:a16="http://schemas.microsoft.com/office/drawing/2014/main" id="{E1350683-B88D-4AF6-401A-0A31C613FA9E}"/>
              </a:ext>
            </a:extLst>
          </p:cNvPr>
          <p:cNvSpPr/>
          <p:nvPr/>
        </p:nvSpPr>
        <p:spPr>
          <a:xfrm>
            <a:off x="1384759" y="148034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2458F65E-30F0-43EA-9FAE-7870E1DD6989}"/>
              </a:ext>
            </a:extLst>
          </p:cNvPr>
          <p:cNvSpPr/>
          <p:nvPr/>
        </p:nvSpPr>
        <p:spPr>
          <a:xfrm>
            <a:off x="1384759" y="26948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1DD3946B-160E-76C1-7371-E89EFAC68C17}"/>
              </a:ext>
            </a:extLst>
          </p:cNvPr>
          <p:cNvSpPr/>
          <p:nvPr/>
        </p:nvSpPr>
        <p:spPr>
          <a:xfrm>
            <a:off x="5412632" y="2654746"/>
            <a:ext cx="1130228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거래명세서 발행하기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77D79F97-FCF7-71EE-5B2E-B6BA9738DC2F}"/>
              </a:ext>
            </a:extLst>
          </p:cNvPr>
          <p:cNvSpPr/>
          <p:nvPr/>
        </p:nvSpPr>
        <p:spPr>
          <a:xfrm>
            <a:off x="6476434" y="26948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400230D4-F39E-F00B-8A19-03983452EB57}"/>
              </a:ext>
            </a:extLst>
          </p:cNvPr>
          <p:cNvSpPr/>
          <p:nvPr/>
        </p:nvSpPr>
        <p:spPr>
          <a:xfrm>
            <a:off x="4161165" y="2654746"/>
            <a:ext cx="1130228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 조회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8DBFA16B-807B-AFEE-F965-F5E1FD933346}"/>
              </a:ext>
            </a:extLst>
          </p:cNvPr>
          <p:cNvSpPr/>
          <p:nvPr/>
        </p:nvSpPr>
        <p:spPr>
          <a:xfrm>
            <a:off x="5224967" y="26948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5863990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63E9B1-BC33-8896-0A1C-6D7397227F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4DEEE97-298D-7DF7-C570-B020A93C5D4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3EEB1F1-EDE2-07B9-695D-E1A4C46A1BA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직접 등록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C5447D3-A99F-EA77-F526-5105B671C06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90240314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 상세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별도 매출 시 매출 직접 등록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별도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084958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매출번호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자동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채번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3679E78-11C0-13F8-2D77-ED6E39159D0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5E1F871-A5B1-D8EE-73E9-97E5E6F9184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E1F3111-B204-8DF7-B118-F7798B78754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6A03971-1DFD-3721-A38B-AFDFD9B16B1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F7127364-A396-9707-0BEC-4FD929686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F7D1B9F-40D7-5E97-69C0-8EEAB8D8C79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1B3F5F1-842C-4572-4258-AC6856158F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BFDBAE1-2E5D-F970-7C69-B08F3C0E65C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76E7823-EE75-E8C3-A362-594791D9090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271ED8C-2BA0-D4F7-BF89-5A7202A12DC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55F7339-8EC8-7CB5-2E99-6AB78F6A13F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162385A-E288-3962-A763-42AAEEDC944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2F7DEE9-0513-6041-99C7-EDFD6D75F03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83771ED-3800-9143-677A-B0CBF56F53A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E4B7A65-08E2-8482-4BEF-432C7569B18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1E9CFC8-9302-6FB7-DDFD-E5B1CEC0328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41B066A-C143-E46F-D0CC-88A614C8282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EEE9EC7-6E69-9F7F-DEFD-C99C01324A3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910355E-413F-1BF2-4D57-47D99882D94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5ADFC99-AC7C-223C-F30D-24AD2708B9C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 상세를 등록하고 관리합니다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40F01E86-4DFF-FA5C-886B-A69147D898F2}"/>
              </a:ext>
            </a:extLst>
          </p:cNvPr>
          <p:cNvSpPr/>
          <p:nvPr/>
        </p:nvSpPr>
        <p:spPr>
          <a:xfrm>
            <a:off x="1311467" y="1901209"/>
            <a:ext cx="5433246" cy="1675026"/>
          </a:xfrm>
          <a:prstGeom prst="roundRect">
            <a:avLst>
              <a:gd name="adj" fmla="val 679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8F0BE66-AA81-7959-0DC8-24A6E79087CD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35E6BCD-FE5B-3DDF-72BE-E68BB874141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DC4F1A0-C7FB-5C15-A848-80C0AA9AF26E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거래처명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D6FC7C4-E07D-6A98-4407-83532A43513A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386B161-145B-D8B9-32C0-C8E93A7F94C6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A55D4ECB-A385-47C7-6B6D-1E8E114B9B0F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매출일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3BD5F74-9240-D737-C703-327A46C20B05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850ECC0-3F8A-3673-D3CF-C87C4AF5AEAF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매출번호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80141C5E-373B-B95F-627C-5FC2DFBE502D}"/>
              </a:ext>
            </a:extLst>
          </p:cNvPr>
          <p:cNvSpPr/>
          <p:nvPr/>
        </p:nvSpPr>
        <p:spPr>
          <a:xfrm>
            <a:off x="1311467" y="3711045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E5D53C5-3466-ABF7-D79F-8DE4330483B0}"/>
              </a:ext>
            </a:extLst>
          </p:cNvPr>
          <p:cNvSpPr/>
          <p:nvPr/>
        </p:nvSpPr>
        <p:spPr>
          <a:xfrm>
            <a:off x="1397112" y="380848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정보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683AE474-B886-E2C4-906A-0352295426C6}"/>
              </a:ext>
            </a:extLst>
          </p:cNvPr>
          <p:cNvSpPr/>
          <p:nvPr/>
        </p:nvSpPr>
        <p:spPr>
          <a:xfrm>
            <a:off x="1498340" y="433126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3C6A8189-F644-753D-E94E-06A0AAC70991}"/>
              </a:ext>
            </a:extLst>
          </p:cNvPr>
          <p:cNvSpPr/>
          <p:nvPr/>
        </p:nvSpPr>
        <p:spPr>
          <a:xfrm>
            <a:off x="1835128" y="409027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845E472B-58BF-AED8-1706-C4544B25353A}"/>
              </a:ext>
            </a:extLst>
          </p:cNvPr>
          <p:cNvSpPr/>
          <p:nvPr/>
        </p:nvSpPr>
        <p:spPr>
          <a:xfrm>
            <a:off x="1311467" y="5153120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A4DF2D66-5116-F75F-1A49-FEB21E814406}"/>
              </a:ext>
            </a:extLst>
          </p:cNvPr>
          <p:cNvSpPr/>
          <p:nvPr/>
        </p:nvSpPr>
        <p:spPr>
          <a:xfrm>
            <a:off x="1397112" y="5250555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56DAA1B8-3A42-7110-336D-2AC00BCE5165}"/>
              </a:ext>
            </a:extLst>
          </p:cNvPr>
          <p:cNvSpPr/>
          <p:nvPr/>
        </p:nvSpPr>
        <p:spPr>
          <a:xfrm>
            <a:off x="1498340" y="55651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발행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2666074E-8368-675B-9B64-FEF55FA52B4F}"/>
              </a:ext>
            </a:extLst>
          </p:cNvPr>
          <p:cNvSpPr/>
          <p:nvPr/>
        </p:nvSpPr>
        <p:spPr>
          <a:xfrm>
            <a:off x="1311467" y="6334387"/>
            <a:ext cx="5433246" cy="473514"/>
          </a:xfrm>
          <a:prstGeom prst="roundRect">
            <a:avLst>
              <a:gd name="adj" fmla="val 2054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E87FF6F-14D7-771C-DFF2-F0C3F6123088}"/>
              </a:ext>
            </a:extLst>
          </p:cNvPr>
          <p:cNvSpPr/>
          <p:nvPr/>
        </p:nvSpPr>
        <p:spPr>
          <a:xfrm>
            <a:off x="1397112" y="64318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거래명세서</a:t>
            </a:r>
          </a:p>
        </p:txBody>
      </p:sp>
      <p:grpSp>
        <p:nvGrpSpPr>
          <p:cNvPr id="38" name="그룹 86">
            <a:extLst>
              <a:ext uri="{FF2B5EF4-FFF2-40B4-BE49-F238E27FC236}">
                <a16:creationId xmlns:a16="http://schemas.microsoft.com/office/drawing/2014/main" id="{23CCECE4-5A0B-B1DB-2CCE-74ABF64B562B}"/>
              </a:ext>
            </a:extLst>
          </p:cNvPr>
          <p:cNvGrpSpPr/>
          <p:nvPr/>
        </p:nvGrpSpPr>
        <p:grpSpPr>
          <a:xfrm>
            <a:off x="1594850" y="5856794"/>
            <a:ext cx="288000" cy="126023"/>
            <a:chOff x="5410212" y="1790700"/>
            <a:chExt cx="391815" cy="171450"/>
          </a:xfrm>
        </p:grpSpPr>
        <p:sp>
          <p:nvSpPr>
            <p:cNvPr id="39" name="모서리가 둥근 직사각형 87">
              <a:extLst>
                <a:ext uri="{FF2B5EF4-FFF2-40B4-BE49-F238E27FC236}">
                  <a16:creationId xmlns:a16="http://schemas.microsoft.com/office/drawing/2014/main" id="{D7E29189-7D9D-0075-23D6-7D068A5F1E9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타원 39">
              <a:extLst>
                <a:ext uri="{FF2B5EF4-FFF2-40B4-BE49-F238E27FC236}">
                  <a16:creationId xmlns:a16="http://schemas.microsoft.com/office/drawing/2014/main" id="{731BF2DC-8D3A-6CD1-632F-62EBAE4271B8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F95CA7C-7D33-2764-8DB1-99BAEB6A987F}"/>
              </a:ext>
            </a:extLst>
          </p:cNvPr>
          <p:cNvSpPr/>
          <p:nvPr/>
        </p:nvSpPr>
        <p:spPr>
          <a:xfrm>
            <a:off x="4055020" y="311539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77A949-721D-2C53-9ED6-068DC4622B4E}"/>
              </a:ext>
            </a:extLst>
          </p:cNvPr>
          <p:cNvSpPr/>
          <p:nvPr/>
        </p:nvSpPr>
        <p:spPr>
          <a:xfrm>
            <a:off x="4055020" y="28750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유형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8BD540F-9E5E-3ABE-118A-ED07B089E34E}"/>
              </a:ext>
            </a:extLst>
          </p:cNvPr>
          <p:cNvSpPr/>
          <p:nvPr/>
        </p:nvSpPr>
        <p:spPr>
          <a:xfrm>
            <a:off x="1840274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28EA223F-6336-0A3F-95D9-645E7D8C442D}"/>
              </a:ext>
            </a:extLst>
          </p:cNvPr>
          <p:cNvSpPr/>
          <p:nvPr/>
        </p:nvSpPr>
        <p:spPr>
          <a:xfrm>
            <a:off x="2710017" y="4330641"/>
            <a:ext cx="352169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2A5FC89-B8B5-4688-C614-49AA5A4DF4D0}"/>
              </a:ext>
            </a:extLst>
          </p:cNvPr>
          <p:cNvSpPr/>
          <p:nvPr/>
        </p:nvSpPr>
        <p:spPr>
          <a:xfrm>
            <a:off x="3116011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2A3CA61-A8C4-4D87-99A2-FC7F2AF09F65}"/>
              </a:ext>
            </a:extLst>
          </p:cNvPr>
          <p:cNvSpPr/>
          <p:nvPr/>
        </p:nvSpPr>
        <p:spPr>
          <a:xfrm>
            <a:off x="3983411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D87DCB46-5C0C-B7C0-64F7-5FCECD9717D8}"/>
              </a:ext>
            </a:extLst>
          </p:cNvPr>
          <p:cNvSpPr/>
          <p:nvPr/>
        </p:nvSpPr>
        <p:spPr>
          <a:xfrm>
            <a:off x="4843901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D6D18E3-EA62-05BB-B101-F2F93E1B75C2}"/>
              </a:ext>
            </a:extLst>
          </p:cNvPr>
          <p:cNvSpPr/>
          <p:nvPr/>
        </p:nvSpPr>
        <p:spPr>
          <a:xfrm>
            <a:off x="2241269" y="4640807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862B1BA-AF98-1BFD-0A2B-6B97B381A538}"/>
              </a:ext>
            </a:extLst>
          </p:cNvPr>
          <p:cNvSpPr/>
          <p:nvPr/>
        </p:nvSpPr>
        <p:spPr>
          <a:xfrm>
            <a:off x="3981215" y="4640807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12C4E53-BB74-BAA2-DB15-DEE8591BF48D}"/>
              </a:ext>
            </a:extLst>
          </p:cNvPr>
          <p:cNvSpPr/>
          <p:nvPr/>
        </p:nvSpPr>
        <p:spPr>
          <a:xfrm>
            <a:off x="4841705" y="4640807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671A4E60-9D02-3F68-5C59-6233F3B1F954}"/>
              </a:ext>
            </a:extLst>
          </p:cNvPr>
          <p:cNvSpPr/>
          <p:nvPr/>
        </p:nvSpPr>
        <p:spPr>
          <a:xfrm>
            <a:off x="2707821" y="4640807"/>
            <a:ext cx="122648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1D8C13BA-7B59-E1D5-C9F0-68F2B8200FE1}"/>
              </a:ext>
            </a:extLst>
          </p:cNvPr>
          <p:cNvSpPr/>
          <p:nvPr/>
        </p:nvSpPr>
        <p:spPr>
          <a:xfrm>
            <a:off x="5699245" y="4330641"/>
            <a:ext cx="53726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EAEF3947-CFF5-0498-FD35-735658908122}"/>
              </a:ext>
            </a:extLst>
          </p:cNvPr>
          <p:cNvSpPr/>
          <p:nvPr/>
        </p:nvSpPr>
        <p:spPr>
          <a:xfrm>
            <a:off x="2704872" y="409532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52D7EF94-C04C-7868-385D-A9350B33B9CA}"/>
              </a:ext>
            </a:extLst>
          </p:cNvPr>
          <p:cNvSpPr/>
          <p:nvPr/>
        </p:nvSpPr>
        <p:spPr>
          <a:xfrm>
            <a:off x="31108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단가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FF9314CE-29AC-D19C-9B1E-D1C52F573C51}"/>
              </a:ext>
            </a:extLst>
          </p:cNvPr>
          <p:cNvSpPr/>
          <p:nvPr/>
        </p:nvSpPr>
        <p:spPr>
          <a:xfrm>
            <a:off x="39782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B05FD0B2-588C-0D2C-7420-BAE055047520}"/>
              </a:ext>
            </a:extLst>
          </p:cNvPr>
          <p:cNvSpPr/>
          <p:nvPr/>
        </p:nvSpPr>
        <p:spPr>
          <a:xfrm>
            <a:off x="483875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E0E10D5-9EA5-1632-AE38-571A457009E7}"/>
              </a:ext>
            </a:extLst>
          </p:cNvPr>
          <p:cNvSpPr/>
          <p:nvPr/>
        </p:nvSpPr>
        <p:spPr>
          <a:xfrm>
            <a:off x="5694100" y="4095327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ECCBD683-C9C4-33AA-C4F4-722E2EA1850F}"/>
              </a:ext>
            </a:extLst>
          </p:cNvPr>
          <p:cNvGrpSpPr/>
          <p:nvPr/>
        </p:nvGrpSpPr>
        <p:grpSpPr>
          <a:xfrm>
            <a:off x="41461" y="6643390"/>
            <a:ext cx="7016858" cy="203755"/>
            <a:chOff x="241300" y="3917462"/>
            <a:chExt cx="2622550" cy="197338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39610C15-DFB6-016F-3023-EB4DAA88FF0B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E9F1B521-DAA9-824F-A0DD-999648D5D7F6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FB396B9-2E6F-4D3E-1D66-B51DA3DC7916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3705BB7A-977D-231D-826F-27203FC984BB}"/>
              </a:ext>
            </a:extLst>
          </p:cNvPr>
          <p:cNvSpPr/>
          <p:nvPr/>
        </p:nvSpPr>
        <p:spPr>
          <a:xfrm>
            <a:off x="508862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02DF6C8-2B9F-3C97-5856-3462CDC72257}"/>
              </a:ext>
            </a:extLst>
          </p:cNvPr>
          <p:cNvSpPr/>
          <p:nvPr/>
        </p:nvSpPr>
        <p:spPr>
          <a:xfrm>
            <a:off x="1384759" y="25562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80FF3858-DDE0-CF08-882D-A09FDC1B4FCA}"/>
              </a:ext>
            </a:extLst>
          </p:cNvPr>
          <p:cNvGrpSpPr/>
          <p:nvPr/>
        </p:nvGrpSpPr>
        <p:grpSpPr>
          <a:xfrm rot="2700000">
            <a:off x="6312701" y="4356668"/>
            <a:ext cx="182172" cy="178473"/>
            <a:chOff x="6543991" y="4024834"/>
            <a:chExt cx="314961" cy="308569"/>
          </a:xfrm>
        </p:grpSpPr>
        <p:sp>
          <p:nvSpPr>
            <p:cNvPr id="36" name="타원 108">
              <a:extLst>
                <a:ext uri="{FF2B5EF4-FFF2-40B4-BE49-F238E27FC236}">
                  <a16:creationId xmlns:a16="http://schemas.microsoft.com/office/drawing/2014/main" id="{048A6DF4-E2C0-DF5A-C5BE-7A658B88E39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7" name="그래픽 36" descr="닫기">
              <a:extLst>
                <a:ext uri="{FF2B5EF4-FFF2-40B4-BE49-F238E27FC236}">
                  <a16:creationId xmlns:a16="http://schemas.microsoft.com/office/drawing/2014/main" id="{C33F2254-C2CF-7CC2-E582-944A7A8E971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207E9264-EEA5-E5F8-8678-D39FC640919E}"/>
              </a:ext>
            </a:extLst>
          </p:cNvPr>
          <p:cNvSpPr/>
          <p:nvPr/>
        </p:nvSpPr>
        <p:spPr>
          <a:xfrm>
            <a:off x="6164104" y="41186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9C8287E8-5DA3-E74F-0B0D-978FD473CA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620678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41EE12-0699-9459-C957-0074296588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AA4A4EAC-4CB5-0199-A822-EFBAF2A351E0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매입 </a:t>
            </a:r>
            <a:r>
              <a:rPr lang="en-US" altLang="ko-KR" sz="1300" b="1" dirty="0">
                <a:latin typeface="+mn-ea"/>
              </a:rPr>
              <a:t>/ </a:t>
            </a:r>
            <a:r>
              <a:rPr lang="ko-KR" altLang="en-US" sz="1300" b="1" dirty="0">
                <a:latin typeface="+mn-ea"/>
              </a:rPr>
              <a:t>출금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A39F9767-9F8A-D953-4069-A6B02905480A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8992BE9A-15EA-BD69-8604-C32B736458AD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품의서 작성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4D1F6623-9236-0473-30A8-A2EF28A23A0C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직원</a:t>
            </a:r>
          </a:p>
        </p:txBody>
      </p: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07672D9A-91E6-2B99-A31A-898A1BD07982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52D27863-F4EB-2BFC-EDF2-863D6F33474D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28B0F31F-15C5-13A1-2839-2554173A457A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60B15E14-7922-69DC-72D5-53C097DE0BE0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BF848CE6-78D0-0014-3654-9299508B3BB7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경리</a:t>
            </a: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CA3C19CF-72B3-D68C-A394-351A576E56EF}"/>
              </a:ext>
            </a:extLst>
          </p:cNvPr>
          <p:cNvCxnSpPr>
            <a:cxnSpLocks/>
            <a:stCxn id="202" idx="2"/>
          </p:cNvCxnSpPr>
          <p:nvPr/>
        </p:nvCxnSpPr>
        <p:spPr>
          <a:xfrm flipH="1">
            <a:off x="856918" y="1409700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꺾인 연결선 68">
            <a:extLst>
              <a:ext uri="{FF2B5EF4-FFF2-40B4-BE49-F238E27FC236}">
                <a16:creationId xmlns:a16="http://schemas.microsoft.com/office/drawing/2014/main" id="{F3B20025-7557-563E-FE70-7C4FFDE349D2}"/>
              </a:ext>
            </a:extLst>
          </p:cNvPr>
          <p:cNvCxnSpPr>
            <a:cxnSpLocks/>
            <a:stCxn id="2" idx="2"/>
            <a:endCxn id="27" idx="1"/>
          </p:cNvCxnSpPr>
          <p:nvPr/>
        </p:nvCxnSpPr>
        <p:spPr>
          <a:xfrm rot="5400000" flipH="1" flipV="1">
            <a:off x="1426456" y="1363813"/>
            <a:ext cx="133350" cy="1272427"/>
          </a:xfrm>
          <a:prstGeom prst="bentConnector4">
            <a:avLst>
              <a:gd name="adj1" fmla="val -171429"/>
              <a:gd name="adj2" fmla="val 7021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29">
            <a:extLst>
              <a:ext uri="{FF2B5EF4-FFF2-40B4-BE49-F238E27FC236}">
                <a16:creationId xmlns:a16="http://schemas.microsoft.com/office/drawing/2014/main" id="{DD1E04EF-FEF0-229C-C252-681417A46426}"/>
              </a:ext>
            </a:extLst>
          </p:cNvPr>
          <p:cNvSpPr/>
          <p:nvPr/>
        </p:nvSpPr>
        <p:spPr>
          <a:xfrm>
            <a:off x="342568" y="18000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전자결재 상신</a:t>
            </a:r>
          </a:p>
        </p:txBody>
      </p:sp>
      <p:sp>
        <p:nvSpPr>
          <p:cNvPr id="18" name="모서리가 둥근 직사각형 212">
            <a:extLst>
              <a:ext uri="{FF2B5EF4-FFF2-40B4-BE49-F238E27FC236}">
                <a16:creationId xmlns:a16="http://schemas.microsoft.com/office/drawing/2014/main" id="{022FDE73-27B4-A4E5-0D16-C6CEABED7BD8}"/>
              </a:ext>
            </a:extLst>
          </p:cNvPr>
          <p:cNvSpPr/>
          <p:nvPr/>
        </p:nvSpPr>
        <p:spPr>
          <a:xfrm>
            <a:off x="392280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결정권자</a:t>
            </a:r>
          </a:p>
        </p:txBody>
      </p:sp>
      <p:sp>
        <p:nvSpPr>
          <p:cNvPr id="20" name="모서리가 둥근 직사각형 29">
            <a:extLst>
              <a:ext uri="{FF2B5EF4-FFF2-40B4-BE49-F238E27FC236}">
                <a16:creationId xmlns:a16="http://schemas.microsoft.com/office/drawing/2014/main" id="{6F4C2545-B573-3C21-A544-97DFFE88F902}"/>
              </a:ext>
            </a:extLst>
          </p:cNvPr>
          <p:cNvSpPr/>
          <p:nvPr/>
        </p:nvSpPr>
        <p:spPr>
          <a:xfrm>
            <a:off x="3922802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지출예상내역서</a:t>
            </a:r>
          </a:p>
        </p:txBody>
      </p: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7A0975CE-2FB8-0C50-BC4F-7D01CB9D189B}"/>
              </a:ext>
            </a:extLst>
          </p:cNvPr>
          <p:cNvCxnSpPr>
            <a:cxnSpLocks/>
            <a:stCxn id="20" idx="2"/>
          </p:cNvCxnSpPr>
          <p:nvPr/>
        </p:nvCxnSpPr>
        <p:spPr>
          <a:xfrm flipH="1">
            <a:off x="4436826" y="1409700"/>
            <a:ext cx="326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순서도: 판단 22">
            <a:extLst>
              <a:ext uri="{FF2B5EF4-FFF2-40B4-BE49-F238E27FC236}">
                <a16:creationId xmlns:a16="http://schemas.microsoft.com/office/drawing/2014/main" id="{96DA3F88-8381-71C5-77C7-BB7B121810E7}"/>
              </a:ext>
            </a:extLst>
          </p:cNvPr>
          <p:cNvSpPr/>
          <p:nvPr/>
        </p:nvSpPr>
        <p:spPr>
          <a:xfrm>
            <a:off x="3922802" y="2487837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지급일 가능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49" name="순서도: 판단 48">
            <a:extLst>
              <a:ext uri="{FF2B5EF4-FFF2-40B4-BE49-F238E27FC236}">
                <a16:creationId xmlns:a16="http://schemas.microsoft.com/office/drawing/2014/main" id="{3860AD3E-E108-96B7-660E-A7A088C475ED}"/>
              </a:ext>
            </a:extLst>
          </p:cNvPr>
          <p:cNvSpPr/>
          <p:nvPr/>
        </p:nvSpPr>
        <p:spPr>
          <a:xfrm>
            <a:off x="3922802" y="316127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5800FEE2-9667-50F3-B37F-BF69D28E4553}"/>
              </a:ext>
            </a:extLst>
          </p:cNvPr>
          <p:cNvCxnSpPr>
            <a:cxnSpLocks/>
            <a:stCxn id="23" idx="2"/>
            <a:endCxn id="49" idx="0"/>
          </p:cNvCxnSpPr>
          <p:nvPr/>
        </p:nvCxnSpPr>
        <p:spPr>
          <a:xfrm>
            <a:off x="4437152" y="2754537"/>
            <a:ext cx="0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모서리가 둥근 직사각형 29">
            <a:extLst>
              <a:ext uri="{FF2B5EF4-FFF2-40B4-BE49-F238E27FC236}">
                <a16:creationId xmlns:a16="http://schemas.microsoft.com/office/drawing/2014/main" id="{D626143F-88CD-31CE-CEF0-A643FFE77D01}"/>
              </a:ext>
            </a:extLst>
          </p:cNvPr>
          <p:cNvSpPr/>
          <p:nvPr/>
        </p:nvSpPr>
        <p:spPr>
          <a:xfrm>
            <a:off x="5721949" y="248783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예상 지급일 수정</a:t>
            </a:r>
          </a:p>
        </p:txBody>
      </p:sp>
      <p:cxnSp>
        <p:nvCxnSpPr>
          <p:cNvPr id="62" name="직선 화살표 연결선 61">
            <a:extLst>
              <a:ext uri="{FF2B5EF4-FFF2-40B4-BE49-F238E27FC236}">
                <a16:creationId xmlns:a16="http://schemas.microsoft.com/office/drawing/2014/main" id="{0DE57684-A5D1-6477-82E2-43198176AAC3}"/>
              </a:ext>
            </a:extLst>
          </p:cNvPr>
          <p:cNvCxnSpPr>
            <a:cxnSpLocks/>
            <a:stCxn id="23" idx="3"/>
            <a:endCxn id="61" idx="1"/>
          </p:cNvCxnSpPr>
          <p:nvPr/>
        </p:nvCxnSpPr>
        <p:spPr>
          <a:xfrm>
            <a:off x="4951502" y="2621187"/>
            <a:ext cx="770447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꺾인 연결선 68">
            <a:extLst>
              <a:ext uri="{FF2B5EF4-FFF2-40B4-BE49-F238E27FC236}">
                <a16:creationId xmlns:a16="http://schemas.microsoft.com/office/drawing/2014/main" id="{98597C0F-1B4F-F38C-3B52-812114F2F6AF}"/>
              </a:ext>
            </a:extLst>
          </p:cNvPr>
          <p:cNvCxnSpPr>
            <a:cxnSpLocks/>
            <a:stCxn id="61" idx="0"/>
            <a:endCxn id="20" idx="3"/>
          </p:cNvCxnSpPr>
          <p:nvPr/>
        </p:nvCxnSpPr>
        <p:spPr>
          <a:xfrm rot="16200000" flipV="1">
            <a:off x="4988158" y="1239695"/>
            <a:ext cx="1211487" cy="1284797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" name="모서리가 둥근 직사각형 18">
            <a:extLst>
              <a:ext uri="{FF2B5EF4-FFF2-40B4-BE49-F238E27FC236}">
                <a16:creationId xmlns:a16="http://schemas.microsoft.com/office/drawing/2014/main" id="{F5802DD2-7DBC-A3C2-ECE4-EB6AD6C16E32}"/>
              </a:ext>
            </a:extLst>
          </p:cNvPr>
          <p:cNvSpPr/>
          <p:nvPr/>
        </p:nvSpPr>
        <p:spPr>
          <a:xfrm>
            <a:off x="5716259" y="316127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반려</a:t>
            </a:r>
          </a:p>
        </p:txBody>
      </p:sp>
      <p:sp>
        <p:nvSpPr>
          <p:cNvPr id="207" name="모서리가 둥근 직사각형 18">
            <a:extLst>
              <a:ext uri="{FF2B5EF4-FFF2-40B4-BE49-F238E27FC236}">
                <a16:creationId xmlns:a16="http://schemas.microsoft.com/office/drawing/2014/main" id="{1A31FB5A-81EF-CAF2-4165-98D765B17218}"/>
              </a:ext>
            </a:extLst>
          </p:cNvPr>
          <p:cNvSpPr/>
          <p:nvPr/>
        </p:nvSpPr>
        <p:spPr>
          <a:xfrm>
            <a:off x="5716259" y="3834719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완료</a:t>
            </a:r>
          </a:p>
        </p:txBody>
      </p:sp>
      <p:cxnSp>
        <p:nvCxnSpPr>
          <p:cNvPr id="209" name="꺾인 연결선 68">
            <a:extLst>
              <a:ext uri="{FF2B5EF4-FFF2-40B4-BE49-F238E27FC236}">
                <a16:creationId xmlns:a16="http://schemas.microsoft.com/office/drawing/2014/main" id="{23DDCE61-B04D-D015-3147-D9FA861DBEAD}"/>
              </a:ext>
            </a:extLst>
          </p:cNvPr>
          <p:cNvCxnSpPr>
            <a:cxnSpLocks/>
            <a:stCxn id="49" idx="2"/>
            <a:endCxn id="207" idx="1"/>
          </p:cNvCxnSpPr>
          <p:nvPr/>
        </p:nvCxnSpPr>
        <p:spPr>
          <a:xfrm rot="16200000" flipH="1">
            <a:off x="4806660" y="3058469"/>
            <a:ext cx="540091" cy="1279107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화살표 연결선 211">
            <a:extLst>
              <a:ext uri="{FF2B5EF4-FFF2-40B4-BE49-F238E27FC236}">
                <a16:creationId xmlns:a16="http://schemas.microsoft.com/office/drawing/2014/main" id="{AA21F35E-037C-3EA7-ACF8-0CE127F7897E}"/>
              </a:ext>
            </a:extLst>
          </p:cNvPr>
          <p:cNvCxnSpPr>
            <a:cxnSpLocks/>
            <a:stCxn id="49" idx="3"/>
            <a:endCxn id="206" idx="1"/>
          </p:cNvCxnSpPr>
          <p:nvPr/>
        </p:nvCxnSpPr>
        <p:spPr>
          <a:xfrm>
            <a:off x="4951502" y="3294628"/>
            <a:ext cx="764757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2" name="모서리가 둥근 직사각형 18">
            <a:extLst>
              <a:ext uri="{FF2B5EF4-FFF2-40B4-BE49-F238E27FC236}">
                <a16:creationId xmlns:a16="http://schemas.microsoft.com/office/drawing/2014/main" id="{A8BEBD1C-6001-7399-5471-1164F2AC28AE}"/>
              </a:ext>
            </a:extLst>
          </p:cNvPr>
          <p:cNvSpPr/>
          <p:nvPr/>
        </p:nvSpPr>
        <p:spPr>
          <a:xfrm>
            <a:off x="342900" y="250427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지출결의서 작성</a:t>
            </a:r>
          </a:p>
        </p:txBody>
      </p:sp>
      <p:cxnSp>
        <p:nvCxnSpPr>
          <p:cNvPr id="223" name="직선 화살표 연결선 222">
            <a:extLst>
              <a:ext uri="{FF2B5EF4-FFF2-40B4-BE49-F238E27FC236}">
                <a16:creationId xmlns:a16="http://schemas.microsoft.com/office/drawing/2014/main" id="{FAEF1564-2BB2-FC59-5033-4F851C23A9D2}"/>
              </a:ext>
            </a:extLst>
          </p:cNvPr>
          <p:cNvCxnSpPr>
            <a:cxnSpLocks/>
            <a:stCxn id="222" idx="2"/>
          </p:cNvCxnSpPr>
          <p:nvPr/>
        </p:nvCxnSpPr>
        <p:spPr>
          <a:xfrm flipH="1">
            <a:off x="856918" y="2770974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5" name="모서리가 둥근 직사각형 29">
            <a:extLst>
              <a:ext uri="{FF2B5EF4-FFF2-40B4-BE49-F238E27FC236}">
                <a16:creationId xmlns:a16="http://schemas.microsoft.com/office/drawing/2014/main" id="{97173547-356C-9E89-5360-7A3872A3525F}"/>
              </a:ext>
            </a:extLst>
          </p:cNvPr>
          <p:cNvSpPr/>
          <p:nvPr/>
        </p:nvSpPr>
        <p:spPr>
          <a:xfrm>
            <a:off x="342568" y="316127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전자결재 상신</a:t>
            </a:r>
          </a:p>
        </p:txBody>
      </p:sp>
      <p:cxnSp>
        <p:nvCxnSpPr>
          <p:cNvPr id="226" name="꺾인 연결선 68">
            <a:extLst>
              <a:ext uri="{FF2B5EF4-FFF2-40B4-BE49-F238E27FC236}">
                <a16:creationId xmlns:a16="http://schemas.microsoft.com/office/drawing/2014/main" id="{F622100B-9106-B6AF-B3CF-11671257C326}"/>
              </a:ext>
            </a:extLst>
          </p:cNvPr>
          <p:cNvCxnSpPr>
            <a:cxnSpLocks/>
            <a:stCxn id="225" idx="2"/>
            <a:endCxn id="27" idx="1"/>
          </p:cNvCxnSpPr>
          <p:nvPr/>
        </p:nvCxnSpPr>
        <p:spPr>
          <a:xfrm rot="5400000" flipH="1" flipV="1">
            <a:off x="745819" y="2044450"/>
            <a:ext cx="1494624" cy="1272427"/>
          </a:xfrm>
          <a:prstGeom prst="bentConnector4">
            <a:avLst>
              <a:gd name="adj1" fmla="val -15295"/>
              <a:gd name="adj2" fmla="val 7021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6" name="모서리가 둥근 직사각형 18">
            <a:extLst>
              <a:ext uri="{FF2B5EF4-FFF2-40B4-BE49-F238E27FC236}">
                <a16:creationId xmlns:a16="http://schemas.microsoft.com/office/drawing/2014/main" id="{DE15F878-E1AB-76A9-6813-4A817E5B67A7}"/>
              </a:ext>
            </a:extLst>
          </p:cNvPr>
          <p:cNvSpPr/>
          <p:nvPr/>
        </p:nvSpPr>
        <p:spPr>
          <a:xfrm>
            <a:off x="2129345" y="484742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매입 상세 작성</a:t>
            </a:r>
          </a:p>
        </p:txBody>
      </p:sp>
      <p:cxnSp>
        <p:nvCxnSpPr>
          <p:cNvPr id="257" name="꺾인 연결선 68">
            <a:extLst>
              <a:ext uri="{FF2B5EF4-FFF2-40B4-BE49-F238E27FC236}">
                <a16:creationId xmlns:a16="http://schemas.microsoft.com/office/drawing/2014/main" id="{9DD4490B-F91E-090D-2812-D72FD71E7AC5}"/>
              </a:ext>
            </a:extLst>
          </p:cNvPr>
          <p:cNvCxnSpPr>
            <a:cxnSpLocks/>
            <a:stCxn id="207" idx="2"/>
            <a:endCxn id="40" idx="3"/>
          </p:cNvCxnSpPr>
          <p:nvPr/>
        </p:nvCxnSpPr>
        <p:spPr>
          <a:xfrm rot="5400000">
            <a:off x="4592642" y="2666822"/>
            <a:ext cx="203371" cy="3072564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6" name="순서도: 판단 275">
            <a:extLst>
              <a:ext uri="{FF2B5EF4-FFF2-40B4-BE49-F238E27FC236}">
                <a16:creationId xmlns:a16="http://schemas.microsoft.com/office/drawing/2014/main" id="{B1D1A7B7-56E7-9393-31D1-7557C2BD23E5}"/>
              </a:ext>
            </a:extLst>
          </p:cNvPr>
          <p:cNvSpPr/>
          <p:nvPr/>
        </p:nvSpPr>
        <p:spPr>
          <a:xfrm>
            <a:off x="3922802" y="181644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지출결의서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89" name="직선 화살표 연결선 288">
            <a:extLst>
              <a:ext uri="{FF2B5EF4-FFF2-40B4-BE49-F238E27FC236}">
                <a16:creationId xmlns:a16="http://schemas.microsoft.com/office/drawing/2014/main" id="{6051BAE5-1EE6-1B2D-05CD-1A38979B13BA}"/>
              </a:ext>
            </a:extLst>
          </p:cNvPr>
          <p:cNvCxnSpPr>
            <a:cxnSpLocks/>
            <a:stCxn id="276" idx="2"/>
            <a:endCxn id="23" idx="0"/>
          </p:cNvCxnSpPr>
          <p:nvPr/>
        </p:nvCxnSpPr>
        <p:spPr>
          <a:xfrm>
            <a:off x="4437152" y="2083140"/>
            <a:ext cx="0" cy="404697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꺾인 연결선 68">
            <a:extLst>
              <a:ext uri="{FF2B5EF4-FFF2-40B4-BE49-F238E27FC236}">
                <a16:creationId xmlns:a16="http://schemas.microsoft.com/office/drawing/2014/main" id="{B66C3C7B-FBF5-FA45-6232-34D0A696DC1F}"/>
              </a:ext>
            </a:extLst>
          </p:cNvPr>
          <p:cNvCxnSpPr>
            <a:cxnSpLocks/>
            <a:stCxn id="276" idx="3"/>
            <a:endCxn id="40" idx="3"/>
          </p:cNvCxnSpPr>
          <p:nvPr/>
        </p:nvCxnSpPr>
        <p:spPr>
          <a:xfrm flipH="1">
            <a:off x="3158045" y="1949790"/>
            <a:ext cx="1793457" cy="2355000"/>
          </a:xfrm>
          <a:prstGeom prst="bentConnector3">
            <a:avLst>
              <a:gd name="adj1" fmla="val -1274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화살표 연결선 7">
            <a:extLst>
              <a:ext uri="{FF2B5EF4-FFF2-40B4-BE49-F238E27FC236}">
                <a16:creationId xmlns:a16="http://schemas.microsoft.com/office/drawing/2014/main" id="{3891FCE0-0CFD-6BDD-543A-8EE38DC3D8A2}"/>
              </a:ext>
            </a:extLst>
          </p:cNvPr>
          <p:cNvCxnSpPr>
            <a:cxnSpLocks/>
            <a:stCxn id="256" idx="2"/>
            <a:endCxn id="12" idx="0"/>
          </p:cNvCxnSpPr>
          <p:nvPr/>
        </p:nvCxnSpPr>
        <p:spPr>
          <a:xfrm>
            <a:off x="2643695" y="5114127"/>
            <a:ext cx="0" cy="4067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모서리가 둥근 직사각형 18">
            <a:extLst>
              <a:ext uri="{FF2B5EF4-FFF2-40B4-BE49-F238E27FC236}">
                <a16:creationId xmlns:a16="http://schemas.microsoft.com/office/drawing/2014/main" id="{C2EC06EC-12A7-0BF7-40F4-0FB73926B7E5}"/>
              </a:ext>
            </a:extLst>
          </p:cNvPr>
          <p:cNvSpPr/>
          <p:nvPr/>
        </p:nvSpPr>
        <p:spPr>
          <a:xfrm>
            <a:off x="2129345" y="552086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출금</a:t>
            </a:r>
          </a:p>
        </p:txBody>
      </p:sp>
      <p:sp>
        <p:nvSpPr>
          <p:cNvPr id="13" name="모서리가 둥근 직사각형 18">
            <a:extLst>
              <a:ext uri="{FF2B5EF4-FFF2-40B4-BE49-F238E27FC236}">
                <a16:creationId xmlns:a16="http://schemas.microsoft.com/office/drawing/2014/main" id="{235EA633-B615-7FE9-8B1F-33AA2C4C14A6}"/>
              </a:ext>
            </a:extLst>
          </p:cNvPr>
          <p:cNvSpPr/>
          <p:nvPr/>
        </p:nvSpPr>
        <p:spPr>
          <a:xfrm>
            <a:off x="2129345" y="6194307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출금 상세 등록</a:t>
            </a: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353088A1-D639-A0D5-166E-A04287B4993A}"/>
              </a:ext>
            </a:extLst>
          </p:cNvPr>
          <p:cNvCxnSpPr>
            <a:cxnSpLocks/>
            <a:stCxn id="12" idx="2"/>
            <a:endCxn id="13" idx="0"/>
          </p:cNvCxnSpPr>
          <p:nvPr/>
        </p:nvCxnSpPr>
        <p:spPr>
          <a:xfrm>
            <a:off x="2643695" y="5787567"/>
            <a:ext cx="0" cy="4067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순서도: 판단 26">
            <a:extLst>
              <a:ext uri="{FF2B5EF4-FFF2-40B4-BE49-F238E27FC236}">
                <a16:creationId xmlns:a16="http://schemas.microsoft.com/office/drawing/2014/main" id="{ACB06144-6DEE-9D3E-560A-F9D7F05727AC}"/>
              </a:ext>
            </a:extLst>
          </p:cNvPr>
          <p:cNvSpPr/>
          <p:nvPr/>
        </p:nvSpPr>
        <p:spPr>
          <a:xfrm>
            <a:off x="2129345" y="180000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9" name="꺾인 연결선 68">
            <a:extLst>
              <a:ext uri="{FF2B5EF4-FFF2-40B4-BE49-F238E27FC236}">
                <a16:creationId xmlns:a16="http://schemas.microsoft.com/office/drawing/2014/main" id="{D459271B-59FF-DE7D-DF8E-2B94FD442983}"/>
              </a:ext>
            </a:extLst>
          </p:cNvPr>
          <p:cNvCxnSpPr>
            <a:cxnSpLocks/>
            <a:stCxn id="27" idx="3"/>
            <a:endCxn id="20" idx="1"/>
          </p:cNvCxnSpPr>
          <p:nvPr/>
        </p:nvCxnSpPr>
        <p:spPr>
          <a:xfrm flipV="1">
            <a:off x="3158045" y="1276350"/>
            <a:ext cx="764757" cy="657002"/>
          </a:xfrm>
          <a:prstGeom prst="bentConnector3">
            <a:avLst>
              <a:gd name="adj1" fmla="val 50000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꺾인 연결선 95">
            <a:extLst>
              <a:ext uri="{FF2B5EF4-FFF2-40B4-BE49-F238E27FC236}">
                <a16:creationId xmlns:a16="http://schemas.microsoft.com/office/drawing/2014/main" id="{2BD5D386-3E47-4CA7-6455-D83059DE34E8}"/>
              </a:ext>
            </a:extLst>
          </p:cNvPr>
          <p:cNvCxnSpPr>
            <a:cxnSpLocks/>
            <a:stCxn id="27" idx="2"/>
            <a:endCxn id="206" idx="0"/>
          </p:cNvCxnSpPr>
          <p:nvPr/>
        </p:nvCxnSpPr>
        <p:spPr>
          <a:xfrm rot="16200000" flipH="1">
            <a:off x="3889864" y="820533"/>
            <a:ext cx="1094576" cy="3586914"/>
          </a:xfrm>
          <a:prstGeom prst="bentConnector3">
            <a:avLst>
              <a:gd name="adj1" fmla="val 80796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모서리가 둥근 직사각형 18">
            <a:extLst>
              <a:ext uri="{FF2B5EF4-FFF2-40B4-BE49-F238E27FC236}">
                <a16:creationId xmlns:a16="http://schemas.microsoft.com/office/drawing/2014/main" id="{2B5D251A-916D-29DF-B1E7-3E57D7BA17E5}"/>
              </a:ext>
            </a:extLst>
          </p:cNvPr>
          <p:cNvSpPr/>
          <p:nvPr/>
        </p:nvSpPr>
        <p:spPr>
          <a:xfrm>
            <a:off x="2129345" y="417144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매입 자동 등록</a:t>
            </a:r>
          </a:p>
        </p:txBody>
      </p:sp>
      <p:cxnSp>
        <p:nvCxnSpPr>
          <p:cNvPr id="44" name="직선 화살표 연결선 43">
            <a:extLst>
              <a:ext uri="{FF2B5EF4-FFF2-40B4-BE49-F238E27FC236}">
                <a16:creationId xmlns:a16="http://schemas.microsoft.com/office/drawing/2014/main" id="{E8D56E6A-450E-EF92-E4F4-A6FB47E5E725}"/>
              </a:ext>
            </a:extLst>
          </p:cNvPr>
          <p:cNvCxnSpPr>
            <a:cxnSpLocks/>
            <a:stCxn id="40" idx="2"/>
            <a:endCxn id="256" idx="0"/>
          </p:cNvCxnSpPr>
          <p:nvPr/>
        </p:nvCxnSpPr>
        <p:spPr>
          <a:xfrm>
            <a:off x="2643695" y="4438140"/>
            <a:ext cx="0" cy="409287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03529241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7D7702-4E93-2D48-5A88-67D902D721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A9C7BDC-13D8-0FF5-D547-4290791BA53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매입관리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53C15D0-6FB1-E8E2-20A4-EA2C19249B4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매입관리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D40CFA3-5EEC-3EC6-2BEC-426A34F54EC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053780178"/>
              </p:ext>
            </p:extLst>
          </p:nvPr>
        </p:nvGraphicFramePr>
        <p:xfrm>
          <a:off x="7086600" y="502429"/>
          <a:ext cx="2057400" cy="632471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 등록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지출예상내역서 승인 완료 시 매입 자동 등록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불가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15443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매입유형을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484152"/>
                  </a:ext>
                </a:extLst>
              </a:tr>
              <a:tr h="3175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발행여부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세금계산서 </a:t>
                      </a:r>
                      <a:r>
                        <a:rPr lang="ko-KR" altLang="en-US" sz="700" dirty="0" err="1"/>
                        <a:t>미수취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63611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343201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매입번호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형식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문서번호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넘버링 조합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정보 참조하여 자동 생성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7068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515EFE2-D801-4516-0292-DE8B03D74EF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BAA3408-20DA-EAA0-D56C-6FB848CD492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05D1C2E-3BD6-6DB9-6374-70A01A0AE7F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679EE90-7879-3EEC-E192-461EEDD314B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E10B3C3-FCC0-1CA3-B16D-8545D8E1E5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7424366-F67B-A910-D72D-DC88712A1B2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A857861-5A81-1CF6-1A1F-76667D60E2B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E6EE578-3545-63F6-6FF0-8DB259B3240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88B6AF3-4B52-5667-C795-A36F74BAF3B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8CBA1B-59DD-C6FA-5512-1D0C06A8073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DF7E895-1488-7287-B213-4CB02C4E591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F8EC32F-6AC3-3D47-04D4-7590AD2E6D3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D49297B-6F65-43F9-FC17-9A7DCDA037C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8EADAA0-4055-B1A1-C990-183335B5D89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D3DB0F3-81CC-6AC9-8303-F8FD25F7946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D87EEEF-A51B-1A6D-8E43-A949C967821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A54C569-C2CE-9A05-26F7-FE69C3B5B6E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00B7DE8-3D0A-65BB-81B5-F03568F159C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4539374-17A4-0DAB-318B-3CF18359EB6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5EE1E18-A990-DB29-CF71-0B58720C5F1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매입을 등록하고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4D409BE-2CAC-F998-F533-7D2002BF57F8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F4FF238E-3F89-22F4-0F77-AC66E1C7274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01626619-5AC1-B4FC-0F4C-9D80DC0BA729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3AB7B51-2A38-DB79-7465-C21C67C58051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55A0C8B3-04AC-8F65-CD6E-1E38238A1A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0600396"/>
              </p:ext>
            </p:extLst>
          </p:nvPr>
        </p:nvGraphicFramePr>
        <p:xfrm>
          <a:off x="1308713" y="3186041"/>
          <a:ext cx="5435996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2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9294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7515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4252015028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 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수취 확인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4870265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CFBFB71B-8B7E-C64B-C228-C69120D26944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D3D2A60C-62FE-7BAF-BCA8-2C1A51530F1D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142EDA22-96F8-6639-7C03-A85D33ECEDB6}"/>
              </a:ext>
            </a:extLst>
          </p:cNvPr>
          <p:cNvGrpSpPr/>
          <p:nvPr/>
        </p:nvGrpSpPr>
        <p:grpSpPr>
          <a:xfrm>
            <a:off x="6332736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E5A2445F-93F3-0E11-A5F5-58C39544BCB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3B5334A7-A38A-AF66-185C-AFB121D9915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13" name="그룹 183">
            <a:extLst>
              <a:ext uri="{FF2B5EF4-FFF2-40B4-BE49-F238E27FC236}">
                <a16:creationId xmlns:a16="http://schemas.microsoft.com/office/drawing/2014/main" id="{BEA93613-8697-E676-103B-21504D409596}"/>
              </a:ext>
            </a:extLst>
          </p:cNvPr>
          <p:cNvGrpSpPr/>
          <p:nvPr/>
        </p:nvGrpSpPr>
        <p:grpSpPr>
          <a:xfrm>
            <a:off x="5728354" y="3530660"/>
            <a:ext cx="350491" cy="169277"/>
            <a:chOff x="5595584" y="2068304"/>
            <a:chExt cx="350491" cy="169277"/>
          </a:xfrm>
        </p:grpSpPr>
        <p:grpSp>
          <p:nvGrpSpPr>
            <p:cNvPr id="16" name="그룹 169">
              <a:extLst>
                <a:ext uri="{FF2B5EF4-FFF2-40B4-BE49-F238E27FC236}">
                  <a16:creationId xmlns:a16="http://schemas.microsoft.com/office/drawing/2014/main" id="{0220732B-397C-1357-AEB6-5738BD5B25B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" name="모서리가 둥근 직사각형 107">
                <a:extLst>
                  <a:ext uri="{FF2B5EF4-FFF2-40B4-BE49-F238E27FC236}">
                    <a16:creationId xmlns:a16="http://schemas.microsoft.com/office/drawing/2014/main" id="{14592B65-E9EE-951C-E207-3FF309A285E6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4" name="타원 43">
                <a:extLst>
                  <a:ext uri="{FF2B5EF4-FFF2-40B4-BE49-F238E27FC236}">
                    <a16:creationId xmlns:a16="http://schemas.microsoft.com/office/drawing/2014/main" id="{6B725584-0501-F451-D104-47DC2EDD78C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E8C2A0E-563B-AF51-DCAB-D442D95ED053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5" name="그룹 86">
            <a:extLst>
              <a:ext uri="{FF2B5EF4-FFF2-40B4-BE49-F238E27FC236}">
                <a16:creationId xmlns:a16="http://schemas.microsoft.com/office/drawing/2014/main" id="{4EF2D8FA-65A9-54EE-37FA-871B8A8B221A}"/>
              </a:ext>
            </a:extLst>
          </p:cNvPr>
          <p:cNvGrpSpPr/>
          <p:nvPr/>
        </p:nvGrpSpPr>
        <p:grpSpPr>
          <a:xfrm>
            <a:off x="5793298" y="3824221"/>
            <a:ext cx="288000" cy="126023"/>
            <a:chOff x="5410212" y="1790700"/>
            <a:chExt cx="391815" cy="171450"/>
          </a:xfrm>
        </p:grpSpPr>
        <p:sp>
          <p:nvSpPr>
            <p:cNvPr id="46" name="모서리가 둥근 직사각형 87">
              <a:extLst>
                <a:ext uri="{FF2B5EF4-FFF2-40B4-BE49-F238E27FC236}">
                  <a16:creationId xmlns:a16="http://schemas.microsoft.com/office/drawing/2014/main" id="{B6669BA2-1F90-1F47-7BED-04BD8935339E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타원 46">
              <a:extLst>
                <a:ext uri="{FF2B5EF4-FFF2-40B4-BE49-F238E27FC236}">
                  <a16:creationId xmlns:a16="http://schemas.microsoft.com/office/drawing/2014/main" id="{46D0B099-EB71-E47F-C4C6-2184D2540E1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8" name="그룹 183">
            <a:extLst>
              <a:ext uri="{FF2B5EF4-FFF2-40B4-BE49-F238E27FC236}">
                <a16:creationId xmlns:a16="http://schemas.microsoft.com/office/drawing/2014/main" id="{A71CB17C-4363-5A45-7011-DD8B6DFB7984}"/>
              </a:ext>
            </a:extLst>
          </p:cNvPr>
          <p:cNvGrpSpPr/>
          <p:nvPr/>
        </p:nvGrpSpPr>
        <p:grpSpPr>
          <a:xfrm>
            <a:off x="5728354" y="4100224"/>
            <a:ext cx="350491" cy="169277"/>
            <a:chOff x="5595584" y="2068304"/>
            <a:chExt cx="350491" cy="169277"/>
          </a:xfrm>
        </p:grpSpPr>
        <p:grpSp>
          <p:nvGrpSpPr>
            <p:cNvPr id="49" name="그룹 169">
              <a:extLst>
                <a:ext uri="{FF2B5EF4-FFF2-40B4-BE49-F238E27FC236}">
                  <a16:creationId xmlns:a16="http://schemas.microsoft.com/office/drawing/2014/main" id="{6252EAC8-DF6F-C673-367A-CA86D2A3C47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1" name="모서리가 둥근 직사각형 107">
                <a:extLst>
                  <a:ext uri="{FF2B5EF4-FFF2-40B4-BE49-F238E27FC236}">
                    <a16:creationId xmlns:a16="http://schemas.microsoft.com/office/drawing/2014/main" id="{725AA249-09C2-51BB-3094-B711179525C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2" name="타원 51">
                <a:extLst>
                  <a:ext uri="{FF2B5EF4-FFF2-40B4-BE49-F238E27FC236}">
                    <a16:creationId xmlns:a16="http://schemas.microsoft.com/office/drawing/2014/main" id="{E267F04D-FC57-78DF-2905-671510BAB4B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5F4F39C9-F8AD-DD77-E2AA-1292905239CF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3" name="그룹 86">
            <a:extLst>
              <a:ext uri="{FF2B5EF4-FFF2-40B4-BE49-F238E27FC236}">
                <a16:creationId xmlns:a16="http://schemas.microsoft.com/office/drawing/2014/main" id="{DE7428AE-96BB-7C3D-4643-FF0054E98C77}"/>
              </a:ext>
            </a:extLst>
          </p:cNvPr>
          <p:cNvGrpSpPr/>
          <p:nvPr/>
        </p:nvGrpSpPr>
        <p:grpSpPr>
          <a:xfrm>
            <a:off x="5793298" y="4393785"/>
            <a:ext cx="288000" cy="126023"/>
            <a:chOff x="5410212" y="1790700"/>
            <a:chExt cx="391815" cy="171450"/>
          </a:xfrm>
        </p:grpSpPr>
        <p:sp>
          <p:nvSpPr>
            <p:cNvPr id="54" name="모서리가 둥근 직사각형 87">
              <a:extLst>
                <a:ext uri="{FF2B5EF4-FFF2-40B4-BE49-F238E27FC236}">
                  <a16:creationId xmlns:a16="http://schemas.microsoft.com/office/drawing/2014/main" id="{03F9A977-F1B3-123B-6BB1-9D970C2EA008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B34FD635-D920-2D9B-C356-643C16437F4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6" name="그룹 183">
            <a:extLst>
              <a:ext uri="{FF2B5EF4-FFF2-40B4-BE49-F238E27FC236}">
                <a16:creationId xmlns:a16="http://schemas.microsoft.com/office/drawing/2014/main" id="{2A97A78C-6DD3-C901-5075-DCBBE597666B}"/>
              </a:ext>
            </a:extLst>
          </p:cNvPr>
          <p:cNvGrpSpPr/>
          <p:nvPr/>
        </p:nvGrpSpPr>
        <p:grpSpPr>
          <a:xfrm>
            <a:off x="5728354" y="4666284"/>
            <a:ext cx="350491" cy="169277"/>
            <a:chOff x="5595584" y="2068304"/>
            <a:chExt cx="350491" cy="169277"/>
          </a:xfrm>
        </p:grpSpPr>
        <p:grpSp>
          <p:nvGrpSpPr>
            <p:cNvPr id="57" name="그룹 169">
              <a:extLst>
                <a:ext uri="{FF2B5EF4-FFF2-40B4-BE49-F238E27FC236}">
                  <a16:creationId xmlns:a16="http://schemas.microsoft.com/office/drawing/2014/main" id="{C26853FE-F8B1-F8DF-7CD0-F8F43A69266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9" name="모서리가 둥근 직사각형 107">
                <a:extLst>
                  <a:ext uri="{FF2B5EF4-FFF2-40B4-BE49-F238E27FC236}">
                    <a16:creationId xmlns:a16="http://schemas.microsoft.com/office/drawing/2014/main" id="{8AC82860-16F2-B9B7-5520-4F9DFE6C3B8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타원 59">
                <a:extLst>
                  <a:ext uri="{FF2B5EF4-FFF2-40B4-BE49-F238E27FC236}">
                    <a16:creationId xmlns:a16="http://schemas.microsoft.com/office/drawing/2014/main" id="{F775852E-E205-B296-204A-1AAD53A90D70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DEE2C769-B000-A199-8F26-EF4C44FA0F1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1" name="그룹 86">
            <a:extLst>
              <a:ext uri="{FF2B5EF4-FFF2-40B4-BE49-F238E27FC236}">
                <a16:creationId xmlns:a16="http://schemas.microsoft.com/office/drawing/2014/main" id="{B0C0398B-A335-07C3-5451-99DBD6C51F1D}"/>
              </a:ext>
            </a:extLst>
          </p:cNvPr>
          <p:cNvGrpSpPr/>
          <p:nvPr/>
        </p:nvGrpSpPr>
        <p:grpSpPr>
          <a:xfrm>
            <a:off x="5793298" y="4959845"/>
            <a:ext cx="288000" cy="126023"/>
            <a:chOff x="5410212" y="1790700"/>
            <a:chExt cx="391815" cy="171450"/>
          </a:xfrm>
        </p:grpSpPr>
        <p:sp>
          <p:nvSpPr>
            <p:cNvPr id="62" name="모서리가 둥근 직사각형 87">
              <a:extLst>
                <a:ext uri="{FF2B5EF4-FFF2-40B4-BE49-F238E27FC236}">
                  <a16:creationId xmlns:a16="http://schemas.microsoft.com/office/drawing/2014/main" id="{F0E1E9D2-4011-C27A-A2C4-423584622AE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E1F1DBF4-4409-24E6-4D35-3722B92DEED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2" name="그룹 183">
            <a:extLst>
              <a:ext uri="{FF2B5EF4-FFF2-40B4-BE49-F238E27FC236}">
                <a16:creationId xmlns:a16="http://schemas.microsoft.com/office/drawing/2014/main" id="{7C21EF79-4E09-1B07-47D8-C61D1C03E11E}"/>
              </a:ext>
            </a:extLst>
          </p:cNvPr>
          <p:cNvGrpSpPr/>
          <p:nvPr/>
        </p:nvGrpSpPr>
        <p:grpSpPr>
          <a:xfrm>
            <a:off x="5728354" y="5222409"/>
            <a:ext cx="350491" cy="169277"/>
            <a:chOff x="5595584" y="2068304"/>
            <a:chExt cx="350491" cy="169277"/>
          </a:xfrm>
        </p:grpSpPr>
        <p:grpSp>
          <p:nvGrpSpPr>
            <p:cNvPr id="73" name="그룹 169">
              <a:extLst>
                <a:ext uri="{FF2B5EF4-FFF2-40B4-BE49-F238E27FC236}">
                  <a16:creationId xmlns:a16="http://schemas.microsoft.com/office/drawing/2014/main" id="{643888AD-C1C7-7364-D36E-ABFAB61D4A5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5" name="모서리가 둥근 직사각형 107">
                <a:extLst>
                  <a:ext uri="{FF2B5EF4-FFF2-40B4-BE49-F238E27FC236}">
                    <a16:creationId xmlns:a16="http://schemas.microsoft.com/office/drawing/2014/main" id="{07C293F8-9DF7-A740-858C-52D53A008A12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6" name="타원 75">
                <a:extLst>
                  <a:ext uri="{FF2B5EF4-FFF2-40B4-BE49-F238E27FC236}">
                    <a16:creationId xmlns:a16="http://schemas.microsoft.com/office/drawing/2014/main" id="{93980195-B254-C13E-537C-CBC377BDD18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2C7F1D17-665B-3ED3-B04E-D8392FC819B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1D7308D-3F54-E584-E0C5-92BFCA40E220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2F74C008-D449-A2D0-E719-49A9BC344B9D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E0B58A7-0B94-DC92-2F37-F127F31E2006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매입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9C9139C1-D4EB-DB68-6327-5B064F8FAC33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30829D4A-8F3F-A5C0-1599-82EB8E9D9BF0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BF2C1F88-90E4-28BA-4FD5-AFA27F8E20BE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매입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26D2BB23-D988-DE94-A72B-56F0524059E2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AD194D9-9A7E-2366-13DB-FC16E0037C37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94865BA-6041-7858-0B68-4CFE9204F785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1A502D1E-1D7C-BA53-2CA6-54CF2C0FB4D2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6A2E7E60-480E-5B57-E39C-1878475CF786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980E6050-E06F-7259-334D-BCB68CEBB0A6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세금계산서 수취 미확인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86DDDD8-BEEC-5BE8-AF91-2351BA6D216B}"/>
              </a:ext>
            </a:extLst>
          </p:cNvPr>
          <p:cNvSpPr/>
          <p:nvPr/>
        </p:nvSpPr>
        <p:spPr>
          <a:xfrm>
            <a:off x="327983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97" name="Picture 2" descr="C:\Users\t-dantay\Documents\First24\calendar1.png">
            <a:extLst>
              <a:ext uri="{FF2B5EF4-FFF2-40B4-BE49-F238E27FC236}">
                <a16:creationId xmlns:a16="http://schemas.microsoft.com/office/drawing/2014/main" id="{18678461-E47A-2969-66C3-FBCB7962AAC9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011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8" name="사각형: 둥근 모서리 97">
            <a:extLst>
              <a:ext uri="{FF2B5EF4-FFF2-40B4-BE49-F238E27FC236}">
                <a16:creationId xmlns:a16="http://schemas.microsoft.com/office/drawing/2014/main" id="{5829CA85-33BD-EDEA-70A6-41A0CF649335}"/>
              </a:ext>
            </a:extLst>
          </p:cNvPr>
          <p:cNvSpPr/>
          <p:nvPr/>
        </p:nvSpPr>
        <p:spPr>
          <a:xfrm>
            <a:off x="503046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3975D607-40C7-8D40-0C38-75FD2945EABC}"/>
              </a:ext>
            </a:extLst>
          </p:cNvPr>
          <p:cNvSpPr/>
          <p:nvPr/>
        </p:nvSpPr>
        <p:spPr>
          <a:xfrm>
            <a:off x="608771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9A1916E6-1138-71A2-2A69-7BD42115D268}"/>
              </a:ext>
            </a:extLst>
          </p:cNvPr>
          <p:cNvSpPr/>
          <p:nvPr/>
        </p:nvSpPr>
        <p:spPr>
          <a:xfrm>
            <a:off x="643109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DDD34F3E-6BB2-C731-C7E4-B220BF219D07}"/>
              </a:ext>
            </a:extLst>
          </p:cNvPr>
          <p:cNvSpPr/>
          <p:nvPr/>
        </p:nvSpPr>
        <p:spPr>
          <a:xfrm>
            <a:off x="540477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5794A670-F4DD-4A28-E4E3-85B213867896}"/>
              </a:ext>
            </a:extLst>
          </p:cNvPr>
          <p:cNvSpPr/>
          <p:nvPr/>
        </p:nvSpPr>
        <p:spPr>
          <a:xfrm>
            <a:off x="574816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76D83070-7D02-E28A-ABEE-2AE31726A8C2}"/>
              </a:ext>
            </a:extLst>
          </p:cNvPr>
          <p:cNvSpPr/>
          <p:nvPr/>
        </p:nvSpPr>
        <p:spPr>
          <a:xfrm>
            <a:off x="458943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8EF6A4B8-F65E-CC7B-1626-CAC4C0AC87E2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62F793C-14D6-8CF1-F7E2-11CBCDFEB33E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E570987B-4377-47A4-F975-C2F77207368C}"/>
              </a:ext>
            </a:extLst>
          </p:cNvPr>
          <p:cNvSpPr/>
          <p:nvPr/>
        </p:nvSpPr>
        <p:spPr>
          <a:xfrm>
            <a:off x="2347076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B6D5A8A2-6386-38BF-25D2-6B19072D5BD8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13C51200-21BC-A550-EE49-46B6D6168B1F}"/>
              </a:ext>
            </a:extLst>
          </p:cNvPr>
          <p:cNvSpPr/>
          <p:nvPr/>
        </p:nvSpPr>
        <p:spPr>
          <a:xfrm>
            <a:off x="4300164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685983B4-38BC-D87A-FF06-630698F1FB1C}"/>
              </a:ext>
            </a:extLst>
          </p:cNvPr>
          <p:cNvSpPr/>
          <p:nvPr/>
        </p:nvSpPr>
        <p:spPr>
          <a:xfrm>
            <a:off x="1749784" y="353762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82D283CF-065B-7711-F0C6-036ADA3DEB53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D9D3E292-6EF2-0038-28D1-7AC414971734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8" name="타원 87">
            <a:extLst>
              <a:ext uri="{FF2B5EF4-FFF2-40B4-BE49-F238E27FC236}">
                <a16:creationId xmlns:a16="http://schemas.microsoft.com/office/drawing/2014/main" id="{F156C462-9684-7285-A746-ECDEF061A13C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877EADA4-805A-7065-3390-717126F281AD}"/>
              </a:ext>
            </a:extLst>
          </p:cNvPr>
          <p:cNvSpPr/>
          <p:nvPr/>
        </p:nvSpPr>
        <p:spPr>
          <a:xfrm>
            <a:off x="3815105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9B7D40DF-956E-F41E-6DF6-57E33406CC53}"/>
              </a:ext>
            </a:extLst>
          </p:cNvPr>
          <p:cNvSpPr/>
          <p:nvPr/>
        </p:nvSpPr>
        <p:spPr>
          <a:xfrm>
            <a:off x="4298174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FA1D7E5F-935D-ECA4-8E60-F74CB0153D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10802697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152B61-8DD8-82CC-93F5-C795C7A22F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8E2D45E-756F-2A50-F744-B4D973AAE0A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매입관리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매입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E22A4BE-C8DF-0439-387B-7A7994DC5E7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매입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3B575C8-47DD-7179-7AD0-A58F50CF891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25936267"/>
              </p:ext>
            </p:extLst>
          </p:nvPr>
        </p:nvGraphicFramePr>
        <p:xfrm>
          <a:off x="7086600" y="502429"/>
          <a:ext cx="2057400" cy="48845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근거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문서명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 또는 지출결의서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열람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문서 상세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예상 비용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품의서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지출결의서 예상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총 비용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매입번호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형식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문서번호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넘버링 조합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정보 참조하여 자동 생성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312143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출금계좌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등록한 계좌 정보 목록 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은행명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+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계좌 번호 마지막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4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자리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+ (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계좌명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149029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178586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 유형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861252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수취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수취완료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수취 완료 후 완료 상태로 변경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222600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393C403-E6FE-E2A5-A7C7-CE3932B05A2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34C22B9-9DA1-55C3-6F85-2609A29D35C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F434738-F77B-5052-4F2D-9FCF3E25924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66A174D-9E74-D70D-D2C2-E274D47BBC5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8C50BD8-5F36-1B8F-278F-7CD725CF39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F621AA8-6365-ACA4-9901-58A852E70EF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5337913-68DA-2B51-C98E-D7F4081A46F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F5445C8-C478-55A7-E03D-44B5CEE8994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0804DE8-2E6A-120B-176E-A76AABCCD0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7585BF8-1E4A-6743-C52B-D3E37A6D9DB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5A593F5-D649-259F-B7A0-538C0209697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3908A5C-1911-3283-9BF5-1BE2004EAA5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CE42D27-65BA-C419-3E82-58F9D4DFD95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E786A6E-3343-F978-1E56-209DDEC6D28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15D805D-036E-7141-EEAB-66A004EC5C6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C08CEEC-52D6-DA4A-66D9-F17BEF23FF9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693F758-47F0-DDB9-2D62-49BEFBC8E3F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ECA6594-C065-7066-C700-5D95E3B6CB1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35E3AB6-D5A3-1DA8-5F74-864AE7363DF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매입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CCA8F92-F988-F519-4AD7-02EA498D85B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 상세를 등록하고 관리합니다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25EFAAD-B4D9-BD2F-6456-D96A45F472D8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9DC07D2-0360-48D1-48B0-8FA7A35E5C6D}"/>
              </a:ext>
            </a:extLst>
          </p:cNvPr>
          <p:cNvSpPr/>
          <p:nvPr/>
        </p:nvSpPr>
        <p:spPr>
          <a:xfrm>
            <a:off x="1311467" y="1901208"/>
            <a:ext cx="5433246" cy="2184621"/>
          </a:xfrm>
          <a:prstGeom prst="roundRect">
            <a:avLst>
              <a:gd name="adj" fmla="val 448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73C1295-8338-54B9-54A5-0C2062CFFDC3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8F76241-2850-6CF9-8AD5-5510DAFC0E41}"/>
              </a:ext>
            </a:extLst>
          </p:cNvPr>
          <p:cNvSpPr/>
          <p:nvPr/>
        </p:nvSpPr>
        <p:spPr>
          <a:xfrm>
            <a:off x="1498340" y="366564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86ADFAB-C53C-B482-75ED-7A153A16D398}"/>
              </a:ext>
            </a:extLst>
          </p:cNvPr>
          <p:cNvSpPr/>
          <p:nvPr/>
        </p:nvSpPr>
        <p:spPr>
          <a:xfrm>
            <a:off x="1498340" y="34252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1641CE6-53C5-8BBD-0262-2FF14E47713D}"/>
              </a:ext>
            </a:extLst>
          </p:cNvPr>
          <p:cNvSpPr/>
          <p:nvPr/>
        </p:nvSpPr>
        <p:spPr>
          <a:xfrm>
            <a:off x="4055020" y="25204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305D2AA-B671-C1DB-06C8-FCE94D625F2F}"/>
              </a:ext>
            </a:extLst>
          </p:cNvPr>
          <p:cNvSpPr/>
          <p:nvPr/>
        </p:nvSpPr>
        <p:spPr>
          <a:xfrm>
            <a:off x="4055020" y="22800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예상 비용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2C85B34-F53F-CA9B-10C4-88C752C2AEB5}"/>
              </a:ext>
            </a:extLst>
          </p:cNvPr>
          <p:cNvSpPr/>
          <p:nvPr/>
        </p:nvSpPr>
        <p:spPr>
          <a:xfrm>
            <a:off x="1498340" y="307540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701855F-E705-3B79-29E3-8D4A841EB63F}"/>
              </a:ext>
            </a:extLst>
          </p:cNvPr>
          <p:cNvSpPr/>
          <p:nvPr/>
        </p:nvSpPr>
        <p:spPr>
          <a:xfrm>
            <a:off x="1498340" y="283504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매입번호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462EC552-AC63-96F5-EAB4-5BA00C943C7C}"/>
              </a:ext>
            </a:extLst>
          </p:cNvPr>
          <p:cNvSpPr/>
          <p:nvPr/>
        </p:nvSpPr>
        <p:spPr>
          <a:xfrm>
            <a:off x="1311467" y="4225916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C5D46329-110E-C01C-E7DB-0E8DC3D31478}"/>
              </a:ext>
            </a:extLst>
          </p:cNvPr>
          <p:cNvSpPr/>
          <p:nvPr/>
        </p:nvSpPr>
        <p:spPr>
          <a:xfrm>
            <a:off x="1397112" y="432335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정보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2BD24A5-E199-8ED6-1802-F44C9670CA67}"/>
              </a:ext>
            </a:extLst>
          </p:cNvPr>
          <p:cNvSpPr/>
          <p:nvPr/>
        </p:nvSpPr>
        <p:spPr>
          <a:xfrm>
            <a:off x="1498340" y="4846134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C980E30E-3F93-9FAA-7EF0-3F5B4CBA9D26}"/>
              </a:ext>
            </a:extLst>
          </p:cNvPr>
          <p:cNvSpPr/>
          <p:nvPr/>
        </p:nvSpPr>
        <p:spPr>
          <a:xfrm>
            <a:off x="1835128" y="4605148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82BF65B5-3763-C913-AB14-D129445A47CE}"/>
              </a:ext>
            </a:extLst>
          </p:cNvPr>
          <p:cNvSpPr/>
          <p:nvPr/>
        </p:nvSpPr>
        <p:spPr>
          <a:xfrm>
            <a:off x="1840274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BFA5F9B-13A8-9BA3-4B6E-EAD212018003}"/>
              </a:ext>
            </a:extLst>
          </p:cNvPr>
          <p:cNvSpPr/>
          <p:nvPr/>
        </p:nvSpPr>
        <p:spPr>
          <a:xfrm>
            <a:off x="2704872" y="4605148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EA5A112C-7FC6-B35F-807D-106F3CC966A6}"/>
              </a:ext>
            </a:extLst>
          </p:cNvPr>
          <p:cNvSpPr/>
          <p:nvPr/>
        </p:nvSpPr>
        <p:spPr>
          <a:xfrm>
            <a:off x="2710017" y="4845512"/>
            <a:ext cx="352169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A19F5F1D-D774-5B3D-0D73-829FAACDACB6}"/>
              </a:ext>
            </a:extLst>
          </p:cNvPr>
          <p:cNvSpPr/>
          <p:nvPr/>
        </p:nvSpPr>
        <p:spPr>
          <a:xfrm>
            <a:off x="3110865" y="4605148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단가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07C05FF-D904-6CC8-4DF3-6DA8CFA68176}"/>
              </a:ext>
            </a:extLst>
          </p:cNvPr>
          <p:cNvSpPr/>
          <p:nvPr/>
        </p:nvSpPr>
        <p:spPr>
          <a:xfrm>
            <a:off x="3116011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7B3119A5-D55D-04E0-E958-FF55A1FE17D9}"/>
              </a:ext>
            </a:extLst>
          </p:cNvPr>
          <p:cNvSpPr/>
          <p:nvPr/>
        </p:nvSpPr>
        <p:spPr>
          <a:xfrm>
            <a:off x="3978265" y="4605148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B48B97FC-190F-A050-06A8-B097E956B832}"/>
              </a:ext>
            </a:extLst>
          </p:cNvPr>
          <p:cNvSpPr/>
          <p:nvPr/>
        </p:nvSpPr>
        <p:spPr>
          <a:xfrm>
            <a:off x="3983411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A0D6225-5D56-94EB-A6F3-8CFFF80FCD94}"/>
              </a:ext>
            </a:extLst>
          </p:cNvPr>
          <p:cNvSpPr/>
          <p:nvPr/>
        </p:nvSpPr>
        <p:spPr>
          <a:xfrm>
            <a:off x="4838755" y="4605148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A224A02D-D539-6E7D-B4B2-444ACA4FC8A0}"/>
              </a:ext>
            </a:extLst>
          </p:cNvPr>
          <p:cNvSpPr/>
          <p:nvPr/>
        </p:nvSpPr>
        <p:spPr>
          <a:xfrm>
            <a:off x="4843901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1A17EFC-F40E-3C7C-7E09-A6C7F5A7507F}"/>
              </a:ext>
            </a:extLst>
          </p:cNvPr>
          <p:cNvSpPr/>
          <p:nvPr/>
        </p:nvSpPr>
        <p:spPr>
          <a:xfrm>
            <a:off x="2241269" y="5155678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96D5FFF0-3416-EEF3-EBAD-AACBE9CC4CC4}"/>
              </a:ext>
            </a:extLst>
          </p:cNvPr>
          <p:cNvSpPr/>
          <p:nvPr/>
        </p:nvSpPr>
        <p:spPr>
          <a:xfrm>
            <a:off x="3981215" y="5155678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347E70C9-FF90-1E85-8681-CC4875846451}"/>
              </a:ext>
            </a:extLst>
          </p:cNvPr>
          <p:cNvSpPr/>
          <p:nvPr/>
        </p:nvSpPr>
        <p:spPr>
          <a:xfrm>
            <a:off x="4841705" y="5155678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90694EF4-07A8-D1B6-1D6C-77AEDCC10065}"/>
              </a:ext>
            </a:extLst>
          </p:cNvPr>
          <p:cNvSpPr/>
          <p:nvPr/>
        </p:nvSpPr>
        <p:spPr>
          <a:xfrm>
            <a:off x="2707821" y="5155678"/>
            <a:ext cx="122648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2ED0B4E4-FF51-052E-E13D-C7C9693AFB50}"/>
              </a:ext>
            </a:extLst>
          </p:cNvPr>
          <p:cNvSpPr/>
          <p:nvPr/>
        </p:nvSpPr>
        <p:spPr>
          <a:xfrm>
            <a:off x="1311467" y="5665524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57E4B953-6980-35A1-8D63-E98CA591F34A}"/>
              </a:ext>
            </a:extLst>
          </p:cNvPr>
          <p:cNvSpPr/>
          <p:nvPr/>
        </p:nvSpPr>
        <p:spPr>
          <a:xfrm>
            <a:off x="1397112" y="5762959"/>
            <a:ext cx="133524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45788500-0C2D-3BB7-5238-8DFA5C3AF872}"/>
              </a:ext>
            </a:extLst>
          </p:cNvPr>
          <p:cNvSpPr/>
          <p:nvPr/>
        </p:nvSpPr>
        <p:spPr>
          <a:xfrm>
            <a:off x="1498340" y="60775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수취 </a:t>
            </a:r>
          </a:p>
        </p:txBody>
      </p:sp>
      <p:grpSp>
        <p:nvGrpSpPr>
          <p:cNvPr id="3" name="그룹 86">
            <a:extLst>
              <a:ext uri="{FF2B5EF4-FFF2-40B4-BE49-F238E27FC236}">
                <a16:creationId xmlns:a16="http://schemas.microsoft.com/office/drawing/2014/main" id="{D1869984-AE75-AB19-630A-8EB113CA5DCA}"/>
              </a:ext>
            </a:extLst>
          </p:cNvPr>
          <p:cNvGrpSpPr/>
          <p:nvPr/>
        </p:nvGrpSpPr>
        <p:grpSpPr>
          <a:xfrm>
            <a:off x="1594850" y="6375672"/>
            <a:ext cx="288000" cy="126023"/>
            <a:chOff x="5410212" y="1790700"/>
            <a:chExt cx="391815" cy="171450"/>
          </a:xfrm>
        </p:grpSpPr>
        <p:sp>
          <p:nvSpPr>
            <p:cNvPr id="4" name="모서리가 둥근 직사각형 87">
              <a:extLst>
                <a:ext uri="{FF2B5EF4-FFF2-40B4-BE49-F238E27FC236}">
                  <a16:creationId xmlns:a16="http://schemas.microsoft.com/office/drawing/2014/main" id="{EA0422B1-177C-F735-CAEC-998DC913971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9D21445D-2333-0862-2692-17B84E803BD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8B0C98D-6638-EDD3-47E1-CA0056068884}"/>
              </a:ext>
            </a:extLst>
          </p:cNvPr>
          <p:cNvSpPr/>
          <p:nvPr/>
        </p:nvSpPr>
        <p:spPr>
          <a:xfrm>
            <a:off x="4059224" y="36617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1F44D9F-BF1E-9D87-497C-8B98914B38F4}"/>
              </a:ext>
            </a:extLst>
          </p:cNvPr>
          <p:cNvSpPr/>
          <p:nvPr/>
        </p:nvSpPr>
        <p:spPr>
          <a:xfrm>
            <a:off x="4059224" y="34214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유형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FA03796-A5CC-DFCA-4B92-17F66BFBC2BA}"/>
              </a:ext>
            </a:extLst>
          </p:cNvPr>
          <p:cNvSpPr/>
          <p:nvPr/>
        </p:nvSpPr>
        <p:spPr>
          <a:xfrm>
            <a:off x="1498340" y="25204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A7BCD5C-2667-72EC-F586-5868B347FA65}"/>
              </a:ext>
            </a:extLst>
          </p:cNvPr>
          <p:cNvSpPr/>
          <p:nvPr/>
        </p:nvSpPr>
        <p:spPr>
          <a:xfrm>
            <a:off x="1498340" y="22800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품의서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1065DBD-7336-C9EC-3E9E-7F21B81E24D4}"/>
              </a:ext>
            </a:extLst>
          </p:cNvPr>
          <p:cNvSpPr/>
          <p:nvPr/>
        </p:nvSpPr>
        <p:spPr>
          <a:xfrm>
            <a:off x="5694100" y="4605148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0AA6016-0168-F3C7-6EF2-2BD1EC24C073}"/>
              </a:ext>
            </a:extLst>
          </p:cNvPr>
          <p:cNvSpPr/>
          <p:nvPr/>
        </p:nvSpPr>
        <p:spPr>
          <a:xfrm>
            <a:off x="5699245" y="4845512"/>
            <a:ext cx="53726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EF0F3DF6-A704-440D-B3F8-D723A131FEFE}"/>
              </a:ext>
            </a:extLst>
          </p:cNvPr>
          <p:cNvSpPr/>
          <p:nvPr/>
        </p:nvSpPr>
        <p:spPr>
          <a:xfrm>
            <a:off x="3540919" y="2554377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열람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8F0C4C4-A700-7BB2-540B-DE13375CDF0A}"/>
              </a:ext>
            </a:extLst>
          </p:cNvPr>
          <p:cNvSpPr/>
          <p:nvPr/>
        </p:nvSpPr>
        <p:spPr>
          <a:xfrm>
            <a:off x="4055020" y="307540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D6E862F-6E13-7540-7EE2-4590DBB2319C}"/>
              </a:ext>
            </a:extLst>
          </p:cNvPr>
          <p:cNvSpPr/>
          <p:nvPr/>
        </p:nvSpPr>
        <p:spPr>
          <a:xfrm>
            <a:off x="4055020" y="283504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출금계좌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8CE9195B-9824-EC6E-3431-1EF49D581D4E}"/>
              </a:ext>
            </a:extLst>
          </p:cNvPr>
          <p:cNvSpPr/>
          <p:nvPr/>
        </p:nvSpPr>
        <p:spPr>
          <a:xfrm>
            <a:off x="4697805" y="25622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6824EBCD-A3FA-50A7-2174-76083745D94A}"/>
              </a:ext>
            </a:extLst>
          </p:cNvPr>
          <p:cNvSpPr/>
          <p:nvPr/>
        </p:nvSpPr>
        <p:spPr>
          <a:xfrm>
            <a:off x="1381962" y="23228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FA545B9B-1250-9B8D-E3CA-DFC9C18F7747}"/>
              </a:ext>
            </a:extLst>
          </p:cNvPr>
          <p:cNvSpPr/>
          <p:nvPr/>
        </p:nvSpPr>
        <p:spPr>
          <a:xfrm>
            <a:off x="3424541" y="25622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AC755585-3AF7-CC48-7F01-B1640FB17635}"/>
              </a:ext>
            </a:extLst>
          </p:cNvPr>
          <p:cNvSpPr/>
          <p:nvPr/>
        </p:nvSpPr>
        <p:spPr>
          <a:xfrm>
            <a:off x="1381962" y="311855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5BD0A1D6-546D-699D-22A3-04B354A979A4}"/>
              </a:ext>
            </a:extLst>
          </p:cNvPr>
          <p:cNvSpPr/>
          <p:nvPr/>
        </p:nvSpPr>
        <p:spPr>
          <a:xfrm>
            <a:off x="3981220" y="311855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BF92A86-22EC-0BAB-0890-FE5E63230392}"/>
              </a:ext>
            </a:extLst>
          </p:cNvPr>
          <p:cNvSpPr/>
          <p:nvPr/>
        </p:nvSpPr>
        <p:spPr>
          <a:xfrm>
            <a:off x="1381962" y="37063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99FB7AEB-9B3B-591A-1E2A-6B04FF76656E}"/>
              </a:ext>
            </a:extLst>
          </p:cNvPr>
          <p:cNvSpPr/>
          <p:nvPr/>
        </p:nvSpPr>
        <p:spPr>
          <a:xfrm>
            <a:off x="3984744" y="37063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70B90A05-3ABD-AD69-1E77-B646A9DA36A9}"/>
              </a:ext>
            </a:extLst>
          </p:cNvPr>
          <p:cNvSpPr/>
          <p:nvPr/>
        </p:nvSpPr>
        <p:spPr>
          <a:xfrm>
            <a:off x="1397112" y="636018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B44A9ABD-1DDA-43D0-96E8-4F0309CAEA70}"/>
              </a:ext>
            </a:extLst>
          </p:cNvPr>
          <p:cNvGrpSpPr/>
          <p:nvPr/>
        </p:nvGrpSpPr>
        <p:grpSpPr>
          <a:xfrm rot="2700000">
            <a:off x="6312701" y="4878369"/>
            <a:ext cx="182172" cy="178473"/>
            <a:chOff x="6543991" y="4024834"/>
            <a:chExt cx="314961" cy="308569"/>
          </a:xfrm>
        </p:grpSpPr>
        <p:sp>
          <p:nvSpPr>
            <p:cNvPr id="64" name="타원 108">
              <a:extLst>
                <a:ext uri="{FF2B5EF4-FFF2-40B4-BE49-F238E27FC236}">
                  <a16:creationId xmlns:a16="http://schemas.microsoft.com/office/drawing/2014/main" id="{B96078E3-8655-8BEC-A90C-FE8A76FD1E0A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6" name="그래픽 65" descr="닫기">
              <a:extLst>
                <a:ext uri="{FF2B5EF4-FFF2-40B4-BE49-F238E27FC236}">
                  <a16:creationId xmlns:a16="http://schemas.microsoft.com/office/drawing/2014/main" id="{FCD1CECF-060D-B3A8-A46E-F3DE02752B5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B0B6539C-D195-DA43-B92C-41CDF3FA095B}"/>
              </a:ext>
            </a:extLst>
          </p:cNvPr>
          <p:cNvSpPr/>
          <p:nvPr/>
        </p:nvSpPr>
        <p:spPr>
          <a:xfrm>
            <a:off x="6164104" y="4640317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00630B7B-1D3A-2A4F-D84E-BCD83AE1B0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890472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4DCB32-FD64-CF36-8A03-C66F6AAE2B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AB0D22D-7542-C530-5598-DCA8E1F70B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입금관리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BD98DC9-9FCF-92C9-02F7-CC7DF136E2C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입금관리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F4C6055-767E-E57B-C8F2-203A59C917A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459897112"/>
              </p:ext>
            </p:extLst>
          </p:nvPr>
        </p:nvGraphicFramePr>
        <p:xfrm>
          <a:off x="7086600" y="502429"/>
          <a:ext cx="2057400" cy="53132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입금 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계좌 관리에 등록된 계좌의 자동 입금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292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입금 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06362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입금유형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r>
                        <a:rPr lang="en-US" altLang="ko-KR" sz="700" b="1" dirty="0"/>
                        <a:t>&amp;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835078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새로고침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은행 계좌 입금 내역 최신 데이터 조회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 err="1"/>
                        <a:t>바로빌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API </a:t>
                      </a:r>
                      <a:r>
                        <a:rPr lang="ko-KR" altLang="en-US" sz="700" dirty="0"/>
                        <a:t>연동 시 실시간 조회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453588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8961652-C586-813C-EFA1-10B68E9A55E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943A182-16BF-DC55-7A6F-0ECEAB42C00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83C8CC2-34D5-8F4B-57CC-C2C3CD5FDE7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CCAE40A-5266-97C6-6DA2-BE83D9EC9ED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029F83E-1CFA-07A4-7949-353E3A4AF7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B77592E-29F5-F447-AE0D-4E200A67B61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70144A6-D119-B833-4B31-A2A164E71E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52DA8AB-15E3-C0B9-DA4E-B8D00C0886A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966F6A8-57C1-E43E-FC3D-6CED4DFAB67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9FF61B6-DC36-82C5-0350-BDDA7C85468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0216368-0F69-C77D-F36C-DD665A91932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50F5503-252C-32BC-1965-3B3292B526F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A96D43D-E7B7-54E1-756F-7C2218936DA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85DA73B-3136-26BF-D996-D61277D1401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38EB2D2-FC8A-35B9-9F1C-856F180A2AB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8D8900D-90E1-5ADA-DE7B-CD186BFC51E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1ADF423-BCF3-A197-ACFA-6FE64701025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5F58A3C-FBFF-5F0F-D43D-4BD42F2312F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349D378-52C2-E8F7-5D17-CE6BD641F7D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입금관리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54E34C3-6F14-531B-D97C-588EC1691D4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내역을 등록합니다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0B8A0539-B22D-BC56-53A8-96AED91ACCE5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D0681F85-85A6-D087-EBE7-AB858BCA4EB0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E543C273-14DE-E6BC-5F76-1E522DDB6380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9CD1C057-2DE1-8F46-8662-2F9CA386C75B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29044E7F-D28B-2A76-73A1-F1D0E66A31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7958724"/>
              </p:ext>
            </p:extLst>
          </p:nvPr>
        </p:nvGraphicFramePr>
        <p:xfrm>
          <a:off x="1308713" y="3186041"/>
          <a:ext cx="5435992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1587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32760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679791910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 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3181826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2EE6B5E1-A877-71AA-272F-A9ED8D307F4F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79E5A58A-FB5D-7764-58BB-3791717823CE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77C6731A-C2DD-8D62-4B1A-79B997938CF1}"/>
              </a:ext>
            </a:extLst>
          </p:cNvPr>
          <p:cNvGrpSpPr/>
          <p:nvPr/>
        </p:nvGrpSpPr>
        <p:grpSpPr>
          <a:xfrm>
            <a:off x="6297864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B71651A9-A499-B466-E1CD-2BA4071647C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728A1FB1-D81F-672B-A59A-F0C8E5CA19A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DD20CF4-F8F0-D0D6-E433-569145CF0B24}"/>
              </a:ext>
            </a:extLst>
          </p:cNvPr>
          <p:cNvSpPr/>
          <p:nvPr/>
        </p:nvSpPr>
        <p:spPr>
          <a:xfrm>
            <a:off x="2436089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5" name="Picture 2" descr="C:\Users\t-dantay\Documents\First24\calendar1.png">
            <a:extLst>
              <a:ext uri="{FF2B5EF4-FFF2-40B4-BE49-F238E27FC236}">
                <a16:creationId xmlns:a16="http://schemas.microsoft.com/office/drawing/2014/main" id="{CF905047-DF0D-24AF-E7AE-F4B84B3A8A89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6374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C19778F6-3BEE-645E-2099-529582300FB7}"/>
              </a:ext>
            </a:extLst>
          </p:cNvPr>
          <p:cNvSpPr/>
          <p:nvPr/>
        </p:nvSpPr>
        <p:spPr>
          <a:xfrm>
            <a:off x="4186721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C83082F1-CD2E-77CC-2577-CCD981D95676}"/>
              </a:ext>
            </a:extLst>
          </p:cNvPr>
          <p:cNvSpPr/>
          <p:nvPr/>
        </p:nvSpPr>
        <p:spPr>
          <a:xfrm>
            <a:off x="524396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EB6F5265-D45B-7116-1C14-299AD35C6477}"/>
              </a:ext>
            </a:extLst>
          </p:cNvPr>
          <p:cNvSpPr/>
          <p:nvPr/>
        </p:nvSpPr>
        <p:spPr>
          <a:xfrm>
            <a:off x="558735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84682FB8-0430-F3EC-770A-C21D174C9416}"/>
              </a:ext>
            </a:extLst>
          </p:cNvPr>
          <p:cNvSpPr/>
          <p:nvPr/>
        </p:nvSpPr>
        <p:spPr>
          <a:xfrm>
            <a:off x="456103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257E10DE-E46D-BA18-C0B0-BC7706B43D8A}"/>
              </a:ext>
            </a:extLst>
          </p:cNvPr>
          <p:cNvSpPr/>
          <p:nvPr/>
        </p:nvSpPr>
        <p:spPr>
          <a:xfrm>
            <a:off x="490441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94E55A0A-AE07-12C1-957B-067FB445C99A}"/>
              </a:ext>
            </a:extLst>
          </p:cNvPr>
          <p:cNvSpPr/>
          <p:nvPr/>
        </p:nvSpPr>
        <p:spPr>
          <a:xfrm>
            <a:off x="3745691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B7D20100-3CCC-58E1-35FC-6B82698E2D09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84C3D78-5FE5-FA60-C3F4-F26953BF639A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4C4E335F-9B82-0496-7CB5-7D6FB920CAF3}"/>
              </a:ext>
            </a:extLst>
          </p:cNvPr>
          <p:cNvSpPr/>
          <p:nvPr/>
        </p:nvSpPr>
        <p:spPr>
          <a:xfrm>
            <a:off x="2332660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82601E53-5BA7-491C-870A-2897EF174CCD}"/>
              </a:ext>
            </a:extLst>
          </p:cNvPr>
          <p:cNvSpPr/>
          <p:nvPr/>
        </p:nvSpPr>
        <p:spPr>
          <a:xfrm>
            <a:off x="3800689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28E25054-66F7-277F-FA07-873477412A1E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EB99B358-5BB5-23DC-9256-D9ED5AC2533B}"/>
              </a:ext>
            </a:extLst>
          </p:cNvPr>
          <p:cNvSpPr/>
          <p:nvPr/>
        </p:nvSpPr>
        <p:spPr>
          <a:xfrm>
            <a:off x="4905165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850B484F-EBB2-752B-272F-A6AADB6E8778}"/>
              </a:ext>
            </a:extLst>
          </p:cNvPr>
          <p:cNvSpPr/>
          <p:nvPr/>
        </p:nvSpPr>
        <p:spPr>
          <a:xfrm>
            <a:off x="554367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CE4F84D8-FBE7-D05E-EF44-8DB214CDAC68}"/>
              </a:ext>
            </a:extLst>
          </p:cNvPr>
          <p:cNvSpPr/>
          <p:nvPr/>
        </p:nvSpPr>
        <p:spPr>
          <a:xfrm>
            <a:off x="6167440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AD00B8D5-4427-BCF2-7524-DAD7618FA00C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15B706E1-B57A-FA8C-3D5A-B443B2A28A84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77F7803-E370-DED6-B224-76826236F568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입금</a:t>
            </a: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4ED2195B-8BE6-C716-0A1E-4CB1CE0F7731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F4B9686-0003-A925-F067-E456C1CCAC09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767E150-3135-C006-1C29-0D01A4769EF3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입금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553C8643-E66A-A9D0-C7AC-969A0060C8D5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7D2B5152-56F1-76B3-14AB-94A4C0AC533B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4E3D2E68-AF37-BAA7-D449-5A2ADCE74E0D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FAE8E69C-C8AA-98B7-4A1C-67FE0A5E7B0F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6DC1A57-8723-1B75-6F7B-C8F710A614C0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FAFA32D-DEAA-9AB3-D664-287BE5C7D25C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F76D7255-684C-EEA5-DBFA-8FEAA1E8DA0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D0FEACE4-B89C-E22D-E8DE-1722B694C3FC}"/>
              </a:ext>
            </a:extLst>
          </p:cNvPr>
          <p:cNvSpPr/>
          <p:nvPr/>
        </p:nvSpPr>
        <p:spPr>
          <a:xfrm>
            <a:off x="6616678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0A7B7236-92D1-A697-079C-E717620F24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0964057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F9F0CD-A755-371F-A1CF-6C6A266CA4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9B89C5D-7A54-4FFF-71FF-357ED564693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입금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904DCF9-ACE1-F2AB-AC3E-E6C2D4833CE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입금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31D27CC-238F-AE96-7EA7-20C58CB4D5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99033753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입금 유형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B966739-3CBC-D346-D914-CE041517411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CDEF4F7-E02F-4549-5E8B-9174A35DFFFC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415E733-58C5-A1A4-1411-C9B559B0D2A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CEDD770-2B59-4F55-118C-00F166C94B0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626AE5A-AE33-087F-BB2B-E5E6519722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4315FD8-AE89-3506-5B3A-7CD5CADBE6A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2563A15-3F80-EEE0-4C97-A9AEED59454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17BEE83-7B31-9EDD-9C78-69119120F07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D3DFFCE2-3288-74B9-CF77-D6E9C2A9515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BFCCBAE5-9D35-613C-F13A-98B0A79B44C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FA8DBFD-E116-8308-142D-DBDBEFAB679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C95EE01-22CF-2005-D69A-B0A97BEE7BF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AF28A52-FAA9-B287-53FD-5D9835BA377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42AA818-3BF5-252E-6CBC-DC48E6DD9C9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35DF4A1-94ED-DD8F-A133-1CFF86C8081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2BADB14-769E-5444-3B6C-4EE00C82A54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4B698A6-5DE2-8C5D-0AF7-23CFBD8D001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1A8134C-E29E-E4A6-FFE6-DAAB37A18FA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05D72F8-9915-43BA-3DB9-5E04738745E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입금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4C7AECE-1551-C185-A9D0-2A2BF2937ECD}"/>
              </a:ext>
            </a:extLst>
          </p:cNvPr>
          <p:cNvSpPr/>
          <p:nvPr/>
        </p:nvSpPr>
        <p:spPr>
          <a:xfrm>
            <a:off x="1222248" y="1377162"/>
            <a:ext cx="18425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상세 내역을 등록합니다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08B3764-39A1-2DA1-C3DA-BEE85D8E7CB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9A2EA34-62B5-4392-BA2E-AAF9F727F95F}"/>
              </a:ext>
            </a:extLst>
          </p:cNvPr>
          <p:cNvSpPr/>
          <p:nvPr/>
        </p:nvSpPr>
        <p:spPr>
          <a:xfrm>
            <a:off x="1311467" y="1901209"/>
            <a:ext cx="5433246" cy="2849022"/>
          </a:xfrm>
          <a:prstGeom prst="roundRect">
            <a:avLst>
              <a:gd name="adj" fmla="val 24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54E47F4-761B-E5FD-E8D6-3728902C36BE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D0C9769-A381-F10E-9D88-B777FBA382B6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입금자명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6FCC4CF-D599-BFAF-01CD-23CE671F2583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입금자명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AF0431F-DB22-A87A-3E95-02428B5CC68D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국민은행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계좌명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325B042-C0A9-2955-E809-B3DE42440AC7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입금계좌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91FB581-8AF0-7EF5-30FD-3FCDF7ACB8D1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324CC27-B811-C61C-76A9-A5EE902B65B0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7EE173E6-AD79-6318-5816-BFA8FF8EFD06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3DC7F1E5-2BEC-8973-9FAE-D6774FD156C0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입금금액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86A69951-01E1-A8AF-0F00-897C85438F86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적요를 입력해주세요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363EBB3D-B47F-3D4A-9F23-E63CB5D92EF8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35359F1-9D8E-2D88-0C51-8C40A35583B5}"/>
              </a:ext>
            </a:extLst>
          </p:cNvPr>
          <p:cNvSpPr/>
          <p:nvPr/>
        </p:nvSpPr>
        <p:spPr>
          <a:xfrm>
            <a:off x="4055020" y="371215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901C1C10-2776-B082-D288-2774939F3BAB}"/>
              </a:ext>
            </a:extLst>
          </p:cNvPr>
          <p:cNvSpPr/>
          <p:nvPr/>
        </p:nvSpPr>
        <p:spPr>
          <a:xfrm>
            <a:off x="4055020" y="34717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6A362714-A3F9-EF05-40F7-C8F763692CAF}"/>
              </a:ext>
            </a:extLst>
          </p:cNvPr>
          <p:cNvSpPr/>
          <p:nvPr/>
        </p:nvSpPr>
        <p:spPr>
          <a:xfrm>
            <a:off x="1498340" y="43119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06DED41-180D-311E-794D-C632D8E33FCE}"/>
              </a:ext>
            </a:extLst>
          </p:cNvPr>
          <p:cNvSpPr/>
          <p:nvPr/>
        </p:nvSpPr>
        <p:spPr>
          <a:xfrm>
            <a:off x="1498340" y="40715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 유형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EAC73090-503A-C438-6870-D267DC619093}"/>
              </a:ext>
            </a:extLst>
          </p:cNvPr>
          <p:cNvSpPr/>
          <p:nvPr/>
        </p:nvSpPr>
        <p:spPr>
          <a:xfrm>
            <a:off x="3980225" y="37396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5F55C2C-5BE9-48E4-2547-A33B90774D7E}"/>
              </a:ext>
            </a:extLst>
          </p:cNvPr>
          <p:cNvSpPr/>
          <p:nvPr/>
        </p:nvSpPr>
        <p:spPr>
          <a:xfrm>
            <a:off x="1391768" y="43555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BAA69DB-4F09-4173-A746-7CAF2FC2AB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09232630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E3B0A1-D5CA-EEB1-2758-AC9CD13EB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57EDF16-A248-8C93-5886-D565BA34750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출금관리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25A110F-22E6-AB14-C538-AC3318741F7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출금관리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403ACC5B-3BD4-328E-B9B2-15539D70FE2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8A9A452-D616-8862-9F87-EDA7CD95C4C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F1D55BB-0BD2-D3CF-4CE2-7A1ADAE9E75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955AF4A-E5D2-A856-FB0F-F024B02A0F5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35DAE5D-74FA-271F-75BD-3DE150EB74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1328C423-04D0-963E-B83A-EC36683D3F7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FD25909-ADEF-E84E-F895-2B2C05EF8DB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2EDC200-61A7-85D3-DE84-894CFD08E6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288BAE9A-A363-D017-CF2D-1BB129564E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71478C5-A85C-919F-85E8-74A464317F1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39F1161-0F8F-11F4-A0F5-8B8A05A2944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9DABB5D-98E3-6431-FE53-A32389B9E3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C4B8BF7-ED37-DE7C-A788-FDD45A0708E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319985E-5DA5-9CB1-0CF5-C8AE1C0F112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23ECBED-3269-95E6-26B6-2B02221BBDC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38113AB-7B91-7148-BB52-6CC6643938B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6761EFF-553B-7048-6D87-EF014862E6C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1516C0C-DFC8-F591-E237-CCEB0F7198D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045A598-4456-761B-1E90-C0DBDCB2616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출금관리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4BCF9C2-DA36-E73D-139E-0E8513CCAF2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내역을 등록합니다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E17A9EC3-4EAD-729E-5953-CDD1256F5DCD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D8D7514F-63A0-790A-4B65-C060001ED32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C3D3A75F-337E-ABB9-136F-3F12F58C1854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A330DFD-B146-D23A-3B71-1162E27202F8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F4E45CE4-1162-8BF2-CD3D-89CDEC420A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3414631"/>
              </p:ext>
            </p:extLst>
          </p:nvPr>
        </p:nvGraphicFramePr>
        <p:xfrm>
          <a:off x="1308713" y="3186041"/>
          <a:ext cx="5435993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1588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32760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36448009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528439456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수취인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매입대금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대보험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매입대금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66C9F0C9-CA54-8922-E0CD-1BC7D7602ED7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23BB03DC-2F50-C8ED-7033-A52407D96C9E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807032E8-6D29-F852-33CC-28728F29CE73}"/>
              </a:ext>
            </a:extLst>
          </p:cNvPr>
          <p:cNvGrpSpPr/>
          <p:nvPr/>
        </p:nvGrpSpPr>
        <p:grpSpPr>
          <a:xfrm>
            <a:off x="6278491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1B0120DD-A835-774A-13BA-40EED82A01A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CEADED9D-A2A3-FE29-2527-9F98F03D091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CF477BF-D776-56FE-3DA9-E2CEA416913B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8491CB5-3FF9-8B0C-ADEF-05BED13C602E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77966AA-FE8E-A80E-B2A7-BF254A6B2BA8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출금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A1DCCDEF-7E59-2BF7-1AE1-533F63F7A06B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38B8AFF-FC88-CB60-C441-A069EF50A9C8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6323639-801B-8FD2-60ED-D0108712BDC6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출금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066A3B4-FC97-42B3-1BFF-E9DB4F60D2E5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B692D78-BA75-1364-686F-A12CA5875CC5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9C33BD4-79E0-7476-07A1-2AECF7F2B6C2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2F2FA35E-AA5C-C306-C134-360B574AC707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41465FD-DCD0-6F21-73B9-BB6DA5D4BC62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4B37339-3C16-4318-301A-FB2DEC72A688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6BFEEA0-B838-0C55-B8FA-85B4CD6A3F95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603476E-5DE2-7D8E-04DF-170F743C3D5E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B1264029-FCFF-71A3-5E4F-132B4725CCB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108247624"/>
              </p:ext>
            </p:extLst>
          </p:nvPr>
        </p:nvGraphicFramePr>
        <p:xfrm>
          <a:off x="7086600" y="502429"/>
          <a:ext cx="2057400" cy="4941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 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계좌 관리에 등록된 계좌의 자동 출금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292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출금 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06362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출금유형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r>
                        <a:rPr lang="en-US" altLang="ko-KR" sz="700" b="1" dirty="0"/>
                        <a:t>&amp;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8350788"/>
                  </a:ext>
                </a:extLst>
              </a:tr>
            </a:tbl>
          </a:graphicData>
        </a:graphic>
      </p:graphicFrame>
      <p:sp>
        <p:nvSpPr>
          <p:cNvPr id="37" name="타원 36">
            <a:extLst>
              <a:ext uri="{FF2B5EF4-FFF2-40B4-BE49-F238E27FC236}">
                <a16:creationId xmlns:a16="http://schemas.microsoft.com/office/drawing/2014/main" id="{12CF83BA-1429-9E13-8375-04BDBCAB93B5}"/>
              </a:ext>
            </a:extLst>
          </p:cNvPr>
          <p:cNvSpPr/>
          <p:nvPr/>
        </p:nvSpPr>
        <p:spPr>
          <a:xfrm>
            <a:off x="2332660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A52A3DC-01E9-280F-14A2-2FC5E1F3FC2A}"/>
              </a:ext>
            </a:extLst>
          </p:cNvPr>
          <p:cNvSpPr/>
          <p:nvPr/>
        </p:nvSpPr>
        <p:spPr>
          <a:xfrm>
            <a:off x="3800689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17AAC63B-455F-B8F2-B97F-42A8C6541749}"/>
              </a:ext>
            </a:extLst>
          </p:cNvPr>
          <p:cNvSpPr/>
          <p:nvPr/>
        </p:nvSpPr>
        <p:spPr>
          <a:xfrm>
            <a:off x="554367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69FFC460-3E80-7CB4-0479-2D602712C63F}"/>
              </a:ext>
            </a:extLst>
          </p:cNvPr>
          <p:cNvSpPr/>
          <p:nvPr/>
        </p:nvSpPr>
        <p:spPr>
          <a:xfrm>
            <a:off x="6167440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8C5D218-39D9-CECB-8F05-A8CE0AF364D1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C5FF3163-31BD-F0EA-0DE8-1B7B607CF4AF}"/>
              </a:ext>
            </a:extLst>
          </p:cNvPr>
          <p:cNvSpPr/>
          <p:nvPr/>
        </p:nvSpPr>
        <p:spPr>
          <a:xfrm>
            <a:off x="4905165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8234902-4E2B-9A46-E815-889FE17F9295}"/>
              </a:ext>
            </a:extLst>
          </p:cNvPr>
          <p:cNvSpPr/>
          <p:nvPr/>
        </p:nvSpPr>
        <p:spPr>
          <a:xfrm>
            <a:off x="2436089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3" name="Picture 2" descr="C:\Users\t-dantay\Documents\First24\calendar1.png">
            <a:extLst>
              <a:ext uri="{FF2B5EF4-FFF2-40B4-BE49-F238E27FC236}">
                <a16:creationId xmlns:a16="http://schemas.microsoft.com/office/drawing/2014/main" id="{997F1DC4-ED70-241B-F33F-29C27122EE71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6374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1EBA6531-5CBF-215B-C9C1-3E2EFF4F5FB5}"/>
              </a:ext>
            </a:extLst>
          </p:cNvPr>
          <p:cNvSpPr/>
          <p:nvPr/>
        </p:nvSpPr>
        <p:spPr>
          <a:xfrm>
            <a:off x="4186721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395B3805-AFC8-5381-31F3-E34C5E4C3DEB}"/>
              </a:ext>
            </a:extLst>
          </p:cNvPr>
          <p:cNvSpPr/>
          <p:nvPr/>
        </p:nvSpPr>
        <p:spPr>
          <a:xfrm>
            <a:off x="524396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F99C5204-7162-B1E5-CE90-F287794631E0}"/>
              </a:ext>
            </a:extLst>
          </p:cNvPr>
          <p:cNvSpPr/>
          <p:nvPr/>
        </p:nvSpPr>
        <p:spPr>
          <a:xfrm>
            <a:off x="558735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D6D793B6-FD57-546B-0E57-88A3E638EE09}"/>
              </a:ext>
            </a:extLst>
          </p:cNvPr>
          <p:cNvSpPr/>
          <p:nvPr/>
        </p:nvSpPr>
        <p:spPr>
          <a:xfrm>
            <a:off x="456103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053B50B2-FF7C-1924-2419-D4B79195619E}"/>
              </a:ext>
            </a:extLst>
          </p:cNvPr>
          <p:cNvSpPr/>
          <p:nvPr/>
        </p:nvSpPr>
        <p:spPr>
          <a:xfrm>
            <a:off x="490441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44F11529-2CB4-962B-1E9B-61C7309E88AB}"/>
              </a:ext>
            </a:extLst>
          </p:cNvPr>
          <p:cNvSpPr/>
          <p:nvPr/>
        </p:nvSpPr>
        <p:spPr>
          <a:xfrm>
            <a:off x="3745691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1ACD1B08-951B-F7BC-F87A-770E1C4E33E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99B0FAE0-50AD-6FC0-58FB-1EF7D99255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6021127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FACE88-6F2F-CCFB-E60B-3C34140F69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2AA18E6-A8B4-D4A1-E72B-635D74C5397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출금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B5CF65B-CE7A-17BC-965F-A8B9DBDECFA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출금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94193C9-E05A-99F2-3AC5-04F8DA76143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E117DE4-8213-C5B4-083F-066E18CD51B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AE071D1-087A-77F2-4DB7-08441454603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B568EC1-DCDA-F952-32AF-A744F9E06A9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3B4B643-5A42-FCA9-F600-5F393DEF92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51483B5-D21C-672D-49CD-C96B42A719B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57360C5-2585-7336-5B09-49EB5606EF4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6A73BFD-145A-4908-F432-E1C2D988CFC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5305996-7045-A815-7867-B5A7E4ED01E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2D441F7-6E7A-AFB7-27F8-F6370E6FA82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E523DE0-E11F-90AF-E516-8E398753F9A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F049233-0CAF-221C-B8BE-5E1354E1B59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9B3DFB7-A9AC-03F9-91D5-F4D7CC8FAD9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067AD2F-AB77-8CA6-FB4D-9A1CC4F7A54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117042E-FC42-AFDB-9BC2-B8344A6A1FC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83BF657-6E5A-6AD3-0208-39D3D8DCBB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3236ED0-70CC-B19C-7573-E89CBC4FACB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D96C16B-6E6A-7BA1-DD5D-576A8E00341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3066A15-04F0-2279-0A76-18F81FB4EE2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출금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C395BA53-9C35-F6C2-B769-A50541365ED4}"/>
              </a:ext>
            </a:extLst>
          </p:cNvPr>
          <p:cNvSpPr/>
          <p:nvPr/>
        </p:nvSpPr>
        <p:spPr>
          <a:xfrm>
            <a:off x="1222248" y="1377162"/>
            <a:ext cx="180379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상세 내역을 등록합니다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11F0E97D-35EA-F74D-2F76-2C4A74643C4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E6338FF-D4D3-1C36-C5BA-6DFBD7FBBEB7}"/>
              </a:ext>
            </a:extLst>
          </p:cNvPr>
          <p:cNvSpPr/>
          <p:nvPr/>
        </p:nvSpPr>
        <p:spPr>
          <a:xfrm>
            <a:off x="1311467" y="1901209"/>
            <a:ext cx="5433246" cy="2885760"/>
          </a:xfrm>
          <a:prstGeom prst="roundRect">
            <a:avLst>
              <a:gd name="adj" fmla="val 360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18EF350-53A2-36C5-EB5F-E189F4CEDBFB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71BDB5B-1BD2-0513-3DCB-35D3DC3ECDEB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수취인명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6D02AD3C-6857-D4FD-2B1E-92153FF51A45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수취인명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5F280BD-0634-66CF-61D9-53FFAD18ED35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국민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계좌명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D5DF83B-DF52-6285-6937-1EEFE1084644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출금계좌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701EDF5-06BD-33C9-B665-AFA96A6A0314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B712D5C-9DC6-8CEF-2872-F3B530CE33FB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CE318E25-3B38-2B78-79E2-8A27F1BE92FC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8CB8BEE-646A-BA44-6C4F-B52C1B5D9E5F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출금금액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BF62544-13FB-79C1-EDBA-2A07A5412472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76ADDAD-A2F9-54E4-357C-F5BE35842637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A3A9020-FAF2-049A-E654-EA3ECAD600FE}"/>
              </a:ext>
            </a:extLst>
          </p:cNvPr>
          <p:cNvSpPr/>
          <p:nvPr/>
        </p:nvSpPr>
        <p:spPr>
          <a:xfrm>
            <a:off x="4055020" y="371215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7CB6C42-5216-B90F-260D-D140DA5B857D}"/>
              </a:ext>
            </a:extLst>
          </p:cNvPr>
          <p:cNvSpPr/>
          <p:nvPr/>
        </p:nvSpPr>
        <p:spPr>
          <a:xfrm>
            <a:off x="4055020" y="34717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BA4EDA8-F96B-8F54-57ED-D51BA28519C5}"/>
              </a:ext>
            </a:extLst>
          </p:cNvPr>
          <p:cNvSpPr/>
          <p:nvPr/>
        </p:nvSpPr>
        <p:spPr>
          <a:xfrm>
            <a:off x="1498340" y="43119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2A387AC-4BD9-DDAF-5493-2AEFA959EF68}"/>
              </a:ext>
            </a:extLst>
          </p:cNvPr>
          <p:cNvSpPr/>
          <p:nvPr/>
        </p:nvSpPr>
        <p:spPr>
          <a:xfrm>
            <a:off x="1498340" y="40715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 유형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741DD64-9005-52B6-2CF0-C19211D9862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59172678"/>
              </p:ext>
            </p:extLst>
          </p:nvPr>
        </p:nvGraphicFramePr>
        <p:xfrm>
          <a:off x="7086600" y="502429"/>
          <a:ext cx="2057400" cy="15359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출금 유형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5" name="타원 4">
            <a:extLst>
              <a:ext uri="{FF2B5EF4-FFF2-40B4-BE49-F238E27FC236}">
                <a16:creationId xmlns:a16="http://schemas.microsoft.com/office/drawing/2014/main" id="{2AAB07B0-20F1-8882-8E2E-F1E64FD38D13}"/>
              </a:ext>
            </a:extLst>
          </p:cNvPr>
          <p:cNvSpPr/>
          <p:nvPr/>
        </p:nvSpPr>
        <p:spPr>
          <a:xfrm>
            <a:off x="3980225" y="37396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19D2381A-07A1-841F-5B04-23CBC76077BF}"/>
              </a:ext>
            </a:extLst>
          </p:cNvPr>
          <p:cNvSpPr/>
          <p:nvPr/>
        </p:nvSpPr>
        <p:spPr>
          <a:xfrm>
            <a:off x="1391768" y="43555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40BBD38-6574-A741-E52B-C4900EA08B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6351601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5FB11B-5C1E-A79F-C8F1-9002F6D196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4B941ED-C6D4-660F-203A-FA552B43C1C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어음관리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51A98DF-BCD7-827D-06BE-37572ED0A95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어음관리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38410AA-5424-76D7-EC7D-77022FAA91F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28811546"/>
              </p:ext>
            </p:extLst>
          </p:nvPr>
        </p:nvGraphicFramePr>
        <p:xfrm>
          <a:off x="7086600" y="502429"/>
          <a:ext cx="2057400" cy="51532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종류에 따라 종류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추심의뢰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상태를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9672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구분 라디오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발행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613145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상태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br>
                        <a:rPr lang="ko-KR" altLang="en-US" sz="700" dirty="0"/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종류에 따라 종류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추심의뢰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55799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77469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44DCAA3-555C-FF10-9411-3E58245E096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08A3124-6C46-8E97-6A2D-E00712F6F70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4F8B048-E4CD-B511-E1FC-9F457F2A5B5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A62C734-828C-3740-46B5-4C51BDB4BD1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FB86CF1-2F4E-3C0C-B2AB-9F219CFA82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242E696-A18F-4BD6-2C61-6A5E103DA54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8D90FB1-5CFE-E9C5-4D04-ACAAE4273BC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A1FE7CC-4ADA-1043-1F1E-C10A1952C6E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0596D02-08BE-538D-19DC-F19ABEEEAA3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CDF5193-FEEE-4C02-9131-B6B5336C300A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2D44C7D-7E31-14F9-9268-9FBCA4DC333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49E7FED-329B-3BE1-02B3-9FE35D9C428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8DFB025-7E8F-EE3A-C247-148C5EE4C84D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C272651-E910-5A1A-3C42-AD6EC2E751E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90D148A-E27B-8DB6-58DC-126B7B71473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A98D762-0A94-C8C9-BC6C-A50767BC5CE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0229BE8-98D9-FD65-C065-2B027753EB3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F89D704-1681-D61E-586C-33265ED063D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02EEF4D-C3D8-442B-516B-FD00A202442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어음관리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F461E2E-366A-C7E3-DBDD-EE8D207CCBD7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 및 수취어음 현황을 관리합니다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68D81206-6006-CFDB-25F7-437099A24EB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어음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F94CB6FD-6309-C043-BA83-8429AB365ED6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1CDC8C81-AF03-E67E-6002-AB165A93085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86C6B274-3D8B-01DB-B725-598FF9D28583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CA94321C-35D0-D251-2413-14F1F7003293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C8B3B8BD-A05F-8968-41AA-B86A3DF276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9289100"/>
              </p:ext>
            </p:extLst>
          </p:nvPr>
        </p:nvGraphicFramePr>
        <p:xfrm>
          <a:off x="1308713" y="3186041"/>
          <a:ext cx="5435993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7272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9463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2364480099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181831866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어음번호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만기일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6EED64A-40C9-08F2-F425-FDA256C99DC9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8BFD726C-1B27-65E9-1BE8-D9984FAA0AE5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9B97E4AB-96CE-3A94-5014-FFBCB49EB1AF}"/>
              </a:ext>
            </a:extLst>
          </p:cNvPr>
          <p:cNvGrpSpPr/>
          <p:nvPr/>
        </p:nvGrpSpPr>
        <p:grpSpPr>
          <a:xfrm>
            <a:off x="6336611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876F9D3D-FAA8-C1A1-134C-CE7C63C4667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960DED3A-D541-D90C-2650-7BF4E367833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8ACD3E10-3309-353B-11A9-A2FCF4537F95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9149FBA-E99E-A2CE-2285-A96CD1656D80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7B2AF88-A156-D3E6-83D0-BBF6D7C88020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수취어음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A0E598E3-DE60-B44D-341D-4FCB9B6AF4BB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2F5B977-AA94-E2C4-A667-2157B7E927D0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A6C95E4-9EB5-0634-7832-89A1A7F0234F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B367EB52-17A8-D657-F8E4-88FD5B180009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9761D30-9448-60D5-9000-843D4901AF6D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8C02948-D1F0-0826-CF7A-903D8D494A59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만기임박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CB9325E0-35F3-70D1-DF35-B4EF8D0FDCB7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6E4B19E-EAEA-B993-5869-EA2433596376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6A524F9F-1CA3-F758-B8AE-33E9973D51CA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결제완료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F1637DFA-499B-1386-2D22-1412E49BD309}"/>
              </a:ext>
            </a:extLst>
          </p:cNvPr>
          <p:cNvSpPr/>
          <p:nvPr/>
        </p:nvSpPr>
        <p:spPr>
          <a:xfrm>
            <a:off x="4910343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66A7104F-2BFA-B6D4-9FD8-FE2D49771544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1" name="Picture 2" descr="C:\Users\t-dantay\Documents\First24\calendar1.png">
            <a:extLst>
              <a:ext uri="{FF2B5EF4-FFF2-40B4-BE49-F238E27FC236}">
                <a16:creationId xmlns:a16="http://schemas.microsoft.com/office/drawing/2014/main" id="{064DCE6F-C662-60E6-35F1-8A9D184A160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CB72CFCA-79F7-7A7A-26F1-98C12C25D9C9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C8C6DDD5-E2C4-C9F6-BFF5-3FCBA9E7C024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7572D2D7-8542-E84F-8A63-363E618ADFA4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0B7A7B7E-D837-CB7B-BC54-63ABAF84EAC2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C2555CB7-0B2F-13F6-0D70-90018ADB2C54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2E770D5A-B70C-02C0-75E7-A075EF70803C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E1A6FC64-F3BF-97DF-F61B-DC471FC25BF5}"/>
              </a:ext>
            </a:extLst>
          </p:cNvPr>
          <p:cNvSpPr/>
          <p:nvPr/>
        </p:nvSpPr>
        <p:spPr>
          <a:xfrm>
            <a:off x="6616678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BD37D51-A5EE-BF57-B621-2C96C27DEB77}"/>
              </a:ext>
            </a:extLst>
          </p:cNvPr>
          <p:cNvSpPr/>
          <p:nvPr/>
        </p:nvSpPr>
        <p:spPr>
          <a:xfrm>
            <a:off x="343149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4E01B5E2-3D57-9875-4C21-D8398AEB8D39}"/>
              </a:ext>
            </a:extLst>
          </p:cNvPr>
          <p:cNvSpPr/>
          <p:nvPr/>
        </p:nvSpPr>
        <p:spPr>
          <a:xfrm>
            <a:off x="241616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보관중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F72BE5A3-6C3E-400A-CD10-AC92D88EA629}"/>
              </a:ext>
            </a:extLst>
          </p:cNvPr>
          <p:cNvSpPr/>
          <p:nvPr/>
        </p:nvSpPr>
        <p:spPr>
          <a:xfrm>
            <a:off x="2483559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4FA3CE83-ADCA-32AA-49E0-6D161B423855}"/>
              </a:ext>
            </a:extLst>
          </p:cNvPr>
          <p:cNvSpPr/>
          <p:nvPr/>
        </p:nvSpPr>
        <p:spPr>
          <a:xfrm>
            <a:off x="3770819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A4F87B3A-FCA1-7070-D15C-0CCF64C06458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1539D6C3-F93A-1B0F-940E-AB73677567B0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9CCA3298-B5E5-32B5-8C68-E5886A4A0C1C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42197AAA-1B0C-C267-5DB1-2452983E86B4}"/>
              </a:ext>
            </a:extLst>
          </p:cNvPr>
          <p:cNvSpPr/>
          <p:nvPr/>
        </p:nvSpPr>
        <p:spPr>
          <a:xfrm>
            <a:off x="4156338" y="2916630"/>
            <a:ext cx="651391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수취   발행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5FFDE80-8153-4D21-DDAF-58269BE6113F}"/>
              </a:ext>
            </a:extLst>
          </p:cNvPr>
          <p:cNvSpPr/>
          <p:nvPr/>
        </p:nvSpPr>
        <p:spPr>
          <a:xfrm>
            <a:off x="4126268" y="27977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C58EC4A-A937-60B8-A088-0106CA005D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24887865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B7A5D2-64C1-31EA-6831-8C68E3C163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A5F1C4B-D40C-65D9-FF74-02E01566534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어음관리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어음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18DE685-3CCB-9DEC-A657-E645B1EE519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어음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57BC8CC-D583-BA97-9759-3CD0EEBEDF5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688301648"/>
              </p:ext>
            </p:extLst>
          </p:nvPr>
        </p:nvGraphicFramePr>
        <p:xfrm>
          <a:off x="7086600" y="502429"/>
          <a:ext cx="2057400" cy="43017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거래처원장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일일 일보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현황에 반영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미수금에 대한 약정으로만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추심완료되어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입금 시에만 회계에 반영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939402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지출예상내역서에 반영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지출에 대한 약정으로만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결제완료되어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출금 시에만 회계에 반영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443585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어음번호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실물어음번호 또는 금융결제원에서 부여하는 전자어음번호 등록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구분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발행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설정에 따른 종류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추심의뢰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차수 관리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총 금액에 대한 차수로 상환 계획 작성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303664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D1BE100-9A48-F81B-84F9-DB598E7447C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FCB72EC-4799-D703-F5F2-3090836C44B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C50AD34-6CDE-07DD-BE6B-9A2CED7A3CF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989B46C-2085-5C27-0FFD-7AE6814E978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6F90B81-3C19-FBFD-93CC-19D14C2916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F14D313-A07C-55DB-09D7-47FFB809B3C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12A639F-A80A-11C2-CE71-8B38C163993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F28316EC-4E07-9235-50A0-C8C6339F7D5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98C45D6-87A5-3C08-C317-79D1B11E63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3F0CD1C-D5D7-6CEF-1B10-DAA6E2BB64FB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BACCE20-F777-23BA-0D20-FAFC2AC9DAD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92264A6-3D73-52E6-CFBE-E2CBF60B673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18F7918-35F5-A14C-DDBF-605A00D5BB3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7E168FD-692B-BA68-A600-11DBADEC795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AE1A1C9-BCE0-8299-C54E-AAEAB4617A3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A89F070-606C-EC2C-F9A4-49D117BDE50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B809390-AF9E-28BD-2314-B939DAF3DB7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D06C731-8B34-6A58-C0DF-95F77F543C5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AF289BD-F7F4-57E0-7C11-4B45070AC31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어음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971A6DBF-EBAD-A6E4-7251-12F9206FE390}"/>
              </a:ext>
            </a:extLst>
          </p:cNvPr>
          <p:cNvSpPr/>
          <p:nvPr/>
        </p:nvSpPr>
        <p:spPr>
          <a:xfrm>
            <a:off x="1222248" y="1377162"/>
            <a:ext cx="18309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 및 수취어음 상세 현황을 관리합니다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EAFE65F2-A4F2-3ADF-8DBC-F0974A6D6BF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661DF9DD-FE40-AE77-EA46-535B4464F3EB}"/>
              </a:ext>
            </a:extLst>
          </p:cNvPr>
          <p:cNvSpPr/>
          <p:nvPr/>
        </p:nvSpPr>
        <p:spPr>
          <a:xfrm>
            <a:off x="1311467" y="1901208"/>
            <a:ext cx="5433246" cy="2820152"/>
          </a:xfrm>
          <a:prstGeom prst="roundRect">
            <a:avLst>
              <a:gd name="adj" fmla="val 459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1F70BAC-EC62-7D3A-CDA1-50EDACE9D50D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B25F90A-933B-22E6-6333-D2FC42A1FC02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4F00F1A2-B47E-4B66-D33C-432DD728BD2D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A6EFA9F-2D97-81F4-412F-AA3B5F49B35E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수취 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86A76B9-4060-0300-71F6-6E0868E5C60F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구분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F6F0E95-5173-E1B3-A52E-08F10752C484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어음번호를 입력해주세요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75411D5-B36B-AE74-5F98-0314C53D894E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어음번호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9B5DDADA-A1F6-05AF-BAC4-6288D53E7E10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C631F03-D3DE-3EEF-B963-6C1DA438AEF6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86F2D3B9-14CD-F092-5DC7-A7348BA9E930}"/>
              </a:ext>
            </a:extLst>
          </p:cNvPr>
          <p:cNvSpPr/>
          <p:nvPr/>
        </p:nvSpPr>
        <p:spPr>
          <a:xfrm>
            <a:off x="1498340" y="370861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5488AB7-79DE-384B-58DF-57B8F0B4E0BF}"/>
              </a:ext>
            </a:extLst>
          </p:cNvPr>
          <p:cNvSpPr/>
          <p:nvPr/>
        </p:nvSpPr>
        <p:spPr>
          <a:xfrm>
            <a:off x="1498340" y="346825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발행일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1906928-6F8A-741B-811B-881B6BB847E0}"/>
              </a:ext>
            </a:extLst>
          </p:cNvPr>
          <p:cNvSpPr/>
          <p:nvPr/>
        </p:nvSpPr>
        <p:spPr>
          <a:xfrm>
            <a:off x="4055020" y="370474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2025-12-30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D1B0A28A-7679-0ECD-DD9D-507B69DABDD7}"/>
              </a:ext>
            </a:extLst>
          </p:cNvPr>
          <p:cNvSpPr/>
          <p:nvPr/>
        </p:nvSpPr>
        <p:spPr>
          <a:xfrm>
            <a:off x="4055020" y="3464379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만기일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ACD9CB6-60E3-0BB7-09C1-5F66737EC07B}"/>
              </a:ext>
            </a:extLst>
          </p:cNvPr>
          <p:cNvSpPr/>
          <p:nvPr/>
        </p:nvSpPr>
        <p:spPr>
          <a:xfrm>
            <a:off x="1498340" y="430003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보관중 ▼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8D36156-99CD-A7F0-CE58-19E2AE5A6C2C}"/>
              </a:ext>
            </a:extLst>
          </p:cNvPr>
          <p:cNvSpPr/>
          <p:nvPr/>
        </p:nvSpPr>
        <p:spPr>
          <a:xfrm>
            <a:off x="1498340" y="405967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E7F804F-5F31-7AB6-1167-6F9C683C79CC}"/>
              </a:ext>
            </a:extLst>
          </p:cNvPr>
          <p:cNvSpPr/>
          <p:nvPr/>
        </p:nvSpPr>
        <p:spPr>
          <a:xfrm>
            <a:off x="1311467" y="4850094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D438E6B-0AAF-638F-B75F-B1343519B490}"/>
              </a:ext>
            </a:extLst>
          </p:cNvPr>
          <p:cNvSpPr/>
          <p:nvPr/>
        </p:nvSpPr>
        <p:spPr>
          <a:xfrm>
            <a:off x="1397112" y="494752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차수 관리</a:t>
            </a: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8BF78255-28E8-C4BD-BD25-1782DE0C2E38}"/>
              </a:ext>
            </a:extLst>
          </p:cNvPr>
          <p:cNvGrpSpPr/>
          <p:nvPr/>
        </p:nvGrpSpPr>
        <p:grpSpPr>
          <a:xfrm rot="2700000">
            <a:off x="6312701" y="5497927"/>
            <a:ext cx="182172" cy="178473"/>
            <a:chOff x="6543991" y="4024834"/>
            <a:chExt cx="314961" cy="308569"/>
          </a:xfrm>
        </p:grpSpPr>
        <p:sp>
          <p:nvSpPr>
            <p:cNvPr id="13" name="타원 108">
              <a:extLst>
                <a:ext uri="{FF2B5EF4-FFF2-40B4-BE49-F238E27FC236}">
                  <a16:creationId xmlns:a16="http://schemas.microsoft.com/office/drawing/2014/main" id="{3A6606D2-FAD1-7BA7-93A2-7DDA42C14525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6" name="그래픽 15" descr="닫기">
              <a:extLst>
                <a:ext uri="{FF2B5EF4-FFF2-40B4-BE49-F238E27FC236}">
                  <a16:creationId xmlns:a16="http://schemas.microsoft.com/office/drawing/2014/main" id="{7DEAECF7-B4C9-0F94-9A7F-D918A1FC8D5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F66B4FA4-DF39-C02D-CFAD-F8B4A7C5D003}"/>
              </a:ext>
            </a:extLst>
          </p:cNvPr>
          <p:cNvSpPr/>
          <p:nvPr/>
        </p:nvSpPr>
        <p:spPr>
          <a:xfrm>
            <a:off x="6164104" y="525987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0B13820-D56B-2970-A9E7-928A32E7A395}"/>
              </a:ext>
            </a:extLst>
          </p:cNvPr>
          <p:cNvSpPr/>
          <p:nvPr/>
        </p:nvSpPr>
        <p:spPr>
          <a:xfrm>
            <a:off x="1498340" y="547031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7A1BC2B-E83C-7073-E087-C0B59292710C}"/>
              </a:ext>
            </a:extLst>
          </p:cNvPr>
          <p:cNvSpPr/>
          <p:nvPr/>
        </p:nvSpPr>
        <p:spPr>
          <a:xfrm>
            <a:off x="1835128" y="5229326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일자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9498F242-7D9F-D596-32E5-F6D6B4A856B6}"/>
              </a:ext>
            </a:extLst>
          </p:cNvPr>
          <p:cNvSpPr/>
          <p:nvPr/>
        </p:nvSpPr>
        <p:spPr>
          <a:xfrm>
            <a:off x="1840273" y="5469690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BD9C7AB3-1B29-A41E-3318-BF60802252BA}"/>
              </a:ext>
            </a:extLst>
          </p:cNvPr>
          <p:cNvSpPr/>
          <p:nvPr/>
        </p:nvSpPr>
        <p:spPr>
          <a:xfrm>
            <a:off x="3308035" y="5229326"/>
            <a:ext cx="8746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E1DF975-9E80-60A9-0AFD-7009FFDCC4DD}"/>
              </a:ext>
            </a:extLst>
          </p:cNvPr>
          <p:cNvSpPr/>
          <p:nvPr/>
        </p:nvSpPr>
        <p:spPr>
          <a:xfrm>
            <a:off x="3313180" y="5469690"/>
            <a:ext cx="87466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9C8D367-1E07-490D-2FD3-5099A4DA46B0}"/>
              </a:ext>
            </a:extLst>
          </p:cNvPr>
          <p:cNvSpPr/>
          <p:nvPr/>
        </p:nvSpPr>
        <p:spPr>
          <a:xfrm>
            <a:off x="2846628" y="5779856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5F1A639-EC5F-1B8F-A52C-15B0F3FB3248}"/>
              </a:ext>
            </a:extLst>
          </p:cNvPr>
          <p:cNvSpPr/>
          <p:nvPr/>
        </p:nvSpPr>
        <p:spPr>
          <a:xfrm>
            <a:off x="3313180" y="5779856"/>
            <a:ext cx="87466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F911F2F7-73CA-7C55-1F25-FCAFA11416DA}"/>
              </a:ext>
            </a:extLst>
          </p:cNvPr>
          <p:cNvSpPr/>
          <p:nvPr/>
        </p:nvSpPr>
        <p:spPr>
          <a:xfrm>
            <a:off x="4241665" y="5229326"/>
            <a:ext cx="8746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92E57948-6DAF-2528-8C8C-CA2A39154077}"/>
              </a:ext>
            </a:extLst>
          </p:cNvPr>
          <p:cNvSpPr/>
          <p:nvPr/>
        </p:nvSpPr>
        <p:spPr>
          <a:xfrm>
            <a:off x="4246810" y="5469690"/>
            <a:ext cx="19769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D824729-6FBE-9216-3BC4-CDBC4190DB26}"/>
              </a:ext>
            </a:extLst>
          </p:cNvPr>
          <p:cNvSpPr/>
          <p:nvPr/>
        </p:nvSpPr>
        <p:spPr>
          <a:xfrm>
            <a:off x="1381962" y="25638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3092A6A1-F97C-4E73-27FA-521C4604B94E}"/>
              </a:ext>
            </a:extLst>
          </p:cNvPr>
          <p:cNvSpPr/>
          <p:nvPr/>
        </p:nvSpPr>
        <p:spPr>
          <a:xfrm>
            <a:off x="3979452" y="25638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1F9039D-885E-20CA-C99E-CEF888A8305C}"/>
              </a:ext>
            </a:extLst>
          </p:cNvPr>
          <p:cNvSpPr/>
          <p:nvPr/>
        </p:nvSpPr>
        <p:spPr>
          <a:xfrm>
            <a:off x="1381962" y="434371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9064FAEC-4BF6-4860-3161-A05BD33A3B50}"/>
              </a:ext>
            </a:extLst>
          </p:cNvPr>
          <p:cNvSpPr/>
          <p:nvPr/>
        </p:nvSpPr>
        <p:spPr>
          <a:xfrm>
            <a:off x="1322317" y="49842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A546F277-B173-00B8-44D2-2B729984BF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82595525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CE0241-9868-7788-566F-C2FA1A3C12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6569152-23F7-2F0D-DC63-54F246EAA67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거래처원장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2B2F293-DB67-B577-8421-AAD93BA355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거래처원장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2274A86-6220-79EA-F7DB-9394BADFB57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00584586"/>
              </p:ext>
            </p:extLst>
          </p:nvPr>
        </p:nvGraphicFramePr>
        <p:xfrm>
          <a:off x="7086600" y="502429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거래처원장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거래처별 기간별 합계 금액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거래처원장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603DB1A-4D17-D848-60A2-C46391F47CD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7E4FAA8-22ED-664E-B7B3-B01B60C6D15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41246AF-F1E6-8B2E-A9C6-7853DE5DC3F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E9381DD-B0AA-06B1-D2FD-C5F0151998F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68B8A26-B5E6-3B7C-6BD2-2200A00A35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90C1F67-CBAE-F2A2-D8A1-7C07235628C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846CCC7-A816-2DC2-0E32-5566C8BA03E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FC18296-AF73-75D0-2150-15172BF424B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01D71C3-A1EA-AA3C-1564-1C9C50D2ABF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622B6E9-9D7C-5EF7-5DA8-7B1DE3763C6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749CBF4-4DEE-AEBC-3BEC-2BF397B0230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5BA2CA9-1A35-FB88-BC03-0820635C23A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67AB5E5-654F-1DC7-7715-AA89B9522F1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CA14252-DAFF-606C-5C35-D4650269D99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137FC4D-D0BD-2AC8-A8AF-D807E0559BD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8CE1202-636B-6971-A52A-E6626D1668B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0273225-D5D6-3D34-EB56-2C54DF373E5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A36EC50-A380-8F8A-E269-334102CE09B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EC08FF3-10A7-1600-977F-E0A38091B7F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거래처원장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FE1521A-516C-28F8-B1B1-0CBD4787A5D0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거래처별 거래 내역을 조회합니다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02F58A0E-C590-3AA9-CE54-0327DC0264F5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E417CE3C-7879-8E3A-980F-78789D3A9579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BC9075CC-1208-44D9-9B9A-D4DF4B0C907D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2E51F2F8-F837-47BF-5E95-C0A1D3A786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6359711"/>
              </p:ext>
            </p:extLst>
          </p:nvPr>
        </p:nvGraphicFramePr>
        <p:xfrm>
          <a:off x="1308712" y="3186041"/>
          <a:ext cx="5435992" cy="2538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771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2575772187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438262134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912001623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2281160021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307385710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376074992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이월잔액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7631883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A444940-86DE-6608-876C-D734A99828F4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BD9F5D7-09BA-F3DF-618C-054AD6F32295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BEB94D0-B3F0-C751-7FA0-E5060C58AFAF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전기 이월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A2AF5A41-1540-3F4D-86C9-F7B9A73A627B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8CACC5B-5B9C-C2A2-9806-425D168373F5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02E46A0-BB4C-14C8-B098-4AEA40C9CCA4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DE391985-0DAD-B295-54E8-B40266B77C54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A50D170-00E1-E66D-8AEB-C1E50504B7BE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7F556BA-8A91-67F4-B53D-3C4616F2CB96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수금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F20672AA-B7BC-1435-4B11-CB12B71AF7BA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53B9041-03A1-E40B-4D6A-344160833344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A45A9324-D348-85BB-8E6F-F73F056BE263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잔액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FAF135D-72A8-AAA3-2F3B-90F9C1FB336C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D342260E-B337-4719-57A0-5991BA6D8C80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39CD533-623E-25EB-B8CD-77F508DA198C}"/>
              </a:ext>
            </a:extLst>
          </p:cNvPr>
          <p:cNvSpPr/>
          <p:nvPr/>
        </p:nvSpPr>
        <p:spPr>
          <a:xfrm>
            <a:off x="5948681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8D881F83-A4A8-63E6-1CF6-70CB6C81247C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F60106C0-C5CF-1C1B-623F-FD8368DA7417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311F408A-313C-2C42-6544-7B744280F5C4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0272BF30-0425-6FC7-583C-4DCCCDCC9B7D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07E0D760-C2B8-AB8A-9486-205C2CB15255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E55C8EEC-5C83-22BD-334C-087C6DCD3B38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EC45568B-DCE9-EBD5-C336-78A102C46716}"/>
              </a:ext>
            </a:extLst>
          </p:cNvPr>
          <p:cNvSpPr/>
          <p:nvPr/>
        </p:nvSpPr>
        <p:spPr>
          <a:xfrm>
            <a:off x="1233917" y="33840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B5B70325-7277-3881-8CC9-53D2CE6AA9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2379264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FFF6DE-2B9D-7929-4F71-0E714BBDCB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B197A83-C365-FE6B-D3AC-1177EECDEF0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거래처원장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거래처원장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9C8AD36-7BD9-325E-E4A7-D1E260E506B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거래처원장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02A62BA-E3E9-FB2F-4288-2EE7D353193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80590332"/>
              </p:ext>
            </p:extLst>
          </p:nvPr>
        </p:nvGraphicFramePr>
        <p:xfrm>
          <a:off x="7086600" y="502429"/>
          <a:ext cx="2057400" cy="2373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이월잔액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정보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어음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거래명세서 정보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거래명세서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거래명세서 하위 전체 품목별 판매금액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세금계산서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미발행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상태일 경우 붉은색 하이라이트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255233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누계 금액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5872777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C36F1AD-3AAC-EFFD-FF7B-99559DDE3A0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F32AD4A-6FF4-E332-FF1B-14982F143D0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58BCA45-68C0-76E4-1D36-3CF250645D3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EB32FA2-FA29-393A-316F-A3F7ADC46EE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7907E5C-8BEF-8C14-2726-A1D6CE7BCE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3289DB3-483A-291E-A360-D76A5D09A20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511608B-B9E9-A1FA-8423-45D8C883234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13C6163-70A1-1ECF-BCF9-4A7A5073AF5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2DAB513-0DA7-58ED-450D-7F88B3A543B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FA14A3E-6340-F073-EED1-8F283B3BA4C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1228C8B-DFBD-139E-7410-77F63BBD996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9576E17-ACE6-5E22-BC4D-A5D52C90D01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2D8700A-858B-FCF6-B05A-31971EF6BE9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9CF501BD-495A-DA36-BB84-4D92DA3CCCE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F423BE7-ED47-E0AF-DA00-04FA8820306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3A66526-2C34-574B-F539-F887C44C6AC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7DB8A59-933F-4DC5-5376-E9B4B830F1E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FD7310A-82E2-D868-8679-828C4F1178D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43C8AFD-D7B3-7A8D-3664-2F8595B010E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거래처원장 상세 </a:t>
            </a: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거래명세서별</a:t>
            </a: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)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C0EC879-268B-59FC-FE8F-FB1C4352B32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상세 거래 내역을 조회합니다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FC695A-4DF5-E7E2-C65D-EF05656C5B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4739018"/>
              </p:ext>
            </p:extLst>
          </p:nvPr>
        </p:nvGraphicFramePr>
        <p:xfrm>
          <a:off x="1308713" y="3304255"/>
          <a:ext cx="5435998" cy="31098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885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4054194677"/>
                    </a:ext>
                  </a:extLst>
                </a:gridCol>
              </a:tblGrid>
              <a:tr h="283210"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수금 내역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271984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이월잔액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2094379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수취 어음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만기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1/5)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(3,000,000)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2025-01-05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어음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결제 완료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2025/01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2025-09-25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제품 납품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2025/09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총 </a:t>
                      </a: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건 누계 </a:t>
                      </a: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(VAT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7409222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9CEA627-5B5C-B313-72A7-C22EAAABDB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7048063"/>
              </p:ext>
            </p:extLst>
          </p:nvPr>
        </p:nvGraphicFramePr>
        <p:xfrm>
          <a:off x="1308713" y="2142688"/>
          <a:ext cx="5435996" cy="1054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86286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631712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1018196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699802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사업자등록번호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123-12-12345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478532"/>
                  </a:ext>
                </a:extLst>
              </a:tr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모바일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902570"/>
                  </a:ext>
                </a:extLst>
              </a:tr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팩스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이메일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abc@email.com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884754"/>
                  </a:ext>
                </a:extLst>
              </a:tr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주소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주소명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8975618"/>
                  </a:ext>
                </a:extLst>
              </a:tr>
            </a:tbl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3860DABF-156E-196B-17D6-EAF8EC8B9796}"/>
              </a:ext>
            </a:extLst>
          </p:cNvPr>
          <p:cNvSpPr/>
          <p:nvPr/>
        </p:nvSpPr>
        <p:spPr>
          <a:xfrm>
            <a:off x="1222248" y="1907738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BB4EE404-F89A-4B9A-5706-8B6121BDA659}"/>
              </a:ext>
            </a:extLst>
          </p:cNvPr>
          <p:cNvSpPr/>
          <p:nvPr/>
        </p:nvSpPr>
        <p:spPr>
          <a:xfrm>
            <a:off x="5018573" y="1907738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2025-01-01 ~ 2025-12-31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30169114-FC13-5C0F-713C-70E55E85B4ED}"/>
              </a:ext>
            </a:extLst>
          </p:cNvPr>
          <p:cNvSpPr/>
          <p:nvPr/>
        </p:nvSpPr>
        <p:spPr>
          <a:xfrm>
            <a:off x="5948681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PDF </a:t>
            </a:r>
            <a:r>
              <a:rPr lang="ko-KR" altLang="en-US" sz="700" b="1" dirty="0">
                <a:solidFill>
                  <a:schemeClr val="bg1"/>
                </a:solidFill>
              </a:rPr>
              <a:t>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DA0D1C1-73FF-5836-DC5E-8429B0FC9BBD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AD9DBA90-263B-175E-75E2-46B4D1CB776A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BD7AABE4-9E89-F939-086F-56452F1CB99D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BDDB8C0F-E4A3-7A3F-5178-B4EB049A35B8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9C80F149-EF0E-97FB-8E04-69ED14361A9D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4B3E532-90DC-44F8-49F6-2ABBACC2152A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8A80B5E-53BC-E293-273F-C0D8A3920CE2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2B5D7A8A-065F-3EED-0223-5A1FBB9BA684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B2F93D17-496D-ED69-34BA-2D1F8A6A06DC}"/>
              </a:ext>
            </a:extLst>
          </p:cNvPr>
          <p:cNvSpPr/>
          <p:nvPr/>
        </p:nvSpPr>
        <p:spPr>
          <a:xfrm>
            <a:off x="1219813" y="394992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9F471776-FBAA-D141-1B01-F59CA61EB2A3}"/>
              </a:ext>
            </a:extLst>
          </p:cNvPr>
          <p:cNvSpPr/>
          <p:nvPr/>
        </p:nvSpPr>
        <p:spPr>
          <a:xfrm>
            <a:off x="1219813" y="5061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E06373A9-7BE1-C630-B4D8-F9019A7C01D3}"/>
              </a:ext>
            </a:extLst>
          </p:cNvPr>
          <p:cNvSpPr/>
          <p:nvPr/>
        </p:nvSpPr>
        <p:spPr>
          <a:xfrm>
            <a:off x="1219813" y="423487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69DE97E3-0C82-6355-7824-2BA12A6BCFF7}"/>
              </a:ext>
            </a:extLst>
          </p:cNvPr>
          <p:cNvSpPr/>
          <p:nvPr/>
        </p:nvSpPr>
        <p:spPr>
          <a:xfrm>
            <a:off x="3129939" y="534795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FA5F75BC-233A-F670-D9B1-1E00BBE96057}"/>
              </a:ext>
            </a:extLst>
          </p:cNvPr>
          <p:cNvSpPr/>
          <p:nvPr/>
        </p:nvSpPr>
        <p:spPr>
          <a:xfrm>
            <a:off x="1219813" y="620217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9" name="그래픽 38" descr="연필">
            <a:extLst>
              <a:ext uri="{FF2B5EF4-FFF2-40B4-BE49-F238E27FC236}">
                <a16:creationId xmlns:a16="http://schemas.microsoft.com/office/drawing/2014/main" id="{848FA1DD-AAE4-3E8E-2817-2F426CBA71F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275805" y="3974539"/>
            <a:ext cx="98363" cy="98363"/>
          </a:xfrm>
          <a:prstGeom prst="rect">
            <a:avLst/>
          </a:prstGeom>
        </p:spPr>
      </p:pic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82795283-D16C-917F-2600-CB90FFEDE5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7483094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DC2ED9-0AD0-61F5-DAFF-A51DB284C7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009593C-AF88-710D-1753-D7461EE2EB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일일 일보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66DBC2F-538D-31FC-B42F-CC9BE3B5BB8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일일 일보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3967FD3-9A5A-24C7-56B8-E5DB5A8B684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41515176"/>
              </p:ext>
            </p:extLst>
          </p:nvPr>
        </p:nvGraphicFramePr>
        <p:xfrm>
          <a:off x="7086600" y="502429"/>
          <a:ext cx="2057400" cy="9976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수취어음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+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거래처명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+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어음번호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당일의 외국환 및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현금성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자산 내역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 계좌 내역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4376135-CC01-790C-EE76-A8101CE7743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4D63B58-2101-713C-2087-793BD97D7E0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FC5395D-02EF-0C49-3A2B-52CBD552AB3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C543A06-78E0-6DF8-FBDB-EA307D03AC9F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455926B-3FD1-3E18-D80E-57CBF02947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13E51E7-0F87-8FF5-C610-8D8AB59D7AF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397A46A-C522-F54E-9ED3-2D6F5488F67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E3EDCEB-E306-8346-8F64-741C1B23C4D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B5C8D58-5F22-7FB3-BA19-451324FC2BB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653CA87-8D10-72B5-13C0-243B39C4B21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20EDB4A-DE3C-8E6A-55A6-30EBC645C20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83EAEBF-AB27-E489-DA58-5918A39424C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C1CB3D0-08A8-5F7F-CD86-0D2E2131A3C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1F61634-E831-FF5D-009C-3A2C35B0B63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D0AF900-CA0B-E556-CDC2-2AABA663BBF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F2A2980-DAA0-ACD0-5927-CA6D0D83BBE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5E5EEC6-2BBF-8091-1AEB-E7C0CBB31AE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EB460DD-25FB-280B-F121-197F47C6E0C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AA046F7-4A67-DC77-A76D-82AA3580C2C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일일 일보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90227A1-23F3-8CD4-D33D-0A36AD404460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일별 자금 현황을 한눈에 확인합니다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BE274953-2E1B-7A46-D854-772327815BE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2099A9B6-A985-C60F-6EE5-6B6CBBC359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6594039"/>
              </p:ext>
            </p:extLst>
          </p:nvPr>
        </p:nvGraphicFramePr>
        <p:xfrm>
          <a:off x="1308713" y="2214216"/>
          <a:ext cx="5435996" cy="844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14016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040660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104066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104066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만기일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수취어음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거래처명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– 123123123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64896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B8234085-75B7-2B93-53B8-70008AB85501}"/>
              </a:ext>
            </a:extLst>
          </p:cNvPr>
          <p:cNvSpPr/>
          <p:nvPr/>
        </p:nvSpPr>
        <p:spPr>
          <a:xfrm>
            <a:off x="1308713" y="1977662"/>
            <a:ext cx="21526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어음 및 외상매출채권현황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1BF63CE5-A785-5994-2E97-DA5CF8EFB3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4369831"/>
              </p:ext>
            </p:extLst>
          </p:nvPr>
        </p:nvGraphicFramePr>
        <p:xfrm>
          <a:off x="1308713" y="3417458"/>
          <a:ext cx="5435995" cy="14106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4220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2034521259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 이월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121231321321321321 (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121231321321321321 (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$123,123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$123,123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501231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외국환 </a:t>
                      </a:r>
                      <a:r>
                        <a:rPr lang="en-US" altLang="ko-KR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(USD)</a:t>
                      </a: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$123,123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$123,123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6489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현금성</a:t>
                      </a: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자산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2565732"/>
                  </a:ext>
                </a:extLst>
              </a:tr>
            </a:tbl>
          </a:graphicData>
        </a:graphic>
      </p:graphicFrame>
      <p:sp>
        <p:nvSpPr>
          <p:cNvPr id="36" name="직사각형 35">
            <a:extLst>
              <a:ext uri="{FF2B5EF4-FFF2-40B4-BE49-F238E27FC236}">
                <a16:creationId xmlns:a16="http://schemas.microsoft.com/office/drawing/2014/main" id="{A77A10CE-EAAD-25C3-57A6-BA2137F28291}"/>
              </a:ext>
            </a:extLst>
          </p:cNvPr>
          <p:cNvSpPr/>
          <p:nvPr/>
        </p:nvSpPr>
        <p:spPr>
          <a:xfrm>
            <a:off x="1308713" y="3180904"/>
            <a:ext cx="21526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일자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: 2025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일 수요일 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B630490-6E10-6076-6302-95CF1909BF07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4" name="Picture 2" descr="C:\Users\t-dantay\Documents\First24\calendar1.png">
            <a:extLst>
              <a:ext uri="{FF2B5EF4-FFF2-40B4-BE49-F238E27FC236}">
                <a16:creationId xmlns:a16="http://schemas.microsoft.com/office/drawing/2014/main" id="{B8DE70DD-2820-174E-1B76-718DAE4CC0F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691A44D-C2FC-8BB6-D483-07BA59B831E9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00B2137-553F-0E16-9451-0DE9FEB283CA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F739A74-95BF-35C1-AEA3-A2A1E102B3AE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9EEF15FE-8840-D533-E0F3-A9E88041DFE0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88A7256-E248-7ABB-1A48-34966E04308D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5F228F46-D8B5-E55C-A52D-77AAE0B441B1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9910CFF9-38D2-AFF7-744C-D1091F3B13E7}"/>
              </a:ext>
            </a:extLst>
          </p:cNvPr>
          <p:cNvSpPr/>
          <p:nvPr/>
        </p:nvSpPr>
        <p:spPr>
          <a:xfrm>
            <a:off x="1213339" y="24222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466281E1-404A-48F8-45C6-8C194025AB6E}"/>
              </a:ext>
            </a:extLst>
          </p:cNvPr>
          <p:cNvSpPr/>
          <p:nvPr/>
        </p:nvSpPr>
        <p:spPr>
          <a:xfrm>
            <a:off x="1213339" y="372105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285D906A-4471-96E9-8A81-B6F848EC6B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83824562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7F4ED5-2335-1B67-DC40-AA4F5F4ED7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818AF99-AD03-E12A-E40B-9425C06493A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17E5D2-838B-8754-A9C7-8149D353CD8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E191FEA-187F-571B-6F9F-5AD123156B9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55191338"/>
              </p:ext>
            </p:extLst>
          </p:nvPr>
        </p:nvGraphicFramePr>
        <p:xfrm>
          <a:off x="7086600" y="502429"/>
          <a:ext cx="2057400" cy="40844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지출 예상 내역서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카드 및 승인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반려가 확정된 목록은 삭제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97233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예상 지급일 변경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예상 지급일 변경 팝업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2461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전자결재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작성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지출 예상 내역서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4083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859298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26045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예상 지급일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매입 거래처 등록 시 자동 입력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그 외 거래처는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입력값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반영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335278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발행어음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문서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월 지출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거래처원장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69660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EE775D8-1732-994B-2514-83C54C8470F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81E03C9-9611-1A2D-3C4A-E90D9C7CAB3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C888648-97EC-0FE0-35A8-EA02EDA973C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68E4906-9A4A-D9AD-E587-459D38BC097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EC3754E-A2D8-6ABD-A746-A925498CDC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B56AF65-F140-090D-BC93-11ACA6D4865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48C6233-7396-20B9-B5BC-3E68C6379FE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68202B8-CA42-0CAA-0B15-5581E6C5C8A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192C93F-59CE-CFB0-15FE-F89636A65BD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2C77C8D-FD95-F236-027D-AF04F3BD01A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FDCCFDA-CFCD-6D34-3397-61AC2276E01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13BBE49-4FB4-5DA9-5906-0E11C18E26B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3368973-FF4D-4B37-267F-8EF21F2282ED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97E462B6-4A15-6D48-1955-158D0C5AC9B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0F59A2C-CAD3-D117-6FE4-5E8159346F2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AD3B06B-6B4F-D7BC-4D62-D9ADEDC9072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CBD431D-5A3C-2338-DF07-29FCCBD5BFB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C3256C9-6991-C498-5053-D46992E2488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7E46978-13C0-97B3-CE25-C6BBC696E50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지출 예상 내역서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761F66A-A95D-EBE1-C7C0-6E4E9DADBBC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지출 예상 내역을 등록하고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A52370F-9587-F73F-AF1F-6F27921EFC4D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CA377F59-6EA0-E80B-78AA-985B074B2B38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C043000C-68FD-50F2-D274-4939637513CA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AA96798-8B77-0CB0-815F-A025A9F93256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5D6B7C76-BEC1-8C5C-1AAB-45575B8FEA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1246258"/>
              </p:ext>
            </p:extLst>
          </p:nvPr>
        </p:nvGraphicFramePr>
        <p:xfrm>
          <a:off x="1308713" y="3186041"/>
          <a:ext cx="5435998" cy="3393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745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3192824964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발행 어음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123123123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2C3CFA8-E975-FDE5-F1B5-5011494A8657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E03A5836-4F5F-F865-30CA-0FED11CB6D5F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1898D213-C05B-B26B-2D73-729ED75A5B4A}"/>
              </a:ext>
            </a:extLst>
          </p:cNvPr>
          <p:cNvSpPr/>
          <p:nvPr/>
        </p:nvSpPr>
        <p:spPr>
          <a:xfrm>
            <a:off x="2390031" y="2942063"/>
            <a:ext cx="663136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예상 지급일 변경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12C8A19A-5E7F-F72E-7576-1C170D944140}"/>
              </a:ext>
            </a:extLst>
          </p:cNvPr>
          <p:cNvSpPr/>
          <p:nvPr/>
        </p:nvSpPr>
        <p:spPr>
          <a:xfrm>
            <a:off x="1311467" y="1902586"/>
            <a:ext cx="263253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F97AB91-AA9D-D5BE-DBC5-38AFC890363E}"/>
              </a:ext>
            </a:extLst>
          </p:cNvPr>
          <p:cNvSpPr/>
          <p:nvPr/>
        </p:nvSpPr>
        <p:spPr>
          <a:xfrm>
            <a:off x="1495062" y="2160474"/>
            <a:ext cx="245071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7FBAFD3-AAEA-F893-2CC9-D0D692B68561}"/>
              </a:ext>
            </a:extLst>
          </p:cNvPr>
          <p:cNvSpPr/>
          <p:nvPr/>
        </p:nvSpPr>
        <p:spPr>
          <a:xfrm>
            <a:off x="1482410" y="1975304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출금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77E216D6-29A1-BCDD-5653-89374722F6D1}"/>
              </a:ext>
            </a:extLst>
          </p:cNvPr>
          <p:cNvSpPr/>
          <p:nvPr/>
        </p:nvSpPr>
        <p:spPr>
          <a:xfrm>
            <a:off x="4112170" y="1902586"/>
            <a:ext cx="263253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2E5C4C2-E125-C3C1-6DF5-2FB085099662}"/>
              </a:ext>
            </a:extLst>
          </p:cNvPr>
          <p:cNvSpPr/>
          <p:nvPr/>
        </p:nvSpPr>
        <p:spPr>
          <a:xfrm>
            <a:off x="4295765" y="2160474"/>
            <a:ext cx="217281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1391D13-F043-6410-9E5A-72247EC7F78E}"/>
              </a:ext>
            </a:extLst>
          </p:cNvPr>
          <p:cNvSpPr/>
          <p:nvPr/>
        </p:nvSpPr>
        <p:spPr>
          <a:xfrm>
            <a:off x="4283113" y="1975304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출금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B028D310-07B3-5ADA-406B-6B67C1F8964D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55" name="Picture 2" descr="C:\Users\t-dantay\Documents\First24\calendar1.png">
            <a:extLst>
              <a:ext uri="{FF2B5EF4-FFF2-40B4-BE49-F238E27FC236}">
                <a16:creationId xmlns:a16="http://schemas.microsoft.com/office/drawing/2014/main" id="{707A8618-467C-F963-5028-EE3546ECC17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64B59032-085D-224D-E9E9-0EFFEB32C8EC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E7E0A9F3-A961-5F7C-5266-3FE538186CCA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20705344-7E88-E2C5-8829-90FBE9B61446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1853133F-6832-2977-A1B9-65E13DE1C624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A04C9A19-673A-E4C4-33F0-00EA03E9F96D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DE12E6E1-2771-FEBE-3E78-FEF0FE68E027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764AC0CC-C876-6E0A-5E8F-D4F8D7B151C5}"/>
              </a:ext>
            </a:extLst>
          </p:cNvPr>
          <p:cNvSpPr/>
          <p:nvPr/>
        </p:nvSpPr>
        <p:spPr>
          <a:xfrm>
            <a:off x="3084800" y="2942063"/>
            <a:ext cx="457810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전자결재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CDBFFAAC-2381-D006-974A-6877F85384A5}"/>
              </a:ext>
            </a:extLst>
          </p:cNvPr>
          <p:cNvSpPr/>
          <p:nvPr/>
        </p:nvSpPr>
        <p:spPr>
          <a:xfrm>
            <a:off x="2375589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FFE28D6C-5286-EB92-E030-8FFF3F78F2EB}"/>
              </a:ext>
            </a:extLst>
          </p:cNvPr>
          <p:cNvSpPr/>
          <p:nvPr/>
        </p:nvSpPr>
        <p:spPr>
          <a:xfrm>
            <a:off x="3099594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75B7A527-441D-19DF-B909-0B19282C981C}"/>
              </a:ext>
            </a:extLst>
          </p:cNvPr>
          <p:cNvSpPr/>
          <p:nvPr/>
        </p:nvSpPr>
        <p:spPr>
          <a:xfrm>
            <a:off x="5555280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9EEBDE9F-8945-8D01-52B9-00D71B88659E}"/>
              </a:ext>
            </a:extLst>
          </p:cNvPr>
          <p:cNvSpPr/>
          <p:nvPr/>
        </p:nvSpPr>
        <p:spPr>
          <a:xfrm>
            <a:off x="6187405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2F00F872-A09A-9E1C-E30C-FFF62CDC2A26}"/>
              </a:ext>
            </a:extLst>
          </p:cNvPr>
          <p:cNvSpPr/>
          <p:nvPr/>
        </p:nvSpPr>
        <p:spPr>
          <a:xfrm>
            <a:off x="1601019" y="34290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3C2712F-03D8-F49B-C5E5-7A5C5B7DBE11}"/>
              </a:ext>
            </a:extLst>
          </p:cNvPr>
          <p:cNvSpPr/>
          <p:nvPr/>
        </p:nvSpPr>
        <p:spPr>
          <a:xfrm>
            <a:off x="2465251" y="492846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675F8F7B-068E-B431-8552-EAB6D8D2C68D}"/>
              </a:ext>
            </a:extLst>
          </p:cNvPr>
          <p:cNvSpPr/>
          <p:nvPr/>
        </p:nvSpPr>
        <p:spPr>
          <a:xfrm>
            <a:off x="2487309" y="34290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1302D06F-BEC9-C816-C0B5-C00809046E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67521335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18A410-140C-8988-C451-0C3BF0C0A4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4F743C0-5D7D-ACAC-69BE-D0204263CEB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예상 지급일 변경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C3D4733-6FDC-B54F-BD69-37991A023B7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예상 지급일 변경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789BFA9-E81B-EE2F-2613-D1F1D9399A9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81498917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 금액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달력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 선택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39350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356AF8D-EEFC-15A0-EB8C-DB7DBA34AAF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6D5339D-1BDF-5733-6FDE-2225AE124EF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E57F8E0-1182-F405-A8A3-9FD86283FF82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650A5D5C-0297-C1E0-2E5E-F128CA80977A}"/>
              </a:ext>
            </a:extLst>
          </p:cNvPr>
          <p:cNvSpPr/>
          <p:nvPr/>
        </p:nvSpPr>
        <p:spPr>
          <a:xfrm>
            <a:off x="2246169" y="2150773"/>
            <a:ext cx="2259433" cy="204539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201D411-34CF-E4F3-DA6C-BA508F54FE29}"/>
              </a:ext>
            </a:extLst>
          </p:cNvPr>
          <p:cNvSpPr/>
          <p:nvPr/>
        </p:nvSpPr>
        <p:spPr>
          <a:xfrm>
            <a:off x="2246169" y="2136852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예상 지급일 변경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DD39AA4-1F17-A453-DBF0-B044D72951DC}"/>
              </a:ext>
            </a:extLst>
          </p:cNvPr>
          <p:cNvSpPr txBox="1"/>
          <p:nvPr/>
        </p:nvSpPr>
        <p:spPr>
          <a:xfrm>
            <a:off x="4362308" y="217838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27410524-B1C1-52B0-EAA1-DE0EA975C7F5}"/>
              </a:ext>
            </a:extLst>
          </p:cNvPr>
          <p:cNvSpPr/>
          <p:nvPr/>
        </p:nvSpPr>
        <p:spPr>
          <a:xfrm>
            <a:off x="3399998" y="381272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73EC7599-405C-55B3-5409-25846F479444}"/>
              </a:ext>
            </a:extLst>
          </p:cNvPr>
          <p:cNvSpPr/>
          <p:nvPr/>
        </p:nvSpPr>
        <p:spPr>
          <a:xfrm>
            <a:off x="2504971" y="381272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8785316-50E9-C74F-7B10-26745AF1177B}"/>
              </a:ext>
            </a:extLst>
          </p:cNvPr>
          <p:cNvSpPr/>
          <p:nvPr/>
        </p:nvSpPr>
        <p:spPr>
          <a:xfrm>
            <a:off x="2441577" y="342838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예상 지급일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431B0B48-2D36-EEFC-2FE2-403E98393185}"/>
              </a:ext>
            </a:extLst>
          </p:cNvPr>
          <p:cNvCxnSpPr/>
          <p:nvPr/>
        </p:nvCxnSpPr>
        <p:spPr>
          <a:xfrm>
            <a:off x="2517776" y="3631583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1F5B73F-40C7-1896-AFBA-B013A5F0B0A3}"/>
              </a:ext>
            </a:extLst>
          </p:cNvPr>
          <p:cNvSpPr/>
          <p:nvPr/>
        </p:nvSpPr>
        <p:spPr>
          <a:xfrm>
            <a:off x="2733521" y="341568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2025-12-12</a:t>
            </a: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14389568-B22F-1074-CA36-BDEE7D055C6F}"/>
              </a:ext>
            </a:extLst>
          </p:cNvPr>
          <p:cNvCxnSpPr/>
          <p:nvPr/>
        </p:nvCxnSpPr>
        <p:spPr>
          <a:xfrm>
            <a:off x="2517776" y="258706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9ADD1701-AA69-74F0-1856-5A6DA0A12F0E}"/>
              </a:ext>
            </a:extLst>
          </p:cNvPr>
          <p:cNvCxnSpPr/>
          <p:nvPr/>
        </p:nvCxnSpPr>
        <p:spPr>
          <a:xfrm>
            <a:off x="2517776" y="312920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C30234DB-771B-08CB-3E32-6CCBA8CF4BE9}"/>
              </a:ext>
            </a:extLst>
          </p:cNvPr>
          <p:cNvSpPr/>
          <p:nvPr/>
        </p:nvSpPr>
        <p:spPr>
          <a:xfrm>
            <a:off x="2517776" y="2638879"/>
            <a:ext cx="172800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항목명 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12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CF786AA-05A1-1D2F-3034-1CDE5DC57959}"/>
              </a:ext>
            </a:extLst>
          </p:cNvPr>
          <p:cNvSpPr/>
          <p:nvPr/>
        </p:nvSpPr>
        <p:spPr>
          <a:xfrm>
            <a:off x="2517776" y="2872166"/>
            <a:ext cx="172800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500,000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F7434206-4089-6A9D-51D6-F7FF234C2803}"/>
              </a:ext>
            </a:extLst>
          </p:cNvPr>
          <p:cNvSpPr/>
          <p:nvPr/>
        </p:nvSpPr>
        <p:spPr>
          <a:xfrm>
            <a:off x="2697178" y="26773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D578AF94-B9E6-265A-70FB-65A8D676834F}"/>
              </a:ext>
            </a:extLst>
          </p:cNvPr>
          <p:cNvSpPr/>
          <p:nvPr/>
        </p:nvSpPr>
        <p:spPr>
          <a:xfrm>
            <a:off x="4230416" y="34476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4990192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2A09BB-DD76-5B79-E226-E9746C67BE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06CC8B2-5F71-BD93-EB31-F8C720A8616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미수금 현황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706AA26-7DF7-BFBE-DB1D-47685732D34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미수금 현황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3CF3245-241D-3178-5F2F-041F4B3ACCE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973205105"/>
              </p:ext>
            </p:extLst>
          </p:nvPr>
        </p:nvGraphicFramePr>
        <p:xfrm>
          <a:off x="7086600" y="502429"/>
          <a:ext cx="2057400" cy="16890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196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등록 시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회계에는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미반영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메모 인풋박스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연체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연체 상태로 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연체일수 시작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거래처 상세에서 연체 설정과 연동</a:t>
                      </a:r>
                      <a:endParaRPr lang="en-US" altLang="ko-KR" sz="700" dirty="0"/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D298313-925C-E99D-F5E1-AD2E287589C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A30572B-3DB8-FA33-B042-522BD02E315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FB2FAF9-01FF-478E-9E52-FF33C53F88E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A3118BE-B07A-E407-FE0D-91EFF7E7329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D82098A-F30E-426B-D346-F113F816C1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B75F814-9582-D38B-9261-1912F88E39B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F0EB53B-94F8-7F67-4B4D-4C4FD1388DD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D8C2850-6753-1BFC-2010-551EFD44B02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0B84E5B-29A4-4B27-3ACF-4854331FCEC7}"/>
                </a:ext>
              </a:extLst>
            </p:cNvPr>
            <p:cNvCxnSpPr>
              <a:cxnSpLocks/>
            </p:cNvCxnSpPr>
            <p:nvPr>
              <p:custDataLst>
                <p:custData r:id="rId2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27E6118-BD65-AF1A-19C2-F4EA369B406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D2DA6BB-CFF7-BF4A-6EEE-2E59E19899E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36CAF40-6595-FD4F-F6D4-6E88390342C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AD67CC3-BDB8-3281-ED48-5B2B030EC1C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BDA36A5-B268-CE65-58C8-C1454B757A5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E4E24E-B1CF-1808-C3E5-6F67AA45910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28005DE-7FD6-38D3-1DE1-08C8DAE1954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C852F4C-7A0A-0153-CF17-B720BD189B65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1BA7F29-E382-22EA-35B7-F9CDE5D2953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210919A-7166-F31F-F0BA-5629FC2B779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미수금 현황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A1AD1DB-0108-C156-A09A-7CA773C2F1C3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거래처별 월별 미수금 현황을 조회합니다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313FFD1C-8671-5EE3-EA25-D3F660CA08ED}"/>
              </a:ext>
            </a:extLst>
          </p:cNvPr>
          <p:cNvSpPr/>
          <p:nvPr/>
        </p:nvSpPr>
        <p:spPr>
          <a:xfrm>
            <a:off x="534285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D485D42-6A15-6942-4F8E-8FDACAD6EFC0}"/>
              </a:ext>
            </a:extLst>
          </p:cNvPr>
          <p:cNvSpPr/>
          <p:nvPr/>
        </p:nvSpPr>
        <p:spPr>
          <a:xfrm>
            <a:off x="1341789" y="2299616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894E655C-1D29-37A8-FE36-180CEDEC226D}"/>
              </a:ext>
            </a:extLst>
          </p:cNvPr>
          <p:cNvSpPr/>
          <p:nvPr/>
        </p:nvSpPr>
        <p:spPr>
          <a:xfrm>
            <a:off x="1308713" y="1966755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52" name="그래픽 51" descr="돋보기">
            <a:extLst>
              <a:ext uri="{FF2B5EF4-FFF2-40B4-BE49-F238E27FC236}">
                <a16:creationId xmlns:a16="http://schemas.microsoft.com/office/drawing/2014/main" id="{FA3EA11A-067C-E88E-C960-E5575990A4FF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1992445"/>
            <a:ext cx="150640" cy="150640"/>
          </a:xfrm>
          <a:prstGeom prst="rect">
            <a:avLst/>
          </a:prstGeom>
        </p:spPr>
      </p:pic>
      <p:graphicFrame>
        <p:nvGraphicFramePr>
          <p:cNvPr id="54" name="표 53">
            <a:extLst>
              <a:ext uri="{FF2B5EF4-FFF2-40B4-BE49-F238E27FC236}">
                <a16:creationId xmlns:a16="http://schemas.microsoft.com/office/drawing/2014/main" id="{C31E6610-6D38-BDFD-9BC7-7CEA728281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4612121"/>
              </p:ext>
            </p:extLst>
          </p:nvPr>
        </p:nvGraphicFramePr>
        <p:xfrm>
          <a:off x="1311160" y="2556645"/>
          <a:ext cx="5434384" cy="40213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929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3137703383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407149004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2360008949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2987939913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거래처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…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2156298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26269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4298343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319601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3091685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7909311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451936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580624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727736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474418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958839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295716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566534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506806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089399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5341798"/>
                  </a:ext>
                </a:extLst>
              </a:tr>
              <a:tr h="201067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093830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29,000,000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847022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0363193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81,000,000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61,000,000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81,000,000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61,000,000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3645609"/>
                  </a:ext>
                </a:extLst>
              </a:tr>
            </a:tbl>
          </a:graphicData>
        </a:graphic>
      </p:graphicFrame>
      <p:grpSp>
        <p:nvGrpSpPr>
          <p:cNvPr id="5" name="그룹 183">
            <a:extLst>
              <a:ext uri="{FF2B5EF4-FFF2-40B4-BE49-F238E27FC236}">
                <a16:creationId xmlns:a16="http://schemas.microsoft.com/office/drawing/2014/main" id="{C8837522-1FF7-D19F-6148-68967C51A7F6}"/>
              </a:ext>
            </a:extLst>
          </p:cNvPr>
          <p:cNvGrpSpPr/>
          <p:nvPr/>
        </p:nvGrpSpPr>
        <p:grpSpPr>
          <a:xfrm>
            <a:off x="1468479" y="4255193"/>
            <a:ext cx="350491" cy="169277"/>
            <a:chOff x="5599459" y="2060554"/>
            <a:chExt cx="350491" cy="169277"/>
          </a:xfrm>
        </p:grpSpPr>
        <p:grpSp>
          <p:nvGrpSpPr>
            <p:cNvPr id="12" name="그룹 169">
              <a:extLst>
                <a:ext uri="{FF2B5EF4-FFF2-40B4-BE49-F238E27FC236}">
                  <a16:creationId xmlns:a16="http://schemas.microsoft.com/office/drawing/2014/main" id="{A1124A10-46EA-8426-FD58-162654AA744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4" name="모서리가 둥근 직사각형 107">
                <a:extLst>
                  <a:ext uri="{FF2B5EF4-FFF2-40B4-BE49-F238E27FC236}">
                    <a16:creationId xmlns:a16="http://schemas.microsoft.com/office/drawing/2014/main" id="{C12E4122-97B7-1F7F-1076-6DF16D4DE9C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" name="타원 14">
                <a:extLst>
                  <a:ext uri="{FF2B5EF4-FFF2-40B4-BE49-F238E27FC236}">
                    <a16:creationId xmlns:a16="http://schemas.microsoft.com/office/drawing/2014/main" id="{5F7FA493-4644-6A4A-29D1-9FF6D51102D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C8C45FA-4834-66C5-0671-E1A7956FFB1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연체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6" name="그룹 86">
            <a:extLst>
              <a:ext uri="{FF2B5EF4-FFF2-40B4-BE49-F238E27FC236}">
                <a16:creationId xmlns:a16="http://schemas.microsoft.com/office/drawing/2014/main" id="{2ADDC0C5-D2DE-61A0-F467-A22B0698EC52}"/>
              </a:ext>
            </a:extLst>
          </p:cNvPr>
          <p:cNvGrpSpPr/>
          <p:nvPr/>
        </p:nvGrpSpPr>
        <p:grpSpPr>
          <a:xfrm>
            <a:off x="1499589" y="5312193"/>
            <a:ext cx="288000" cy="126023"/>
            <a:chOff x="5410212" y="1790700"/>
            <a:chExt cx="391815" cy="171450"/>
          </a:xfrm>
        </p:grpSpPr>
        <p:sp>
          <p:nvSpPr>
            <p:cNvPr id="17" name="모서리가 둥근 직사각형 87">
              <a:extLst>
                <a:ext uri="{FF2B5EF4-FFF2-40B4-BE49-F238E27FC236}">
                  <a16:creationId xmlns:a16="http://schemas.microsoft.com/office/drawing/2014/main" id="{55B9099D-B0D3-A77B-FC70-97D0CA56F5B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B980545D-8E0D-C1F2-4C09-51EB39679969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6723B810-5D39-8A9A-B3BB-98D81B85B20B}"/>
              </a:ext>
            </a:extLst>
          </p:cNvPr>
          <p:cNvSpPr/>
          <p:nvPr/>
        </p:nvSpPr>
        <p:spPr>
          <a:xfrm>
            <a:off x="1818970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7" name="Picture 2" descr="C:\Users\t-dantay\Documents\First24\calendar1.png">
            <a:extLst>
              <a:ext uri="{FF2B5EF4-FFF2-40B4-BE49-F238E27FC236}">
                <a16:creationId xmlns:a16="http://schemas.microsoft.com/office/drawing/2014/main" id="{79326CB7-8B93-4BBB-304D-223517B76A5F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19255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6002F1D1-5456-489F-C4A8-909533AA78EF}"/>
              </a:ext>
            </a:extLst>
          </p:cNvPr>
          <p:cNvSpPr/>
          <p:nvPr/>
        </p:nvSpPr>
        <p:spPr>
          <a:xfrm>
            <a:off x="3569602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63F2B217-01C3-0138-0077-7EFF071159BE}"/>
              </a:ext>
            </a:extLst>
          </p:cNvPr>
          <p:cNvSpPr/>
          <p:nvPr/>
        </p:nvSpPr>
        <p:spPr>
          <a:xfrm>
            <a:off x="462685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67884743-5BE2-BC4F-CBDD-F2D55DB3AC2F}"/>
              </a:ext>
            </a:extLst>
          </p:cNvPr>
          <p:cNvSpPr/>
          <p:nvPr/>
        </p:nvSpPr>
        <p:spPr>
          <a:xfrm>
            <a:off x="497023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209A20D0-DA70-A6B9-1494-A25BBF8F54C8}"/>
              </a:ext>
            </a:extLst>
          </p:cNvPr>
          <p:cNvSpPr/>
          <p:nvPr/>
        </p:nvSpPr>
        <p:spPr>
          <a:xfrm>
            <a:off x="394391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6C193CC0-205E-CC5F-E1F1-DBE75FE6D421}"/>
              </a:ext>
            </a:extLst>
          </p:cNvPr>
          <p:cNvSpPr/>
          <p:nvPr/>
        </p:nvSpPr>
        <p:spPr>
          <a:xfrm>
            <a:off x="428729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0F8CA7E7-5D45-089C-32D0-FE2A9ED38420}"/>
              </a:ext>
            </a:extLst>
          </p:cNvPr>
          <p:cNvSpPr/>
          <p:nvPr/>
        </p:nvSpPr>
        <p:spPr>
          <a:xfrm>
            <a:off x="3128572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F9A14245-9CD0-AC96-B679-52B1554F2B66}"/>
              </a:ext>
            </a:extLst>
          </p:cNvPr>
          <p:cNvSpPr/>
          <p:nvPr/>
        </p:nvSpPr>
        <p:spPr>
          <a:xfrm>
            <a:off x="4000131" y="319383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08A41561-FC96-6726-4727-A579E48A868A}"/>
              </a:ext>
            </a:extLst>
          </p:cNvPr>
          <p:cNvSpPr/>
          <p:nvPr/>
        </p:nvSpPr>
        <p:spPr>
          <a:xfrm>
            <a:off x="6162230" y="1600561"/>
            <a:ext cx="58331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74CF1EC0-EE70-A1FA-45E8-AB9F0264FD23}"/>
              </a:ext>
            </a:extLst>
          </p:cNvPr>
          <p:cNvSpPr/>
          <p:nvPr/>
        </p:nvSpPr>
        <p:spPr>
          <a:xfrm>
            <a:off x="2603581" y="35601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29E71D8A-1E43-ABF7-4A04-92088691BCD9}"/>
              </a:ext>
            </a:extLst>
          </p:cNvPr>
          <p:cNvSpPr/>
          <p:nvPr/>
        </p:nvSpPr>
        <p:spPr>
          <a:xfrm>
            <a:off x="1324343" y="41992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3" name="그룹 86">
            <a:extLst>
              <a:ext uri="{FF2B5EF4-FFF2-40B4-BE49-F238E27FC236}">
                <a16:creationId xmlns:a16="http://schemas.microsoft.com/office/drawing/2014/main" id="{3D2CC930-1B0F-A15B-AEEE-D112205CDFFD}"/>
              </a:ext>
            </a:extLst>
          </p:cNvPr>
          <p:cNvGrpSpPr/>
          <p:nvPr/>
        </p:nvGrpSpPr>
        <p:grpSpPr>
          <a:xfrm>
            <a:off x="1499589" y="3292984"/>
            <a:ext cx="288000" cy="126023"/>
            <a:chOff x="5410212" y="1790700"/>
            <a:chExt cx="391815" cy="171450"/>
          </a:xfrm>
        </p:grpSpPr>
        <p:sp>
          <p:nvSpPr>
            <p:cNvPr id="4" name="모서리가 둥근 직사각형 87">
              <a:extLst>
                <a:ext uri="{FF2B5EF4-FFF2-40B4-BE49-F238E27FC236}">
                  <a16:creationId xmlns:a16="http://schemas.microsoft.com/office/drawing/2014/main" id="{91107FA6-2B86-7FDF-186A-F21CFC3BB433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타원 37">
              <a:extLst>
                <a:ext uri="{FF2B5EF4-FFF2-40B4-BE49-F238E27FC236}">
                  <a16:creationId xmlns:a16="http://schemas.microsoft.com/office/drawing/2014/main" id="{DBE1CB30-6C3E-9007-B43F-D10BFED227DB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52DA37E5-B8A0-020C-9E8B-A61C901F47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4807355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A7103A-A9BB-A89E-C783-353098B5C6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3287634-B42C-F576-8917-0E75B8EA301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75BA474-35F0-B9D3-7F2B-14A60F810B0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6BADFC7-F6CF-C801-6BD2-CD2792A25B3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31534296"/>
              </p:ext>
            </p:extLst>
          </p:nvPr>
        </p:nvGraphicFramePr>
        <p:xfrm>
          <a:off x="7086600" y="502429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상태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추심중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법적조치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회수완료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대손처리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추심중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악성채권 설정 시 디폴트 상태</a:t>
                      </a:r>
                      <a:endParaRPr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52CF708-D321-C833-E5DC-2DD4EAC8CF5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1B46703-73B2-3E6D-9E5B-22ACC7903F7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A753C21-965D-8BA6-23F5-32405018B32A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F5D8536-FE62-7922-55D6-F916BBE6BEB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5C4DABEA-F492-798B-173D-EDD392CC7F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A81D8FE-52EA-8E5F-A6B4-AEB123F9EC4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7C4CBD1-A087-ED2D-BAF6-E95384D6B2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17A793B-280E-7E7A-933B-D50D3A4BCE9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5D659F0-3277-4EFC-6CB7-CFC463FCE586}"/>
                </a:ext>
              </a:extLst>
            </p:cNvPr>
            <p:cNvCxnSpPr>
              <a:cxnSpLocks/>
            </p:cNvCxnSpPr>
            <p:nvPr>
              <p:custDataLst>
                <p:custData r:id="rId1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1B24E02-8E0B-F0FA-6B34-F2D5EB134B1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260DE7C-6C0D-DCA9-F628-079E897B2C32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232F78B-B988-6E05-940B-AAAF9E0AFBC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4FC0CE0-D311-FDDA-814F-9CAF306172C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C5C1B72-39EE-F67B-45C7-15D7E9F4B8E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5AEF43C-0475-90CD-1AD6-C1EE238DE6C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AD73C90-422F-86DA-CC89-B8D52A4736F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167A717-9069-99F7-F447-EF505DDAA07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23A8B78-D7A6-3C0C-C7C7-414EB59F05A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037B73A-DBC8-037B-5FF1-985D3C3A150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악성채권 추심관리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3B96591-5EB2-C07F-48C6-2F0B74BB777C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연체 및 악성채권 현황을 추적하고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9B43F8C7-78D0-B131-701A-A064BEDB628F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9DC31B85-FC64-E6AE-4BCC-C2FD61BE263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79FE9250-0583-AB86-C1CF-8EFF4B891C44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AEA34921-D3F0-4F7B-47C6-9443DFEDD92B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846EB9AA-889D-6D21-A754-6844B8532F45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6DB99A37-0639-81AA-E74A-2E68B723C1D7}"/>
              </a:ext>
            </a:extLst>
          </p:cNvPr>
          <p:cNvSpPr/>
          <p:nvPr/>
        </p:nvSpPr>
        <p:spPr>
          <a:xfrm>
            <a:off x="4910343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83004C3E-A5B2-54F0-D1DE-F928C4EC5ADB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6267F4F-F90F-4865-E43F-B2E742D5B845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86E8259-DFA1-7599-1289-FD73E7457D73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악성채권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C7983F74-42FE-58D8-109A-F0242CE0141C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17C6ABC-7491-78E3-EFCC-766622F0090F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7FA7AA9-FEB1-94E5-31A6-FEB28B2E7FB4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추심중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7E9BD88-AE73-DAC4-0FDE-853EE7A21958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0320848-5264-F8DE-5023-518F673FB94B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F028197A-DBBB-B6C3-3336-7323E640F37E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법적조치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48A57B79-6C15-B3DC-7EE7-BEF335F9A933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CC3AA2B0-D08F-36ED-CFD6-77C5F5D8AB7B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B01316B-2427-BFA1-56B7-346B21BF17F7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회수완료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8DF76DD-5EA8-3C53-0352-856BA35A05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3768380"/>
              </p:ext>
            </p:extLst>
          </p:nvPr>
        </p:nvGraphicFramePr>
        <p:xfrm>
          <a:off x="1308713" y="3186041"/>
          <a:ext cx="5435997" cy="22587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6009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08760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708760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665310558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2408313767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1215094467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3621465654"/>
                    </a:ext>
                  </a:extLst>
                </a:gridCol>
              </a:tblGrid>
              <a:tr h="2817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채권금액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연체일수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 과장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법적조치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회수완료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대손처리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법적조치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회수완료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5" name="그룹 183">
            <a:extLst>
              <a:ext uri="{FF2B5EF4-FFF2-40B4-BE49-F238E27FC236}">
                <a16:creationId xmlns:a16="http://schemas.microsoft.com/office/drawing/2014/main" id="{34A20F47-EA7B-BFE4-5331-A1BB2A775517}"/>
              </a:ext>
            </a:extLst>
          </p:cNvPr>
          <p:cNvGrpSpPr/>
          <p:nvPr/>
        </p:nvGrpSpPr>
        <p:grpSpPr>
          <a:xfrm>
            <a:off x="5624859" y="3507491"/>
            <a:ext cx="350491" cy="184666"/>
            <a:chOff x="5599459" y="2060554"/>
            <a:chExt cx="350491" cy="184666"/>
          </a:xfrm>
        </p:grpSpPr>
        <p:grpSp>
          <p:nvGrpSpPr>
            <p:cNvPr id="18" name="그룹 169">
              <a:extLst>
                <a:ext uri="{FF2B5EF4-FFF2-40B4-BE49-F238E27FC236}">
                  <a16:creationId xmlns:a16="http://schemas.microsoft.com/office/drawing/2014/main" id="{960BEECC-E9DB-D478-7002-A0BB78E27F9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8" name="모서리가 둥근 직사각형 107">
                <a:extLst>
                  <a:ext uri="{FF2B5EF4-FFF2-40B4-BE49-F238E27FC236}">
                    <a16:creationId xmlns:a16="http://schemas.microsoft.com/office/drawing/2014/main" id="{6AAE53D0-700C-89BA-654F-69410BFAC27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타원 38">
                <a:extLst>
                  <a:ext uri="{FF2B5EF4-FFF2-40B4-BE49-F238E27FC236}">
                    <a16:creationId xmlns:a16="http://schemas.microsoft.com/office/drawing/2014/main" id="{2939ABEB-FA7E-C357-C98A-EA3F7591B0D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246C93A-C1BB-F4E0-8A93-C011E09D695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8" name="그룹 183">
            <a:extLst>
              <a:ext uri="{FF2B5EF4-FFF2-40B4-BE49-F238E27FC236}">
                <a16:creationId xmlns:a16="http://schemas.microsoft.com/office/drawing/2014/main" id="{ECF2C9D8-0A9B-18BA-87CE-F52285FE47FE}"/>
              </a:ext>
            </a:extLst>
          </p:cNvPr>
          <p:cNvGrpSpPr/>
          <p:nvPr/>
        </p:nvGrpSpPr>
        <p:grpSpPr>
          <a:xfrm>
            <a:off x="5624859" y="3794900"/>
            <a:ext cx="350491" cy="184666"/>
            <a:chOff x="5599459" y="2060554"/>
            <a:chExt cx="350491" cy="184666"/>
          </a:xfrm>
        </p:grpSpPr>
        <p:grpSp>
          <p:nvGrpSpPr>
            <p:cNvPr id="49" name="그룹 169">
              <a:extLst>
                <a:ext uri="{FF2B5EF4-FFF2-40B4-BE49-F238E27FC236}">
                  <a16:creationId xmlns:a16="http://schemas.microsoft.com/office/drawing/2014/main" id="{41D24930-0881-BD9F-1FE9-899E4E8D1BF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2" name="모서리가 둥근 직사각형 107">
                <a:extLst>
                  <a:ext uri="{FF2B5EF4-FFF2-40B4-BE49-F238E27FC236}">
                    <a16:creationId xmlns:a16="http://schemas.microsoft.com/office/drawing/2014/main" id="{C7A180DE-2CFD-FF4C-9ADA-0DA3A3D6F38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3" name="타원 52">
                <a:extLst>
                  <a:ext uri="{FF2B5EF4-FFF2-40B4-BE49-F238E27FC236}">
                    <a16:creationId xmlns:a16="http://schemas.microsoft.com/office/drawing/2014/main" id="{04D994CD-4145-36A2-980D-E6DDC6163ED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E427ADB9-852D-70C5-F552-33345402DDD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4" name="그룹 183">
            <a:extLst>
              <a:ext uri="{FF2B5EF4-FFF2-40B4-BE49-F238E27FC236}">
                <a16:creationId xmlns:a16="http://schemas.microsoft.com/office/drawing/2014/main" id="{5925F0D1-A647-5531-8DD3-F67E5E7ED0E6}"/>
              </a:ext>
            </a:extLst>
          </p:cNvPr>
          <p:cNvGrpSpPr/>
          <p:nvPr/>
        </p:nvGrpSpPr>
        <p:grpSpPr>
          <a:xfrm>
            <a:off x="5624859" y="4078624"/>
            <a:ext cx="350491" cy="184666"/>
            <a:chOff x="5599459" y="2060554"/>
            <a:chExt cx="350491" cy="184666"/>
          </a:xfrm>
        </p:grpSpPr>
        <p:grpSp>
          <p:nvGrpSpPr>
            <p:cNvPr id="55" name="그룹 169">
              <a:extLst>
                <a:ext uri="{FF2B5EF4-FFF2-40B4-BE49-F238E27FC236}">
                  <a16:creationId xmlns:a16="http://schemas.microsoft.com/office/drawing/2014/main" id="{831951EC-116C-7344-6DBE-EF4368A1481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7" name="모서리가 둥근 직사각형 107">
                <a:extLst>
                  <a:ext uri="{FF2B5EF4-FFF2-40B4-BE49-F238E27FC236}">
                    <a16:creationId xmlns:a16="http://schemas.microsoft.com/office/drawing/2014/main" id="{48BC5471-0845-3C71-A055-D4AE86AB638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8" name="타원 57">
                <a:extLst>
                  <a:ext uri="{FF2B5EF4-FFF2-40B4-BE49-F238E27FC236}">
                    <a16:creationId xmlns:a16="http://schemas.microsoft.com/office/drawing/2014/main" id="{BC0D2D95-E2E1-46B7-A63A-58FE96A7CC7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B2411CFA-BD6E-034E-8F0B-F892B8C6656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9" name="그룹 183">
            <a:extLst>
              <a:ext uri="{FF2B5EF4-FFF2-40B4-BE49-F238E27FC236}">
                <a16:creationId xmlns:a16="http://schemas.microsoft.com/office/drawing/2014/main" id="{5CF10904-3CC7-8AC4-8EF8-0843AC305DE6}"/>
              </a:ext>
            </a:extLst>
          </p:cNvPr>
          <p:cNvGrpSpPr/>
          <p:nvPr/>
        </p:nvGrpSpPr>
        <p:grpSpPr>
          <a:xfrm>
            <a:off x="5624859" y="4366033"/>
            <a:ext cx="350491" cy="184666"/>
            <a:chOff x="5599459" y="2060554"/>
            <a:chExt cx="350491" cy="184666"/>
          </a:xfrm>
        </p:grpSpPr>
        <p:grpSp>
          <p:nvGrpSpPr>
            <p:cNvPr id="60" name="그룹 169">
              <a:extLst>
                <a:ext uri="{FF2B5EF4-FFF2-40B4-BE49-F238E27FC236}">
                  <a16:creationId xmlns:a16="http://schemas.microsoft.com/office/drawing/2014/main" id="{04324EBE-2FE2-EDF7-171B-04D66717EFC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2" name="모서리가 둥근 직사각형 107">
                <a:extLst>
                  <a:ext uri="{FF2B5EF4-FFF2-40B4-BE49-F238E27FC236}">
                    <a16:creationId xmlns:a16="http://schemas.microsoft.com/office/drawing/2014/main" id="{1BC435C4-7699-9FB1-4704-CE0142D026D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5" name="타원 64">
                <a:extLst>
                  <a:ext uri="{FF2B5EF4-FFF2-40B4-BE49-F238E27FC236}">
                    <a16:creationId xmlns:a16="http://schemas.microsoft.com/office/drawing/2014/main" id="{A07C1E7C-8ED9-14FA-703A-AA52492816F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0DB1F951-8512-C6AA-A26F-71664A684D4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8" name="그룹 183">
            <a:extLst>
              <a:ext uri="{FF2B5EF4-FFF2-40B4-BE49-F238E27FC236}">
                <a16:creationId xmlns:a16="http://schemas.microsoft.com/office/drawing/2014/main" id="{2CC62AFE-1CF9-DA14-793E-5F69E2DE4F87}"/>
              </a:ext>
            </a:extLst>
          </p:cNvPr>
          <p:cNvGrpSpPr/>
          <p:nvPr/>
        </p:nvGrpSpPr>
        <p:grpSpPr>
          <a:xfrm>
            <a:off x="5624859" y="4632587"/>
            <a:ext cx="350491" cy="184666"/>
            <a:chOff x="5599459" y="2060554"/>
            <a:chExt cx="350491" cy="184666"/>
          </a:xfrm>
        </p:grpSpPr>
        <p:grpSp>
          <p:nvGrpSpPr>
            <p:cNvPr id="72" name="그룹 169">
              <a:extLst>
                <a:ext uri="{FF2B5EF4-FFF2-40B4-BE49-F238E27FC236}">
                  <a16:creationId xmlns:a16="http://schemas.microsoft.com/office/drawing/2014/main" id="{16BDFC37-92E4-B680-98DD-08389086C92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4" name="모서리가 둥근 직사각형 107">
                <a:extLst>
                  <a:ext uri="{FF2B5EF4-FFF2-40B4-BE49-F238E27FC236}">
                    <a16:creationId xmlns:a16="http://schemas.microsoft.com/office/drawing/2014/main" id="{22F29FB3-4B74-FD2F-4B80-C3A51699607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타원 74">
                <a:extLst>
                  <a:ext uri="{FF2B5EF4-FFF2-40B4-BE49-F238E27FC236}">
                    <a16:creationId xmlns:a16="http://schemas.microsoft.com/office/drawing/2014/main" id="{7C1BD661-4821-830B-AE25-0189D568C6E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D2311E8C-DD76-6E51-07DB-FB5C5A67274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76" name="그룹 183">
            <a:extLst>
              <a:ext uri="{FF2B5EF4-FFF2-40B4-BE49-F238E27FC236}">
                <a16:creationId xmlns:a16="http://schemas.microsoft.com/office/drawing/2014/main" id="{3C1CE065-B026-B65E-F4E9-7F26EF4E0F37}"/>
              </a:ext>
            </a:extLst>
          </p:cNvPr>
          <p:cNvGrpSpPr/>
          <p:nvPr/>
        </p:nvGrpSpPr>
        <p:grpSpPr>
          <a:xfrm>
            <a:off x="5624859" y="4919996"/>
            <a:ext cx="350491" cy="184666"/>
            <a:chOff x="5599459" y="2060554"/>
            <a:chExt cx="350491" cy="184666"/>
          </a:xfrm>
        </p:grpSpPr>
        <p:grpSp>
          <p:nvGrpSpPr>
            <p:cNvPr id="77" name="그룹 169">
              <a:extLst>
                <a:ext uri="{FF2B5EF4-FFF2-40B4-BE49-F238E27FC236}">
                  <a16:creationId xmlns:a16="http://schemas.microsoft.com/office/drawing/2014/main" id="{52C502AF-75B8-9DF2-F58A-1704197CF4D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9" name="모서리가 둥근 직사각형 107">
                <a:extLst>
                  <a:ext uri="{FF2B5EF4-FFF2-40B4-BE49-F238E27FC236}">
                    <a16:creationId xmlns:a16="http://schemas.microsoft.com/office/drawing/2014/main" id="{4FBCC2E1-304A-D731-690B-FBE46C930FEB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0" name="타원 79">
                <a:extLst>
                  <a:ext uri="{FF2B5EF4-FFF2-40B4-BE49-F238E27FC236}">
                    <a16:creationId xmlns:a16="http://schemas.microsoft.com/office/drawing/2014/main" id="{20B58109-95BA-D0C2-FFDF-856D29EF5C51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A75D58AE-ABBA-0A36-57D3-19F0C15FF0D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81" name="그룹 183">
            <a:extLst>
              <a:ext uri="{FF2B5EF4-FFF2-40B4-BE49-F238E27FC236}">
                <a16:creationId xmlns:a16="http://schemas.microsoft.com/office/drawing/2014/main" id="{65631682-6F78-8BF6-64C3-24F205715AFA}"/>
              </a:ext>
            </a:extLst>
          </p:cNvPr>
          <p:cNvGrpSpPr/>
          <p:nvPr/>
        </p:nvGrpSpPr>
        <p:grpSpPr>
          <a:xfrm>
            <a:off x="5624859" y="5193172"/>
            <a:ext cx="350491" cy="184666"/>
            <a:chOff x="5599459" y="2060554"/>
            <a:chExt cx="350491" cy="184666"/>
          </a:xfrm>
        </p:grpSpPr>
        <p:grpSp>
          <p:nvGrpSpPr>
            <p:cNvPr id="82" name="그룹 169">
              <a:extLst>
                <a:ext uri="{FF2B5EF4-FFF2-40B4-BE49-F238E27FC236}">
                  <a16:creationId xmlns:a16="http://schemas.microsoft.com/office/drawing/2014/main" id="{FBD06139-C24E-B958-D979-9C9342DCDBA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4" name="모서리가 둥근 직사각형 107">
                <a:extLst>
                  <a:ext uri="{FF2B5EF4-FFF2-40B4-BE49-F238E27FC236}">
                    <a16:creationId xmlns:a16="http://schemas.microsoft.com/office/drawing/2014/main" id="{3B34B572-5ADC-8F09-00CE-7B8CB5AF4DC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5" name="타원 84">
                <a:extLst>
                  <a:ext uri="{FF2B5EF4-FFF2-40B4-BE49-F238E27FC236}">
                    <a16:creationId xmlns:a16="http://schemas.microsoft.com/office/drawing/2014/main" id="{3ECBE968-9D9A-C9E7-B911-AE1D5DDFEE5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ED533E63-BA00-93BA-9276-C54BFC2F9021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" name="타원 3">
            <a:extLst>
              <a:ext uri="{FF2B5EF4-FFF2-40B4-BE49-F238E27FC236}">
                <a16:creationId xmlns:a16="http://schemas.microsoft.com/office/drawing/2014/main" id="{A9969BEF-4E6E-2DC0-0D43-7F0B7B9204A9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1AE23817-6BCF-8EB0-A541-E54C3F04BA25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D7BCB005-7194-F88A-1A62-DD75E21A7599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B8B896B3-C94F-28CD-ECA4-05E8EBBBFD1B}"/>
              </a:ext>
            </a:extLst>
          </p:cNvPr>
          <p:cNvGrpSpPr/>
          <p:nvPr/>
        </p:nvGrpSpPr>
        <p:grpSpPr>
          <a:xfrm>
            <a:off x="6317236" y="3541922"/>
            <a:ext cx="255923" cy="124765"/>
            <a:chOff x="2186968" y="3398198"/>
            <a:chExt cx="311911" cy="152060"/>
          </a:xfrm>
        </p:grpSpPr>
        <p:pic>
          <p:nvPicPr>
            <p:cNvPr id="20" name="그래픽 19" descr="연필">
              <a:extLst>
                <a:ext uri="{FF2B5EF4-FFF2-40B4-BE49-F238E27FC236}">
                  <a16:creationId xmlns:a16="http://schemas.microsoft.com/office/drawing/2014/main" id="{D250F79D-7A07-4815-CE59-B2D8A385A74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36" name="그래픽 35" descr="쓰레기">
              <a:extLst>
                <a:ext uri="{FF2B5EF4-FFF2-40B4-BE49-F238E27FC236}">
                  <a16:creationId xmlns:a16="http://schemas.microsoft.com/office/drawing/2014/main" id="{8F0538B0-E93B-1186-3649-F70909C31EE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67" name="표 66">
            <a:extLst>
              <a:ext uri="{FF2B5EF4-FFF2-40B4-BE49-F238E27FC236}">
                <a16:creationId xmlns:a16="http://schemas.microsoft.com/office/drawing/2014/main" id="{A02C88A7-4E20-7688-87DB-841603F0C3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263025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812CC0-9C17-7EA8-EE90-7D60000933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D98914B-7D34-AB85-F4C4-80CEB855050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365A6F7-23BF-6047-C506-9B156AD91D6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C97345F-F83A-FC11-D8D0-7C679BF3AE2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77131486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 대상 업체 정보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B8C4804-F84A-CCDC-0838-16B8CF4C120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EBE2700-2E47-23EB-33D8-68028B3A8AB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F0EDAE1-A10D-478A-EA8D-578FF56922C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095F8AE-39AF-2084-FE5C-B9332190580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D6FFFB9-A2B5-2D41-1D96-5EFE18C907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78D0088-FDC5-F5AC-CB95-71D1705D464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ADFADA2-D3DA-488F-054E-98357DACF23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2A8FBEE-FC16-8D84-9233-468B2CB0AB0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9A3C5AB-6378-29DB-0823-090677AAE5F0}"/>
                </a:ext>
              </a:extLst>
            </p:cNvPr>
            <p:cNvCxnSpPr>
              <a:cxnSpLocks/>
            </p:cNvCxnSpPr>
            <p:nvPr>
              <p:custDataLst>
                <p:custData r:id="rId1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EA3BEC6-D49E-FBD2-B212-9B8E5DCA4E6B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FE800D3-7021-3550-0BC9-4842C14240B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C44B3BC-35E6-0FA4-DF5F-08DA4ED98B8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15E9005-8523-34DD-6F56-FB6057568DB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820D1D3-545A-257C-3E62-48009039DD8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6B3B762-1D8C-C1E6-0D4B-E6379249280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863E145-3F91-8034-FB9E-4B5535509F7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777A4DA-1D1E-7CFD-658C-72E7326ADA1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60301D1-CDFA-BF86-2894-88A45341FF4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902733D-0452-84BD-62C4-9206605B33B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악성채권 추심관리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B03B9F7-F3A0-5A81-3523-0BB8A051FA5A}"/>
              </a:ext>
            </a:extLst>
          </p:cNvPr>
          <p:cNvSpPr/>
          <p:nvPr/>
        </p:nvSpPr>
        <p:spPr>
          <a:xfrm>
            <a:off x="1222248" y="1377162"/>
            <a:ext cx="20556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연체 및 악성채권 상세 현황을 추적하고 관리합니다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65D92B39-4DCC-67DE-A73A-0B63FAE652E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65A8383-B1F9-2753-6C88-45646E18E7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2970619"/>
              </p:ext>
            </p:extLst>
          </p:nvPr>
        </p:nvGraphicFramePr>
        <p:xfrm>
          <a:off x="182390" y="1483843"/>
          <a:ext cx="872399" cy="5079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72378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금전출납부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12639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B82A093-5420-C2C9-BC98-B52BB8A2659E}"/>
              </a:ext>
            </a:extLst>
          </p:cNvPr>
          <p:cNvSpPr/>
          <p:nvPr/>
        </p:nvSpPr>
        <p:spPr>
          <a:xfrm>
            <a:off x="1311467" y="1901208"/>
            <a:ext cx="5433246" cy="2880145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E2D57A5-B864-602E-86C8-CBAC8470362F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1019667-B674-690F-739E-0DE9F6856DBF}"/>
              </a:ext>
            </a:extLst>
          </p:cNvPr>
          <p:cNvSpPr/>
          <p:nvPr/>
        </p:nvSpPr>
        <p:spPr>
          <a:xfrm>
            <a:off x="405502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2C162C5-C3D6-E149-FAD3-AEFFA9DB2AD7}"/>
              </a:ext>
            </a:extLst>
          </p:cNvPr>
          <p:cNvSpPr/>
          <p:nvPr/>
        </p:nvSpPr>
        <p:spPr>
          <a:xfrm>
            <a:off x="405502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48CD1019-9FF1-66C2-3601-5C9680D0C255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2D9B104-D13B-8B19-F253-1BA1C6DEE6D0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C4B4B14-2A76-7DEB-25C6-9C46D3AC7D7F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ABEE8D8-09E0-0BAC-6487-EA89D5912D50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코드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E33545C-0C39-D723-80A0-B98CE2255AA9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B0CC720-64BF-6B0D-F771-FD75F28172BA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72043FB3-2DBE-B764-10B0-2250E6032460}"/>
              </a:ext>
            </a:extLst>
          </p:cNvPr>
          <p:cNvSpPr/>
          <p:nvPr/>
        </p:nvSpPr>
        <p:spPr>
          <a:xfrm>
            <a:off x="1311467" y="4867999"/>
            <a:ext cx="5433246" cy="1861658"/>
          </a:xfrm>
          <a:prstGeom prst="roundRect">
            <a:avLst>
              <a:gd name="adj" fmla="val 47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53D5A2B5-10FA-EF22-4F04-71AC21CC5AAA}"/>
              </a:ext>
            </a:extLst>
          </p:cNvPr>
          <p:cNvSpPr/>
          <p:nvPr/>
        </p:nvSpPr>
        <p:spPr>
          <a:xfrm>
            <a:off x="1397112" y="49654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5191727-669F-B414-DB42-4A5E10F8B72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2C9F13C2-BA99-7C73-70A8-8B7EB5A702B7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매출매입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0C69D8AB-AC0E-B74F-D3CC-0275C6A70D00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유형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CCF4A280-471A-8B16-2D1B-6FD5E2FD6612}"/>
              </a:ext>
            </a:extLst>
          </p:cNvPr>
          <p:cNvSpPr/>
          <p:nvPr/>
        </p:nvSpPr>
        <p:spPr>
          <a:xfrm>
            <a:off x="149834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C941AFA8-41F8-CCB7-5141-C33792E4B9D4}"/>
              </a:ext>
            </a:extLst>
          </p:cNvPr>
          <p:cNvSpPr/>
          <p:nvPr/>
        </p:nvSpPr>
        <p:spPr>
          <a:xfrm>
            <a:off x="149834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68AA5DEA-E42A-AF25-1C9F-0CEBCFD8DFAF}"/>
              </a:ext>
            </a:extLst>
          </p:cNvPr>
          <p:cNvSpPr/>
          <p:nvPr/>
        </p:nvSpPr>
        <p:spPr>
          <a:xfrm>
            <a:off x="405502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BCBBE9A-CD46-03D0-9306-5C502F6E52D2}"/>
              </a:ext>
            </a:extLst>
          </p:cNvPr>
          <p:cNvSpPr/>
          <p:nvPr/>
        </p:nvSpPr>
        <p:spPr>
          <a:xfrm>
            <a:off x="405502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업종명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FDEB828-A9FD-87B9-6360-5067AD9FE2F0}"/>
              </a:ext>
            </a:extLst>
          </p:cNvPr>
          <p:cNvSpPr/>
          <p:nvPr/>
        </p:nvSpPr>
        <p:spPr>
          <a:xfrm>
            <a:off x="2329732" y="5494783"/>
            <a:ext cx="1682710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E541C50-E6DB-66E9-05E8-2E584BB5826C}"/>
              </a:ext>
            </a:extLst>
          </p:cNvPr>
          <p:cNvSpPr/>
          <p:nvPr/>
        </p:nvSpPr>
        <p:spPr>
          <a:xfrm>
            <a:off x="1498340" y="52544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6C78AD23-4CF5-6768-5DB7-1902904187AE}"/>
              </a:ext>
            </a:extLst>
          </p:cNvPr>
          <p:cNvSpPr/>
          <p:nvPr/>
        </p:nvSpPr>
        <p:spPr>
          <a:xfrm>
            <a:off x="4055020" y="549478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6928446B-5E73-9060-3CA9-762A247AC4F8}"/>
              </a:ext>
            </a:extLst>
          </p:cNvPr>
          <p:cNvSpPr/>
          <p:nvPr/>
        </p:nvSpPr>
        <p:spPr>
          <a:xfrm>
            <a:off x="1498339" y="548772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5F262CB1-268D-ADB8-CF39-0ED47B2B3ECC}"/>
              </a:ext>
            </a:extLst>
          </p:cNvPr>
          <p:cNvSpPr/>
          <p:nvPr/>
        </p:nvSpPr>
        <p:spPr>
          <a:xfrm>
            <a:off x="4055020" y="60833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6F166962-049A-4361-7998-4F8EE9FC1295}"/>
              </a:ext>
            </a:extLst>
          </p:cNvPr>
          <p:cNvSpPr/>
          <p:nvPr/>
        </p:nvSpPr>
        <p:spPr>
          <a:xfrm>
            <a:off x="405502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7E72A13-E007-97F3-C9DB-F3B79DB0DE37}"/>
              </a:ext>
            </a:extLst>
          </p:cNvPr>
          <p:cNvSpPr/>
          <p:nvPr/>
        </p:nvSpPr>
        <p:spPr>
          <a:xfrm>
            <a:off x="149834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6D51682E-80B5-22AA-5DCE-6829DD9889ED}"/>
              </a:ext>
            </a:extLst>
          </p:cNvPr>
          <p:cNvSpPr/>
          <p:nvPr/>
        </p:nvSpPr>
        <p:spPr>
          <a:xfrm>
            <a:off x="405502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319517A9-F15F-8329-07BB-9AE19FCE071A}"/>
              </a:ext>
            </a:extLst>
          </p:cNvPr>
          <p:cNvSpPr/>
          <p:nvPr/>
        </p:nvSpPr>
        <p:spPr>
          <a:xfrm>
            <a:off x="1498340" y="60833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E5FBD8BC-93E9-4519-70E6-BF905E902AF8}"/>
              </a:ext>
            </a:extLst>
          </p:cNvPr>
          <p:cNvSpPr/>
          <p:nvPr/>
        </p:nvSpPr>
        <p:spPr>
          <a:xfrm>
            <a:off x="149834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A1C5AC7-35B5-9C68-85EC-72A1240264CC}"/>
              </a:ext>
            </a:extLst>
          </p:cNvPr>
          <p:cNvSpPr/>
          <p:nvPr/>
        </p:nvSpPr>
        <p:spPr>
          <a:xfrm>
            <a:off x="4055020" y="34699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 등록</a:t>
            </a:r>
          </a:p>
        </p:txBody>
      </p:sp>
      <p:grpSp>
        <p:nvGrpSpPr>
          <p:cNvPr id="5" name="그룹 183">
            <a:extLst>
              <a:ext uri="{FF2B5EF4-FFF2-40B4-BE49-F238E27FC236}">
                <a16:creationId xmlns:a16="http://schemas.microsoft.com/office/drawing/2014/main" id="{5725CA0E-A620-1915-0595-505D96CAB329}"/>
              </a:ext>
            </a:extLst>
          </p:cNvPr>
          <p:cNvGrpSpPr/>
          <p:nvPr/>
        </p:nvGrpSpPr>
        <p:grpSpPr>
          <a:xfrm>
            <a:off x="4085072" y="3733504"/>
            <a:ext cx="350491" cy="184666"/>
            <a:chOff x="5599459" y="2060554"/>
            <a:chExt cx="350491" cy="184666"/>
          </a:xfrm>
        </p:grpSpPr>
        <p:grpSp>
          <p:nvGrpSpPr>
            <p:cNvPr id="12" name="그룹 169">
              <a:extLst>
                <a:ext uri="{FF2B5EF4-FFF2-40B4-BE49-F238E27FC236}">
                  <a16:creationId xmlns:a16="http://schemas.microsoft.com/office/drawing/2014/main" id="{0593A6FD-1179-8AB4-AC75-23AEFF0266D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6" name="모서리가 둥근 직사각형 107">
                <a:extLst>
                  <a:ext uri="{FF2B5EF4-FFF2-40B4-BE49-F238E27FC236}">
                    <a16:creationId xmlns:a16="http://schemas.microsoft.com/office/drawing/2014/main" id="{864A52AD-FDFD-7DC5-97A5-9D12F035C6D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" name="타원 16">
                <a:extLst>
                  <a:ext uri="{FF2B5EF4-FFF2-40B4-BE49-F238E27FC236}">
                    <a16:creationId xmlns:a16="http://schemas.microsoft.com/office/drawing/2014/main" id="{2496220A-3C68-247B-983A-07797F872A4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ED4C1C6-8B3E-D3F7-8F15-5D745EFE00E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0" name="타원 19">
            <a:extLst>
              <a:ext uri="{FF2B5EF4-FFF2-40B4-BE49-F238E27FC236}">
                <a16:creationId xmlns:a16="http://schemas.microsoft.com/office/drawing/2014/main" id="{892CEB1E-0761-70E2-D561-49989DD42F69}"/>
              </a:ext>
            </a:extLst>
          </p:cNvPr>
          <p:cNvSpPr/>
          <p:nvPr/>
        </p:nvSpPr>
        <p:spPr>
          <a:xfrm>
            <a:off x="1195100" y="178358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33AB5902-1845-459A-4C88-6BE08C8131C3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5814019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634296-330E-52E0-A575-A5E7AC33F2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C1E62626-694E-4A6B-0FB0-FDB4C23891D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CB37E32-37F4-7C34-69DE-EEE77CDC009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8E3F39C-AFDD-5FF7-CB55-316A79333A9D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2A2F97D-8231-ED5E-0074-CCB611FEE917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5209EB0-5D6F-2415-4255-7D4652B4DB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4743710"/>
              </p:ext>
            </p:extLst>
          </p:nvPr>
        </p:nvGraphicFramePr>
        <p:xfrm>
          <a:off x="182390" y="1134960"/>
          <a:ext cx="872399" cy="5079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759796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금전출납부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12639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8FE17B9B-EC88-DA02-52AD-BFB9277FE71C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EBC3653C-EEA7-E3EA-90A9-8607872DFF5B}"/>
              </a:ext>
            </a:extLst>
          </p:cNvPr>
          <p:cNvSpPr/>
          <p:nvPr/>
        </p:nvSpPr>
        <p:spPr>
          <a:xfrm>
            <a:off x="1311467" y="791872"/>
            <a:ext cx="5433246" cy="2236959"/>
          </a:xfrm>
          <a:prstGeom prst="roundRect">
            <a:avLst>
              <a:gd name="adj" fmla="val 45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3B470E7-3CBC-46BC-9C2D-3FFAB50437C1}"/>
              </a:ext>
            </a:extLst>
          </p:cNvPr>
          <p:cNvSpPr/>
          <p:nvPr/>
        </p:nvSpPr>
        <p:spPr>
          <a:xfrm>
            <a:off x="1397112" y="88930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6D37F93-2644-C8C4-E1AB-D25A1A72350B}"/>
              </a:ext>
            </a:extLst>
          </p:cNvPr>
          <p:cNvSpPr/>
          <p:nvPr/>
        </p:nvSpPr>
        <p:spPr>
          <a:xfrm>
            <a:off x="2329732" y="1418657"/>
            <a:ext cx="1682710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035B143-2BE5-812D-98ED-236C796EC114}"/>
              </a:ext>
            </a:extLst>
          </p:cNvPr>
          <p:cNvSpPr/>
          <p:nvPr/>
        </p:nvSpPr>
        <p:spPr>
          <a:xfrm>
            <a:off x="1498340" y="117829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F25CEB6-2C46-57EF-094C-905F8771B7B4}"/>
              </a:ext>
            </a:extLst>
          </p:cNvPr>
          <p:cNvSpPr/>
          <p:nvPr/>
        </p:nvSpPr>
        <p:spPr>
          <a:xfrm>
            <a:off x="4055020" y="141865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AEF5FD5E-783A-3320-2CCC-7EC52132D215}"/>
              </a:ext>
            </a:extLst>
          </p:cNvPr>
          <p:cNvSpPr/>
          <p:nvPr/>
        </p:nvSpPr>
        <p:spPr>
          <a:xfrm>
            <a:off x="1498339" y="141159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우편번호 찾기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29F3801-48B5-E164-BF31-114DC46A7EA6}"/>
              </a:ext>
            </a:extLst>
          </p:cNvPr>
          <p:cNvSpPr/>
          <p:nvPr/>
        </p:nvSpPr>
        <p:spPr>
          <a:xfrm>
            <a:off x="4055020" y="200725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7000F3D-B22D-F83F-BBE6-F11588AEAF02}"/>
              </a:ext>
            </a:extLst>
          </p:cNvPr>
          <p:cNvSpPr/>
          <p:nvPr/>
        </p:nvSpPr>
        <p:spPr>
          <a:xfrm>
            <a:off x="405502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9394AEA-B3B2-2EFE-6F78-2AFAEC14AFA8}"/>
              </a:ext>
            </a:extLst>
          </p:cNvPr>
          <p:cNvSpPr/>
          <p:nvPr/>
        </p:nvSpPr>
        <p:spPr>
          <a:xfrm>
            <a:off x="1498340" y="259840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DF69AB4-8EED-A68E-34F3-59057705A06A}"/>
              </a:ext>
            </a:extLst>
          </p:cNvPr>
          <p:cNvSpPr/>
          <p:nvPr/>
        </p:nvSpPr>
        <p:spPr>
          <a:xfrm>
            <a:off x="149834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3D5EEF5-2CEE-129F-CA05-3C18717D3C76}"/>
              </a:ext>
            </a:extLst>
          </p:cNvPr>
          <p:cNvSpPr/>
          <p:nvPr/>
        </p:nvSpPr>
        <p:spPr>
          <a:xfrm>
            <a:off x="405502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4610DBC-D6AD-81D2-453B-769FB12F21DA}"/>
              </a:ext>
            </a:extLst>
          </p:cNvPr>
          <p:cNvSpPr/>
          <p:nvPr/>
        </p:nvSpPr>
        <p:spPr>
          <a:xfrm>
            <a:off x="1498340" y="200725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0589300-AC9F-E360-F3DD-07615BD6CF61}"/>
              </a:ext>
            </a:extLst>
          </p:cNvPr>
          <p:cNvSpPr/>
          <p:nvPr/>
        </p:nvSpPr>
        <p:spPr>
          <a:xfrm>
            <a:off x="149834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1BAAC77-F80D-8A0B-57F4-304D6592B190}"/>
              </a:ext>
            </a:extLst>
          </p:cNvPr>
          <p:cNvSpPr/>
          <p:nvPr/>
        </p:nvSpPr>
        <p:spPr>
          <a:xfrm>
            <a:off x="4055020" y="259840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273BA379-107B-DBED-EED6-86E07E70A620}"/>
              </a:ext>
            </a:extLst>
          </p:cNvPr>
          <p:cNvSpPr/>
          <p:nvPr/>
        </p:nvSpPr>
        <p:spPr>
          <a:xfrm>
            <a:off x="1311467" y="3142120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8F62172-037B-D48C-C054-77D766584F14}"/>
              </a:ext>
            </a:extLst>
          </p:cNvPr>
          <p:cNvSpPr/>
          <p:nvPr/>
        </p:nvSpPr>
        <p:spPr>
          <a:xfrm>
            <a:off x="1397112" y="323955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담당자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B99584A-9350-F7CE-0485-E28C42EA7383}"/>
              </a:ext>
            </a:extLst>
          </p:cNvPr>
          <p:cNvSpPr/>
          <p:nvPr/>
        </p:nvSpPr>
        <p:spPr>
          <a:xfrm>
            <a:off x="1498340" y="4361723"/>
            <a:ext cx="507078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관리자명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39271FA3-AF71-10FF-9C20-3C8DFE3C8438}"/>
              </a:ext>
            </a:extLst>
          </p:cNvPr>
          <p:cNvSpPr/>
          <p:nvPr/>
        </p:nvSpPr>
        <p:spPr>
          <a:xfrm>
            <a:off x="1498340" y="41213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시스템 관리자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9072F5BE-0208-D47B-2DAA-2903B31209CC}"/>
              </a:ext>
            </a:extLst>
          </p:cNvPr>
          <p:cNvSpPr/>
          <p:nvPr/>
        </p:nvSpPr>
        <p:spPr>
          <a:xfrm>
            <a:off x="1498340" y="377020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D93ECBD-ED75-1045-BE3C-26A7EE5267C7}"/>
              </a:ext>
            </a:extLst>
          </p:cNvPr>
          <p:cNvSpPr/>
          <p:nvPr/>
        </p:nvSpPr>
        <p:spPr>
          <a:xfrm>
            <a:off x="149834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1E062C82-7875-A630-FFD4-BD05DF3509C9}"/>
              </a:ext>
            </a:extLst>
          </p:cNvPr>
          <p:cNvSpPr/>
          <p:nvPr/>
        </p:nvSpPr>
        <p:spPr>
          <a:xfrm>
            <a:off x="4055020" y="377020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982A02F0-7B31-5792-45E9-EA69686ED5A2}"/>
              </a:ext>
            </a:extLst>
          </p:cNvPr>
          <p:cNvSpPr/>
          <p:nvPr/>
        </p:nvSpPr>
        <p:spPr>
          <a:xfrm>
            <a:off x="405502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전화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3E03A5D6-CFCC-92D5-42FF-0C08B4AC71F4}"/>
              </a:ext>
            </a:extLst>
          </p:cNvPr>
          <p:cNvSpPr/>
          <p:nvPr/>
        </p:nvSpPr>
        <p:spPr>
          <a:xfrm>
            <a:off x="1311467" y="4915152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1DD1F8FE-F5A1-B422-CD49-191E9589DA96}"/>
              </a:ext>
            </a:extLst>
          </p:cNvPr>
          <p:cNvSpPr/>
          <p:nvPr/>
        </p:nvSpPr>
        <p:spPr>
          <a:xfrm>
            <a:off x="1397112" y="501258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필요 서류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A4A26F1A-AD84-070B-A317-EFD0D0459C22}"/>
              </a:ext>
            </a:extLst>
          </p:cNvPr>
          <p:cNvSpPr/>
          <p:nvPr/>
        </p:nvSpPr>
        <p:spPr>
          <a:xfrm>
            <a:off x="1498340" y="52994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98E5565E-55ED-3185-C7A7-1CF5F4D689A9}"/>
              </a:ext>
            </a:extLst>
          </p:cNvPr>
          <p:cNvSpPr/>
          <p:nvPr/>
        </p:nvSpPr>
        <p:spPr>
          <a:xfrm>
            <a:off x="1498339" y="553273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4D106537-52BC-809D-3187-0FA246F2BCD1}"/>
              </a:ext>
            </a:extLst>
          </p:cNvPr>
          <p:cNvSpPr/>
          <p:nvPr/>
        </p:nvSpPr>
        <p:spPr>
          <a:xfrm>
            <a:off x="4055020" y="52994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4958D4D7-0726-9162-A242-599480F70541}"/>
              </a:ext>
            </a:extLst>
          </p:cNvPr>
          <p:cNvSpPr/>
          <p:nvPr/>
        </p:nvSpPr>
        <p:spPr>
          <a:xfrm>
            <a:off x="4055019" y="553273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D0BD3999-9501-E045-E08F-793C3D7157F1}"/>
              </a:ext>
            </a:extLst>
          </p:cNvPr>
          <p:cNvSpPr/>
          <p:nvPr/>
        </p:nvSpPr>
        <p:spPr>
          <a:xfrm>
            <a:off x="1498340" y="591701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추가 서류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DD8A97C6-DFF5-403C-05C9-F1392C9FA269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4CD0475-1764-8B58-C158-185F27E1578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EB33566-0EC7-F480-7CC4-DA07EF39A71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BC168140-0209-70C1-4FEF-249A91B8444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91575337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찾기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파일탐색기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47" name="직사각형 46">
            <a:extLst>
              <a:ext uri="{FF2B5EF4-FFF2-40B4-BE49-F238E27FC236}">
                <a16:creationId xmlns:a16="http://schemas.microsoft.com/office/drawing/2014/main" id="{52C08901-F285-B9CF-2A39-A709C9D99ECC}"/>
              </a:ext>
            </a:extLst>
          </p:cNvPr>
          <p:cNvSpPr/>
          <p:nvPr/>
        </p:nvSpPr>
        <p:spPr>
          <a:xfrm>
            <a:off x="2355476" y="5519591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abc.pdf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93873309-513D-D5C0-4272-2CA4C8B7E42E}"/>
              </a:ext>
            </a:extLst>
          </p:cNvPr>
          <p:cNvSpPr/>
          <p:nvPr/>
        </p:nvSpPr>
        <p:spPr>
          <a:xfrm>
            <a:off x="3925334" y="557673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D0DBA2AF-619F-E50C-0BC8-EAC39E61F77D}"/>
              </a:ext>
            </a:extLst>
          </p:cNvPr>
          <p:cNvSpPr/>
          <p:nvPr/>
        </p:nvSpPr>
        <p:spPr>
          <a:xfrm>
            <a:off x="1498339" y="6149146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EFDC7246-4D75-DCB1-70F1-85A26CB59BD1}"/>
              </a:ext>
            </a:extLst>
          </p:cNvPr>
          <p:cNvSpPr/>
          <p:nvPr/>
        </p:nvSpPr>
        <p:spPr>
          <a:xfrm>
            <a:off x="2378502" y="6148531"/>
            <a:ext cx="38526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FE014EAD-8687-E196-F410-6FFB4FCBA5F7}"/>
              </a:ext>
            </a:extLst>
          </p:cNvPr>
          <p:cNvGrpSpPr/>
          <p:nvPr/>
        </p:nvGrpSpPr>
        <p:grpSpPr>
          <a:xfrm rot="2700000">
            <a:off x="6312701" y="6178811"/>
            <a:ext cx="182172" cy="178473"/>
            <a:chOff x="6543991" y="4024834"/>
            <a:chExt cx="314961" cy="308569"/>
          </a:xfrm>
        </p:grpSpPr>
        <p:sp>
          <p:nvSpPr>
            <p:cNvPr id="53" name="타원 108">
              <a:extLst>
                <a:ext uri="{FF2B5EF4-FFF2-40B4-BE49-F238E27FC236}">
                  <a16:creationId xmlns:a16="http://schemas.microsoft.com/office/drawing/2014/main" id="{8A50F304-5C16-4BE3-7DF1-E1C249DD6CE4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4" name="그래픽 53" descr="닫기">
              <a:extLst>
                <a:ext uri="{FF2B5EF4-FFF2-40B4-BE49-F238E27FC236}">
                  <a16:creationId xmlns:a16="http://schemas.microsoft.com/office/drawing/2014/main" id="{6DA6B4E4-A5D3-0F24-EF13-C55EB59034C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8B0A902F-F785-7EC6-F662-6C2A24A0FE86}"/>
              </a:ext>
            </a:extLst>
          </p:cNvPr>
          <p:cNvSpPr/>
          <p:nvPr/>
        </p:nvSpPr>
        <p:spPr>
          <a:xfrm>
            <a:off x="6164104" y="5940759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</p:spTree>
    <p:extLst>
      <p:ext uri="{BB962C8B-B14F-4D97-AF65-F5344CB8AC3E}">
        <p14:creationId xmlns:p14="http://schemas.microsoft.com/office/powerpoint/2010/main" val="4195829168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2E2D43-71E3-4CFF-EF3D-47688CA1B4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40D65999-D206-8316-91D1-2CD2F36F3C1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13AAE32-2582-65BE-0FB3-28F33E80A0C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5DED5D9-F36C-E9E8-BC85-A543D374F055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E0998D3-C5FC-C5F0-8923-80322F1616B9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3D070E22-DCE4-5246-9959-4A2E5BC98185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4960"/>
          <a:ext cx="872399" cy="5079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107173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금전출납부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12639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9BF02C80-23E4-8236-4D06-6667BC23924D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92A7D260-6667-735A-1FC1-A74499442974}"/>
              </a:ext>
            </a:extLst>
          </p:cNvPr>
          <p:cNvSpPr/>
          <p:nvPr/>
        </p:nvSpPr>
        <p:spPr>
          <a:xfrm>
            <a:off x="1311467" y="2787922"/>
            <a:ext cx="5433246" cy="3642511"/>
          </a:xfrm>
          <a:prstGeom prst="roundRect">
            <a:avLst>
              <a:gd name="adj" fmla="val 279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9B3AEE3-BDCC-BC53-B049-A3817A24ACD5}"/>
              </a:ext>
            </a:extLst>
          </p:cNvPr>
          <p:cNvSpPr/>
          <p:nvPr/>
        </p:nvSpPr>
        <p:spPr>
          <a:xfrm>
            <a:off x="1397112" y="288535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악성 채권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2A1419CD-5CDE-5D5D-0E43-E4D42BC80185}"/>
              </a:ext>
            </a:extLst>
          </p:cNvPr>
          <p:cNvSpPr/>
          <p:nvPr/>
        </p:nvSpPr>
        <p:spPr>
          <a:xfrm>
            <a:off x="1498340" y="341343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19F1209-167B-5666-B928-2C623C88D488}"/>
              </a:ext>
            </a:extLst>
          </p:cNvPr>
          <p:cNvSpPr/>
          <p:nvPr/>
        </p:nvSpPr>
        <p:spPr>
          <a:xfrm>
            <a:off x="1498340" y="317306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미수금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37C0D208-078A-29BB-982A-0622FF71797F}"/>
              </a:ext>
            </a:extLst>
          </p:cNvPr>
          <p:cNvSpPr/>
          <p:nvPr/>
        </p:nvSpPr>
        <p:spPr>
          <a:xfrm>
            <a:off x="4055020" y="341343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추심중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360C4EDE-A6C2-4B08-060D-FB8054CF12B3}"/>
              </a:ext>
            </a:extLst>
          </p:cNvPr>
          <p:cNvSpPr/>
          <p:nvPr/>
        </p:nvSpPr>
        <p:spPr>
          <a:xfrm>
            <a:off x="4055020" y="317306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1DC4CA6-FB25-F2AA-6F8B-5FDBAACCC336}"/>
              </a:ext>
            </a:extLst>
          </p:cNvPr>
          <p:cNvSpPr/>
          <p:nvPr/>
        </p:nvSpPr>
        <p:spPr>
          <a:xfrm>
            <a:off x="1498340" y="5672210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12:21 [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메모 내용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35A1F27-0239-ED99-3831-99B67ADE11D3}"/>
              </a:ext>
            </a:extLst>
          </p:cNvPr>
          <p:cNvSpPr/>
          <p:nvPr/>
        </p:nvSpPr>
        <p:spPr>
          <a:xfrm>
            <a:off x="1498340" y="54318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메모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A551C910-5619-6EA0-2CFC-16BBCB92B7E0}"/>
              </a:ext>
            </a:extLst>
          </p:cNvPr>
          <p:cNvGrpSpPr/>
          <p:nvPr/>
        </p:nvGrpSpPr>
        <p:grpSpPr>
          <a:xfrm rot="2700000">
            <a:off x="6312701" y="5702490"/>
            <a:ext cx="182172" cy="178473"/>
            <a:chOff x="6543991" y="4024834"/>
            <a:chExt cx="314961" cy="308569"/>
          </a:xfrm>
        </p:grpSpPr>
        <p:sp>
          <p:nvSpPr>
            <p:cNvPr id="48" name="타원 108">
              <a:extLst>
                <a:ext uri="{FF2B5EF4-FFF2-40B4-BE49-F238E27FC236}">
                  <a16:creationId xmlns:a16="http://schemas.microsoft.com/office/drawing/2014/main" id="{E4D477B5-B37E-8483-D225-3D382CB0E7E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9" name="그래픽 48" descr="닫기">
              <a:extLst>
                <a:ext uri="{FF2B5EF4-FFF2-40B4-BE49-F238E27FC236}">
                  <a16:creationId xmlns:a16="http://schemas.microsoft.com/office/drawing/2014/main" id="{12A84E32-A9F7-D7FA-9679-9C67DB6DFAF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90392468-6305-1AA4-7CD1-760EDAA8BB06}"/>
              </a:ext>
            </a:extLst>
          </p:cNvPr>
          <p:cNvGrpSpPr/>
          <p:nvPr/>
        </p:nvGrpSpPr>
        <p:grpSpPr>
          <a:xfrm rot="2700000">
            <a:off x="6312701" y="5997972"/>
            <a:ext cx="182172" cy="178473"/>
            <a:chOff x="6543991" y="4024834"/>
            <a:chExt cx="314961" cy="308569"/>
          </a:xfrm>
        </p:grpSpPr>
        <p:sp>
          <p:nvSpPr>
            <p:cNvPr id="51" name="타원 108">
              <a:extLst>
                <a:ext uri="{FF2B5EF4-FFF2-40B4-BE49-F238E27FC236}">
                  <a16:creationId xmlns:a16="http://schemas.microsoft.com/office/drawing/2014/main" id="{38E49B3A-60FD-16FE-6A59-3EF149EEF306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2" name="그래픽 51" descr="닫기">
              <a:extLst>
                <a:ext uri="{FF2B5EF4-FFF2-40B4-BE49-F238E27FC236}">
                  <a16:creationId xmlns:a16="http://schemas.microsoft.com/office/drawing/2014/main" id="{D0DBC606-C6DE-1997-FE44-BAF3AAB4E54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AF74951E-7E3A-F8E3-2DEC-C233A9AE51D6}"/>
              </a:ext>
            </a:extLst>
          </p:cNvPr>
          <p:cNvSpPr/>
          <p:nvPr/>
        </p:nvSpPr>
        <p:spPr>
          <a:xfrm>
            <a:off x="6164104" y="546443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56CB81D7-BBEF-C6CD-C838-ECC0AB1EA6A4}"/>
              </a:ext>
            </a:extLst>
          </p:cNvPr>
          <p:cNvSpPr/>
          <p:nvPr/>
        </p:nvSpPr>
        <p:spPr>
          <a:xfrm>
            <a:off x="1498340" y="5957389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D93DA6CA-010B-267E-FB9C-97BDDB595370}"/>
              </a:ext>
            </a:extLst>
          </p:cNvPr>
          <p:cNvSpPr/>
          <p:nvPr/>
        </p:nvSpPr>
        <p:spPr>
          <a:xfrm>
            <a:off x="1498340" y="4616296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A2F1E9C7-DB6D-D1C7-50B0-0F76618B4431}"/>
              </a:ext>
            </a:extLst>
          </p:cNvPr>
          <p:cNvSpPr/>
          <p:nvPr/>
        </p:nvSpPr>
        <p:spPr>
          <a:xfrm>
            <a:off x="1498340" y="43759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 발생일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BD87AF46-A5BE-F869-E93C-49A098E086BF}"/>
              </a:ext>
            </a:extLst>
          </p:cNvPr>
          <p:cNvSpPr/>
          <p:nvPr/>
        </p:nvSpPr>
        <p:spPr>
          <a:xfrm>
            <a:off x="4055020" y="461506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84F5816B-BDDF-4A7F-9254-9FEA43DDDCE8}"/>
              </a:ext>
            </a:extLst>
          </p:cNvPr>
          <p:cNvSpPr/>
          <p:nvPr/>
        </p:nvSpPr>
        <p:spPr>
          <a:xfrm>
            <a:off x="4055020" y="437470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 종료일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2D523AF5-316A-EB48-3BB2-AEFCFBFCBC3A}"/>
              </a:ext>
            </a:extLst>
          </p:cNvPr>
          <p:cNvSpPr/>
          <p:nvPr/>
        </p:nvSpPr>
        <p:spPr>
          <a:xfrm>
            <a:off x="1498340" y="5024396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수취 어음 현황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7C54FD9F-2661-2F7E-E59A-644DE230F964}"/>
              </a:ext>
            </a:extLst>
          </p:cNvPr>
          <p:cNvSpPr/>
          <p:nvPr/>
        </p:nvSpPr>
        <p:spPr>
          <a:xfrm>
            <a:off x="1311467" y="892261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9D1CBDCD-ED31-5ADA-65C9-FFEFB8FF7EBB}"/>
              </a:ext>
            </a:extLst>
          </p:cNvPr>
          <p:cNvSpPr/>
          <p:nvPr/>
        </p:nvSpPr>
        <p:spPr>
          <a:xfrm>
            <a:off x="1397112" y="98969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필요 서류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1D658F3-864F-CA84-F222-0ABF60C91605}"/>
              </a:ext>
            </a:extLst>
          </p:cNvPr>
          <p:cNvSpPr/>
          <p:nvPr/>
        </p:nvSpPr>
        <p:spPr>
          <a:xfrm>
            <a:off x="1498340" y="12765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F92863C0-D641-277C-478C-59E648498756}"/>
              </a:ext>
            </a:extLst>
          </p:cNvPr>
          <p:cNvSpPr/>
          <p:nvPr/>
        </p:nvSpPr>
        <p:spPr>
          <a:xfrm>
            <a:off x="1498339" y="150984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969DACF2-70FB-0FE7-DD6E-DB937E15896A}"/>
              </a:ext>
            </a:extLst>
          </p:cNvPr>
          <p:cNvSpPr/>
          <p:nvPr/>
        </p:nvSpPr>
        <p:spPr>
          <a:xfrm>
            <a:off x="4055020" y="12765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6F764BE7-0D48-4B3D-E7E0-2035937649EF}"/>
              </a:ext>
            </a:extLst>
          </p:cNvPr>
          <p:cNvSpPr/>
          <p:nvPr/>
        </p:nvSpPr>
        <p:spPr>
          <a:xfrm>
            <a:off x="4055019" y="150984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8AFE4124-BCAC-4725-D9F9-F5B853676C90}"/>
              </a:ext>
            </a:extLst>
          </p:cNvPr>
          <p:cNvSpPr/>
          <p:nvPr/>
        </p:nvSpPr>
        <p:spPr>
          <a:xfrm>
            <a:off x="1498340" y="18941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추가 서류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767D07B8-2657-C9AE-A322-B7CF3C3BCC3B}"/>
              </a:ext>
            </a:extLst>
          </p:cNvPr>
          <p:cNvSpPr/>
          <p:nvPr/>
        </p:nvSpPr>
        <p:spPr>
          <a:xfrm>
            <a:off x="1498339" y="212742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26E0C54-F7CF-48AE-5CC0-144083329F1F}"/>
              </a:ext>
            </a:extLst>
          </p:cNvPr>
          <p:cNvSpPr/>
          <p:nvPr/>
        </p:nvSpPr>
        <p:spPr>
          <a:xfrm>
            <a:off x="1498340" y="403894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3624206-21D5-1455-A139-34F8B49ABE1A}"/>
              </a:ext>
            </a:extLst>
          </p:cNvPr>
          <p:cNvSpPr/>
          <p:nvPr/>
        </p:nvSpPr>
        <p:spPr>
          <a:xfrm>
            <a:off x="1498340" y="37985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연체일수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189A1871-F647-D4F8-25D7-81956DAA69BB}"/>
              </a:ext>
            </a:extLst>
          </p:cNvPr>
          <p:cNvSpPr/>
          <p:nvPr/>
        </p:nvSpPr>
        <p:spPr>
          <a:xfrm>
            <a:off x="4055020" y="403771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홍길동 과장님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   010-1234-1234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 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5B86072A-C946-20C1-557D-3C1436D049F6}"/>
              </a:ext>
            </a:extLst>
          </p:cNvPr>
          <p:cNvSpPr/>
          <p:nvPr/>
        </p:nvSpPr>
        <p:spPr>
          <a:xfrm>
            <a:off x="4055020" y="379735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본사 담당자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EC41C36-DB83-D86E-E400-A3A16B382A7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176900B-C0C8-29A0-CB29-57AA7D355B8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850F4F9-3467-EAD5-486C-A1AEE6FE53B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75001431"/>
              </p:ext>
            </p:extLst>
          </p:nvPr>
        </p:nvGraphicFramePr>
        <p:xfrm>
          <a:off x="7086600" y="502429"/>
          <a:ext cx="2057400" cy="2438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 err="1"/>
                        <a:t>추심중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법적조치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회수완료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대손처리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본사 담당자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부서명 이름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직급명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연락처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사원 목록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93315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현황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어음관리 화면으로 이동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거래처의 수취 어음으로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필터링된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962366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미수금 현황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미수금 현황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화면으로 이동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거래처에 하이라이트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3335203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505BD102-70F0-6050-BD4F-AF045555BA05}"/>
              </a:ext>
            </a:extLst>
          </p:cNvPr>
          <p:cNvSpPr/>
          <p:nvPr/>
        </p:nvSpPr>
        <p:spPr>
          <a:xfrm>
            <a:off x="2355476" y="1510666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abc.pdf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F8BA591-224C-3FD9-FB81-44D8FA8A1804}"/>
              </a:ext>
            </a:extLst>
          </p:cNvPr>
          <p:cNvSpPr/>
          <p:nvPr/>
        </p:nvSpPr>
        <p:spPr>
          <a:xfrm>
            <a:off x="4892849" y="1513673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abc.pdf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B51A5496-A3B6-884C-5909-327F02343A38}"/>
              </a:ext>
            </a:extLst>
          </p:cNvPr>
          <p:cNvGrpSpPr/>
          <p:nvPr/>
        </p:nvGrpSpPr>
        <p:grpSpPr>
          <a:xfrm>
            <a:off x="5330909" y="1598282"/>
            <a:ext cx="92361" cy="92361"/>
            <a:chOff x="5177063" y="5354108"/>
            <a:chExt cx="144000" cy="144000"/>
          </a:xfrm>
        </p:grpSpPr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0AD43850-7805-865E-3519-A7B36CDDDE36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20" name="그래픽 19" descr="닫기">
              <a:extLst>
                <a:ext uri="{FF2B5EF4-FFF2-40B4-BE49-F238E27FC236}">
                  <a16:creationId xmlns:a16="http://schemas.microsoft.com/office/drawing/2014/main" id="{96BD9218-F3B1-63A6-29C7-E631CC1B074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B1DCD1A9-F19C-05CB-0BF6-6A479AEDEB9C}"/>
              </a:ext>
            </a:extLst>
          </p:cNvPr>
          <p:cNvSpPr/>
          <p:nvPr/>
        </p:nvSpPr>
        <p:spPr>
          <a:xfrm>
            <a:off x="4055019" y="5019647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거래처 미수금 현황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FD6741D-64DD-E7B4-AB12-756EC44A9B4B}"/>
              </a:ext>
            </a:extLst>
          </p:cNvPr>
          <p:cNvSpPr/>
          <p:nvPr/>
        </p:nvSpPr>
        <p:spPr>
          <a:xfrm>
            <a:off x="3966120" y="34611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D1B03AF1-8EFE-4FDA-142B-8AD4852D328A}"/>
              </a:ext>
            </a:extLst>
          </p:cNvPr>
          <p:cNvSpPr/>
          <p:nvPr/>
        </p:nvSpPr>
        <p:spPr>
          <a:xfrm>
            <a:off x="3980720" y="38504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0FDC4F79-B59B-39A9-9A62-C0E50E043474}"/>
              </a:ext>
            </a:extLst>
          </p:cNvPr>
          <p:cNvSpPr/>
          <p:nvPr/>
        </p:nvSpPr>
        <p:spPr>
          <a:xfrm>
            <a:off x="3170934" y="50632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76402C88-9354-5615-1FDD-101C5E59A03E}"/>
              </a:ext>
            </a:extLst>
          </p:cNvPr>
          <p:cNvSpPr/>
          <p:nvPr/>
        </p:nvSpPr>
        <p:spPr>
          <a:xfrm>
            <a:off x="5766900" y="50632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F00FC77-4233-623F-8990-FFECA897C81E}"/>
              </a:ext>
            </a:extLst>
          </p:cNvPr>
          <p:cNvSpPr/>
          <p:nvPr/>
        </p:nvSpPr>
        <p:spPr>
          <a:xfrm>
            <a:off x="2378502" y="2126810"/>
            <a:ext cx="38526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F1C64906-249B-3F89-D664-EC35B2E15230}"/>
              </a:ext>
            </a:extLst>
          </p:cNvPr>
          <p:cNvGrpSpPr/>
          <p:nvPr/>
        </p:nvGrpSpPr>
        <p:grpSpPr>
          <a:xfrm rot="2700000">
            <a:off x="6312701" y="2157090"/>
            <a:ext cx="182172" cy="178473"/>
            <a:chOff x="6543991" y="4024834"/>
            <a:chExt cx="314961" cy="308569"/>
          </a:xfrm>
        </p:grpSpPr>
        <p:sp>
          <p:nvSpPr>
            <p:cNvPr id="23" name="타원 108">
              <a:extLst>
                <a:ext uri="{FF2B5EF4-FFF2-40B4-BE49-F238E27FC236}">
                  <a16:creationId xmlns:a16="http://schemas.microsoft.com/office/drawing/2014/main" id="{A3CC0BFF-A01E-B294-0208-3CB1BF13FDCA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24" name="그래픽 23" descr="닫기">
              <a:extLst>
                <a:ext uri="{FF2B5EF4-FFF2-40B4-BE49-F238E27FC236}">
                  <a16:creationId xmlns:a16="http://schemas.microsoft.com/office/drawing/2014/main" id="{2D24B9F2-AD8F-EA9D-0768-43B739F5BF7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22005006-0544-F4EF-C724-3D569585AACF}"/>
              </a:ext>
            </a:extLst>
          </p:cNvPr>
          <p:cNvSpPr/>
          <p:nvPr/>
        </p:nvSpPr>
        <p:spPr>
          <a:xfrm>
            <a:off x="6164104" y="191903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</p:spTree>
    <p:extLst>
      <p:ext uri="{BB962C8B-B14F-4D97-AF65-F5344CB8AC3E}">
        <p14:creationId xmlns:p14="http://schemas.microsoft.com/office/powerpoint/2010/main" val="2898522769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5F7CF9-BE76-3A67-172F-AC4B9AFF7C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FB8FED5-A47D-AA95-E0D7-D47DEFFDF9F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입출금 계좌 조회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E4EE89C-9076-6119-0B84-83FDE3B26F1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입출금 계좌 조회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E5FE86-CE1F-4662-5397-5F8732A347D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85C8412-D976-6265-5242-DF279D4D998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156A704-2660-3BB6-CB7A-4EDFE2EE8A8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8A072A9-0A1E-77DC-D01F-0B394E8E969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E4D49A0-F2B9-BBE0-C98D-EB0EA7BC28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08D22B3-2E84-7AA5-B65B-99F6A8359BD7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7C038EE-20B6-3EF8-A821-14CD9958204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29BE8A2-3ED8-E391-AD36-0624DA4BA33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971EE1F-8D96-0C1D-4E2B-0E0C71F7E6F9}"/>
                </a:ext>
              </a:extLst>
            </p:cNvPr>
            <p:cNvCxnSpPr>
              <a:cxnSpLocks/>
            </p:cNvCxnSpPr>
            <p:nvPr>
              <p:custDataLst>
                <p:custData r:id="rId2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88BEC5B-171D-B4BA-CB3E-7AC7849DC28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73EDD89-26B9-C99E-C127-D5B01532B2D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AB1D52A-EB6F-756C-7FF6-B20F20B1ACD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72F80FE-596A-5726-D472-A7DFC460A3D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3C510F3-2487-9DCE-76E3-594338ADB2D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FB96B66-09A1-2A3C-E1BA-03CA8D316E5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4629025-ED86-8BC3-1338-225A7B5A40F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42F3EC9-595A-1CAB-8609-DF1380DDAD8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E21862B-D9A5-FA26-D436-857E91165FA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975E091-AF1C-CDD2-5B88-6B30082B961D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입출금 계좌조회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CF2D2BD-A353-3EF0-B185-478EC73C7E34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은행 계좌 입출금 내역을 조회합니다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A690549-58CA-4E26-FEED-2E736E40F178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42BA5D83-A00F-EF45-F1CC-58139BC7D21B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65724F96-7CC1-7782-7D97-EC4B02B9C3D6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027943F5-7D87-3DD9-84A1-251E7436E8B3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078B284D-BAC9-5178-CFE2-8F6FC3354885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1D614B8D-1C97-A52B-91CD-7DEE2891CC14}"/>
              </a:ext>
            </a:extLst>
          </p:cNvPr>
          <p:cNvSpPr/>
          <p:nvPr/>
        </p:nvSpPr>
        <p:spPr>
          <a:xfrm>
            <a:off x="4910343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53BCE36-47D0-3CD7-6EA9-EB4FBFD717D5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8C062FD-EAD3-8E9E-1915-023472AE8813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4C82C3D-2768-A214-2238-777CB0B6C09D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B7F1432-0D69-50B3-E2CB-E6C4D779C038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12A3DFF-BF45-87C9-2601-FE3C0E8628BB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76D8F72-4790-2600-637D-17E449B8A844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</a:t>
            </a: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549C098-C755-55F8-41B7-CD167311F519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6BF523D3-4BBF-8695-1EEA-D575ADB48EE6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41E8DEC-C6C3-D5B0-D605-237650A52CBA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8597D7F0-D8DB-2C2B-3399-FE3A77827D4F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3DE22D2-36FF-FD60-1614-1F6A0B76BF48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79B7254-A317-986C-AA11-E2B65B32A1F4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2318216-E9F9-8605-843A-C020C47A2A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4669488"/>
              </p:ext>
            </p:extLst>
          </p:nvPr>
        </p:nvGraphicFramePr>
        <p:xfrm>
          <a:off x="1308713" y="3186041"/>
          <a:ext cx="5436005" cy="2538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884">
                  <a:extLst>
                    <a:ext uri="{9D8B030D-6E8A-4147-A177-3AD203B41FA5}">
                      <a16:colId xmlns:a16="http://schemas.microsoft.com/office/drawing/2014/main" val="3626369766"/>
                    </a:ext>
                  </a:extLst>
                </a:gridCol>
                <a:gridCol w="568608">
                  <a:extLst>
                    <a:ext uri="{9D8B030D-6E8A-4147-A177-3AD203B41FA5}">
                      <a16:colId xmlns:a16="http://schemas.microsoft.com/office/drawing/2014/main" val="560390928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496310808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240251595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3915431215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665310558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2408313767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939848713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524629058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입금자</a:t>
                      </a:r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수취인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입출금 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1" spc="0" dirty="0">
                        <a:solidFill>
                          <a:schemeClr val="bg1">
                            <a:lumMod val="9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1027733"/>
                  </a:ext>
                </a:extLst>
              </a:tr>
            </a:tbl>
          </a:graphicData>
        </a:graphic>
      </p:graphicFrame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356A3BDA-5F46-1BF1-5679-3873BCEA77E5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43A6AB9-87C7-542E-23E0-442013DAA41A}"/>
              </a:ext>
            </a:extLst>
          </p:cNvPr>
          <p:cNvSpPr/>
          <p:nvPr/>
        </p:nvSpPr>
        <p:spPr>
          <a:xfrm>
            <a:off x="2419400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9" name="Picture 2" descr="C:\Users\t-dantay\Documents\First24\calendar1.png">
            <a:extLst>
              <a:ext uri="{FF2B5EF4-FFF2-40B4-BE49-F238E27FC236}">
                <a16:creationId xmlns:a16="http://schemas.microsoft.com/office/drawing/2014/main" id="{34598749-A67E-FE8D-1DFC-EC824CAD45CA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19685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E4364709-ADBF-A033-01B4-42E4582B83B5}"/>
              </a:ext>
            </a:extLst>
          </p:cNvPr>
          <p:cNvSpPr/>
          <p:nvPr/>
        </p:nvSpPr>
        <p:spPr>
          <a:xfrm>
            <a:off x="4170032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B6AE7C6A-668C-968E-AE97-E75F87E7C907}"/>
              </a:ext>
            </a:extLst>
          </p:cNvPr>
          <p:cNvSpPr/>
          <p:nvPr/>
        </p:nvSpPr>
        <p:spPr>
          <a:xfrm>
            <a:off x="522728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CBD8E2F0-3C33-5FF9-F033-6DFE6DB027BA}"/>
              </a:ext>
            </a:extLst>
          </p:cNvPr>
          <p:cNvSpPr/>
          <p:nvPr/>
        </p:nvSpPr>
        <p:spPr>
          <a:xfrm>
            <a:off x="557066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95A11FCC-2839-BE91-BC2D-9706B47BD177}"/>
              </a:ext>
            </a:extLst>
          </p:cNvPr>
          <p:cNvSpPr/>
          <p:nvPr/>
        </p:nvSpPr>
        <p:spPr>
          <a:xfrm>
            <a:off x="45443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F28B7992-5A32-0027-1D2F-4B77B70FC09D}"/>
              </a:ext>
            </a:extLst>
          </p:cNvPr>
          <p:cNvSpPr/>
          <p:nvPr/>
        </p:nvSpPr>
        <p:spPr>
          <a:xfrm>
            <a:off x="48877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BD397938-5AA4-0F9D-B7E8-16359566FDB7}"/>
              </a:ext>
            </a:extLst>
          </p:cNvPr>
          <p:cNvSpPr/>
          <p:nvPr/>
        </p:nvSpPr>
        <p:spPr>
          <a:xfrm>
            <a:off x="3729002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FA7AE1EE-4359-8C1B-CAE9-6054B0AC82B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57177739"/>
              </p:ext>
            </p:extLst>
          </p:nvPr>
        </p:nvGraphicFramePr>
        <p:xfrm>
          <a:off x="7086600" y="502429"/>
          <a:ext cx="2057400" cy="47818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입출금 계좌 조회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계좌 관리에 등록된 계좌의 자동 입출금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929316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새로고침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은행 계좌 입출금 내역 최신 데이터 조회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 err="1"/>
                        <a:t>바로빌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API </a:t>
                      </a:r>
                      <a:r>
                        <a:rPr lang="ko-KR" altLang="en-US" sz="700" dirty="0"/>
                        <a:t>연동 시 실시간 조회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190210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구분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출금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입금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088311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계정과목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 (2)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선택에 따른 계정과목 목록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입금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025177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0233161"/>
                  </a:ext>
                </a:extLst>
              </a:tr>
              <a:tr h="27189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7412875"/>
                  </a:ext>
                </a:extLst>
              </a:tr>
            </a:tbl>
          </a:graphicData>
        </a:graphic>
      </p:graphicFrame>
      <p:sp>
        <p:nvSpPr>
          <p:cNvPr id="52" name="타원 51">
            <a:extLst>
              <a:ext uri="{FF2B5EF4-FFF2-40B4-BE49-F238E27FC236}">
                <a16:creationId xmlns:a16="http://schemas.microsoft.com/office/drawing/2014/main" id="{74E535CB-F878-16A9-5F8F-66C058FEF67C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5553F449-30CD-BD3E-4AC2-E27DA77CB11F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257C6869-DDF3-4BFE-4ACD-B507A7B07D08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95CDB93E-22B5-33C7-A0B9-D31826D04CEC}"/>
              </a:ext>
            </a:extLst>
          </p:cNvPr>
          <p:cNvSpPr/>
          <p:nvPr/>
        </p:nvSpPr>
        <p:spPr>
          <a:xfrm>
            <a:off x="6616678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65" name="그래픽 64" descr="연필">
            <a:extLst>
              <a:ext uri="{FF2B5EF4-FFF2-40B4-BE49-F238E27FC236}">
                <a16:creationId xmlns:a16="http://schemas.microsoft.com/office/drawing/2014/main" id="{141B2B22-BFB4-D774-3449-8E715CDF58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453054" y="3562243"/>
            <a:ext cx="98363" cy="98363"/>
          </a:xfrm>
          <a:prstGeom prst="rect">
            <a:avLst/>
          </a:prstGeom>
        </p:spPr>
      </p:pic>
      <p:sp>
        <p:nvSpPr>
          <p:cNvPr id="68" name="타원 67">
            <a:extLst>
              <a:ext uri="{FF2B5EF4-FFF2-40B4-BE49-F238E27FC236}">
                <a16:creationId xmlns:a16="http://schemas.microsoft.com/office/drawing/2014/main" id="{9FF52DF8-5B50-4C0E-6A56-A63F3E882799}"/>
              </a:ext>
            </a:extLst>
          </p:cNvPr>
          <p:cNvSpPr/>
          <p:nvPr/>
        </p:nvSpPr>
        <p:spPr>
          <a:xfrm>
            <a:off x="6592645" y="352882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6EE5060-6254-8E39-BB31-87316A7B4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85869697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27AE76-C951-C41C-8984-0ED82D79B3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719DA67-5F60-24F6-BCFE-A9031DE3DCE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 내역 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5731561-50C9-977B-8EC8-1236CDF6EB1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 내역 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8CD11BF6-3D5A-E415-1185-E181A897F56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33E3B11-C8EA-96B0-3B06-2E6C4645940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DFE9B49-C790-ACC1-6A2E-BB9905A3EFC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4E2289D-2990-9EA7-C901-417358D9FC9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F50E91E-BFB2-1B75-185F-1683274A37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6E2D7E0-843D-B52B-4E0A-9AD70EB7050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F3FBA43-EFDC-3126-A82F-3E2E0CE7F7B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0F7DA4B8-D348-9C76-25EB-EA096E553EC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F692C3D-7E29-6FBA-6B0F-83B95176210C}"/>
                </a:ext>
              </a:extLst>
            </p:cNvPr>
            <p:cNvCxnSpPr>
              <a:cxnSpLocks/>
            </p:cNvCxnSpPr>
            <p:nvPr>
              <p:custDataLst>
                <p:custData r:id="rId2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E671207-6B9E-A701-D34E-0036975A5BE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607DBDD-D10D-A9E6-475E-D0F1AEC1B8A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246BE76-66FC-662E-5731-9A19A1D6F85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C771510-7A70-9505-EB7B-3DD6C3B8B04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82B7FCF-FC07-EAC8-5BAD-AC8FA3955E0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061DE3A-6599-F44D-823D-7AD79AEAD27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F75FEF9-4DF7-A48F-222B-042CB525C9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C7F92FE-0F78-6269-30EC-6BED545195E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1DA704E-E7A9-8F93-24C1-59AECFB61E74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059CB4D-EE07-FFCD-CD62-A084C8F7276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 내역 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2335C70-A489-67F2-72F7-18AFF0F59712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법인카드 사용 내역을 조회하고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207151F9-5B7F-CD6C-CDE3-A67B74B30AEA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25602CA0-45DF-1D9C-A0F3-4B8A5CC5229F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D22622EA-0CFE-BE01-A99F-0C4F05FEA855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DDE35ABC-3AF3-2FC1-01CD-A5FC498312B3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0278A716-B477-FDA3-ACD4-31F7F2D5680F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00D2734-5063-E19A-2833-39292C584F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9035635"/>
              </p:ext>
            </p:extLst>
          </p:nvPr>
        </p:nvGraphicFramePr>
        <p:xfrm>
          <a:off x="1308712" y="3186041"/>
          <a:ext cx="5430020" cy="2538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273">
                  <a:extLst>
                    <a:ext uri="{9D8B030D-6E8A-4147-A177-3AD203B41FA5}">
                      <a16:colId xmlns:a16="http://schemas.microsoft.com/office/drawing/2014/main" val="447346909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560390928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4131486207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3278292349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1917692616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교통비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6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3247274"/>
                  </a:ext>
                </a:extLst>
              </a:tr>
            </a:tbl>
          </a:graphicData>
        </a:graphic>
      </p:graphicFrame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D3DAAB7-22FE-3433-270F-F16B2395297E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7BABCDB7-38D4-354E-50FD-EFA93B5692CF}"/>
              </a:ext>
            </a:extLst>
          </p:cNvPr>
          <p:cNvSpPr/>
          <p:nvPr/>
        </p:nvSpPr>
        <p:spPr>
          <a:xfrm>
            <a:off x="1311466" y="1902586"/>
            <a:ext cx="2629643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6110C085-DC0F-E859-6023-1F68ED64FFAA}"/>
              </a:ext>
            </a:extLst>
          </p:cNvPr>
          <p:cNvSpPr/>
          <p:nvPr/>
        </p:nvSpPr>
        <p:spPr>
          <a:xfrm>
            <a:off x="1494859" y="2160474"/>
            <a:ext cx="244802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BC27696-0726-3859-45DC-B67B31A31312}"/>
              </a:ext>
            </a:extLst>
          </p:cNvPr>
          <p:cNvSpPr/>
          <p:nvPr/>
        </p:nvSpPr>
        <p:spPr>
          <a:xfrm>
            <a:off x="1482221" y="1975304"/>
            <a:ext cx="229994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전월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사용액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767D353A-DFB2-B872-BB3A-84652E2A5578}"/>
              </a:ext>
            </a:extLst>
          </p:cNvPr>
          <p:cNvSpPr/>
          <p:nvPr/>
        </p:nvSpPr>
        <p:spPr>
          <a:xfrm>
            <a:off x="4109089" y="1902586"/>
            <a:ext cx="2629643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176E90AA-D8B3-996E-14F4-F244FF038C4C}"/>
              </a:ext>
            </a:extLst>
          </p:cNvPr>
          <p:cNvSpPr/>
          <p:nvPr/>
        </p:nvSpPr>
        <p:spPr>
          <a:xfrm>
            <a:off x="4292482" y="2160474"/>
            <a:ext cx="21704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3A5ADD6-921A-2821-8E00-3BB3EE6E04B6}"/>
              </a:ext>
            </a:extLst>
          </p:cNvPr>
          <p:cNvSpPr/>
          <p:nvPr/>
        </p:nvSpPr>
        <p:spPr>
          <a:xfrm>
            <a:off x="4279844" y="1975304"/>
            <a:ext cx="229994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사용액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A9961CB-2E8D-7461-B551-7B58443F3B75}"/>
              </a:ext>
            </a:extLst>
          </p:cNvPr>
          <p:cNvSpPr/>
          <p:nvPr/>
        </p:nvSpPr>
        <p:spPr>
          <a:xfrm>
            <a:off x="2419400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1" name="Picture 2" descr="C:\Users\t-dantay\Documents\First24\calendar1.png">
            <a:extLst>
              <a:ext uri="{FF2B5EF4-FFF2-40B4-BE49-F238E27FC236}">
                <a16:creationId xmlns:a16="http://schemas.microsoft.com/office/drawing/2014/main" id="{5B2C9E01-DF93-CF18-22C7-E514C2305418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19685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E4901E5E-7B01-3B58-6AC6-FBB9B234D836}"/>
              </a:ext>
            </a:extLst>
          </p:cNvPr>
          <p:cNvSpPr/>
          <p:nvPr/>
        </p:nvSpPr>
        <p:spPr>
          <a:xfrm>
            <a:off x="4170032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0F2DF34C-4052-37AE-5B98-8439AB09F47B}"/>
              </a:ext>
            </a:extLst>
          </p:cNvPr>
          <p:cNvSpPr/>
          <p:nvPr/>
        </p:nvSpPr>
        <p:spPr>
          <a:xfrm>
            <a:off x="522728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7277F829-A08C-77A0-A576-BA7730A87F58}"/>
              </a:ext>
            </a:extLst>
          </p:cNvPr>
          <p:cNvSpPr/>
          <p:nvPr/>
        </p:nvSpPr>
        <p:spPr>
          <a:xfrm>
            <a:off x="557066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FB723B50-DD1E-B7AD-A84C-E5A03F4C9271}"/>
              </a:ext>
            </a:extLst>
          </p:cNvPr>
          <p:cNvSpPr/>
          <p:nvPr/>
        </p:nvSpPr>
        <p:spPr>
          <a:xfrm>
            <a:off x="45443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E40911FD-E538-FACA-07BB-B68E78CD2FDA}"/>
              </a:ext>
            </a:extLst>
          </p:cNvPr>
          <p:cNvSpPr/>
          <p:nvPr/>
        </p:nvSpPr>
        <p:spPr>
          <a:xfrm>
            <a:off x="48877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D8E36BAB-A9C3-1356-197E-16A7470D5A13}"/>
              </a:ext>
            </a:extLst>
          </p:cNvPr>
          <p:cNvSpPr/>
          <p:nvPr/>
        </p:nvSpPr>
        <p:spPr>
          <a:xfrm>
            <a:off x="3729002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FE98C4B-DC39-37F0-1C2E-9E8A63603444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B6B85CE8-53A7-3237-AC4A-CAC69F6699C7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1509AA81-03BA-96A9-887C-7D24D9FA504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09966452"/>
              </p:ext>
            </p:extLst>
          </p:nvPr>
        </p:nvGraphicFramePr>
        <p:xfrm>
          <a:off x="7086600" y="502429"/>
          <a:ext cx="2057400" cy="32388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카드 내역 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카드 관리에 등록된 카드의 자동 사용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292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목록</a:t>
                      </a:r>
                      <a:endParaRPr lang="en-US" altLang="ko-KR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정렬 </a:t>
                      </a:r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 박스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등록순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높은순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낮은순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사용유형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/>
                        <a:t>복리후생비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접대비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여비교통비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차량유지비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소모품비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운반비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통신비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도서인쇄비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교육훈련비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보험료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광고선전비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회비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지급수수료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세금과공과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수선비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임차료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잡비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1544856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C849A90-AC9A-657A-E453-E4833862A4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E6D1D6B7-BD81-BB74-87D3-6709073346A7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7130F33C-222A-9B9E-DC80-ED8B8B9F282C}"/>
              </a:ext>
            </a:extLst>
          </p:cNvPr>
          <p:cNvSpPr/>
          <p:nvPr/>
        </p:nvSpPr>
        <p:spPr>
          <a:xfrm>
            <a:off x="343149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9ECC5FE-9EC7-11CF-8C34-2FB5EB8F848E}"/>
              </a:ext>
            </a:extLst>
          </p:cNvPr>
          <p:cNvSpPr/>
          <p:nvPr/>
        </p:nvSpPr>
        <p:spPr>
          <a:xfrm>
            <a:off x="241616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192CB4C-D5B9-3A93-5264-43514292B386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3 </a:t>
            </a:r>
            <a:r>
              <a:rPr lang="ko-KR" altLang="en-US" sz="800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8E737A38-BF31-4F3F-379C-1421E4EB13BE}"/>
              </a:ext>
            </a:extLst>
          </p:cNvPr>
          <p:cNvSpPr/>
          <p:nvPr/>
        </p:nvSpPr>
        <p:spPr>
          <a:xfrm>
            <a:off x="6034256" y="32536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21068657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569DB0-446F-BE52-93E6-DBFC4A3A93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1881D591-BBA0-CA2C-A01E-A27939482BD4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기준정보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07238805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25B7C7-53EA-368D-2C8D-BB7F3D4FCD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26EEF7A-1045-2F72-EECA-C82C605C09B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직급관리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2A55DF0-A1FE-6DB7-BC36-116AAA5D68B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직급관리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B8ACE42-2CA6-0B57-FAE7-F29C98F068A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463463730"/>
              </p:ext>
            </p:extLst>
          </p:nvPr>
        </p:nvGraphicFramePr>
        <p:xfrm>
          <a:off x="7086600" y="502429"/>
          <a:ext cx="2057400" cy="39234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최하단에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순서 변경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위치로 순서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 수정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직급으로 사원 설정된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“{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}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사용하고 있는 사원이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모두 변경 후 삭제가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가능합니다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직급으로 사원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삭제가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04E84A4-B0C3-99AC-84A3-311762A6B3B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49CAB98-C5B9-2D99-9BD1-1D9BEF13BB1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93D7BA2-029A-3A1C-0982-CBDEE31139B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D4371F4-A5FB-152F-8A1E-320CB502041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CE3269A-5C3E-832E-B804-8A8B071BB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534BA61-9834-46BA-46CD-AF13D9BBE9E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A12F5E9C-5995-7AA8-56D9-1FE552820F2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0D2AF88-8ABF-7557-853E-5208822615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6F06DEA-24F9-1633-015D-7D78C2A0C0C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0A7E5D0-FF27-A470-49B4-D1C11897C83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C0C1039-8385-B52E-41F1-D73154270DA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5B902ED-8657-BAC1-2899-F911CEE37DC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AD7C0E3-3DA1-6098-89C8-4D6B5A12581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ABB7E8A1-0004-4752-ADFC-B31A84468B1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870C151-B567-35E6-DF50-8EDF32DE5C3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8E4E4BB-F2BC-BAB3-32C7-C7728F2DA11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1E6461E-EAA3-9736-2E43-D0055F05F83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70F78C6-5967-17E9-4013-B31C5E6AC0A3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EEAF49C-13F4-9931-9AC7-4227D6C22D0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직급관리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D1B2E43-C068-87C6-EEEC-30B6435CFC8A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직급을 관리합니다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754316EC-0D91-5C81-6323-DAF100C21A45}"/>
              </a:ext>
            </a:extLst>
          </p:cNvPr>
          <p:cNvSpPr/>
          <p:nvPr/>
        </p:nvSpPr>
        <p:spPr>
          <a:xfrm>
            <a:off x="1311467" y="1901209"/>
            <a:ext cx="5433246" cy="1454174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37B18C78-BF78-9044-0ED4-AF1EFCA549B7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2FBF381-6417-45FD-D6C1-5E3AA0E3D21D}"/>
              </a:ext>
            </a:extLst>
          </p:cNvPr>
          <p:cNvSpPr/>
          <p:nvPr/>
        </p:nvSpPr>
        <p:spPr>
          <a:xfrm>
            <a:off x="1498340" y="2530103"/>
            <a:ext cx="497995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직급을 입력해주세요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BBE73E25-0AED-E64D-DFFF-8E0867D4D540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직급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933658CD-C895-88A2-07D8-04450E9C6E0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FBB37D37-3139-4825-2EFC-6EFD7400FD8C}"/>
              </a:ext>
            </a:extLst>
          </p:cNvPr>
          <p:cNvSpPr/>
          <p:nvPr/>
        </p:nvSpPr>
        <p:spPr>
          <a:xfrm>
            <a:off x="1498339" y="2918633"/>
            <a:ext cx="4979952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1CD392C8-BC0E-23EC-1BF5-F237B5C8E141}"/>
              </a:ext>
            </a:extLst>
          </p:cNvPr>
          <p:cNvSpPr/>
          <p:nvPr/>
        </p:nvSpPr>
        <p:spPr>
          <a:xfrm>
            <a:off x="1341789" y="3477513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EF741794-D785-F6A3-03F1-444E6484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6679554"/>
              </p:ext>
            </p:extLst>
          </p:nvPr>
        </p:nvGraphicFramePr>
        <p:xfrm>
          <a:off x="1308713" y="3734542"/>
          <a:ext cx="543324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74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54100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3950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7" name="그룹 76">
            <a:extLst>
              <a:ext uri="{FF2B5EF4-FFF2-40B4-BE49-F238E27FC236}">
                <a16:creationId xmlns:a16="http://schemas.microsoft.com/office/drawing/2014/main" id="{8B358845-37FF-AC95-BF39-054C51B00719}"/>
              </a:ext>
            </a:extLst>
          </p:cNvPr>
          <p:cNvGrpSpPr/>
          <p:nvPr/>
        </p:nvGrpSpPr>
        <p:grpSpPr>
          <a:xfrm>
            <a:off x="6283317" y="4088754"/>
            <a:ext cx="255923" cy="124765"/>
            <a:chOff x="2186968" y="3398198"/>
            <a:chExt cx="311911" cy="152060"/>
          </a:xfrm>
        </p:grpSpPr>
        <p:pic>
          <p:nvPicPr>
            <p:cNvPr id="78" name="그래픽 77" descr="연필">
              <a:extLst>
                <a:ext uri="{FF2B5EF4-FFF2-40B4-BE49-F238E27FC236}">
                  <a16:creationId xmlns:a16="http://schemas.microsoft.com/office/drawing/2014/main" id="{D3196687-0D25-D09D-27DC-4A88EDADFDF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79" name="그래픽 78" descr="쓰레기">
              <a:extLst>
                <a:ext uri="{FF2B5EF4-FFF2-40B4-BE49-F238E27FC236}">
                  <a16:creationId xmlns:a16="http://schemas.microsoft.com/office/drawing/2014/main" id="{B74AF0AE-762B-56A7-9BAD-3DC44C47738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2B15C01D-E81E-75AF-54AA-3DA48DCD1123}"/>
              </a:ext>
            </a:extLst>
          </p:cNvPr>
          <p:cNvGrpSpPr/>
          <p:nvPr/>
        </p:nvGrpSpPr>
        <p:grpSpPr>
          <a:xfrm>
            <a:off x="1378293" y="4131694"/>
            <a:ext cx="103125" cy="73025"/>
            <a:chOff x="2160650" y="2927362"/>
            <a:chExt cx="103125" cy="73025"/>
          </a:xfrm>
        </p:grpSpPr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20FD8392-7F7A-6517-CCE5-1B5742942E1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D5CAB159-DE66-31BF-033F-D641A787896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2076598-50FE-181C-EA61-F6A946DEDA5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9BF0FEE7-BEC1-FFE8-F459-99E628714C46}"/>
              </a:ext>
            </a:extLst>
          </p:cNvPr>
          <p:cNvGrpSpPr/>
          <p:nvPr/>
        </p:nvGrpSpPr>
        <p:grpSpPr>
          <a:xfrm>
            <a:off x="1378293" y="4410664"/>
            <a:ext cx="103125" cy="73025"/>
            <a:chOff x="2160650" y="2927362"/>
            <a:chExt cx="103125" cy="73025"/>
          </a:xfrm>
        </p:grpSpPr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65A7BF0C-EB38-4753-BAF9-84BE10E0EF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B15D22E4-F2C3-4E2B-4AEA-495B160801F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09BC544B-31A4-96F5-A623-A6A492B452D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C80A97C3-88DA-7AC1-0031-A6CF4782D2A7}"/>
              </a:ext>
            </a:extLst>
          </p:cNvPr>
          <p:cNvGrpSpPr/>
          <p:nvPr/>
        </p:nvGrpSpPr>
        <p:grpSpPr>
          <a:xfrm>
            <a:off x="1378293" y="4678010"/>
            <a:ext cx="103125" cy="73025"/>
            <a:chOff x="2160650" y="2927362"/>
            <a:chExt cx="103125" cy="73025"/>
          </a:xfrm>
        </p:grpSpPr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CE807AB7-BF23-1902-F410-87E415B25AE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36F2D77-586F-0482-3B26-3C624749A70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5344780D-9364-65B9-D585-56D031F9F04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882CD3DE-2BB2-87ED-B157-57FD85F1AE64}"/>
              </a:ext>
            </a:extLst>
          </p:cNvPr>
          <p:cNvGrpSpPr/>
          <p:nvPr/>
        </p:nvGrpSpPr>
        <p:grpSpPr>
          <a:xfrm>
            <a:off x="1378293" y="4959379"/>
            <a:ext cx="103125" cy="73025"/>
            <a:chOff x="2160650" y="2927362"/>
            <a:chExt cx="103125" cy="73025"/>
          </a:xfrm>
        </p:grpSpPr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2E100C3-7DFE-8E22-20EE-05C50055505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0F01569A-BC53-FA99-7660-72AB349523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1AADE5A1-2A1F-C29E-F76F-839FA6DE6B2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BEC9566E-BDFF-982A-18D4-961F18740B5E}"/>
              </a:ext>
            </a:extLst>
          </p:cNvPr>
          <p:cNvGrpSpPr/>
          <p:nvPr/>
        </p:nvGrpSpPr>
        <p:grpSpPr>
          <a:xfrm>
            <a:off x="1378293" y="5242404"/>
            <a:ext cx="103125" cy="73025"/>
            <a:chOff x="2160650" y="2927362"/>
            <a:chExt cx="103125" cy="73025"/>
          </a:xfrm>
        </p:grpSpPr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55DB7AE8-B24F-3170-01BB-469AB0EA3D7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BF36BBB7-D5B3-65AA-2219-7029C1F2C28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017D0196-36FE-FC15-4396-AA0D8E697C0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2943EBD7-6967-207E-7899-1B8009AA7005}"/>
              </a:ext>
            </a:extLst>
          </p:cNvPr>
          <p:cNvGrpSpPr/>
          <p:nvPr/>
        </p:nvGrpSpPr>
        <p:grpSpPr>
          <a:xfrm>
            <a:off x="1378293" y="5532998"/>
            <a:ext cx="103125" cy="73025"/>
            <a:chOff x="2160650" y="2927362"/>
            <a:chExt cx="103125" cy="73025"/>
          </a:xfrm>
        </p:grpSpPr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8C97D1F8-2D15-BDFC-0338-32A9B08BAC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3B88276B-2D43-E155-A235-0F5A525C84A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793EFDC2-4BB3-8BFA-51E0-98A8FC74370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22D1DB41-51F8-7D77-BB4B-F4299ACE720D}"/>
              </a:ext>
            </a:extLst>
          </p:cNvPr>
          <p:cNvGrpSpPr/>
          <p:nvPr/>
        </p:nvGrpSpPr>
        <p:grpSpPr>
          <a:xfrm>
            <a:off x="1378293" y="5802089"/>
            <a:ext cx="103125" cy="73025"/>
            <a:chOff x="2160650" y="2927362"/>
            <a:chExt cx="103125" cy="73025"/>
          </a:xfrm>
        </p:grpSpPr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E23865E-08F7-F78F-9EEB-9E545F494D8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A55A8F2F-7DE9-32D3-D176-67AD5DED9F0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3E615F9-5B4D-101B-E4A8-790BAF4639B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타원 2">
            <a:extLst>
              <a:ext uri="{FF2B5EF4-FFF2-40B4-BE49-F238E27FC236}">
                <a16:creationId xmlns:a16="http://schemas.microsoft.com/office/drawing/2014/main" id="{7D425F49-EB79-F9BE-5D85-19ED6B526D43}"/>
              </a:ext>
            </a:extLst>
          </p:cNvPr>
          <p:cNvSpPr/>
          <p:nvPr/>
        </p:nvSpPr>
        <p:spPr>
          <a:xfrm>
            <a:off x="1397112" y="257571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8069A89-6A62-A49B-C22E-326FE220044B}"/>
              </a:ext>
            </a:extLst>
          </p:cNvPr>
          <p:cNvSpPr/>
          <p:nvPr/>
        </p:nvSpPr>
        <p:spPr>
          <a:xfrm>
            <a:off x="3484204" y="297985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4AB9477D-551D-0B5B-04B3-94F57C435030}"/>
              </a:ext>
            </a:extLst>
          </p:cNvPr>
          <p:cNvSpPr/>
          <p:nvPr/>
        </p:nvSpPr>
        <p:spPr>
          <a:xfrm>
            <a:off x="1245535" y="36925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D39EA723-AADE-2070-F7DC-D4648BA10793}"/>
              </a:ext>
            </a:extLst>
          </p:cNvPr>
          <p:cNvSpPr/>
          <p:nvPr/>
        </p:nvSpPr>
        <p:spPr>
          <a:xfrm>
            <a:off x="1245535" y="39604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CE26B7F7-828C-EDFD-956F-186D494C6A38}"/>
              </a:ext>
            </a:extLst>
          </p:cNvPr>
          <p:cNvSpPr/>
          <p:nvPr/>
        </p:nvSpPr>
        <p:spPr>
          <a:xfrm>
            <a:off x="6078158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32991D21-A3E1-FC0E-7D3A-0627DA41370C}"/>
              </a:ext>
            </a:extLst>
          </p:cNvPr>
          <p:cNvSpPr/>
          <p:nvPr/>
        </p:nvSpPr>
        <p:spPr>
          <a:xfrm>
            <a:off x="6563514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BFD4C05-4FC1-423C-2064-37B0CA09E2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6702737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8738565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6D0EA1-4C4A-ED4D-8B21-660A5A8C8F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BB8CE97-49F7-1735-E69F-0B0D5B9D360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직책관리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D827245-00DA-1801-63C1-5E127369E0C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직책관리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7F2C240-40D8-6B68-84EB-ED512C512EF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42695166"/>
              </p:ext>
            </p:extLst>
          </p:nvPr>
        </p:nvGraphicFramePr>
        <p:xfrm>
          <a:off x="7086600" y="502429"/>
          <a:ext cx="2057400" cy="39234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최하단에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없음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파트장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센터장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매니저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순서 변경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위치로 순서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 수정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직책으로 사원 설정된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“{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}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사용하고 있는 사원이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모두 변경 후 삭제가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가능합니다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직책으로 사원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삭제가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EA8BD2B-67EE-8EB0-72E2-2BB39A52469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6A9E817-42CA-663F-BE10-660B8A286A8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E02745B-E2AE-E6FF-DC15-0B4C0AAC79E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9F0A1EB-FCFD-EFA5-A887-579C97F1451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633961DE-1DBA-9EEA-8AE2-EEB7A0061F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3F65A96-DB80-2FE2-B70F-EB7E4A32ADC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D7007C7-E7C9-BF47-9FD6-4BAC4899C6C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8274FB9-98BF-3901-1EA5-F50E8D46C77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AFE24E3-629C-54D5-33C2-782FC1A9543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BE4EFCA-A961-2B69-2C0C-85C1A2946E9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86F659F-C1D2-6D0B-6D68-634F5E13563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2FFDA0F-15F5-A661-D949-8E4CF6EF422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2FC0521-1A65-1C87-BFE8-923CD75762F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2C15D83-1C9B-679D-5817-E6344C202DC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82B28D5-2786-50AB-1C61-71A70997BAD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7BBA735-FCB5-92F6-42A3-791E2A14297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6CBC271-80D4-7226-502E-C28E2789E43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47F498F-E132-4705-7F51-219D9D6A50B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7E2F898-71AB-2C91-6812-6A31C4AB5FD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직책관리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8F8C6FB2-6736-1881-05E0-4D7BF8DBC0D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직책을 관리합니다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761A445-083B-A394-78DB-4F4023C8073F}"/>
              </a:ext>
            </a:extLst>
          </p:cNvPr>
          <p:cNvSpPr/>
          <p:nvPr/>
        </p:nvSpPr>
        <p:spPr>
          <a:xfrm>
            <a:off x="1311467" y="1901209"/>
            <a:ext cx="5433246" cy="1454174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E9A5EBE7-3E3B-6D9F-B8DD-0BF68C46A037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24E1F9F-EAE5-C634-9B53-2B74A3F98E9D}"/>
              </a:ext>
            </a:extLst>
          </p:cNvPr>
          <p:cNvSpPr/>
          <p:nvPr/>
        </p:nvSpPr>
        <p:spPr>
          <a:xfrm>
            <a:off x="1498340" y="2530103"/>
            <a:ext cx="497995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직책을 입력해주세요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B9EA628-029A-6DE5-A8B6-A06541C4E7BE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BC75B16C-B935-1E11-1A76-48BCEE85CCF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8E5797EE-2961-2629-E16B-1F2AEF428794}"/>
              </a:ext>
            </a:extLst>
          </p:cNvPr>
          <p:cNvSpPr/>
          <p:nvPr/>
        </p:nvSpPr>
        <p:spPr>
          <a:xfrm>
            <a:off x="1498339" y="2918633"/>
            <a:ext cx="4979952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293CCECF-2114-A24D-701A-E4309B160258}"/>
              </a:ext>
            </a:extLst>
          </p:cNvPr>
          <p:cNvSpPr/>
          <p:nvPr/>
        </p:nvSpPr>
        <p:spPr>
          <a:xfrm>
            <a:off x="1341789" y="3477513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85FF1EF9-1071-2A97-8387-6F3EAB0A1B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3887292"/>
              </p:ext>
            </p:extLst>
          </p:nvPr>
        </p:nvGraphicFramePr>
        <p:xfrm>
          <a:off x="1308713" y="3734542"/>
          <a:ext cx="543324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74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54100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3950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7" name="그룹 76">
            <a:extLst>
              <a:ext uri="{FF2B5EF4-FFF2-40B4-BE49-F238E27FC236}">
                <a16:creationId xmlns:a16="http://schemas.microsoft.com/office/drawing/2014/main" id="{304CF1D1-6D50-70C4-E735-F5952BF0595A}"/>
              </a:ext>
            </a:extLst>
          </p:cNvPr>
          <p:cNvGrpSpPr/>
          <p:nvPr/>
        </p:nvGrpSpPr>
        <p:grpSpPr>
          <a:xfrm>
            <a:off x="6283317" y="4088754"/>
            <a:ext cx="255923" cy="124765"/>
            <a:chOff x="2186968" y="3398198"/>
            <a:chExt cx="311911" cy="152060"/>
          </a:xfrm>
        </p:grpSpPr>
        <p:pic>
          <p:nvPicPr>
            <p:cNvPr id="78" name="그래픽 77" descr="연필">
              <a:extLst>
                <a:ext uri="{FF2B5EF4-FFF2-40B4-BE49-F238E27FC236}">
                  <a16:creationId xmlns:a16="http://schemas.microsoft.com/office/drawing/2014/main" id="{4168C0CC-A178-6757-9368-1A2A0D5C09E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79" name="그래픽 78" descr="쓰레기">
              <a:extLst>
                <a:ext uri="{FF2B5EF4-FFF2-40B4-BE49-F238E27FC236}">
                  <a16:creationId xmlns:a16="http://schemas.microsoft.com/office/drawing/2014/main" id="{8E423DDA-68CE-54C3-3AB6-F03852A100E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96B5E9EB-F530-B02B-DB89-2A4897339C75}"/>
              </a:ext>
            </a:extLst>
          </p:cNvPr>
          <p:cNvGrpSpPr/>
          <p:nvPr/>
        </p:nvGrpSpPr>
        <p:grpSpPr>
          <a:xfrm>
            <a:off x="1378293" y="4131694"/>
            <a:ext cx="103125" cy="73025"/>
            <a:chOff x="2160650" y="2927362"/>
            <a:chExt cx="103125" cy="73025"/>
          </a:xfrm>
        </p:grpSpPr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1DFD017D-2C07-A2D6-9D52-6B2AA0CFD8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33A70E55-EA11-EFB0-3AFF-EF2C75C2A9C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91CECA5-4C3B-5970-1977-2F98A9451DC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9430B782-5384-EFF7-B382-C98CE6E0FB11}"/>
              </a:ext>
            </a:extLst>
          </p:cNvPr>
          <p:cNvGrpSpPr/>
          <p:nvPr/>
        </p:nvGrpSpPr>
        <p:grpSpPr>
          <a:xfrm>
            <a:off x="1378293" y="4410664"/>
            <a:ext cx="103125" cy="73025"/>
            <a:chOff x="2160650" y="2927362"/>
            <a:chExt cx="103125" cy="73025"/>
          </a:xfrm>
        </p:grpSpPr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896924E9-C67C-45F3-A346-E83DC009A36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65AFE2B9-B874-3C89-1CBC-A08DC60664C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6E55758-8C91-7573-C69B-2112F16523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77A320DE-25B6-22AA-038D-D186CC1248F0}"/>
              </a:ext>
            </a:extLst>
          </p:cNvPr>
          <p:cNvGrpSpPr/>
          <p:nvPr/>
        </p:nvGrpSpPr>
        <p:grpSpPr>
          <a:xfrm>
            <a:off x="1378293" y="4678010"/>
            <a:ext cx="103125" cy="73025"/>
            <a:chOff x="2160650" y="2927362"/>
            <a:chExt cx="103125" cy="73025"/>
          </a:xfrm>
        </p:grpSpPr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973E533E-A849-EF81-1E74-8D3F73362BE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72534705-E37D-B8A8-D417-1A6B8075E2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6307708E-16A5-BCAF-3A15-3AB5451D30F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E240C881-961F-9AA3-5FD2-E4DE8E33F263}"/>
              </a:ext>
            </a:extLst>
          </p:cNvPr>
          <p:cNvGrpSpPr/>
          <p:nvPr/>
        </p:nvGrpSpPr>
        <p:grpSpPr>
          <a:xfrm>
            <a:off x="1378293" y="4959379"/>
            <a:ext cx="103125" cy="73025"/>
            <a:chOff x="2160650" y="2927362"/>
            <a:chExt cx="103125" cy="73025"/>
          </a:xfrm>
        </p:grpSpPr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ABA52745-D449-1D66-7A9F-0207C87F93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BFF5EEB1-3B1D-15CE-CD49-F87E9264F2A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A1B39013-99E7-C198-0EE4-2FBB923CA5F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43831F41-473C-8469-257A-711DD37ECE6A}"/>
              </a:ext>
            </a:extLst>
          </p:cNvPr>
          <p:cNvGrpSpPr/>
          <p:nvPr/>
        </p:nvGrpSpPr>
        <p:grpSpPr>
          <a:xfrm>
            <a:off x="1378293" y="5242404"/>
            <a:ext cx="103125" cy="73025"/>
            <a:chOff x="2160650" y="2927362"/>
            <a:chExt cx="103125" cy="73025"/>
          </a:xfrm>
        </p:grpSpPr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6523F6B7-C244-65C3-74CF-86512F89D93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2A22EEDF-DABB-557A-887D-C1D5037BD7A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F8FFAD2-3C8C-1251-BAD2-0A7426B5AFC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28F5867D-8FEE-3E3F-7150-C28BB8DA1549}"/>
              </a:ext>
            </a:extLst>
          </p:cNvPr>
          <p:cNvGrpSpPr/>
          <p:nvPr/>
        </p:nvGrpSpPr>
        <p:grpSpPr>
          <a:xfrm>
            <a:off x="1378293" y="5532998"/>
            <a:ext cx="103125" cy="73025"/>
            <a:chOff x="2160650" y="2927362"/>
            <a:chExt cx="103125" cy="73025"/>
          </a:xfrm>
        </p:grpSpPr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04E56238-F453-F29F-4F22-77FCA69B1B4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18B7E79-51D0-A7C4-009C-3EF5A2FD5D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B7F2A1FF-0F0E-CB1B-176E-728B066375D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CFD3DA43-EF1A-110F-A58A-0F94C5034FBE}"/>
              </a:ext>
            </a:extLst>
          </p:cNvPr>
          <p:cNvGrpSpPr/>
          <p:nvPr/>
        </p:nvGrpSpPr>
        <p:grpSpPr>
          <a:xfrm>
            <a:off x="1378293" y="5802089"/>
            <a:ext cx="103125" cy="73025"/>
            <a:chOff x="2160650" y="2927362"/>
            <a:chExt cx="103125" cy="73025"/>
          </a:xfrm>
        </p:grpSpPr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A3FDEB44-292C-77B1-25E4-FB981C26CD8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FE426585-B3B8-4EE3-9791-F924824144F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253DF0CB-5467-3F29-844D-A7684E0E4F3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타원 2">
            <a:extLst>
              <a:ext uri="{FF2B5EF4-FFF2-40B4-BE49-F238E27FC236}">
                <a16:creationId xmlns:a16="http://schemas.microsoft.com/office/drawing/2014/main" id="{B76D18A3-9588-B411-75E8-617A9FF9C16E}"/>
              </a:ext>
            </a:extLst>
          </p:cNvPr>
          <p:cNvSpPr/>
          <p:nvPr/>
        </p:nvSpPr>
        <p:spPr>
          <a:xfrm>
            <a:off x="1397112" y="257571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681D4BD9-2015-8E4D-050E-664D4895087C}"/>
              </a:ext>
            </a:extLst>
          </p:cNvPr>
          <p:cNvSpPr/>
          <p:nvPr/>
        </p:nvSpPr>
        <p:spPr>
          <a:xfrm>
            <a:off x="3484204" y="297985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2CFCFE97-5E38-B7E1-0757-B7F02AF79B5B}"/>
              </a:ext>
            </a:extLst>
          </p:cNvPr>
          <p:cNvSpPr/>
          <p:nvPr/>
        </p:nvSpPr>
        <p:spPr>
          <a:xfrm>
            <a:off x="1245535" y="36925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6DA532A2-3F48-6E10-2F08-C68AC538E073}"/>
              </a:ext>
            </a:extLst>
          </p:cNvPr>
          <p:cNvSpPr/>
          <p:nvPr/>
        </p:nvSpPr>
        <p:spPr>
          <a:xfrm>
            <a:off x="1245535" y="39604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9F94D0C1-AD58-B121-18B0-4F7DBB181C4E}"/>
              </a:ext>
            </a:extLst>
          </p:cNvPr>
          <p:cNvSpPr/>
          <p:nvPr/>
        </p:nvSpPr>
        <p:spPr>
          <a:xfrm>
            <a:off x="6078158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69343034-2A47-A0CF-6129-EB17D3D6C4CD}"/>
              </a:ext>
            </a:extLst>
          </p:cNvPr>
          <p:cNvSpPr/>
          <p:nvPr/>
        </p:nvSpPr>
        <p:spPr>
          <a:xfrm>
            <a:off x="6563514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00011FE-3746-FAC8-3AE8-3457F709C0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58126470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78172C-3FB9-7690-84D1-A3410674F0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FABEB36-1984-ABAB-3B4B-FC20E87E817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직급관리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직책관리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직급 수정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직책 수정 팝업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B22F211-A141-2888-29FE-5EF427AB1B1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직급 수정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직책 수정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6AEAC60-5765-4D2F-2B76-30B0F2B4B9E4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39350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4FE6244-5786-9D60-8C63-0A1ADF41C6E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EFB15CA-DEC1-D3F2-F4BC-CE445AD2D84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7D85F46-AD4F-6EBA-6558-8F9EFEEFDDE7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ADFEA7C-A0F9-E69E-84A7-96C05AA351F8}"/>
              </a:ext>
            </a:extLst>
          </p:cNvPr>
          <p:cNvSpPr/>
          <p:nvPr/>
        </p:nvSpPr>
        <p:spPr>
          <a:xfrm>
            <a:off x="3715917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9F4CE90-E5A9-28EB-25EC-DA66C4021EC7}"/>
              </a:ext>
            </a:extLst>
          </p:cNvPr>
          <p:cNvSpPr/>
          <p:nvPr/>
        </p:nvSpPr>
        <p:spPr>
          <a:xfrm>
            <a:off x="3715917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직책 수정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007CEB6-F768-04BA-68E3-4E3A25F416C0}"/>
              </a:ext>
            </a:extLst>
          </p:cNvPr>
          <p:cNvSpPr txBox="1"/>
          <p:nvPr/>
        </p:nvSpPr>
        <p:spPr>
          <a:xfrm>
            <a:off x="5832056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7EDE1C1-934A-AB76-45C8-AC083F29D924}"/>
              </a:ext>
            </a:extLst>
          </p:cNvPr>
          <p:cNvSpPr/>
          <p:nvPr/>
        </p:nvSpPr>
        <p:spPr>
          <a:xfrm>
            <a:off x="4869746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69D42E5-03C7-691B-3645-AC21C28432BD}"/>
              </a:ext>
            </a:extLst>
          </p:cNvPr>
          <p:cNvSpPr/>
          <p:nvPr/>
        </p:nvSpPr>
        <p:spPr>
          <a:xfrm>
            <a:off x="3974719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1B57BC4-96C6-5FE3-F19C-1D4E3BDD1C48}"/>
              </a:ext>
            </a:extLst>
          </p:cNvPr>
          <p:cNvSpPr/>
          <p:nvPr/>
        </p:nvSpPr>
        <p:spPr>
          <a:xfrm>
            <a:off x="3911325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직책명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642547E3-6D19-5FB2-373F-A98F4A19E0B1}"/>
              </a:ext>
            </a:extLst>
          </p:cNvPr>
          <p:cNvCxnSpPr/>
          <p:nvPr/>
        </p:nvCxnSpPr>
        <p:spPr>
          <a:xfrm>
            <a:off x="3987524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08972CC5-45E8-CA17-35AD-0E3E0EC7C57C}"/>
              </a:ext>
            </a:extLst>
          </p:cNvPr>
          <p:cNvSpPr/>
          <p:nvPr/>
        </p:nvSpPr>
        <p:spPr>
          <a:xfrm>
            <a:off x="4203269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직책명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8282573-50FA-A52A-7830-43935C29FE80}"/>
              </a:ext>
            </a:extLst>
          </p:cNvPr>
          <p:cNvSpPr/>
          <p:nvPr/>
        </p:nvSpPr>
        <p:spPr>
          <a:xfrm>
            <a:off x="1119505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B3B9036-A232-C3A5-7D56-7C8B6CF42E44}"/>
              </a:ext>
            </a:extLst>
          </p:cNvPr>
          <p:cNvSpPr/>
          <p:nvPr/>
        </p:nvSpPr>
        <p:spPr>
          <a:xfrm>
            <a:off x="1119505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직급 수정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76291BA-D93F-2ACF-5A53-9B6A78FF3642}"/>
              </a:ext>
            </a:extLst>
          </p:cNvPr>
          <p:cNvSpPr txBox="1"/>
          <p:nvPr/>
        </p:nvSpPr>
        <p:spPr>
          <a:xfrm>
            <a:off x="3235644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306539D8-9410-3488-8BCF-5C6EF8C6D5EF}"/>
              </a:ext>
            </a:extLst>
          </p:cNvPr>
          <p:cNvSpPr/>
          <p:nvPr/>
        </p:nvSpPr>
        <p:spPr>
          <a:xfrm>
            <a:off x="2273334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F49921CF-B0E1-EFB4-C419-5285517224E7}"/>
              </a:ext>
            </a:extLst>
          </p:cNvPr>
          <p:cNvSpPr/>
          <p:nvPr/>
        </p:nvSpPr>
        <p:spPr>
          <a:xfrm>
            <a:off x="1378307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09F05BA4-C89E-01E8-5126-B4EF45677DD4}"/>
              </a:ext>
            </a:extLst>
          </p:cNvPr>
          <p:cNvSpPr/>
          <p:nvPr/>
        </p:nvSpPr>
        <p:spPr>
          <a:xfrm>
            <a:off x="1314913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직급명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B9B0ABA1-1946-BFB5-3474-FEF4EEDCFDD7}"/>
              </a:ext>
            </a:extLst>
          </p:cNvPr>
          <p:cNvCxnSpPr/>
          <p:nvPr/>
        </p:nvCxnSpPr>
        <p:spPr>
          <a:xfrm>
            <a:off x="1391112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6EFE41F7-7D22-57D1-67F9-488A585DEA43}"/>
              </a:ext>
            </a:extLst>
          </p:cNvPr>
          <p:cNvSpPr/>
          <p:nvPr/>
        </p:nvSpPr>
        <p:spPr>
          <a:xfrm>
            <a:off x="1606857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CC8286F5-41BD-ECCA-759B-1A7502F85F26}"/>
              </a:ext>
            </a:extLst>
          </p:cNvPr>
          <p:cNvSpPr/>
          <p:nvPr/>
        </p:nvSpPr>
        <p:spPr>
          <a:xfrm>
            <a:off x="5691958" y="23260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7C1687F-E220-F5FE-3E52-6A2EFC2A9D94}"/>
              </a:ext>
            </a:extLst>
          </p:cNvPr>
          <p:cNvSpPr/>
          <p:nvPr/>
        </p:nvSpPr>
        <p:spPr>
          <a:xfrm>
            <a:off x="1622228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직급명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80219285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473769-FC35-DF27-42FD-A7F6DA505B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4084F8A-3FB9-8CE5-5165-CC62B49C622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권한관리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D734A3A-5D1F-8508-B444-FEBB814AF4B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권한관리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0F80425-3745-171C-185C-2EE55DBBF6C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42955553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C114256-C42E-4379-6C52-A9C9C7CEB5F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6DE94DA-5AAD-ECFC-7A67-5FB0957F539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21AAD59-87DC-7A19-0317-E155B381AE7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9E6DF6A-6609-E0D1-86F6-2276325C40D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425313F-2F7C-364F-8B26-DE7B574475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60F0131-BE8D-900D-316E-67941C9997F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34B82F1-8060-C516-8707-C4133606C8D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FFCF12C-8B3A-84A0-B1D0-B77E5C60202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0583E79-FFFF-8D5B-AE5A-D8748DCC2AD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E178A80-C037-3097-B7C8-37C7588C566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B6AE5EC-6086-7C88-CC65-99A015C5955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1976BAA-4BED-B880-91E1-600C04D443A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D996704-3569-3793-548F-C008060F842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5F606CF-B4DA-6862-3044-96AD7DC1CDA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87E4E15-C69E-DE6A-4B63-1E044051C7F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CDE637C-F1F7-D3B5-9D30-7692AB01273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52F37BD-E94D-E4E5-255D-2E8473B2CA0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6908D45-E244-65E4-DD95-CA614D96CE8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49CDE21-0AE0-7D6C-4CBF-97AEFF0E786D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권한관리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0982B6D-87C7-D05B-D449-951E7CB5192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권한을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7962F307-D87C-1FBE-E35B-B5ACCC3DD55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권한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AAE02252-05BC-A97F-33E1-B63DACDF65B3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" name="그래픽 14" descr="돋보기">
            <a:extLst>
              <a:ext uri="{FF2B5EF4-FFF2-40B4-BE49-F238E27FC236}">
                <a16:creationId xmlns:a16="http://schemas.microsoft.com/office/drawing/2014/main" id="{BEF108F3-809D-9316-D37B-C40852C9E4A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66952B57-3E13-7390-A578-B47D116EB240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6693CA3-42A1-7BD8-02E2-A1D5A8F9F036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CFE34B3E-4E36-C4A7-6166-B7071A7C1CCF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2F7E2ECA-ABA6-43FF-D0BF-B37A7CEADD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9624811"/>
              </p:ext>
            </p:extLst>
          </p:nvPr>
        </p:nvGraphicFramePr>
        <p:xfrm>
          <a:off x="1308713" y="2532908"/>
          <a:ext cx="543599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0942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마스터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관리자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숨김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숨김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숨김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36" name="그룹 35">
            <a:extLst>
              <a:ext uri="{FF2B5EF4-FFF2-40B4-BE49-F238E27FC236}">
                <a16:creationId xmlns:a16="http://schemas.microsoft.com/office/drawing/2014/main" id="{BDDF2B1B-4EC6-519C-FE81-198DB743AC37}"/>
              </a:ext>
            </a:extLst>
          </p:cNvPr>
          <p:cNvGrpSpPr/>
          <p:nvPr/>
        </p:nvGrpSpPr>
        <p:grpSpPr>
          <a:xfrm>
            <a:off x="5996335" y="2887120"/>
            <a:ext cx="255923" cy="124765"/>
            <a:chOff x="2186968" y="3398198"/>
            <a:chExt cx="311911" cy="152060"/>
          </a:xfrm>
        </p:grpSpPr>
        <p:pic>
          <p:nvPicPr>
            <p:cNvPr id="37" name="그래픽 36" descr="연필">
              <a:extLst>
                <a:ext uri="{FF2B5EF4-FFF2-40B4-BE49-F238E27FC236}">
                  <a16:creationId xmlns:a16="http://schemas.microsoft.com/office/drawing/2014/main" id="{67D0DADE-BD31-620E-8E00-8F831EE8E39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38" name="그래픽 37" descr="쓰레기">
              <a:extLst>
                <a:ext uri="{FF2B5EF4-FFF2-40B4-BE49-F238E27FC236}">
                  <a16:creationId xmlns:a16="http://schemas.microsoft.com/office/drawing/2014/main" id="{DA4418FA-F221-0764-8167-C2FD9B50E92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41" name="타원 40">
            <a:extLst>
              <a:ext uri="{FF2B5EF4-FFF2-40B4-BE49-F238E27FC236}">
                <a16:creationId xmlns:a16="http://schemas.microsoft.com/office/drawing/2014/main" id="{96A55B93-5E90-D4B5-1445-9FE66DA1C2BE}"/>
              </a:ext>
            </a:extLst>
          </p:cNvPr>
          <p:cNvSpPr/>
          <p:nvPr/>
        </p:nvSpPr>
        <p:spPr>
          <a:xfrm>
            <a:off x="5829936" y="163368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49738AA3-9EED-059E-78C9-A8A85AFB42BD}"/>
              </a:ext>
            </a:extLst>
          </p:cNvPr>
          <p:cNvSpPr/>
          <p:nvPr/>
        </p:nvSpPr>
        <p:spPr>
          <a:xfrm>
            <a:off x="5824411" y="286270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21DB783A-2B2C-B018-DE5A-C56C0549AB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64753869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548DCA-631B-EADD-EBD1-72F1910799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7298CEB-3403-299B-3312-A18C6BBD36F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권한관리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권한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16082AC-EEF2-4138-3515-0F60B76AA0E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권한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6E7BBF3-5FBC-3D8D-0BBB-0991A3888DB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669121095"/>
              </p:ext>
            </p:extLst>
          </p:nvPr>
        </p:nvGraphicFramePr>
        <p:xfrm>
          <a:off x="7086600" y="502429"/>
          <a:ext cx="2057400" cy="1529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상위 및 하위 메뉴 목록 표시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메뉴의 관리 목록 모두 설정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C3A62BE-10BE-7310-3092-C505966605C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4DEBD0C-68AB-6459-F856-CEEC2138C35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6ADDDEB-A89B-B44B-87F1-A129999AB5E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A70591E7-DF15-3358-F5AF-9179CB751ED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276C874-8DC6-8CC8-5AF5-3DDA58CE89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049E4E2-4F43-32A7-0400-7B7C837E0B2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55D9E06-BBEA-ABD9-A8A1-9CFB9672985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E3D20FD-0F7D-290B-8EEF-0DD0A4F14F7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3BEC9AA-200E-8582-F0E3-E5111B0D769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59874D5-ADDD-E3E1-720A-6DFC6461EF06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212DD51-037D-2AF2-D458-622E14B9B50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C1FC49D-5D54-62A1-CEDC-639924602E8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CFF084A-CCA2-C32B-23EE-4104F5C2956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81495C6-78F3-C07A-4A40-AF5E80B079C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A21EF74-50C2-10F5-0AA8-8E4611D51D2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3B4C665-796F-583D-0E62-484E40E40F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1A00211-DB20-7B14-0784-D323ACD1CAD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C119E5D-8C65-C39A-4FF6-DC8E33A99A4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F4B9994-605B-0908-4D75-C4D09174EE60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권한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BDADDD00-2302-8E38-7C28-9D83A34C218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권한 상세 정보를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6008844F-C1FB-54FC-DBE0-C9053339BA5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4C2ED1D-B531-8595-7098-E4FA3F7EDD1B}"/>
              </a:ext>
            </a:extLst>
          </p:cNvPr>
          <p:cNvSpPr/>
          <p:nvPr/>
        </p:nvSpPr>
        <p:spPr>
          <a:xfrm>
            <a:off x="1311467" y="1958508"/>
            <a:ext cx="5433246" cy="1040414"/>
          </a:xfrm>
          <a:prstGeom prst="roundRect">
            <a:avLst>
              <a:gd name="adj" fmla="val 736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E1EBCC8-3074-9DCA-821E-32A9BC8ABB07}"/>
              </a:ext>
            </a:extLst>
          </p:cNvPr>
          <p:cNvSpPr/>
          <p:nvPr/>
        </p:nvSpPr>
        <p:spPr>
          <a:xfrm>
            <a:off x="1397112" y="205594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318F0B0-AE30-F110-D5BF-AADD3263E0FA}"/>
              </a:ext>
            </a:extLst>
          </p:cNvPr>
          <p:cNvSpPr/>
          <p:nvPr/>
        </p:nvSpPr>
        <p:spPr>
          <a:xfrm>
            <a:off x="4055020" y="2587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공개 ▼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64CF863F-5E04-8019-AC4D-EA9CA6A609BF}"/>
              </a:ext>
            </a:extLst>
          </p:cNvPr>
          <p:cNvSpPr/>
          <p:nvPr/>
        </p:nvSpPr>
        <p:spPr>
          <a:xfrm>
            <a:off x="4055020" y="2347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49BAC880-1D3C-B527-AA5E-1D82732EE0DB}"/>
              </a:ext>
            </a:extLst>
          </p:cNvPr>
          <p:cNvSpPr/>
          <p:nvPr/>
        </p:nvSpPr>
        <p:spPr>
          <a:xfrm>
            <a:off x="1498340" y="2587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권한명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649FAA5A-54F3-487C-CBA3-FF0187C55F20}"/>
              </a:ext>
            </a:extLst>
          </p:cNvPr>
          <p:cNvSpPr/>
          <p:nvPr/>
        </p:nvSpPr>
        <p:spPr>
          <a:xfrm>
            <a:off x="1498340" y="2347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권한명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9845E83F-1FAA-90E5-7D5D-1F52EA60A7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0441924"/>
              </p:ext>
            </p:extLst>
          </p:nvPr>
        </p:nvGraphicFramePr>
        <p:xfrm>
          <a:off x="1308713" y="3294407"/>
          <a:ext cx="5433245" cy="2608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14375">
                  <a:extLst>
                    <a:ext uri="{9D8B030D-6E8A-4147-A177-3AD203B41FA5}">
                      <a16:colId xmlns:a16="http://schemas.microsoft.com/office/drawing/2014/main" val="3143030480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765353563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2114360345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1970470910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208490565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1765734231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871363305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4202947985"/>
                    </a:ext>
                  </a:extLst>
                </a:gridCol>
              </a:tblGrid>
              <a:tr h="21739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조회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생성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내보내기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관리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302606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▲</a:t>
                      </a: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3328680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4785577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9709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2189009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▲</a:t>
                      </a: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3150917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4806169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595128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▲</a:t>
                      </a: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4691640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0525325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9302186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471747"/>
                  </a:ext>
                </a:extLst>
              </a:tr>
            </a:tbl>
          </a:graphicData>
        </a:graphic>
      </p:graphicFrame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B2F7EDB5-C0B3-D004-332B-F1469B183AA8}"/>
              </a:ext>
            </a:extLst>
          </p:cNvPr>
          <p:cNvSpPr/>
          <p:nvPr/>
        </p:nvSpPr>
        <p:spPr>
          <a:xfrm>
            <a:off x="506375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2EF3BCE5-C8A9-CEB3-89EF-A6D1BEC8DB03}"/>
              </a:ext>
            </a:extLst>
          </p:cNvPr>
          <p:cNvSpPr/>
          <p:nvPr/>
        </p:nvSpPr>
        <p:spPr>
          <a:xfrm>
            <a:off x="1409440" y="26270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7C860F4A-F549-9BCD-2FD5-06C011F69C48}"/>
              </a:ext>
            </a:extLst>
          </p:cNvPr>
          <p:cNvSpPr/>
          <p:nvPr/>
        </p:nvSpPr>
        <p:spPr>
          <a:xfrm>
            <a:off x="3990338" y="26270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A9F74CC2-C6F1-2C45-20F7-34B923D8BE50}"/>
              </a:ext>
            </a:extLst>
          </p:cNvPr>
          <p:cNvSpPr/>
          <p:nvPr/>
        </p:nvSpPr>
        <p:spPr>
          <a:xfrm>
            <a:off x="1264923" y="322010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C91C019-DDCF-D4FB-CA9F-8EFE114741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33311322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33AA01-DE18-A8CB-550C-6AC2823BD6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5821B72-FBBF-8FF4-737A-D432A678A87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근무관리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DB29490-D8DD-7D88-E08F-393890AF9B3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근무관리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5B181A9-93D5-A3C4-3569-B5428F1579F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36352104"/>
              </p:ext>
            </p:extLst>
          </p:nvPr>
        </p:nvGraphicFramePr>
        <p:xfrm>
          <a:off x="7086600" y="502429"/>
          <a:ext cx="2057400" cy="32793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고용 형태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용역직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시간제 근로자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주간 근무일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시 해당 요일은 근무일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3787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출근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법정 주당 기준 근로시간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법정 주당 연장 근로시간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휴게 시작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휴게 종료 시간 설정 영역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301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20765B4-3498-058D-C3DE-8132DEF534E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CADE364-D2D0-1303-EE4E-E3DD7F66BBC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367E5E6-5C36-F7FE-519A-3B550CEB59F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79A3093-9E90-EE6D-60FE-E3F6E7828C7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6930E2B1-76CE-906B-7B25-6873BC0B4B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617D9CB-8E07-59D1-DE05-7997FABE301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71B40A4-27A2-A86B-FDAB-D8E90EBF544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E855017-A900-94B6-079F-8E3698E64F1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F26F404-C67C-F582-2700-46156D04BC0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BEF7343-B0F9-5415-795D-DEF37EF74CF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ADAD2D9-971B-D7EE-E030-48D5633A24B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95FA98E-BF62-B52C-2197-4623A2E7C6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F822352-76B3-B349-56DD-F502A28976B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C78D4A0-BBCB-DE1F-C944-58A7AA43A10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5C9CA51-E20A-6FD0-CD23-9E659F24BB4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9E02AE6-7691-187D-FCCA-6951C47BA4E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C3C7867-C28F-B35F-61C5-5ACEA681D9D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5AE19BB-5C66-0324-E3EE-1198DB70BA0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48FFC55-14E8-31A2-26D9-5C5F42F5F42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근무관리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928E636B-740A-89AE-15B1-A0375B77750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근무 항목을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56BAA552-9AE9-727F-011A-07B6B15C5501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2FED2A89-C076-2C42-8E06-DF2F88C28985}"/>
              </a:ext>
            </a:extLst>
          </p:cNvPr>
          <p:cNvSpPr/>
          <p:nvPr/>
        </p:nvSpPr>
        <p:spPr>
          <a:xfrm>
            <a:off x="1311467" y="1901209"/>
            <a:ext cx="5433246" cy="2903266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00B0A53-369F-3152-1F45-A01BC275F7CC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617F55F-8056-B050-4872-3E50738C36EA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월     화     수     목     금     토     일   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3D24143-4B92-6B27-A994-6C0ADBAE3347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주간 근무일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7240830-DD29-CAED-B9B0-2A31F7DD2D69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정규직 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4ECC533-0E8B-39EB-24FB-67303CBD8811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고용 형태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B52FD62-91C2-960A-DABF-99B785E6D1AE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18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35B5780-3F4D-3522-EF0B-1F3C66F9892F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9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BC6EF9DF-F199-2941-5D80-848CF276824C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 기준 근로시간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0FEA455-3925-179F-B9E8-BFFED87FDB43}"/>
              </a:ext>
            </a:extLst>
          </p:cNvPr>
          <p:cNvSpPr/>
          <p:nvPr/>
        </p:nvSpPr>
        <p:spPr>
          <a:xfrm>
            <a:off x="4055020" y="37207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12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시간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047B935-866D-EBFC-819F-FDE2CB362737}"/>
              </a:ext>
            </a:extLst>
          </p:cNvPr>
          <p:cNvSpPr/>
          <p:nvPr/>
        </p:nvSpPr>
        <p:spPr>
          <a:xfrm>
            <a:off x="4055020" y="34804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주당 연장 근로시간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1249E7F-6D90-599D-188B-602BD0C02480}"/>
              </a:ext>
            </a:extLst>
          </p:cNvPr>
          <p:cNvSpPr/>
          <p:nvPr/>
        </p:nvSpPr>
        <p:spPr>
          <a:xfrm>
            <a:off x="1498340" y="37207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40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시간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290FCD16-770F-56C5-3BFC-35643D6B0C72}"/>
              </a:ext>
            </a:extLst>
          </p:cNvPr>
          <p:cNvSpPr/>
          <p:nvPr/>
        </p:nvSpPr>
        <p:spPr>
          <a:xfrm>
            <a:off x="1498340" y="34804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주당 기준 근로시간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3791806-7DA2-AD10-A333-DA95AF66EC66}"/>
              </a:ext>
            </a:extLst>
          </p:cNvPr>
          <p:cNvSpPr/>
          <p:nvPr/>
        </p:nvSpPr>
        <p:spPr>
          <a:xfrm>
            <a:off x="4055020" y="431612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13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6F94CE3-A55D-4CEF-D421-C96A9A225380}"/>
              </a:ext>
            </a:extLst>
          </p:cNvPr>
          <p:cNvSpPr/>
          <p:nvPr/>
        </p:nvSpPr>
        <p:spPr>
          <a:xfrm>
            <a:off x="1498340" y="431612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F6F6270E-D484-129B-C58A-BA8B6E4253EB}"/>
              </a:ext>
            </a:extLst>
          </p:cNvPr>
          <p:cNvSpPr/>
          <p:nvPr/>
        </p:nvSpPr>
        <p:spPr>
          <a:xfrm>
            <a:off x="1498340" y="407576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 기준 휴게시간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4866D61A-3AE8-5505-6381-F826BFD288D2}"/>
              </a:ext>
            </a:extLst>
          </p:cNvPr>
          <p:cNvSpPr/>
          <p:nvPr/>
        </p:nvSpPr>
        <p:spPr>
          <a:xfrm>
            <a:off x="1397112" y="256886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8EDB875A-FF2C-19DF-B26B-A926EBDDD21C}"/>
              </a:ext>
            </a:extLst>
          </p:cNvPr>
          <p:cNvSpPr/>
          <p:nvPr/>
        </p:nvSpPr>
        <p:spPr>
          <a:xfrm>
            <a:off x="3981971" y="256886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6B270920-1AF2-46E8-F76E-4B747080E553}"/>
              </a:ext>
            </a:extLst>
          </p:cNvPr>
          <p:cNvSpPr/>
          <p:nvPr/>
        </p:nvSpPr>
        <p:spPr>
          <a:xfrm>
            <a:off x="1397112" y="31694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783F977C-D859-6DDF-73BA-901FE77B2939}"/>
              </a:ext>
            </a:extLst>
          </p:cNvPr>
          <p:cNvSpPr/>
          <p:nvPr/>
        </p:nvSpPr>
        <p:spPr>
          <a:xfrm>
            <a:off x="3981971" y="31694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D07FFEDD-C901-63C4-6562-B9D08A831386}"/>
              </a:ext>
            </a:extLst>
          </p:cNvPr>
          <p:cNvSpPr/>
          <p:nvPr/>
        </p:nvSpPr>
        <p:spPr>
          <a:xfrm>
            <a:off x="1397112" y="37628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35C39D35-B3B6-4A94-D058-B41DDDA6DB8C}"/>
              </a:ext>
            </a:extLst>
          </p:cNvPr>
          <p:cNvSpPr/>
          <p:nvPr/>
        </p:nvSpPr>
        <p:spPr>
          <a:xfrm>
            <a:off x="3981971" y="37628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9AF90D89-A81E-FD79-3802-414146602015}"/>
              </a:ext>
            </a:extLst>
          </p:cNvPr>
          <p:cNvSpPr/>
          <p:nvPr/>
        </p:nvSpPr>
        <p:spPr>
          <a:xfrm>
            <a:off x="1397112" y="43619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1347A966-5E3F-2941-2D49-937DE79092BD}"/>
              </a:ext>
            </a:extLst>
          </p:cNvPr>
          <p:cNvSpPr/>
          <p:nvPr/>
        </p:nvSpPr>
        <p:spPr>
          <a:xfrm>
            <a:off x="3981971" y="43619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2A427941-D491-7D41-A3AC-31C5EDB9C2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36967098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82E18E-41A8-0E53-1120-DACF2DBC1C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F6D5665-02FE-18B8-EEF2-6C561B59877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출퇴근관리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D6D06C0-7EF9-69B7-8655-FB0B90F0669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출퇴근관리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AA7273A-A0B4-2CB6-7E31-7C4B9F00D65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13293659"/>
              </p:ext>
            </p:extLst>
          </p:nvPr>
        </p:nvGraphicFramePr>
        <p:xfrm>
          <a:off x="7086600" y="502429"/>
          <a:ext cx="2057400" cy="48904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출퇴근과 자동 출퇴근은 독립적으로 설정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자동 출퇴근 기능은 정시 출퇴근 처리를 자동화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19381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GPS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출퇴근을 사용합니다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출퇴근을 사용하지 않습니다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출퇴근을 사용하지 않습니다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미사용 선택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연동 부서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 허용 반경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연동 부서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부서명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65419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 허용 반경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50M, 100M, 300M, 500M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100M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본사 또는 현장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좌표 기준으로 설정된 반경 내에서만 출퇴근 기록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반경 외 위치에서 출퇴근 시도 시 오류 메시지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478539"/>
                  </a:ext>
                </a:extLst>
              </a:tr>
              <a:tr h="33787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출퇴근을 사용합니다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출퇴근을 사용하지 않습니다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출퇴근을 사용합니다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 사용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(4-1)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연동 부서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0FB08CB-444E-002B-60D3-8795A95A8FD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5996D25-1537-CE51-EDF5-79432886AC3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F56EA96-EE59-E768-BA91-BB23BC5803E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B83672C-20B5-9699-282C-34ADA32C40D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7CF27D7-FEBA-4ADA-70EB-FE548BD80C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A4320A0-D08C-5112-BF01-059CC059B1CE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0380810-5877-CDB9-F94D-9F57374913E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534D1F7-01F8-FDE0-99AE-23A3A9D712E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0C27B3D-47D1-C569-08F4-FE52FBE225E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C5F14D0-4768-684D-80B8-C23FEAE4DDBA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734EC67-323E-EBED-AC1A-2BB8FD10909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2449BA1-64F5-A714-FEC0-8322F93CEC0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F28E401-7CC6-8752-709A-D5DF0D17D21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2D7CDA1-7B5F-37A5-BF83-B8D321D46D4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EF1C2C1-5784-3BC7-D42D-4845355F1D6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E6467EA-5228-799F-C751-8D7229A7962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F4AE958-5126-53D4-2011-F1E337AB5D9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E4CE0F5-6C45-F74F-B2C9-505D7C7F525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8E41D10-537A-66C5-F96E-8F17263D1DD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출퇴근관리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695CD62D-5394-B759-D49A-FB106819D1E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출퇴근 항목을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D99A2A6A-7119-8F8A-1161-56194FDEB9E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96EC4FC7-1E8F-D7DE-7B2F-BD7843B9895B}"/>
              </a:ext>
            </a:extLst>
          </p:cNvPr>
          <p:cNvSpPr/>
          <p:nvPr/>
        </p:nvSpPr>
        <p:spPr>
          <a:xfrm>
            <a:off x="1311467" y="1901210"/>
            <a:ext cx="5433246" cy="1687458"/>
          </a:xfrm>
          <a:prstGeom prst="roundRect">
            <a:avLst>
              <a:gd name="adj" fmla="val 430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205E71A-48CF-C0CA-6131-4765532961D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GPS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출퇴근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58DEE1D-D938-053B-CB2C-3DDDB7622C54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외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91C91B53-0A5A-82F5-435D-8BB9ADC89E32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GPS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출퇴근을 사용합니다 ▼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A1E7EA06-0A20-ACB0-13C9-2FC4FB54915B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GPS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출퇴근</a:t>
            </a: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C336CE1B-32BF-A85F-44E0-BD3465C3EA36}"/>
              </a:ext>
            </a:extLst>
          </p:cNvPr>
          <p:cNvSpPr/>
          <p:nvPr/>
        </p:nvSpPr>
        <p:spPr>
          <a:xfrm>
            <a:off x="1397112" y="25740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C7CFDB91-1DFA-FE3E-C36F-2BE700ADDD9E}"/>
              </a:ext>
            </a:extLst>
          </p:cNvPr>
          <p:cNvSpPr/>
          <p:nvPr/>
        </p:nvSpPr>
        <p:spPr>
          <a:xfrm>
            <a:off x="3981971" y="25740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5FD29E8E-C3AF-6C07-27F2-4137342CAF4D}"/>
              </a:ext>
            </a:extLst>
          </p:cNvPr>
          <p:cNvSpPr/>
          <p:nvPr/>
        </p:nvSpPr>
        <p:spPr>
          <a:xfrm>
            <a:off x="4055020" y="229222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연동 부서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CFB0D61-CA5D-5D4F-C6F5-BB64B2085585}"/>
              </a:ext>
            </a:extLst>
          </p:cNvPr>
          <p:cNvSpPr/>
          <p:nvPr/>
        </p:nvSpPr>
        <p:spPr>
          <a:xfrm>
            <a:off x="1498340" y="313187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F0F65BC-4CE1-2014-3B8D-336010059C64}"/>
              </a:ext>
            </a:extLst>
          </p:cNvPr>
          <p:cNvSpPr/>
          <p:nvPr/>
        </p:nvSpPr>
        <p:spPr>
          <a:xfrm>
            <a:off x="1498340" y="28939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출퇴근 허용 반경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560EA3B0-8947-D598-0EBE-25F428D6326F}"/>
              </a:ext>
            </a:extLst>
          </p:cNvPr>
          <p:cNvSpPr/>
          <p:nvPr/>
        </p:nvSpPr>
        <p:spPr>
          <a:xfrm>
            <a:off x="1397112" y="31746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401DE461-B8BF-D964-6F43-F3496945EF38}"/>
              </a:ext>
            </a:extLst>
          </p:cNvPr>
          <p:cNvSpPr/>
          <p:nvPr/>
        </p:nvSpPr>
        <p:spPr>
          <a:xfrm>
            <a:off x="1311467" y="3731941"/>
            <a:ext cx="5433246" cy="1055338"/>
          </a:xfrm>
          <a:prstGeom prst="roundRect">
            <a:avLst>
              <a:gd name="adj" fmla="val 834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8E3B9454-AD1C-6CD9-1589-CC423BC7072B}"/>
              </a:ext>
            </a:extLst>
          </p:cNvPr>
          <p:cNvSpPr/>
          <p:nvPr/>
        </p:nvSpPr>
        <p:spPr>
          <a:xfrm>
            <a:off x="1397112" y="382937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자동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출퇴근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B1F68D9-68CE-7B70-FC38-D7D2555ED069}"/>
              </a:ext>
            </a:extLst>
          </p:cNvPr>
          <p:cNvSpPr/>
          <p:nvPr/>
        </p:nvSpPr>
        <p:spPr>
          <a:xfrm>
            <a:off x="1498340" y="435117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자동 출퇴근을 사용합니다 ▼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E636689-8BD4-1C77-2EEC-C831BBD08D61}"/>
              </a:ext>
            </a:extLst>
          </p:cNvPr>
          <p:cNvSpPr/>
          <p:nvPr/>
        </p:nvSpPr>
        <p:spPr>
          <a:xfrm>
            <a:off x="1498340" y="411081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자동 출퇴근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4CA15EE-27A0-B516-CC33-42F87E49520D}"/>
              </a:ext>
            </a:extLst>
          </p:cNvPr>
          <p:cNvSpPr/>
          <p:nvPr/>
        </p:nvSpPr>
        <p:spPr>
          <a:xfrm>
            <a:off x="4055020" y="435117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외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4F4803EC-C286-9C59-8978-8B7D38CFF775}"/>
              </a:ext>
            </a:extLst>
          </p:cNvPr>
          <p:cNvSpPr/>
          <p:nvPr/>
        </p:nvSpPr>
        <p:spPr>
          <a:xfrm>
            <a:off x="4055020" y="41132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연동 부서</a:t>
            </a: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C024B442-21D4-F9F3-EC9E-669F34E21F7E}"/>
              </a:ext>
            </a:extLst>
          </p:cNvPr>
          <p:cNvSpPr/>
          <p:nvPr/>
        </p:nvSpPr>
        <p:spPr>
          <a:xfrm>
            <a:off x="1397112" y="439697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A4FB180C-2E17-8911-D2B6-6811FDD4A58D}"/>
              </a:ext>
            </a:extLst>
          </p:cNvPr>
          <p:cNvSpPr/>
          <p:nvPr/>
        </p:nvSpPr>
        <p:spPr>
          <a:xfrm>
            <a:off x="3981971" y="438585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4-1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F1E01A5D-0823-9A97-1CEB-C2829CBF6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9004594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79AF4A-6312-5EB3-0650-BD5554BA9F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58A32A6-71E8-ED96-EC47-F160F76CE8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675CC91-48E5-AB79-73BE-9B93C4A4AA9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F73FCB4-745A-AA30-8A9D-EE68E5BA3FC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46568440"/>
              </p:ext>
            </p:extLst>
          </p:nvPr>
        </p:nvGraphicFramePr>
        <p:xfrm>
          <a:off x="7086600" y="502429"/>
          <a:ext cx="2057400" cy="3769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회계연도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회계연도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 선택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비활성화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 연차 설정 반영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기준일 월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 연차 설정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출근율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80%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이상이면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- 3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이상 근속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추가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부여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미만 또는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출근율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미만일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개월 개근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일씩 연차 발생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시점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전년도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출근율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이상이면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부여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이후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가산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입사일→회계연도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기준으로 전환할 때는 취업규칙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노사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의견수렴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전환 시 중복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·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누락 연차 정산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 기준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vs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회계연도 기준 비교 후 부족분 보전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반드시 검토 필요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163965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A5010D4-FA43-3876-FD37-066CD69898F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A4387CA-7DC5-88B4-90F3-CB589B526F5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64A03FE-3FC9-FE4C-4335-7A67C0146E0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1392FED-3C8B-6034-F180-23D1FBDFF73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7B9738B-1DFB-C754-4728-55A5BC744A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FE8E001-34D4-FF51-42F9-979A68A9057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5AB3DFF-2220-2285-1719-F68D8EF64F7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FF30D1D-B0A6-8091-17A0-F9F50EC12C3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198356C-2177-36FC-FEA9-0DBE2B72A96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C8E64938-E0C1-7246-6481-5460C095A80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F3ADC88-0E0A-EB98-10FB-2043BB812B7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263FFF2-BC49-8292-C741-31477B0DF0F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202F739-B49C-B205-D513-F99C1FDF429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C937332-0B12-07B6-496C-E995EA37F7B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2C988AF-1EEF-9695-4740-66D3984CB7D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07ED1F5-E19B-5C55-28D2-C5F6046FF41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1AAFB1B-18D0-0C8D-331A-2C0E8539FF7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F5DE54F-F6D2-515D-8617-8ED07DB881E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8E9248F-7F8A-9663-5B6D-5168E35B887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E2173007-7364-F7DC-9F0E-1B1A9324F63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항목을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41AF83C4-D790-8AF2-4B33-9F3F3FB74CAA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277F3D6-80A5-3C40-77E5-722993B9D4C8}"/>
              </a:ext>
            </a:extLst>
          </p:cNvPr>
          <p:cNvSpPr/>
          <p:nvPr/>
        </p:nvSpPr>
        <p:spPr>
          <a:xfrm>
            <a:off x="1311467" y="1901209"/>
            <a:ext cx="5433246" cy="1861005"/>
          </a:xfrm>
          <a:prstGeom prst="roundRect">
            <a:avLst>
              <a:gd name="adj" fmla="val 4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0BA13D8-D98B-2603-CD27-742F584A6154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02C3EAB-5AD7-F56B-9D84-FAAFA8E56F4D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월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 ▼      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A7DD23F-383E-D580-F0CC-B355AA7385B2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CFBAC0D-B584-E916-6A99-7B7DC2797206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회계연도 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1D09C7C-F396-092A-B076-B7B1ADC7724B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AB17493-7B65-641B-886E-F31877F393FD}"/>
              </a:ext>
            </a:extLst>
          </p:cNvPr>
          <p:cNvSpPr/>
          <p:nvPr/>
        </p:nvSpPr>
        <p:spPr>
          <a:xfrm>
            <a:off x="1440543" y="3194071"/>
            <a:ext cx="524343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기준일 설정에 따라서 휴가 조회 범위 및 자동 휴가 부여 정책의 기본 값이 변경됩니다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입사일 기준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사원의 입사일 기준으로 휴가를 부여하고 조회할 수 있습니다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회계연도 기준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회사의 회계연도 기준으로 휴가를 부여하고 조회할 수 있습니다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2A7FFA40-9C41-3833-602B-0D381C86472F}"/>
              </a:ext>
            </a:extLst>
          </p:cNvPr>
          <p:cNvSpPr/>
          <p:nvPr/>
        </p:nvSpPr>
        <p:spPr>
          <a:xfrm>
            <a:off x="1395819" y="25713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8ABA2582-BFE7-D67F-B14D-67D6570C1FE3}"/>
              </a:ext>
            </a:extLst>
          </p:cNvPr>
          <p:cNvSpPr/>
          <p:nvPr/>
        </p:nvSpPr>
        <p:spPr>
          <a:xfrm>
            <a:off x="4000131" y="25713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F16481E-17E9-7C1E-40C0-B702BC2B46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7667903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7ED03B-B9C3-4E9D-09FB-AD2530C4B0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B5D6E64-5223-FE8E-F9CC-8CB100E73F6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16F302-2483-3ED3-E271-BA3C9EA5541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8D09E1A-05E7-139F-FCA3-EC515D882E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92593987"/>
              </p:ext>
            </p:extLst>
          </p:nvPr>
        </p:nvGraphicFramePr>
        <p:xfrm>
          <a:off x="7086600" y="502429"/>
          <a:ext cx="2057400" cy="36103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카드사 코드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인증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비밀번호를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바로빌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API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전달하여 카드 내역 자동 수집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연동 성공 시 해당 카드의 사용 내역이 자동으로 시스템에 반영됨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48635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상세 화면으로 이동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선택하신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개의 카드를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카드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카드의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35291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22039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카드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카드의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973076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0F113BB-431B-514F-6858-189F6247607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CBCB7F6-7067-F790-8CAA-5F106FEC8A9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C31D27C-B8B0-02C4-D4DD-3CF49934D07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754EAA95-0AB7-721C-1708-09666F030D7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F6AAE9F-0C96-774B-7D7F-94839D5218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90DDE4C-CFE4-C61B-3487-80EFFE8A655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E6C95F2-803A-8491-F196-0865DBFBD71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52A010B0-AFB6-8A18-1402-DF5FCCA105E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E3A1F37-42E8-1EB7-AF4C-9CB30BF02BC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B7FFF96-0BC2-3F2C-4EFE-89A2DEA32B9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0977B53-3E33-4B6F-66F9-D88DBA07A97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C8BD8BC-5C16-AAF6-81DA-B5C0B6A7143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1537E45-A017-749E-10E5-39FD0D206FC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F1C4040-7FDF-C227-65EF-6F93A8CEFE7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0BFA53F-37C0-AB5A-C760-2BA0288A692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C6249BE-E7E7-B2E6-0CAC-A10AE305799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CA8EBB2-9210-023C-D9C3-81EB764612E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DF535AD-528E-7B1B-F896-87B4F96CCF9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9CC794C-CB8F-7376-96A8-1A3E464EBC3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66194471-929C-E731-F76D-B40B58496FE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목록을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93DD9F76-C442-CC34-91D9-C02E9B2EE06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카드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8E92946-0146-A38E-9C09-4CC309BAC117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" name="그래픽 3" descr="돋보기">
            <a:extLst>
              <a:ext uri="{FF2B5EF4-FFF2-40B4-BE49-F238E27FC236}">
                <a16:creationId xmlns:a16="http://schemas.microsoft.com/office/drawing/2014/main" id="{1BF04F74-5AFA-F072-E33A-D6C153A7CDCB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2533314-CE61-774D-E8F9-CDEF7CA64C04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2D20B97-671A-68B3-CBDE-AFB878C7EF5C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23AE3F3-13DE-0B9D-D5DC-E95B6270BBBC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82AD04B0-2FA3-3451-96E9-ED95C882FA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7387547"/>
              </p:ext>
            </p:extLst>
          </p:nvPr>
        </p:nvGraphicFramePr>
        <p:xfrm>
          <a:off x="1308713" y="2532908"/>
          <a:ext cx="5435997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547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45470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61813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25235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591125988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77784038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카드사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우리카드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우리카드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FE8AF3D6-2347-B6D3-4F68-2CC1D4F83EF3}"/>
              </a:ext>
            </a:extLst>
          </p:cNvPr>
          <p:cNvGrpSpPr/>
          <p:nvPr/>
        </p:nvGrpSpPr>
        <p:grpSpPr>
          <a:xfrm>
            <a:off x="6319476" y="2887120"/>
            <a:ext cx="255923" cy="124765"/>
            <a:chOff x="2186968" y="3398198"/>
            <a:chExt cx="311911" cy="152060"/>
          </a:xfrm>
        </p:grpSpPr>
        <p:pic>
          <p:nvPicPr>
            <p:cNvPr id="15" name="그래픽 14" descr="연필">
              <a:extLst>
                <a:ext uri="{FF2B5EF4-FFF2-40B4-BE49-F238E27FC236}">
                  <a16:creationId xmlns:a16="http://schemas.microsoft.com/office/drawing/2014/main" id="{7072DA61-0F3C-77B1-D8E6-82C960CFC1E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6" name="그래픽 15" descr="쓰레기">
              <a:extLst>
                <a:ext uri="{FF2B5EF4-FFF2-40B4-BE49-F238E27FC236}">
                  <a16:creationId xmlns:a16="http://schemas.microsoft.com/office/drawing/2014/main" id="{50D61A7D-054E-FEEC-76EF-A0DD14AAB07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20D0BB43-888E-2629-580B-87F67558E753}"/>
              </a:ext>
            </a:extLst>
          </p:cNvPr>
          <p:cNvSpPr/>
          <p:nvPr/>
        </p:nvSpPr>
        <p:spPr>
          <a:xfrm>
            <a:off x="5827750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7D0704FC-1FB9-A66D-F48C-61D0DA4411E0}"/>
              </a:ext>
            </a:extLst>
          </p:cNvPr>
          <p:cNvSpPr/>
          <p:nvPr/>
        </p:nvSpPr>
        <p:spPr>
          <a:xfrm>
            <a:off x="2774929" y="22889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EF1247DF-4106-996C-32CF-50C5ACBC63C1}"/>
              </a:ext>
            </a:extLst>
          </p:cNvPr>
          <p:cNvSpPr/>
          <p:nvPr/>
        </p:nvSpPr>
        <p:spPr>
          <a:xfrm>
            <a:off x="6133723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664176A3-7A00-A2F1-FB0E-53857A3E17E6}"/>
              </a:ext>
            </a:extLst>
          </p:cNvPr>
          <p:cNvSpPr/>
          <p:nvPr/>
        </p:nvSpPr>
        <p:spPr>
          <a:xfrm>
            <a:off x="6611554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0531DAD-2EF9-3CF4-478D-BDBAD78A56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38366002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11CF04-C959-FE16-5742-F62348201E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B0CED78-C979-BC45-44CD-3B241A3503E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557EEDC-C455-C3D7-D670-B7F50EC48DD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CFA5106-606E-204D-FB4D-BF2D57F6162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07099475"/>
              </p:ext>
            </p:extLst>
          </p:nvPr>
        </p:nvGraphicFramePr>
        <p:xfrm>
          <a:off x="7086600" y="502429"/>
          <a:ext cx="2057400" cy="17473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비밀번호 앞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 시 해당 카드의 자동 조회 중단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정보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해당 카드의 사용자로 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07737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7D26075-7685-A43C-0E1B-6ECABF690B4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4166BAC-C37F-226B-5E4D-C87CA63C41C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9F8D247-C90C-D528-4494-9CCA37FDA58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63D3ABE-8C00-93C6-89F7-487D0D8F50A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539917D-5431-DFB7-38F9-A3A148980B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0DDC225-25A4-D77A-C019-FE31AF90AAA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2211BAC-DE21-FEC8-C5BD-50BC204EEC6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12868A9-43CB-AAB4-97C9-3B71677446E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A6BD563-7FC6-2F19-34C0-14F7F357811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F1848AD-DB1D-FFA0-3659-CAD01890D5F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D08A895-FBD4-83B9-C3F0-9EE538E4BBC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C44C796-090B-74CB-AE2D-090C904E0EF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263F732-393D-8BC0-973D-714AA62325D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DBD2376-6AB6-3C8D-E529-BE1F7C8642A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E74B6E9-C417-0B63-289E-A84090488B2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99E63D5-83B7-D7BC-5014-D6AD91FF1F9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2C9C2D5-E58F-C8A0-3711-1D3974AAF41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7FFB7D3-4308-C0F1-13C1-5A37FA8D6F0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2CDB2FC-503A-DA0F-0E7D-5E59EDF6D3C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AAB4E6F-F998-FEE4-30AB-12E5427903A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정보를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38BAFF4C-C9E9-82E0-A183-818C090E8CAE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4DE128C-52C6-BBB8-7B66-8E7DACB5DFB2}"/>
              </a:ext>
            </a:extLst>
          </p:cNvPr>
          <p:cNvSpPr/>
          <p:nvPr/>
        </p:nvSpPr>
        <p:spPr>
          <a:xfrm>
            <a:off x="1311467" y="1901210"/>
            <a:ext cx="5433246" cy="2223714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907BEF7-8D4C-0224-C1A1-7168E70D6221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75A730E-F8B2-17D7-9F0F-371ECBC84E51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1234-1234-1234-1234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C2DD120-78FF-B88C-8A4D-DF2EF88C6E12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카드번호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88E1EC6-C2E4-1E9E-1081-5D1F7D436FF1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카드사명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18B418D7-95A6-CD70-96A6-7DB5FE38DFDB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카드사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89A24B2-83FC-92FD-E846-DE283C0EF43B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**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265075C-2FAB-B59A-9A1C-7BF27058B6B6}"/>
              </a:ext>
            </a:extLst>
          </p:cNvPr>
          <p:cNvSpPr/>
          <p:nvPr/>
        </p:nvSpPr>
        <p:spPr>
          <a:xfrm>
            <a:off x="4055020" y="2885080"/>
            <a:ext cx="116016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 비밀번호 </a:t>
            </a:r>
            <a:r>
              <a:rPr lang="ko-KR" altLang="en-US" sz="700" b="1">
                <a:solidFill>
                  <a:schemeClr val="tx1"/>
                </a:solidFill>
                <a:latin typeface="+mn-ea"/>
              </a:rPr>
              <a:t>앞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자리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417B9DC-77CA-5E89-4B72-2E437F8E3EA6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MMYY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5855B9FB-CBBA-BEE4-49CF-7C9D7044FD2F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유효기간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C5B4F202-E618-7D06-AD5D-89E443DBCE18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C621A574-0A8E-0545-23A4-EB247DA12273}"/>
              </a:ext>
            </a:extLst>
          </p:cNvPr>
          <p:cNvSpPr/>
          <p:nvPr/>
        </p:nvSpPr>
        <p:spPr>
          <a:xfrm>
            <a:off x="1311467" y="4252313"/>
            <a:ext cx="5433246" cy="1084966"/>
          </a:xfrm>
          <a:prstGeom prst="roundRect">
            <a:avLst>
              <a:gd name="adj" fmla="val 756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C3041B1E-0C64-73E2-A564-46DDA7150C3C}"/>
              </a:ext>
            </a:extLst>
          </p:cNvPr>
          <p:cNvSpPr/>
          <p:nvPr/>
        </p:nvSpPr>
        <p:spPr>
          <a:xfrm>
            <a:off x="1397112" y="434974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840C13E3-AF2F-1296-9E78-B9BFF550AC7E}"/>
              </a:ext>
            </a:extLst>
          </p:cNvPr>
          <p:cNvSpPr/>
          <p:nvPr/>
        </p:nvSpPr>
        <p:spPr>
          <a:xfrm>
            <a:off x="1498340" y="48812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팀장 ▼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056DCE48-5020-6ADE-5E6F-A1E015535DE6}"/>
              </a:ext>
            </a:extLst>
          </p:cNvPr>
          <p:cNvSpPr/>
          <p:nvPr/>
        </p:nvSpPr>
        <p:spPr>
          <a:xfrm>
            <a:off x="1498340" y="46408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78A60F3-FE90-D844-1D5E-9B4ADC556BE7}"/>
              </a:ext>
            </a:extLst>
          </p:cNvPr>
          <p:cNvSpPr/>
          <p:nvPr/>
        </p:nvSpPr>
        <p:spPr>
          <a:xfrm>
            <a:off x="405502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25552C4-3460-26AB-BC95-9E879FDD9961}"/>
              </a:ext>
            </a:extLst>
          </p:cNvPr>
          <p:cNvSpPr/>
          <p:nvPr/>
        </p:nvSpPr>
        <p:spPr>
          <a:xfrm>
            <a:off x="405502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59E5F304-F080-0E1C-51DD-607CAAFC4229}"/>
              </a:ext>
            </a:extLst>
          </p:cNvPr>
          <p:cNvSpPr/>
          <p:nvPr/>
        </p:nvSpPr>
        <p:spPr>
          <a:xfrm>
            <a:off x="149834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카드명을 입력해주세요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C2E8E014-8E48-4BDF-17D1-D3BEB9BECAF9}"/>
              </a:ext>
            </a:extLst>
          </p:cNvPr>
          <p:cNvSpPr/>
          <p:nvPr/>
        </p:nvSpPr>
        <p:spPr>
          <a:xfrm>
            <a:off x="149834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카드명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9980162F-4074-673B-5949-5EE6775E1506}"/>
              </a:ext>
            </a:extLst>
          </p:cNvPr>
          <p:cNvSpPr/>
          <p:nvPr/>
        </p:nvSpPr>
        <p:spPr>
          <a:xfrm>
            <a:off x="3939140" y="373797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2753AEB-EFA8-9E84-722C-8112716E7AE5}"/>
              </a:ext>
            </a:extLst>
          </p:cNvPr>
          <p:cNvSpPr/>
          <p:nvPr/>
        </p:nvSpPr>
        <p:spPr>
          <a:xfrm>
            <a:off x="3939140" y="31722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23FA7053-87F4-495D-0F99-319851131D1B}"/>
              </a:ext>
            </a:extLst>
          </p:cNvPr>
          <p:cNvSpPr/>
          <p:nvPr/>
        </p:nvSpPr>
        <p:spPr>
          <a:xfrm>
            <a:off x="1423545" y="493193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F7793644-039A-5354-8753-5ABBBC9B2A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2693503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D520C3-DFBC-5F36-101E-12F8C4F992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8E2BB3F-301C-9922-860B-A4E56F6EA16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20206DD-0935-BCD8-E87B-4840D5D12D5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8FD8F38-97EE-434E-C978-DE138645600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F70EDB4-2171-EFFA-3B73-68147B5B86C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5C3DED4-900E-1D5D-27C9-0F70A1C1170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EB06A4D-6760-B2A6-A2ED-471CF3F16EC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F6024C1-97CF-A720-7811-10B0A074A7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28F0EA6-C52B-A6AA-4713-226E26AC366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D784D42-F20F-CBA0-01D7-4A190699E55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D4FCBDAC-ABC6-C718-8CA5-EFD59107790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AB56B77-A435-D941-1880-653D0391EF2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C7C0A13-056E-B505-48D4-D3AC9F20106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BE27B2B-C5D9-C54E-8907-DE16B7605E7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5ADF9DC-EE5B-B266-4E39-EBF7439D757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158F94A-A47A-99B0-04EA-B984864FEB3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3912177-5565-F4E3-F3B8-4CEAD4DABC2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E93C201-096E-6C72-A106-CC710218ECB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9EBB9C4-73A6-346B-CBF6-6E39A0ABE43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26BF327-CB04-1B1A-8F51-A30D4A04592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D4673ED-CE1C-645D-20D1-1F8EC5C5612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CF56E4F-4C13-B0D3-C638-1ECFD1165FC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계좌관리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43E04443-2FB0-7608-DA53-B091B71FB5F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 목록을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F81CBF39-39A6-A3D6-69B0-6C42600803B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계좌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7B05B06-7394-D3AA-3A13-C6F7B34A71E8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" name="그래픽 3" descr="돋보기">
            <a:extLst>
              <a:ext uri="{FF2B5EF4-FFF2-40B4-BE49-F238E27FC236}">
                <a16:creationId xmlns:a16="http://schemas.microsoft.com/office/drawing/2014/main" id="{5F375F14-3B53-9C6A-BB69-E46568E94091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F672DC9A-ECAA-8A4D-7788-EDCEF84F9221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D820A2F-DADE-96CD-047C-CE0E01C539EC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CF4959D-4A98-39C2-906F-0116AA99BFDA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4E8104D-5B24-E38B-BA13-F30F4ED388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5073136"/>
              </p:ext>
            </p:extLst>
          </p:nvPr>
        </p:nvGraphicFramePr>
        <p:xfrm>
          <a:off x="1308713" y="2532908"/>
          <a:ext cx="5435998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5235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35235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71900784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은행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예금주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D6368EA5-A195-1EE4-CBB0-14C1D3156BDB}"/>
              </a:ext>
            </a:extLst>
          </p:cNvPr>
          <p:cNvGrpSpPr/>
          <p:nvPr/>
        </p:nvGrpSpPr>
        <p:grpSpPr>
          <a:xfrm>
            <a:off x="6205822" y="2887120"/>
            <a:ext cx="255923" cy="124765"/>
            <a:chOff x="2186968" y="3398198"/>
            <a:chExt cx="311911" cy="152060"/>
          </a:xfrm>
        </p:grpSpPr>
        <p:pic>
          <p:nvPicPr>
            <p:cNvPr id="15" name="그래픽 14" descr="연필">
              <a:extLst>
                <a:ext uri="{FF2B5EF4-FFF2-40B4-BE49-F238E27FC236}">
                  <a16:creationId xmlns:a16="http://schemas.microsoft.com/office/drawing/2014/main" id="{9FAA9571-78C7-4223-CBB4-04F96A1D702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6" name="그래픽 15" descr="쓰레기">
              <a:extLst>
                <a:ext uri="{FF2B5EF4-FFF2-40B4-BE49-F238E27FC236}">
                  <a16:creationId xmlns:a16="http://schemas.microsoft.com/office/drawing/2014/main" id="{0F7D044D-C6B9-8A6C-8F67-62A2A1F007AC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EA89188B-23BC-D4D4-0A8C-1700B1E59A2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40782893"/>
              </p:ext>
            </p:extLst>
          </p:nvPr>
        </p:nvGraphicFramePr>
        <p:xfrm>
          <a:off x="7086600" y="502429"/>
          <a:ext cx="2057400" cy="40903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인증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빠른 조회 서비스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바로빌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API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전달하여 계좌 내역 자동 수집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연동 성공 시 해당 계좌의 사용 내역이 자동으로 시스템에 반영됨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테넌트는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은행에서 빠른 조회 서비스를 사전 등록 필수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48635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상세 화면으로 이동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선택하신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개의 계좌를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계좌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계좌의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35291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22039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계좌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계좌의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9730764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45231796-6F4E-4007-50A3-890D07A04F47}"/>
              </a:ext>
            </a:extLst>
          </p:cNvPr>
          <p:cNvSpPr/>
          <p:nvPr/>
        </p:nvSpPr>
        <p:spPr>
          <a:xfrm>
            <a:off x="5827750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1BF490F3-E139-607C-FF0C-80F531BC02B8}"/>
              </a:ext>
            </a:extLst>
          </p:cNvPr>
          <p:cNvSpPr/>
          <p:nvPr/>
        </p:nvSpPr>
        <p:spPr>
          <a:xfrm>
            <a:off x="2774929" y="22889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4AEA951D-9A2C-8824-A191-5BF54EE2C9D7}"/>
              </a:ext>
            </a:extLst>
          </p:cNvPr>
          <p:cNvSpPr/>
          <p:nvPr/>
        </p:nvSpPr>
        <p:spPr>
          <a:xfrm>
            <a:off x="6018671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D18F36D2-4402-1826-67A7-855CCE1B1873}"/>
              </a:ext>
            </a:extLst>
          </p:cNvPr>
          <p:cNvSpPr/>
          <p:nvPr/>
        </p:nvSpPr>
        <p:spPr>
          <a:xfrm>
            <a:off x="6496502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AD1B1AA9-35E7-6C52-3918-AA07A0BA1D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07296591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B30AD9-0B5E-8ED5-51B6-15A7B34AAE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5E3BB76-57DF-EEFD-9429-D1582B69C70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AA8625B-86CD-3554-8499-9DA500306C6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AF1DD7E-3371-537A-3BE8-E8C6BBB087B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ABB8958-C86F-714E-CE1A-DDF95AC573C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685DCC4-3C0D-B19C-27A7-094C7E34D38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44F611D-B76E-0B54-50B7-60556D7C5EB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E49D249-C003-0B28-403C-CFC00905C6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73C5709-B291-EBC9-3FA0-69214F7C2D4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3AB1CB5-F8E2-018C-9B04-31855917D65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03C2D56-E13C-D27F-4DFD-5A930834DC0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6EDED60-6839-C14D-E1EC-15562139693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CD9214B4-64D5-F10A-43CF-50D861768043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F50177C-A888-E084-FC4D-E7E1617BCC8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F8282CC-E96F-7097-EBBA-41CDDDF9E0D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E7834D6-127F-968F-2A04-F0DDF0A8F16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3417F0D-A008-4504-B33B-FEBDC371AED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80F680E-518D-A6C2-0CA0-8899FC53134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28B74F9-35C4-97CA-4A86-FACF674C977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FCD5EFD-BF66-94D7-9662-C6758419603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83E9100-571C-24F5-FFD5-555341657FB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9CC5468-20C7-9CAB-3D7A-F9401F85A36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계좌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C9BB1E46-53A9-36E3-7A7F-379A018EF83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 정보를 관리합니다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F41CC6A6-A3C8-3188-2FFD-4D4069B6FC40}"/>
              </a:ext>
            </a:extLst>
          </p:cNvPr>
          <p:cNvSpPr/>
          <p:nvPr/>
        </p:nvSpPr>
        <p:spPr>
          <a:xfrm>
            <a:off x="1311467" y="1901210"/>
            <a:ext cx="5433246" cy="2223714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251E54C-1673-6583-00DE-6787CF6D1354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9F6FF2F-3B1A-16CB-6E73-192EC23A2003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1234-1234-1234-1234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9B66B7E-3B93-CC53-88D8-B974CEA06A15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계좌번호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B6AE647-3350-7756-E5E8-36F94EDE6DCB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은행명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B473B88C-65F1-60DB-9B0F-0F4B9E717E7F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은행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2FC55D74-0500-1C58-BEC0-565A499E98A0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****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A0125C0-A5A6-9629-649C-FCE71A31985E}"/>
              </a:ext>
            </a:extLst>
          </p:cNvPr>
          <p:cNvSpPr/>
          <p:nvPr/>
        </p:nvSpPr>
        <p:spPr>
          <a:xfrm>
            <a:off x="4055020" y="2885080"/>
            <a:ext cx="18372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 비밀번호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빠른 조회 서비스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D6E4DBE1-EF1C-BF8A-F6DD-848856558F84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1825B99-FBD7-3532-F670-25F244A400B7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CD5E529-C5F1-06C5-AD4D-F3ED8E4DC002}"/>
              </a:ext>
            </a:extLst>
          </p:cNvPr>
          <p:cNvSpPr/>
          <p:nvPr/>
        </p:nvSpPr>
        <p:spPr>
          <a:xfrm>
            <a:off x="405502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B61F8EA3-F3C2-E480-887B-A8CC4122D110}"/>
              </a:ext>
            </a:extLst>
          </p:cNvPr>
          <p:cNvSpPr/>
          <p:nvPr/>
        </p:nvSpPr>
        <p:spPr>
          <a:xfrm>
            <a:off x="405502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00E52A3-4705-CB13-3D96-B6AD2C80AF11}"/>
              </a:ext>
            </a:extLst>
          </p:cNvPr>
          <p:cNvSpPr/>
          <p:nvPr/>
        </p:nvSpPr>
        <p:spPr>
          <a:xfrm>
            <a:off x="149834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계좌명을 입력해주세요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AF381B-23B4-BC12-EC31-6EDC85CA81AB}"/>
              </a:ext>
            </a:extLst>
          </p:cNvPr>
          <p:cNvSpPr/>
          <p:nvPr/>
        </p:nvSpPr>
        <p:spPr>
          <a:xfrm>
            <a:off x="149834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계좌명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39A66F37-57D2-DC8E-F02D-AB9996182D7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593D3FDC-5517-444F-4B71-8A3F32F61234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7196C3E3-B7B5-0487-1921-7F79EC9FD75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9229118"/>
              </p:ext>
            </p:extLst>
          </p:nvPr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비밀번호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빠른 조회 서비스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 시 해당 계좌의 자동 조회 중지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4" name="타원 3">
            <a:extLst>
              <a:ext uri="{FF2B5EF4-FFF2-40B4-BE49-F238E27FC236}">
                <a16:creationId xmlns:a16="http://schemas.microsoft.com/office/drawing/2014/main" id="{92CE5BA4-76E7-BB96-CD3E-119899F78B30}"/>
              </a:ext>
            </a:extLst>
          </p:cNvPr>
          <p:cNvSpPr/>
          <p:nvPr/>
        </p:nvSpPr>
        <p:spPr>
          <a:xfrm>
            <a:off x="3939140" y="373797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73CAC335-6BE0-2D0B-15AC-BEB32D04C30F}"/>
              </a:ext>
            </a:extLst>
          </p:cNvPr>
          <p:cNvSpPr/>
          <p:nvPr/>
        </p:nvSpPr>
        <p:spPr>
          <a:xfrm>
            <a:off x="3939140" y="31722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B7F13BD-7F67-498B-5425-7CF5C6B425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475029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8EB6E9-D8B3-BCA6-2305-F797C9D030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E8D1552-755E-2C8B-C133-6164DFD4808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CE464D3-E18D-C87F-2282-6F2AF31BE9D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543EE002-8FF9-BCD9-86D3-83CB339DE25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3589D86-9F5D-EE1F-9AF8-001CEFD5E72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FD4AA06-1C86-D3A7-E9AB-24D1EC25963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D93711C-2CCD-FC7B-E4B1-1676EC827B4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59DC212-75C7-6155-0458-5A0197D911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21830DB9-91B7-B7F3-5D3C-1E3DB74B42A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AD817711-D004-D204-95C8-C50F1E05485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70C0661-9183-587B-9345-2A931D5C624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9E948DF-DFB0-3B37-3A79-9A133B75406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C10D151-AFB7-4478-F2AF-0BF97E7EC7C6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E5B3390-BB80-02EB-10AB-1C0AB88662A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BBB809F-647B-211C-6859-50E4D9D2A0D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CE2C4E4-DFE9-3203-277E-FC69A7A6AB3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31B2024-EBA1-C92E-3288-E3EA24F7454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435C125-743B-7CD7-69D4-47BE6744C0A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4F44D9C-D7B4-6D84-ADB3-F569E3F735D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0993666-FF96-D6EF-0461-267D839DA78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EB3F538-A7E9-94EC-A462-E88AC215934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CF594B2-CCD7-99E3-50B6-D257F36B30F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계좌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6651763-F8BF-7101-F5E9-91224144A84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 정보를 관리합니다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BF9FB63-F2BC-EF4E-7E33-38F7C90DE4B9}"/>
              </a:ext>
            </a:extLst>
          </p:cNvPr>
          <p:cNvSpPr/>
          <p:nvPr/>
        </p:nvSpPr>
        <p:spPr>
          <a:xfrm>
            <a:off x="1311467" y="1901210"/>
            <a:ext cx="5433246" cy="2223714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971155E-EC8A-7CD6-582E-6D4262830DA3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428F8BD-3A9D-E327-20FD-35C0BFD4234D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1234-1234-1234-1234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9014418A-64D5-EB69-241D-AE64A868695E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계좌번호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D501376-9A69-4B2B-BDBC-98348DD0FA62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은행명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609DBCE-7723-4CD3-70EF-8D37EC99E503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은행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6018FCC-5A63-D4DD-085C-E60A2434E874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****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CFF214B-7FB9-BFC2-EE8C-C07ADAD0FF80}"/>
              </a:ext>
            </a:extLst>
          </p:cNvPr>
          <p:cNvSpPr/>
          <p:nvPr/>
        </p:nvSpPr>
        <p:spPr>
          <a:xfrm>
            <a:off x="4055020" y="2885080"/>
            <a:ext cx="18372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 비밀번호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빠른 조회 서비스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4F81C85-1E01-A0D2-5178-5DBA96F83D1F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F33B8D8-2D17-0944-3BCA-456F5CAA4782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65B7D5D-6690-25A4-9098-18C17BBA5EF9}"/>
              </a:ext>
            </a:extLst>
          </p:cNvPr>
          <p:cNvSpPr/>
          <p:nvPr/>
        </p:nvSpPr>
        <p:spPr>
          <a:xfrm>
            <a:off x="405502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7E4495D-6F99-4E6E-2FCB-72EA7EC13DEE}"/>
              </a:ext>
            </a:extLst>
          </p:cNvPr>
          <p:cNvSpPr/>
          <p:nvPr/>
        </p:nvSpPr>
        <p:spPr>
          <a:xfrm>
            <a:off x="405502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6448289-352C-B6F5-23DB-B630DA641B42}"/>
              </a:ext>
            </a:extLst>
          </p:cNvPr>
          <p:cNvSpPr/>
          <p:nvPr/>
        </p:nvSpPr>
        <p:spPr>
          <a:xfrm>
            <a:off x="149834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계좌명을 입력해주세요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9B2C2622-DE21-47D2-3C7B-D78C31FD2BB4}"/>
              </a:ext>
            </a:extLst>
          </p:cNvPr>
          <p:cNvSpPr/>
          <p:nvPr/>
        </p:nvSpPr>
        <p:spPr>
          <a:xfrm>
            <a:off x="149834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계좌명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9F77F590-69EC-6628-486F-0F8C34A0F15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EF17877E-797F-D7DA-205D-D7D3C223C334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78AE3CBE-5D48-D203-301B-A9AB863DCB0C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비밀번호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빠른 조회 서비스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 시 해당 계좌의 자동 조회 중지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4" name="타원 3">
            <a:extLst>
              <a:ext uri="{FF2B5EF4-FFF2-40B4-BE49-F238E27FC236}">
                <a16:creationId xmlns:a16="http://schemas.microsoft.com/office/drawing/2014/main" id="{EBB07442-EA63-469E-9DE4-92D61428958C}"/>
              </a:ext>
            </a:extLst>
          </p:cNvPr>
          <p:cNvSpPr/>
          <p:nvPr/>
        </p:nvSpPr>
        <p:spPr>
          <a:xfrm>
            <a:off x="3939140" y="373797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B5B8203C-7EA2-42EE-FA75-A316B8080B12}"/>
              </a:ext>
            </a:extLst>
          </p:cNvPr>
          <p:cNvSpPr/>
          <p:nvPr/>
        </p:nvSpPr>
        <p:spPr>
          <a:xfrm>
            <a:off x="3939140" y="31722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92E3E83-3C94-1476-0A1B-F158DB6F5B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70691594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7F25FB-E071-9382-0979-58D860EA41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430B61D-D5CD-05C2-BFF9-FCF0105246B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팝업관리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374BEFF-6543-2C0B-A500-CB698039860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팝업관리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1A03A972-6849-C2FC-4880-5D7F0D46246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8B82B0B-9650-5DAF-AE8C-CA21FECDA66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9DD5717-0B33-D14E-0FF1-48A1E6D9C83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CC6030E-3E5A-DBF9-DD3F-369549C3DEA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3939BE5-1C8B-6F16-0793-D6E8136863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9DEBDA0-2DDB-A252-1A0C-A22094F68EEE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BBAF266-FB8F-E8D7-9365-9F2759E12C9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D1711569-FC3E-714C-25E1-8F70F8BFFA3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48ADD05-3ED2-BBF3-87D1-FEC241CD610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E8F6700-4BF3-1366-5504-9721999C4F4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B0CB7FC-22EC-CAC3-C035-C4D839665D1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70F923E-1862-BDB6-127B-DBF1047EFD5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7DEDF5B-9B2F-5257-B9FA-04EE24A01E83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BE5D75B-2A2D-C3E6-6CF6-8689108D08E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24A202B-30BA-ACD7-062B-E8E6EA4F930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2D8FDE8-90C7-9323-D4D7-01D266A4B89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DE19B1B-93BF-4AE3-390E-C8FBEAFCFFB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4F3E8A9-1451-727F-9073-B7559F94319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2458E0F-F768-EE3F-3099-A683D8A8B65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팝업관리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9E9F5528-E775-A634-CD91-0EF7E07C758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팝업 목록을 관리합니다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6E6C17A1-94E2-4DC5-9F42-3628BF41489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81548234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24225921-4BB2-7ECE-A209-77EF4A58CA6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팝업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511571A6-FFE9-3593-0E6C-C40C402638AF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2" name="그래픽 11" descr="돋보기">
            <a:extLst>
              <a:ext uri="{FF2B5EF4-FFF2-40B4-BE49-F238E27FC236}">
                <a16:creationId xmlns:a16="http://schemas.microsoft.com/office/drawing/2014/main" id="{5869DD01-AF75-D219-24AD-287F7569E356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70992FA1-6D68-0C10-2CC9-535BB15B2935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6588064-8E04-FB99-7515-41D12D83C252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E2C5E3C-6598-D1CD-1D71-CA85871F1763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3073EBF-7170-60F9-212D-4C36E40427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3257156"/>
              </p:ext>
            </p:extLst>
          </p:nvPr>
        </p:nvGraphicFramePr>
        <p:xfrm>
          <a:off x="1308713" y="2532908"/>
          <a:ext cx="543599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15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04154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1337506003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620475">
                  <a:extLst>
                    <a:ext uri="{9D8B030D-6E8A-4147-A177-3AD203B41FA5}">
                      <a16:colId xmlns:a16="http://schemas.microsoft.com/office/drawing/2014/main" val="271900784"/>
                    </a:ext>
                  </a:extLst>
                </a:gridCol>
                <a:gridCol w="926483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607766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전사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2025-09-30~2025-12-10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0FBDAB91-497E-C299-953A-8F13BC2BAF5F}"/>
              </a:ext>
            </a:extLst>
          </p:cNvPr>
          <p:cNvGrpSpPr/>
          <p:nvPr/>
        </p:nvGrpSpPr>
        <p:grpSpPr>
          <a:xfrm>
            <a:off x="6301356" y="2887120"/>
            <a:ext cx="255923" cy="124765"/>
            <a:chOff x="2186968" y="3398198"/>
            <a:chExt cx="311911" cy="152060"/>
          </a:xfrm>
        </p:grpSpPr>
        <p:pic>
          <p:nvPicPr>
            <p:cNvPr id="43" name="그래픽 42" descr="연필">
              <a:extLst>
                <a:ext uri="{FF2B5EF4-FFF2-40B4-BE49-F238E27FC236}">
                  <a16:creationId xmlns:a16="http://schemas.microsoft.com/office/drawing/2014/main" id="{47BC32CF-9BB1-1E03-6A9E-75E5E5F5CDB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44" name="그래픽 43" descr="쓰레기">
              <a:extLst>
                <a:ext uri="{FF2B5EF4-FFF2-40B4-BE49-F238E27FC236}">
                  <a16:creationId xmlns:a16="http://schemas.microsoft.com/office/drawing/2014/main" id="{0093BCBA-055F-D2C1-8CF2-7E165C78CF1B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A5767343-4394-F2F1-45C3-A5665F5F5A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6" name="타원 5">
            <a:extLst>
              <a:ext uri="{FF2B5EF4-FFF2-40B4-BE49-F238E27FC236}">
                <a16:creationId xmlns:a16="http://schemas.microsoft.com/office/drawing/2014/main" id="{F8FA7B6B-537C-DEC1-7821-D6563522679C}"/>
              </a:ext>
            </a:extLst>
          </p:cNvPr>
          <p:cNvSpPr/>
          <p:nvPr/>
        </p:nvSpPr>
        <p:spPr>
          <a:xfrm>
            <a:off x="5826753" y="16437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56669303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4DEA73-32E4-D88E-CCDC-32961B5F2B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83E5C9D-776C-5228-8211-9F8DB8B3724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팝업관리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팝업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649F061-41A8-13AB-342B-ECE4DC3A234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팝업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89D9672-38C6-46C6-B632-54C2A152A7B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78B7D7B-5EE6-1B4F-AA3F-2B873E42394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FEE2DC1-73FA-B6CA-0458-C856F3BD368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CA065DB-AD3B-8BDA-E5BE-ED795EC1711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4E816FE-122F-4FBB-0A97-098EAE0DA1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9C09347-89B0-3D73-518A-AC052A4A96B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454F2FBE-F7D0-0897-996E-D3162B22C74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99EF0B5-578E-E96D-4321-440F526D997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C875EF9-2EF1-4B9D-BA20-7CEA76A243D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FF7CDC8-1339-9377-25CC-27ABF93EBBF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5114F5E-B29A-0D52-2068-693F15BD557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B6683DF-083F-D1F6-EF0B-46596317077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212FA73-4E78-D3B4-8071-E2B197AC2B3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F1BCD19-1560-4F83-89B8-736F696BCC4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81BC9E59-EC11-ED89-12F2-76465CC8998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F98C5FC-6803-B481-59DF-923A4E7F140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EC3433B-1D32-84F0-B4B9-41AD0A1B3D8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483F10A-17A6-899C-A6DA-3BD1C4B55CF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D18B816-5746-38CF-0A87-CC401E5A15E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팝업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3F87A6CD-25D7-8968-ECF3-EFD77C78513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57745031"/>
              </p:ext>
            </p:extLst>
          </p:nvPr>
        </p:nvGraphicFramePr>
        <p:xfrm>
          <a:off x="7086600" y="502429"/>
          <a:ext cx="2057400" cy="20673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노출 기간 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(3)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 상태여도 해당 기간이 아닐 경우 팝업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미노출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라디오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9944096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C30524DB-9EAC-50F9-4A8D-E103A21419D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팝업을 등록하고 관리합니다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1DA14F34-3031-AE85-DFA2-F712D96A17D6}"/>
              </a:ext>
            </a:extLst>
          </p:cNvPr>
          <p:cNvSpPr/>
          <p:nvPr/>
        </p:nvSpPr>
        <p:spPr>
          <a:xfrm>
            <a:off x="1311467" y="1901206"/>
            <a:ext cx="5433246" cy="4709143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74D4BC-7F18-0667-3F60-8D2D92E7EA28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팝업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676E70A-0AD9-CC9F-6B71-A36F954E6892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전사 ▼ 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8BD01148-84CE-5BBA-7236-67EAC64A27AA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FCF88C29-7846-E398-57A5-604FCD9A8CF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E30CB93-5821-8AC1-380C-FA4B781CF137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E995068-7E86-D8D5-79C6-D24B042A16C9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840C583-B950-0A0B-0CD9-A0812949CAF6}"/>
              </a:ext>
            </a:extLst>
          </p:cNvPr>
          <p:cNvSpPr/>
          <p:nvPr/>
        </p:nvSpPr>
        <p:spPr>
          <a:xfrm>
            <a:off x="4055020" y="562128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AC5DFF8-C306-4F2E-D1EE-C62E3D812EC4}"/>
              </a:ext>
            </a:extLst>
          </p:cNvPr>
          <p:cNvSpPr/>
          <p:nvPr/>
        </p:nvSpPr>
        <p:spPr>
          <a:xfrm>
            <a:off x="4055020" y="538092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1E34933-4916-F367-AE1A-D90D33F6B492}"/>
              </a:ext>
            </a:extLst>
          </p:cNvPr>
          <p:cNvSpPr/>
          <p:nvPr/>
        </p:nvSpPr>
        <p:spPr>
          <a:xfrm>
            <a:off x="1498339" y="3637586"/>
            <a:ext cx="5070781" cy="161985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입력해주세요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DB6AE14-F3BE-D001-E3FC-E85B411027F0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pic>
        <p:nvPicPr>
          <p:cNvPr id="49" name="그림 48">
            <a:extLst>
              <a:ext uri="{FF2B5EF4-FFF2-40B4-BE49-F238E27FC236}">
                <a16:creationId xmlns:a16="http://schemas.microsoft.com/office/drawing/2014/main" id="{FB120616-CD69-4E29-996D-77EAC48CD85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344" y="3638656"/>
            <a:ext cx="5089975" cy="180823"/>
          </a:xfrm>
          <a:prstGeom prst="rect">
            <a:avLst/>
          </a:prstGeom>
        </p:spPr>
      </p:pic>
      <p:sp>
        <p:nvSpPr>
          <p:cNvPr id="55" name="직사각형 54">
            <a:extLst>
              <a:ext uri="{FF2B5EF4-FFF2-40B4-BE49-F238E27FC236}">
                <a16:creationId xmlns:a16="http://schemas.microsoft.com/office/drawing/2014/main" id="{5220E076-E5ED-0702-524B-DE91B0E2E112}"/>
              </a:ext>
            </a:extLst>
          </p:cNvPr>
          <p:cNvSpPr/>
          <p:nvPr/>
        </p:nvSpPr>
        <p:spPr>
          <a:xfrm>
            <a:off x="405502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2025-09-30~2025-12-10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E5D08970-2B43-F9B0-2F65-7E2EBC4033D5}"/>
              </a:ext>
            </a:extLst>
          </p:cNvPr>
          <p:cNvSpPr/>
          <p:nvPr/>
        </p:nvSpPr>
        <p:spPr>
          <a:xfrm>
            <a:off x="405502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기간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D8AFB5CB-C438-5531-DA0D-1BB9093E7F3B}"/>
              </a:ext>
            </a:extLst>
          </p:cNvPr>
          <p:cNvSpPr/>
          <p:nvPr/>
        </p:nvSpPr>
        <p:spPr>
          <a:xfrm>
            <a:off x="1497344" y="538092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A2C76CD6-6441-FDB7-CD95-3FDA433881EF}"/>
              </a:ext>
            </a:extLst>
          </p:cNvPr>
          <p:cNvSpPr/>
          <p:nvPr/>
        </p:nvSpPr>
        <p:spPr>
          <a:xfrm>
            <a:off x="1497344" y="6220086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D4F9BB94-A785-E940-EDD5-7B699E89E3EF}"/>
              </a:ext>
            </a:extLst>
          </p:cNvPr>
          <p:cNvSpPr/>
          <p:nvPr/>
        </p:nvSpPr>
        <p:spPr>
          <a:xfrm>
            <a:off x="1497344" y="59797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AAB2DBC-23F3-4C7C-E2BC-1203F54007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DD5F2325-B62F-E174-E4FF-E9DD8FA7E97D}"/>
              </a:ext>
            </a:extLst>
          </p:cNvPr>
          <p:cNvSpPr/>
          <p:nvPr/>
        </p:nvSpPr>
        <p:spPr>
          <a:xfrm>
            <a:off x="1397112" y="2498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ED4B6824-7675-80AE-0EB8-42771EC08411}"/>
              </a:ext>
            </a:extLst>
          </p:cNvPr>
          <p:cNvSpPr/>
          <p:nvPr/>
        </p:nvSpPr>
        <p:spPr>
          <a:xfrm>
            <a:off x="3990338" y="2498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02A02E9-7F6C-951F-3465-C9300D698EAA}"/>
              </a:ext>
            </a:extLst>
          </p:cNvPr>
          <p:cNvSpPr/>
          <p:nvPr/>
        </p:nvSpPr>
        <p:spPr>
          <a:xfrm>
            <a:off x="1497344" y="562128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D45AD91E-50B3-B408-698B-8E3CC9F964C4}"/>
              </a:ext>
            </a:extLst>
          </p:cNvPr>
          <p:cNvSpPr/>
          <p:nvPr/>
        </p:nvSpPr>
        <p:spPr>
          <a:xfrm>
            <a:off x="1397112" y="566446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12278071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772458-DDF3-8940-CB30-DE1BC445AC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EEC3465-B9A0-4A03-A576-1991895DD5B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게시판관리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4480D24-450C-122D-4045-B949DA48719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1473C91-1323-EF36-729F-35BD946936C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13F2C25-D080-CBCD-B0E4-88D896EDAF4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A131B3B-D149-E8E8-65F4-9C4B55CFA2D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476CB57-D61A-DDFE-A456-BD70620CF5F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A25C29B-7B07-A828-D94B-3512110EC4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0C90502-DF86-BF45-DC0F-1FC191DFA58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C66452E-756B-AD32-0935-5BA9CA031E2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52E8D42A-69BE-84F8-CB67-4162E45A458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1F9768A-07B2-E68A-DB88-880D666E33A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63F9D63-3992-B62E-52BB-6EB7BCBCE36A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6AA62B9-4DE7-7F89-2643-24A8D73D807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42FFFD9-5822-0DFE-AAF9-30CD217250D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D737B6E-6184-EC04-534F-4A77A9ECFDC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33CB061-91BA-31CE-EEA6-87A19F4FEF5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8963F460-4A95-9B74-903A-E1505D95A1F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4860A33-F30A-5029-FBC7-AA852E9357C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04431D6-7D5A-DF9F-CE9F-436BF7CEFFA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D80D8DB-D871-BBEC-2AB5-3C67860303C4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7CD61D6-4462-B8B5-EA3F-CAB62D2468D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게시판관리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1ABCE07-315A-385B-8B50-BC0420B3924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 목록을 관리합니다</a:t>
            </a: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38102259-9797-24B9-D185-546281DCC997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게시판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0A9410CA-3218-124C-EDDB-B01F143D8B88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2" name="그래픽 11" descr="돋보기">
            <a:extLst>
              <a:ext uri="{FF2B5EF4-FFF2-40B4-BE49-F238E27FC236}">
                <a16:creationId xmlns:a16="http://schemas.microsoft.com/office/drawing/2014/main" id="{68F67740-D0A2-1DA6-B36B-B05493C9A67E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3C3EB323-284F-3EA0-B4F7-981BFBB9088A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E316D07-BDCD-F068-1077-4F959B3A390D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E8E3BAE-5842-9F03-139F-8893D4C14EBC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FD519B3-E498-F3E8-266B-1338818998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0020056"/>
              </p:ext>
            </p:extLst>
          </p:nvPr>
        </p:nvGraphicFramePr>
        <p:xfrm>
          <a:off x="1308713" y="2532908"/>
          <a:ext cx="5435999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0213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40213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56737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328383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1337506003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271900784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전사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42BA7A23-9604-6D02-F0BD-69635FD52366}"/>
              </a:ext>
            </a:extLst>
          </p:cNvPr>
          <p:cNvGrpSpPr/>
          <p:nvPr/>
        </p:nvGrpSpPr>
        <p:grpSpPr>
          <a:xfrm>
            <a:off x="6233116" y="2887120"/>
            <a:ext cx="255923" cy="124765"/>
            <a:chOff x="2186968" y="3398198"/>
            <a:chExt cx="311911" cy="152060"/>
          </a:xfrm>
        </p:grpSpPr>
        <p:pic>
          <p:nvPicPr>
            <p:cNvPr id="43" name="그래픽 42" descr="연필">
              <a:extLst>
                <a:ext uri="{FF2B5EF4-FFF2-40B4-BE49-F238E27FC236}">
                  <a16:creationId xmlns:a16="http://schemas.microsoft.com/office/drawing/2014/main" id="{D0997CB8-9233-7601-96D4-BB8EAF786EB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44" name="그래픽 43" descr="쓰레기">
              <a:extLst>
                <a:ext uri="{FF2B5EF4-FFF2-40B4-BE49-F238E27FC236}">
                  <a16:creationId xmlns:a16="http://schemas.microsoft.com/office/drawing/2014/main" id="{487DFDC6-DE4C-518F-7899-FE3F25C860F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BC4F9E5-A786-9A02-B9AB-91D869FE84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165A728-CA84-38B9-170C-65C72B1BEA6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88439572"/>
              </p:ext>
            </p:extLst>
          </p:nvPr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공지사항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나의 게시글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882025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30103BFC-4C0E-A538-FC2F-C553DFB2D84C}"/>
              </a:ext>
            </a:extLst>
          </p:cNvPr>
          <p:cNvSpPr/>
          <p:nvPr/>
        </p:nvSpPr>
        <p:spPr>
          <a:xfrm>
            <a:off x="5826753" y="16437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20210916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3A8C99-1D0D-6D97-9DAE-FEB4E5A6D2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9B4B80F-A058-AED9-E505-4BCB213CC84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게시판관리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F02637C-3379-05EE-724E-EDAE4EE9714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게시판관리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B5F1C9A2-DE49-A29B-1D82-98DD2777C0D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1C9987B-CF07-0796-FD56-B28B3E554A4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6B8B201-8DA6-B7DC-6AC0-A078997CC53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4E19704-B724-9E2B-3DAB-A8367347339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79D0AED-FA6C-9D49-2491-27A0C455B0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2B62A48-F498-5301-DFBD-477ED8EB819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770BB97-E6F8-8248-C523-C231440E39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D24760F-E7CA-A72D-3B0C-43AC087B61F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B33E4FB-B6DB-4481-7C57-7A211D0FBD9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9221EAA-CEAA-D1BB-02EE-D27D70802E2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AF37C4C-55F2-0A56-436E-5021926076A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6637698-F186-96F3-1CDC-44FD7E5B6F4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7559346-E60B-EE35-299F-3F019C0BA07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A845DD2-2587-B784-CAED-75FD58F3B19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E163586-372D-5C06-7FB1-D56F434E0A1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2F36955-8C35-3B37-FDD9-D43A85371FD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DE50BB5-B2AB-559F-07BE-830E961C9B6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55FEAEE-4CD7-4F40-0204-BE1E70A1C12F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AC07A222-8D45-A503-98F0-2774FB1655B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020604019"/>
              </p:ext>
            </p:extLst>
          </p:nvPr>
        </p:nvGraphicFramePr>
        <p:xfrm>
          <a:off x="7086600" y="502429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EEE5AE9D-27C6-B7AE-074F-3D59EFC464B6}"/>
              </a:ext>
            </a:extLst>
          </p:cNvPr>
          <p:cNvSpPr/>
          <p:nvPr/>
        </p:nvSpPr>
        <p:spPr>
          <a:xfrm>
            <a:off x="1311467" y="1901207"/>
            <a:ext cx="5433246" cy="2261360"/>
          </a:xfrm>
          <a:prstGeom prst="roundRect">
            <a:avLst>
              <a:gd name="adj" fmla="val 383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9D4BD3A-A5E7-B7AA-53EA-BB3B2978F3D6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게시판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4459776-41F4-A1F0-D491-E01C520E9327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전사 ▼ 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24F82DD-9228-CC2F-2263-D705CD2226A3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0BB2B8DE-8D80-7DF9-B7EF-DF477EC0030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D58DF0D8-E094-5CA4-B471-85C78937A674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게시판명을 입력해주세요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5BE6F55-8C2E-58AA-8D84-40F01D8AA64D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게시판명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D406BE7-12ED-7436-3331-351F2D22715A}"/>
              </a:ext>
            </a:extLst>
          </p:cNvPr>
          <p:cNvSpPr/>
          <p:nvPr/>
        </p:nvSpPr>
        <p:spPr>
          <a:xfrm>
            <a:off x="4055020" y="366608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CC908AA-03DA-B861-6EE6-87D9837E3DCE}"/>
              </a:ext>
            </a:extLst>
          </p:cNvPr>
          <p:cNvSpPr/>
          <p:nvPr/>
        </p:nvSpPr>
        <p:spPr>
          <a:xfrm>
            <a:off x="4055020" y="3425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AEBA8CC6-7551-A133-4F9E-60189B77795A}"/>
              </a:ext>
            </a:extLst>
          </p:cNvPr>
          <p:cNvSpPr/>
          <p:nvPr/>
        </p:nvSpPr>
        <p:spPr>
          <a:xfrm>
            <a:off x="4055020" y="246804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9FAAEA03-7F9E-ADF0-326C-188E626C8633}"/>
              </a:ext>
            </a:extLst>
          </p:cNvPr>
          <p:cNvSpPr/>
          <p:nvPr/>
        </p:nvSpPr>
        <p:spPr>
          <a:xfrm>
            <a:off x="405502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90E4FAB-6635-453D-61B7-A71CE7FC6BCC}"/>
              </a:ext>
            </a:extLst>
          </p:cNvPr>
          <p:cNvSpPr/>
          <p:nvPr/>
        </p:nvSpPr>
        <p:spPr>
          <a:xfrm>
            <a:off x="1497344" y="3425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313DFCE-84DF-BE34-368A-65711636720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게시판관리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90134FC-90DC-0368-B5F6-03A621ADC7D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 목록을 관리합니다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51C94CD9-6187-87C3-E249-BD9C440064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C187B3BF-7BB9-12A8-2508-9DCD9302C0B0}"/>
              </a:ext>
            </a:extLst>
          </p:cNvPr>
          <p:cNvSpPr/>
          <p:nvPr/>
        </p:nvSpPr>
        <p:spPr>
          <a:xfrm>
            <a:off x="1497344" y="366608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89906408-9991-FC09-E317-19514DC3510E}"/>
              </a:ext>
            </a:extLst>
          </p:cNvPr>
          <p:cNvSpPr/>
          <p:nvPr/>
        </p:nvSpPr>
        <p:spPr>
          <a:xfrm>
            <a:off x="1397112" y="2498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1325024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9921D3-7E9C-9D06-F305-6A5B27A7EF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8EF287B-F1C1-BD1C-4A15-16DEC3D21A2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F080B5D-6423-5919-C710-9D313043710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8BEEC280-E47F-4715-E841-68362D11467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62E1834-C570-1D87-2B5D-E2622AF19D2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1499971-2590-4235-3189-9F7E48AB297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FD12350-AD40-EEA9-C265-5E9AC9A4EC4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7CA8599-7DB5-A68F-8C3B-B17CDE29CA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BC9A4FF-2A10-F59D-D7F6-0E24AF6599F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215D6DC-7B2E-C807-FC2F-25B9D6A3B79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09289AE8-9B45-88E2-ED08-5ED65CCA9B5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51E6F14-62D9-A1F7-DF9A-3AA54C22BBF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EA09B58-51F7-E02E-616F-6CEF7E15733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3A4B234-55C1-66B7-F9EF-EDD5DAFD890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B97E4B3-CF8C-2E11-6E49-12932020DD2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A96E1B1C-8E98-FED8-323F-167D67F9522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E795FD8-89F6-6E9B-6330-6C936D3B61D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F5066B2-B0F0-82E1-48C1-88A49A9687B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D17A99C-1AD4-80AE-0469-902391BBCD5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3377F4E-05FE-9157-8E2F-1312A94495B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2DE3478-F8AB-5DE2-1824-F068B25E4ED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CAE4D2E7-AAA8-379F-973D-8CB55AD9136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29891946"/>
              </p:ext>
            </p:extLst>
          </p:nvPr>
        </p:nvGraphicFramePr>
        <p:xfrm>
          <a:off x="7086600" y="502429"/>
          <a:ext cx="2057400" cy="19073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알림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알림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알림 설정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7032645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2C34D647-A083-8E0E-8D9F-B9F93B0A02A0}"/>
              </a:ext>
            </a:extLst>
          </p:cNvPr>
          <p:cNvSpPr/>
          <p:nvPr/>
        </p:nvSpPr>
        <p:spPr>
          <a:xfrm>
            <a:off x="1311467" y="1901207"/>
            <a:ext cx="5433246" cy="1724548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0D8B74B-E897-11C3-7CB3-80290C058404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공지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115EF0A-FD55-51F9-2B2B-D9D8AF24EBCB}"/>
              </a:ext>
            </a:extLst>
          </p:cNvPr>
          <p:cNvSpPr/>
          <p:nvPr/>
        </p:nvSpPr>
        <p:spPr>
          <a:xfrm>
            <a:off x="1498340" y="265409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92B82AF-456A-BCF0-1D93-9457753AB61F}"/>
              </a:ext>
            </a:extLst>
          </p:cNvPr>
          <p:cNvSpPr/>
          <p:nvPr/>
        </p:nvSpPr>
        <p:spPr>
          <a:xfrm>
            <a:off x="1498340" y="241373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공지사항 알림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EBD824E-67F6-3F2F-B53A-9FF6659B745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 err="1">
                <a:solidFill>
                  <a:schemeClr val="tx1"/>
                </a:solidFill>
                <a:latin typeface="+mn-ea"/>
              </a:rPr>
              <a:t>알림설정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1FEAEE2-E309-470A-42D5-07062F23F02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알림 설정을 관리합니다</a:t>
            </a:r>
          </a:p>
        </p:txBody>
      </p:sp>
      <p:grpSp>
        <p:nvGrpSpPr>
          <p:cNvPr id="2" name="그룹 86">
            <a:extLst>
              <a:ext uri="{FF2B5EF4-FFF2-40B4-BE49-F238E27FC236}">
                <a16:creationId xmlns:a16="http://schemas.microsoft.com/office/drawing/2014/main" id="{431AFBE1-AB49-AF93-E321-3BB60E29CB2D}"/>
              </a:ext>
            </a:extLst>
          </p:cNvPr>
          <p:cNvGrpSpPr/>
          <p:nvPr/>
        </p:nvGrpSpPr>
        <p:grpSpPr>
          <a:xfrm>
            <a:off x="6281122" y="2057901"/>
            <a:ext cx="288000" cy="126023"/>
            <a:chOff x="5410212" y="1790700"/>
            <a:chExt cx="391815" cy="171450"/>
          </a:xfrm>
        </p:grpSpPr>
        <p:sp>
          <p:nvSpPr>
            <p:cNvPr id="4" name="모서리가 둥근 직사각형 87">
              <a:extLst>
                <a:ext uri="{FF2B5EF4-FFF2-40B4-BE49-F238E27FC236}">
                  <a16:creationId xmlns:a16="http://schemas.microsoft.com/office/drawing/2014/main" id="{8FF1B400-629A-9344-B847-61B5F8EEC152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" name="타원 11">
              <a:extLst>
                <a:ext uri="{FF2B5EF4-FFF2-40B4-BE49-F238E27FC236}">
                  <a16:creationId xmlns:a16="http://schemas.microsoft.com/office/drawing/2014/main" id="{378BF68A-1BDB-C0BC-250B-EA4E957A0174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0C5B5CB5-3C37-8695-C834-C8BB9EB6FC7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14" name="그룹 86">
            <a:extLst>
              <a:ext uri="{FF2B5EF4-FFF2-40B4-BE49-F238E27FC236}">
                <a16:creationId xmlns:a16="http://schemas.microsoft.com/office/drawing/2014/main" id="{7C4345B0-AF50-BAF4-2F59-2E43BB6AD456}"/>
              </a:ext>
            </a:extLst>
          </p:cNvPr>
          <p:cNvGrpSpPr/>
          <p:nvPr/>
        </p:nvGrpSpPr>
        <p:grpSpPr>
          <a:xfrm>
            <a:off x="6281122" y="2467355"/>
            <a:ext cx="288000" cy="126023"/>
            <a:chOff x="5410212" y="1790700"/>
            <a:chExt cx="391815" cy="171450"/>
          </a:xfrm>
        </p:grpSpPr>
        <p:sp>
          <p:nvSpPr>
            <p:cNvPr id="15" name="모서리가 둥근 직사각형 87">
              <a:extLst>
                <a:ext uri="{FF2B5EF4-FFF2-40B4-BE49-F238E27FC236}">
                  <a16:creationId xmlns:a16="http://schemas.microsoft.com/office/drawing/2014/main" id="{69D1E4BD-2B0B-A3C2-9E79-691263B2E800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" name="타원 15">
              <a:extLst>
                <a:ext uri="{FF2B5EF4-FFF2-40B4-BE49-F238E27FC236}">
                  <a16:creationId xmlns:a16="http://schemas.microsoft.com/office/drawing/2014/main" id="{0FB9CA74-708E-1EEA-DC16-779AF4D88B6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3BB709A3-27FB-1160-0193-69BF04B65818}"/>
              </a:ext>
            </a:extLst>
          </p:cNvPr>
          <p:cNvSpPr/>
          <p:nvPr/>
        </p:nvSpPr>
        <p:spPr>
          <a:xfrm>
            <a:off x="1498340" y="325043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1F38851E-4C21-69BD-DDA2-7298CEB0A842}"/>
              </a:ext>
            </a:extLst>
          </p:cNvPr>
          <p:cNvSpPr/>
          <p:nvPr/>
        </p:nvSpPr>
        <p:spPr>
          <a:xfrm>
            <a:off x="1498340" y="301007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이벤트 알림</a:t>
            </a: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C4136B5F-52F1-8058-B881-0DB29AC7F363}"/>
              </a:ext>
            </a:extLst>
          </p:cNvPr>
          <p:cNvCxnSpPr>
            <a:cxnSpLocks/>
          </p:cNvCxnSpPr>
          <p:nvPr/>
        </p:nvCxnSpPr>
        <p:spPr>
          <a:xfrm>
            <a:off x="1456014" y="229414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" name="그룹 183">
            <a:extLst>
              <a:ext uri="{FF2B5EF4-FFF2-40B4-BE49-F238E27FC236}">
                <a16:creationId xmlns:a16="http://schemas.microsoft.com/office/drawing/2014/main" id="{E04F5246-50A5-ECE0-59A7-31FF76CCB169}"/>
              </a:ext>
            </a:extLst>
          </p:cNvPr>
          <p:cNvGrpSpPr/>
          <p:nvPr/>
        </p:nvGrpSpPr>
        <p:grpSpPr>
          <a:xfrm>
            <a:off x="6228074" y="3034853"/>
            <a:ext cx="350491" cy="184666"/>
            <a:chOff x="5599459" y="2060554"/>
            <a:chExt cx="350491" cy="184666"/>
          </a:xfrm>
        </p:grpSpPr>
        <p:grpSp>
          <p:nvGrpSpPr>
            <p:cNvPr id="61" name="그룹 169">
              <a:extLst>
                <a:ext uri="{FF2B5EF4-FFF2-40B4-BE49-F238E27FC236}">
                  <a16:creationId xmlns:a16="http://schemas.microsoft.com/office/drawing/2014/main" id="{80A304AF-6DFB-7B41-57E4-2AC011B4F45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3" name="모서리가 둥근 직사각형 107">
                <a:extLst>
                  <a:ext uri="{FF2B5EF4-FFF2-40B4-BE49-F238E27FC236}">
                    <a16:creationId xmlns:a16="http://schemas.microsoft.com/office/drawing/2014/main" id="{7C371480-3599-AED7-502C-40F7E948BF3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4" name="타원 63">
                <a:extLst>
                  <a:ext uri="{FF2B5EF4-FFF2-40B4-BE49-F238E27FC236}">
                    <a16:creationId xmlns:a16="http://schemas.microsoft.com/office/drawing/2014/main" id="{91F678E4-8DA9-73F5-6BCA-3C2C51D4B14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14BEB891-D8A2-6B9B-16AF-8C9A5AEEF46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33D2D219-1BF1-34BD-F3A0-F430E6AAAC7C}"/>
              </a:ext>
            </a:extLst>
          </p:cNvPr>
          <p:cNvSpPr/>
          <p:nvPr/>
        </p:nvSpPr>
        <p:spPr>
          <a:xfrm>
            <a:off x="1311467" y="3745339"/>
            <a:ext cx="5433246" cy="1724548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2FE5261-DB98-3878-8283-7F825FAA1229}"/>
              </a:ext>
            </a:extLst>
          </p:cNvPr>
          <p:cNvSpPr/>
          <p:nvPr/>
        </p:nvSpPr>
        <p:spPr>
          <a:xfrm>
            <a:off x="1397112" y="384277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일정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CF1D89B6-A1C0-0F78-9591-1AA0CF06715C}"/>
              </a:ext>
            </a:extLst>
          </p:cNvPr>
          <p:cNvSpPr/>
          <p:nvPr/>
        </p:nvSpPr>
        <p:spPr>
          <a:xfrm>
            <a:off x="1498340" y="449822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E060461D-8E65-AC28-E628-325FA5E96B34}"/>
              </a:ext>
            </a:extLst>
          </p:cNvPr>
          <p:cNvSpPr/>
          <p:nvPr/>
        </p:nvSpPr>
        <p:spPr>
          <a:xfrm>
            <a:off x="1498340" y="425786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 신고 알림</a:t>
            </a:r>
          </a:p>
        </p:txBody>
      </p:sp>
      <p:grpSp>
        <p:nvGrpSpPr>
          <p:cNvPr id="69" name="그룹 86">
            <a:extLst>
              <a:ext uri="{FF2B5EF4-FFF2-40B4-BE49-F238E27FC236}">
                <a16:creationId xmlns:a16="http://schemas.microsoft.com/office/drawing/2014/main" id="{D01C2DB8-3EF8-E8A3-ED68-04794BB00EB6}"/>
              </a:ext>
            </a:extLst>
          </p:cNvPr>
          <p:cNvGrpSpPr/>
          <p:nvPr/>
        </p:nvGrpSpPr>
        <p:grpSpPr>
          <a:xfrm>
            <a:off x="6281122" y="3902033"/>
            <a:ext cx="288000" cy="126023"/>
            <a:chOff x="5410212" y="1790700"/>
            <a:chExt cx="391815" cy="171450"/>
          </a:xfrm>
        </p:grpSpPr>
        <p:sp>
          <p:nvSpPr>
            <p:cNvPr id="70" name="모서리가 둥근 직사각형 87">
              <a:extLst>
                <a:ext uri="{FF2B5EF4-FFF2-40B4-BE49-F238E27FC236}">
                  <a16:creationId xmlns:a16="http://schemas.microsoft.com/office/drawing/2014/main" id="{987F379E-F9D1-0A82-F37B-85AFD28C0680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3A2D8D3C-75B3-55E3-6656-C33F39E61386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2" name="그룹 86">
            <a:extLst>
              <a:ext uri="{FF2B5EF4-FFF2-40B4-BE49-F238E27FC236}">
                <a16:creationId xmlns:a16="http://schemas.microsoft.com/office/drawing/2014/main" id="{A72328F1-CD33-E7E9-05AD-D02FD76FBA90}"/>
              </a:ext>
            </a:extLst>
          </p:cNvPr>
          <p:cNvGrpSpPr/>
          <p:nvPr/>
        </p:nvGrpSpPr>
        <p:grpSpPr>
          <a:xfrm>
            <a:off x="6281122" y="4311487"/>
            <a:ext cx="288000" cy="126023"/>
            <a:chOff x="5410212" y="1790700"/>
            <a:chExt cx="391815" cy="171450"/>
          </a:xfrm>
        </p:grpSpPr>
        <p:sp>
          <p:nvSpPr>
            <p:cNvPr id="73" name="모서리가 둥근 직사각형 87">
              <a:extLst>
                <a:ext uri="{FF2B5EF4-FFF2-40B4-BE49-F238E27FC236}">
                  <a16:creationId xmlns:a16="http://schemas.microsoft.com/office/drawing/2014/main" id="{0DE257F8-18F9-CB1D-8773-22AC1AAA8A1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타원 73">
              <a:extLst>
                <a:ext uri="{FF2B5EF4-FFF2-40B4-BE49-F238E27FC236}">
                  <a16:creationId xmlns:a16="http://schemas.microsoft.com/office/drawing/2014/main" id="{DD491893-588A-510F-C9D8-59684BBBED6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97262BFC-2A43-2922-2FCF-2EC054F1FC54}"/>
              </a:ext>
            </a:extLst>
          </p:cNvPr>
          <p:cNvSpPr/>
          <p:nvPr/>
        </p:nvSpPr>
        <p:spPr>
          <a:xfrm>
            <a:off x="1498340" y="509456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590F0066-09D8-193F-D870-BE1C17A130CE}"/>
              </a:ext>
            </a:extLst>
          </p:cNvPr>
          <p:cNvSpPr/>
          <p:nvPr/>
        </p:nvSpPr>
        <p:spPr>
          <a:xfrm>
            <a:off x="1498340" y="485420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종합소득세 신고 알림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C4C6859F-5FCE-55F4-2CDD-438EE7FF34BF}"/>
              </a:ext>
            </a:extLst>
          </p:cNvPr>
          <p:cNvCxnSpPr>
            <a:cxnSpLocks/>
          </p:cNvCxnSpPr>
          <p:nvPr/>
        </p:nvCxnSpPr>
        <p:spPr>
          <a:xfrm>
            <a:off x="1456014" y="4138278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8" name="그룹 183">
            <a:extLst>
              <a:ext uri="{FF2B5EF4-FFF2-40B4-BE49-F238E27FC236}">
                <a16:creationId xmlns:a16="http://schemas.microsoft.com/office/drawing/2014/main" id="{ADEDAB8D-EFAF-42E0-4893-3921B2EDA906}"/>
              </a:ext>
            </a:extLst>
          </p:cNvPr>
          <p:cNvGrpSpPr/>
          <p:nvPr/>
        </p:nvGrpSpPr>
        <p:grpSpPr>
          <a:xfrm>
            <a:off x="6228074" y="4878985"/>
            <a:ext cx="350491" cy="184666"/>
            <a:chOff x="5599459" y="2060554"/>
            <a:chExt cx="350491" cy="184666"/>
          </a:xfrm>
        </p:grpSpPr>
        <p:grpSp>
          <p:nvGrpSpPr>
            <p:cNvPr id="79" name="그룹 169">
              <a:extLst>
                <a:ext uri="{FF2B5EF4-FFF2-40B4-BE49-F238E27FC236}">
                  <a16:creationId xmlns:a16="http://schemas.microsoft.com/office/drawing/2014/main" id="{D2DA4480-81AB-C4D8-52A3-BAA1BB39CBA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1" name="모서리가 둥근 직사각형 107">
                <a:extLst>
                  <a:ext uri="{FF2B5EF4-FFF2-40B4-BE49-F238E27FC236}">
                    <a16:creationId xmlns:a16="http://schemas.microsoft.com/office/drawing/2014/main" id="{558CC63F-F23C-7F83-8530-BB27F79C49A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2" name="타원 81">
                <a:extLst>
                  <a:ext uri="{FF2B5EF4-FFF2-40B4-BE49-F238E27FC236}">
                    <a16:creationId xmlns:a16="http://schemas.microsoft.com/office/drawing/2014/main" id="{63AEA6E0-6AAD-7DFE-38D7-46A99B7C7FA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E3C22370-699B-118F-C213-E89F1CC5826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784268B3-0F2D-6B1D-331F-B670F2F568CE}"/>
              </a:ext>
            </a:extLst>
          </p:cNvPr>
          <p:cNvSpPr/>
          <p:nvPr/>
        </p:nvSpPr>
        <p:spPr>
          <a:xfrm>
            <a:off x="1311467" y="5588947"/>
            <a:ext cx="5433246" cy="1215305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B01A47C7-29CE-7542-6208-B0E8B21601EA}"/>
              </a:ext>
            </a:extLst>
          </p:cNvPr>
          <p:cNvSpPr/>
          <p:nvPr/>
        </p:nvSpPr>
        <p:spPr>
          <a:xfrm>
            <a:off x="1397112" y="568638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거래처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CBF338F4-64E4-4461-9875-F3684F896E05}"/>
              </a:ext>
            </a:extLst>
          </p:cNvPr>
          <p:cNvSpPr/>
          <p:nvPr/>
        </p:nvSpPr>
        <p:spPr>
          <a:xfrm>
            <a:off x="1498340" y="634183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698949BF-4284-1918-92FC-2D53CEFBDDCA}"/>
              </a:ext>
            </a:extLst>
          </p:cNvPr>
          <p:cNvSpPr/>
          <p:nvPr/>
        </p:nvSpPr>
        <p:spPr>
          <a:xfrm>
            <a:off x="1498340" y="610147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신규 업체 등록 알림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405B8F85-A0F0-0A87-733C-EBF87E76A689}"/>
              </a:ext>
            </a:extLst>
          </p:cNvPr>
          <p:cNvGrpSpPr/>
          <p:nvPr/>
        </p:nvGrpSpPr>
        <p:grpSpPr>
          <a:xfrm>
            <a:off x="6281122" y="5745641"/>
            <a:ext cx="288000" cy="126023"/>
            <a:chOff x="5410212" y="1790700"/>
            <a:chExt cx="391815" cy="171450"/>
          </a:xfrm>
        </p:grpSpPr>
        <p:sp>
          <p:nvSpPr>
            <p:cNvPr id="88" name="모서리가 둥근 직사각형 87">
              <a:extLst>
                <a:ext uri="{FF2B5EF4-FFF2-40B4-BE49-F238E27FC236}">
                  <a16:creationId xmlns:a16="http://schemas.microsoft.com/office/drawing/2014/main" id="{AB8D78E7-0248-EEB8-1A8F-A45F05026E63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타원 88">
              <a:extLst>
                <a:ext uri="{FF2B5EF4-FFF2-40B4-BE49-F238E27FC236}">
                  <a16:creationId xmlns:a16="http://schemas.microsoft.com/office/drawing/2014/main" id="{79288D57-74FF-45DA-E2C4-23BD8136A51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0" name="그룹 86">
            <a:extLst>
              <a:ext uri="{FF2B5EF4-FFF2-40B4-BE49-F238E27FC236}">
                <a16:creationId xmlns:a16="http://schemas.microsoft.com/office/drawing/2014/main" id="{FEA1F5B3-D0BB-4613-899B-E1CE8A92A3AB}"/>
              </a:ext>
            </a:extLst>
          </p:cNvPr>
          <p:cNvGrpSpPr/>
          <p:nvPr/>
        </p:nvGrpSpPr>
        <p:grpSpPr>
          <a:xfrm>
            <a:off x="6281122" y="6155095"/>
            <a:ext cx="288000" cy="126023"/>
            <a:chOff x="5410212" y="1790700"/>
            <a:chExt cx="391815" cy="171450"/>
          </a:xfrm>
        </p:grpSpPr>
        <p:sp>
          <p:nvSpPr>
            <p:cNvPr id="91" name="모서리가 둥근 직사각형 87">
              <a:extLst>
                <a:ext uri="{FF2B5EF4-FFF2-40B4-BE49-F238E27FC236}">
                  <a16:creationId xmlns:a16="http://schemas.microsoft.com/office/drawing/2014/main" id="{1D0183A6-605D-3D23-2B05-1F27424C88BE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6B9EA063-5CF9-8568-380E-A389825CF908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93307A3D-8854-8467-EF21-057DC8236879}"/>
              </a:ext>
            </a:extLst>
          </p:cNvPr>
          <p:cNvCxnSpPr>
            <a:cxnSpLocks/>
          </p:cNvCxnSpPr>
          <p:nvPr/>
        </p:nvCxnSpPr>
        <p:spPr>
          <a:xfrm>
            <a:off x="1456014" y="598188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C6B4D0BE-FC72-7DC9-20E0-6E0B160221D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4187AC1F-9949-3782-13CC-034A13A6AB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37" name="타원 36">
            <a:extLst>
              <a:ext uri="{FF2B5EF4-FFF2-40B4-BE49-F238E27FC236}">
                <a16:creationId xmlns:a16="http://schemas.microsoft.com/office/drawing/2014/main" id="{6FB6CC4A-0581-B9B3-0A7D-1F1E66618077}"/>
              </a:ext>
            </a:extLst>
          </p:cNvPr>
          <p:cNvSpPr/>
          <p:nvPr/>
        </p:nvSpPr>
        <p:spPr>
          <a:xfrm>
            <a:off x="6616678" y="204207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D8F83D6F-218C-FDF5-2617-BA7B6E0E24D2}"/>
              </a:ext>
            </a:extLst>
          </p:cNvPr>
          <p:cNvSpPr/>
          <p:nvPr/>
        </p:nvSpPr>
        <p:spPr>
          <a:xfrm>
            <a:off x="6616678" y="245262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3A79D311-C311-F696-1C7B-DC55E2850412}"/>
              </a:ext>
            </a:extLst>
          </p:cNvPr>
          <p:cNvSpPr/>
          <p:nvPr/>
        </p:nvSpPr>
        <p:spPr>
          <a:xfrm>
            <a:off x="1397112" y="270162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58112050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3FEC84-1782-1CBA-1510-098069E776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378C7C2F-5F67-E7A9-A5A3-020CF8E2833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E7B3DF0-A36E-43A8-7283-CAC0AEB0321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DEF39D8-8456-2F3A-79D7-3E28D354A5A0}"/>
              </a:ext>
            </a:extLst>
          </p:cNvPr>
          <p:cNvSpPr/>
          <p:nvPr/>
        </p:nvSpPr>
        <p:spPr>
          <a:xfrm>
            <a:off x="87018" y="681412"/>
            <a:ext cx="1063145" cy="606228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E9B1662-04BB-D0C2-61B2-20D033C230B5}"/>
              </a:ext>
            </a:extLst>
          </p:cNvPr>
          <p:cNvSpPr/>
          <p:nvPr/>
        </p:nvSpPr>
        <p:spPr>
          <a:xfrm>
            <a:off x="182390" y="77199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96ABA73B-C355-51A7-8BEE-61504700A9B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878494070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유형별 알림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2CC0858-B1AA-F60B-5BEB-6B18AA8582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7392445"/>
              </p:ext>
            </p:extLst>
          </p:nvPr>
        </p:nvGraphicFramePr>
        <p:xfrm>
          <a:off x="182390" y="1134490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568EA061-AC78-7674-1D1F-4FE0593A5077}"/>
              </a:ext>
            </a:extLst>
          </p:cNvPr>
          <p:cNvSpPr/>
          <p:nvPr/>
        </p:nvSpPr>
        <p:spPr>
          <a:xfrm>
            <a:off x="1311467" y="793307"/>
            <a:ext cx="5433246" cy="1724548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0D79FA20-A433-D648-CC1A-E1F65E3FA4E8}"/>
              </a:ext>
            </a:extLst>
          </p:cNvPr>
          <p:cNvSpPr/>
          <p:nvPr/>
        </p:nvSpPr>
        <p:spPr>
          <a:xfrm>
            <a:off x="1397112" y="8907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거래처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83C2BBE2-8A11-2346-BB22-275A3E57C917}"/>
              </a:ext>
            </a:extLst>
          </p:cNvPr>
          <p:cNvSpPr/>
          <p:nvPr/>
        </p:nvSpPr>
        <p:spPr>
          <a:xfrm>
            <a:off x="1498340" y="154619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0FD8456C-35C6-3EAC-92B4-20E19A6FA1FA}"/>
              </a:ext>
            </a:extLst>
          </p:cNvPr>
          <p:cNvSpPr/>
          <p:nvPr/>
        </p:nvSpPr>
        <p:spPr>
          <a:xfrm>
            <a:off x="1498340" y="130583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신규 업체 등록 알림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C8E093E2-195D-28E9-EFD5-00CFE8BFCE78}"/>
              </a:ext>
            </a:extLst>
          </p:cNvPr>
          <p:cNvGrpSpPr/>
          <p:nvPr/>
        </p:nvGrpSpPr>
        <p:grpSpPr>
          <a:xfrm>
            <a:off x="6281122" y="950001"/>
            <a:ext cx="288000" cy="126023"/>
            <a:chOff x="5410212" y="1790700"/>
            <a:chExt cx="391815" cy="171450"/>
          </a:xfrm>
        </p:grpSpPr>
        <p:sp>
          <p:nvSpPr>
            <p:cNvPr id="88" name="모서리가 둥근 직사각형 87">
              <a:extLst>
                <a:ext uri="{FF2B5EF4-FFF2-40B4-BE49-F238E27FC236}">
                  <a16:creationId xmlns:a16="http://schemas.microsoft.com/office/drawing/2014/main" id="{274E35E6-3896-6EBC-4931-6BE3CA21C45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타원 88">
              <a:extLst>
                <a:ext uri="{FF2B5EF4-FFF2-40B4-BE49-F238E27FC236}">
                  <a16:creationId xmlns:a16="http://schemas.microsoft.com/office/drawing/2014/main" id="{75115BFB-7C41-49EB-477C-37ABAEDE0D4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0" name="그룹 86">
            <a:extLst>
              <a:ext uri="{FF2B5EF4-FFF2-40B4-BE49-F238E27FC236}">
                <a16:creationId xmlns:a16="http://schemas.microsoft.com/office/drawing/2014/main" id="{2A34CAF7-9061-6D8F-59B8-1061D23F3C29}"/>
              </a:ext>
            </a:extLst>
          </p:cNvPr>
          <p:cNvGrpSpPr/>
          <p:nvPr/>
        </p:nvGrpSpPr>
        <p:grpSpPr>
          <a:xfrm>
            <a:off x="6281122" y="1359455"/>
            <a:ext cx="288000" cy="126023"/>
            <a:chOff x="5410212" y="1790700"/>
            <a:chExt cx="391815" cy="171450"/>
          </a:xfrm>
        </p:grpSpPr>
        <p:sp>
          <p:nvSpPr>
            <p:cNvPr id="91" name="모서리가 둥근 직사각형 87">
              <a:extLst>
                <a:ext uri="{FF2B5EF4-FFF2-40B4-BE49-F238E27FC236}">
                  <a16:creationId xmlns:a16="http://schemas.microsoft.com/office/drawing/2014/main" id="{87B7597D-4352-5171-2C7C-4F744CDA4DA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34914A38-8D1D-93DB-ED6E-0D9493EC050E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8D39F01B-1D05-1036-25E8-D36635258196}"/>
              </a:ext>
            </a:extLst>
          </p:cNvPr>
          <p:cNvSpPr/>
          <p:nvPr/>
        </p:nvSpPr>
        <p:spPr>
          <a:xfrm>
            <a:off x="1498340" y="214253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8F2030DB-CB9D-982A-BFDF-7A2C088EF00E}"/>
              </a:ext>
            </a:extLst>
          </p:cNvPr>
          <p:cNvSpPr/>
          <p:nvPr/>
        </p:nvSpPr>
        <p:spPr>
          <a:xfrm>
            <a:off x="1498340" y="190217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신용등급 등록 알림</a:t>
            </a: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DE8BB8F3-E3DB-CB01-B768-5D2E353B07EA}"/>
              </a:ext>
            </a:extLst>
          </p:cNvPr>
          <p:cNvCxnSpPr>
            <a:cxnSpLocks/>
          </p:cNvCxnSpPr>
          <p:nvPr/>
        </p:nvCxnSpPr>
        <p:spPr>
          <a:xfrm>
            <a:off x="1456014" y="118624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6" name="그룹 183">
            <a:extLst>
              <a:ext uri="{FF2B5EF4-FFF2-40B4-BE49-F238E27FC236}">
                <a16:creationId xmlns:a16="http://schemas.microsoft.com/office/drawing/2014/main" id="{AFA122AD-B488-1FDB-C0E1-7033DC65E09F}"/>
              </a:ext>
            </a:extLst>
          </p:cNvPr>
          <p:cNvGrpSpPr/>
          <p:nvPr/>
        </p:nvGrpSpPr>
        <p:grpSpPr>
          <a:xfrm>
            <a:off x="6228074" y="1926953"/>
            <a:ext cx="350491" cy="184666"/>
            <a:chOff x="5599459" y="2060554"/>
            <a:chExt cx="350491" cy="184666"/>
          </a:xfrm>
        </p:grpSpPr>
        <p:grpSp>
          <p:nvGrpSpPr>
            <p:cNvPr id="97" name="그룹 169">
              <a:extLst>
                <a:ext uri="{FF2B5EF4-FFF2-40B4-BE49-F238E27FC236}">
                  <a16:creationId xmlns:a16="http://schemas.microsoft.com/office/drawing/2014/main" id="{3A0838EA-DA2A-D342-DCF1-E98427CCECE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9" name="모서리가 둥근 직사각형 107">
                <a:extLst>
                  <a:ext uri="{FF2B5EF4-FFF2-40B4-BE49-F238E27FC236}">
                    <a16:creationId xmlns:a16="http://schemas.microsoft.com/office/drawing/2014/main" id="{522E041A-BE91-A021-2D7A-86555CF527A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타원 99">
                <a:extLst>
                  <a:ext uri="{FF2B5EF4-FFF2-40B4-BE49-F238E27FC236}">
                    <a16:creationId xmlns:a16="http://schemas.microsoft.com/office/drawing/2014/main" id="{F635ECCE-E05D-623E-C0F5-E45786DAC4F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637E6E59-BA7E-2B4F-8821-6379DEF195F7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707D1E48-D782-4A7C-D7BC-F5A45803C0FE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5C0CBB53-60F0-9310-920C-3C82DF3BC8DC}"/>
              </a:ext>
            </a:extLst>
          </p:cNvPr>
          <p:cNvSpPr/>
          <p:nvPr/>
        </p:nvSpPr>
        <p:spPr>
          <a:xfrm>
            <a:off x="1311467" y="2668325"/>
            <a:ext cx="5433246" cy="2931806"/>
          </a:xfrm>
          <a:prstGeom prst="roundRect">
            <a:avLst>
              <a:gd name="adj" fmla="val 448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E8963A7D-EC42-F1B1-2823-65192C0618F2}"/>
              </a:ext>
            </a:extLst>
          </p:cNvPr>
          <p:cNvSpPr/>
          <p:nvPr/>
        </p:nvSpPr>
        <p:spPr>
          <a:xfrm>
            <a:off x="1397112" y="276576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근태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BB63940-5B0D-07B9-3ECB-9B966B4EE712}"/>
              </a:ext>
            </a:extLst>
          </p:cNvPr>
          <p:cNvSpPr/>
          <p:nvPr/>
        </p:nvSpPr>
        <p:spPr>
          <a:xfrm>
            <a:off x="1498340" y="3421213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5D5E3E9-9A8C-ACFD-96B3-4FAD6062983C}"/>
              </a:ext>
            </a:extLst>
          </p:cNvPr>
          <p:cNvSpPr/>
          <p:nvPr/>
        </p:nvSpPr>
        <p:spPr>
          <a:xfrm>
            <a:off x="1498340" y="318084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연차 알림</a:t>
            </a: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1C76C0E3-E280-CF69-161D-4F8E527830B3}"/>
              </a:ext>
            </a:extLst>
          </p:cNvPr>
          <p:cNvGrpSpPr/>
          <p:nvPr/>
        </p:nvGrpSpPr>
        <p:grpSpPr>
          <a:xfrm>
            <a:off x="6281122" y="2825019"/>
            <a:ext cx="288000" cy="126023"/>
            <a:chOff x="5410212" y="1790700"/>
            <a:chExt cx="391815" cy="171450"/>
          </a:xfrm>
        </p:grpSpPr>
        <p:sp>
          <p:nvSpPr>
            <p:cNvPr id="41" name="모서리가 둥근 직사각형 87">
              <a:extLst>
                <a:ext uri="{FF2B5EF4-FFF2-40B4-BE49-F238E27FC236}">
                  <a16:creationId xmlns:a16="http://schemas.microsoft.com/office/drawing/2014/main" id="{9A2BA8EC-4CA5-B05B-BC76-505EE042F5E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C6F81EB5-C0A8-D8C6-D856-0D790758642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3" name="그룹 86">
            <a:extLst>
              <a:ext uri="{FF2B5EF4-FFF2-40B4-BE49-F238E27FC236}">
                <a16:creationId xmlns:a16="http://schemas.microsoft.com/office/drawing/2014/main" id="{D36D7A60-EBBC-FC70-46E1-BBBEB6B60419}"/>
              </a:ext>
            </a:extLst>
          </p:cNvPr>
          <p:cNvGrpSpPr/>
          <p:nvPr/>
        </p:nvGrpSpPr>
        <p:grpSpPr>
          <a:xfrm>
            <a:off x="6281122" y="3234473"/>
            <a:ext cx="288000" cy="126023"/>
            <a:chOff x="5410212" y="1790700"/>
            <a:chExt cx="391815" cy="171450"/>
          </a:xfrm>
        </p:grpSpPr>
        <p:sp>
          <p:nvSpPr>
            <p:cNvPr id="44" name="모서리가 둥근 직사각형 87">
              <a:extLst>
                <a:ext uri="{FF2B5EF4-FFF2-40B4-BE49-F238E27FC236}">
                  <a16:creationId xmlns:a16="http://schemas.microsoft.com/office/drawing/2014/main" id="{D928B358-D8D2-670E-B04B-79829C2EB5C8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타원 46">
              <a:extLst>
                <a:ext uri="{FF2B5EF4-FFF2-40B4-BE49-F238E27FC236}">
                  <a16:creationId xmlns:a16="http://schemas.microsoft.com/office/drawing/2014/main" id="{76AE4F65-3AAC-22A6-B8CC-4894E76AA1B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5730837B-C378-7774-E40A-0599B16BA6A9}"/>
              </a:ext>
            </a:extLst>
          </p:cNvPr>
          <p:cNvSpPr/>
          <p:nvPr/>
        </p:nvSpPr>
        <p:spPr>
          <a:xfrm>
            <a:off x="1498340" y="4017553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9D15ABC7-9179-F581-C412-CE3353E81B7F}"/>
              </a:ext>
            </a:extLst>
          </p:cNvPr>
          <p:cNvSpPr/>
          <p:nvPr/>
        </p:nvSpPr>
        <p:spPr>
          <a:xfrm>
            <a:off x="1498340" y="377718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알림</a:t>
            </a: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2EF4AD2C-9F7D-DA2C-8D05-2F6236D9AD23}"/>
              </a:ext>
            </a:extLst>
          </p:cNvPr>
          <p:cNvCxnSpPr>
            <a:cxnSpLocks/>
          </p:cNvCxnSpPr>
          <p:nvPr/>
        </p:nvCxnSpPr>
        <p:spPr>
          <a:xfrm>
            <a:off x="1456014" y="3061264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그룹 183">
            <a:extLst>
              <a:ext uri="{FF2B5EF4-FFF2-40B4-BE49-F238E27FC236}">
                <a16:creationId xmlns:a16="http://schemas.microsoft.com/office/drawing/2014/main" id="{89ED9A03-1ED1-FC7E-76FA-2574E548D764}"/>
              </a:ext>
            </a:extLst>
          </p:cNvPr>
          <p:cNvGrpSpPr/>
          <p:nvPr/>
        </p:nvGrpSpPr>
        <p:grpSpPr>
          <a:xfrm>
            <a:off x="6228074" y="3801971"/>
            <a:ext cx="350491" cy="184666"/>
            <a:chOff x="5599459" y="2060554"/>
            <a:chExt cx="350491" cy="184666"/>
          </a:xfrm>
        </p:grpSpPr>
        <p:grpSp>
          <p:nvGrpSpPr>
            <p:cNvPr id="53" name="그룹 169">
              <a:extLst>
                <a:ext uri="{FF2B5EF4-FFF2-40B4-BE49-F238E27FC236}">
                  <a16:creationId xmlns:a16="http://schemas.microsoft.com/office/drawing/2014/main" id="{A2FF34E4-5CCA-E027-8293-8CB8405075C6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5" name="모서리가 둥근 직사각형 107">
                <a:extLst>
                  <a:ext uri="{FF2B5EF4-FFF2-40B4-BE49-F238E27FC236}">
                    <a16:creationId xmlns:a16="http://schemas.microsoft.com/office/drawing/2014/main" id="{868AAAEC-5F74-5DAC-123D-146531F4410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6" name="타원 55">
                <a:extLst>
                  <a:ext uri="{FF2B5EF4-FFF2-40B4-BE49-F238E27FC236}">
                    <a16:creationId xmlns:a16="http://schemas.microsoft.com/office/drawing/2014/main" id="{0B75AB2C-3F74-FA4D-E56B-0A378B54D61A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462AC014-A435-067A-CC14-581BE81AFC9B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C03FBB64-9B12-A587-D11F-FCF9D1DA99AE}"/>
              </a:ext>
            </a:extLst>
          </p:cNvPr>
          <p:cNvSpPr/>
          <p:nvPr/>
        </p:nvSpPr>
        <p:spPr>
          <a:xfrm>
            <a:off x="1498340" y="4613893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588F4B6-F4C6-D636-D574-F3F58C241590}"/>
              </a:ext>
            </a:extLst>
          </p:cNvPr>
          <p:cNvSpPr/>
          <p:nvPr/>
        </p:nvSpPr>
        <p:spPr>
          <a:xfrm>
            <a:off x="1498340" y="437352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지각 알림</a:t>
            </a:r>
          </a:p>
        </p:txBody>
      </p:sp>
      <p:grpSp>
        <p:nvGrpSpPr>
          <p:cNvPr id="103" name="그룹 86">
            <a:extLst>
              <a:ext uri="{FF2B5EF4-FFF2-40B4-BE49-F238E27FC236}">
                <a16:creationId xmlns:a16="http://schemas.microsoft.com/office/drawing/2014/main" id="{F2708EFF-BD0B-842F-E23D-2F084F232096}"/>
              </a:ext>
            </a:extLst>
          </p:cNvPr>
          <p:cNvGrpSpPr/>
          <p:nvPr/>
        </p:nvGrpSpPr>
        <p:grpSpPr>
          <a:xfrm>
            <a:off x="6281122" y="4427153"/>
            <a:ext cx="288000" cy="126023"/>
            <a:chOff x="5410212" y="1790700"/>
            <a:chExt cx="391815" cy="171450"/>
          </a:xfrm>
        </p:grpSpPr>
        <p:sp>
          <p:nvSpPr>
            <p:cNvPr id="104" name="모서리가 둥근 직사각형 87">
              <a:extLst>
                <a:ext uri="{FF2B5EF4-FFF2-40B4-BE49-F238E27FC236}">
                  <a16:creationId xmlns:a16="http://schemas.microsoft.com/office/drawing/2014/main" id="{7A48253A-CF77-C19A-9B3B-9271B6FFDC2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542A2C45-C7B5-6A1C-FB84-A7D8F6AB1142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94921A8F-857A-0CEC-6D27-04234E66ADD7}"/>
              </a:ext>
            </a:extLst>
          </p:cNvPr>
          <p:cNvSpPr/>
          <p:nvPr/>
        </p:nvSpPr>
        <p:spPr>
          <a:xfrm>
            <a:off x="1498340" y="5210233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B397A4E8-E8C0-196D-ACA6-A05517B8D0EF}"/>
              </a:ext>
            </a:extLst>
          </p:cNvPr>
          <p:cNvSpPr/>
          <p:nvPr/>
        </p:nvSpPr>
        <p:spPr>
          <a:xfrm>
            <a:off x="1498340" y="496986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결근 알림</a:t>
            </a:r>
          </a:p>
        </p:txBody>
      </p:sp>
      <p:grpSp>
        <p:nvGrpSpPr>
          <p:cNvPr id="108" name="그룹 183">
            <a:extLst>
              <a:ext uri="{FF2B5EF4-FFF2-40B4-BE49-F238E27FC236}">
                <a16:creationId xmlns:a16="http://schemas.microsoft.com/office/drawing/2014/main" id="{907E2573-BB83-3311-A7AA-403E6529D3B6}"/>
              </a:ext>
            </a:extLst>
          </p:cNvPr>
          <p:cNvGrpSpPr/>
          <p:nvPr/>
        </p:nvGrpSpPr>
        <p:grpSpPr>
          <a:xfrm>
            <a:off x="6228074" y="4994651"/>
            <a:ext cx="350491" cy="184666"/>
            <a:chOff x="5599459" y="2060554"/>
            <a:chExt cx="350491" cy="184666"/>
          </a:xfrm>
        </p:grpSpPr>
        <p:grpSp>
          <p:nvGrpSpPr>
            <p:cNvPr id="109" name="그룹 169">
              <a:extLst>
                <a:ext uri="{FF2B5EF4-FFF2-40B4-BE49-F238E27FC236}">
                  <a16:creationId xmlns:a16="http://schemas.microsoft.com/office/drawing/2014/main" id="{74C84032-B026-DADC-6D4C-6AA9F09221E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11" name="모서리가 둥근 직사각형 107">
                <a:extLst>
                  <a:ext uri="{FF2B5EF4-FFF2-40B4-BE49-F238E27FC236}">
                    <a16:creationId xmlns:a16="http://schemas.microsoft.com/office/drawing/2014/main" id="{98BF6722-0FB3-487E-5BD5-99346CA6FE9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2" name="타원 111">
                <a:extLst>
                  <a:ext uri="{FF2B5EF4-FFF2-40B4-BE49-F238E27FC236}">
                    <a16:creationId xmlns:a16="http://schemas.microsoft.com/office/drawing/2014/main" id="{DE05F5A7-90BA-1C6D-015A-8F152875969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A366AE2E-07BC-FB81-F77B-3BDDDE24C08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55E6BAAC-A172-F9E7-C9E7-4424D8BE3365}"/>
              </a:ext>
            </a:extLst>
          </p:cNvPr>
          <p:cNvSpPr/>
          <p:nvPr/>
        </p:nvSpPr>
        <p:spPr>
          <a:xfrm>
            <a:off x="1311467" y="5768792"/>
            <a:ext cx="5433246" cy="1072345"/>
          </a:xfrm>
          <a:prstGeom prst="roundRect">
            <a:avLst>
              <a:gd name="adj" fmla="val 991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E61D7E9-D661-92E2-41A8-613E28DDC23E}"/>
              </a:ext>
            </a:extLst>
          </p:cNvPr>
          <p:cNvSpPr/>
          <p:nvPr/>
        </p:nvSpPr>
        <p:spPr>
          <a:xfrm>
            <a:off x="1397112" y="586622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발주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2568C026-6D10-F321-84E6-7B0363B87CF7}"/>
              </a:ext>
            </a:extLst>
          </p:cNvPr>
          <p:cNvSpPr/>
          <p:nvPr/>
        </p:nvSpPr>
        <p:spPr>
          <a:xfrm>
            <a:off x="1498340" y="6521680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B53CBF35-F29A-339A-D109-7897F1C33A94}"/>
              </a:ext>
            </a:extLst>
          </p:cNvPr>
          <p:cNvSpPr/>
          <p:nvPr/>
        </p:nvSpPr>
        <p:spPr>
          <a:xfrm>
            <a:off x="1498340" y="6281316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 등록 알림</a:t>
            </a:r>
          </a:p>
        </p:txBody>
      </p:sp>
      <p:grpSp>
        <p:nvGrpSpPr>
          <p:cNvPr id="135" name="그룹 134">
            <a:extLst>
              <a:ext uri="{FF2B5EF4-FFF2-40B4-BE49-F238E27FC236}">
                <a16:creationId xmlns:a16="http://schemas.microsoft.com/office/drawing/2014/main" id="{E564EA17-47A8-DC99-9A06-FFA8B6B6A0E0}"/>
              </a:ext>
            </a:extLst>
          </p:cNvPr>
          <p:cNvGrpSpPr/>
          <p:nvPr/>
        </p:nvGrpSpPr>
        <p:grpSpPr>
          <a:xfrm>
            <a:off x="6281122" y="5925486"/>
            <a:ext cx="288000" cy="126023"/>
            <a:chOff x="5410212" y="1790700"/>
            <a:chExt cx="391815" cy="171450"/>
          </a:xfrm>
        </p:grpSpPr>
        <p:sp>
          <p:nvSpPr>
            <p:cNvPr id="136" name="모서리가 둥근 직사각형 87">
              <a:extLst>
                <a:ext uri="{FF2B5EF4-FFF2-40B4-BE49-F238E27FC236}">
                  <a16:creationId xmlns:a16="http://schemas.microsoft.com/office/drawing/2014/main" id="{82589980-FA84-6800-3D64-DB6C0D1C02DE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7" name="타원 136">
              <a:extLst>
                <a:ext uri="{FF2B5EF4-FFF2-40B4-BE49-F238E27FC236}">
                  <a16:creationId xmlns:a16="http://schemas.microsoft.com/office/drawing/2014/main" id="{5E1ADA60-530A-E99F-DA57-65C889DD2930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38" name="그룹 86">
            <a:extLst>
              <a:ext uri="{FF2B5EF4-FFF2-40B4-BE49-F238E27FC236}">
                <a16:creationId xmlns:a16="http://schemas.microsoft.com/office/drawing/2014/main" id="{931FD171-0412-436C-0CFD-00D496D54EB0}"/>
              </a:ext>
            </a:extLst>
          </p:cNvPr>
          <p:cNvGrpSpPr/>
          <p:nvPr/>
        </p:nvGrpSpPr>
        <p:grpSpPr>
          <a:xfrm>
            <a:off x="6281122" y="6334940"/>
            <a:ext cx="288000" cy="126023"/>
            <a:chOff x="5410212" y="1790700"/>
            <a:chExt cx="391815" cy="171450"/>
          </a:xfrm>
        </p:grpSpPr>
        <p:sp>
          <p:nvSpPr>
            <p:cNvPr id="139" name="모서리가 둥근 직사각형 87">
              <a:extLst>
                <a:ext uri="{FF2B5EF4-FFF2-40B4-BE49-F238E27FC236}">
                  <a16:creationId xmlns:a16="http://schemas.microsoft.com/office/drawing/2014/main" id="{5D276DC4-EE65-B390-6400-CB0B2E9E6088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0" name="타원 139">
              <a:extLst>
                <a:ext uri="{FF2B5EF4-FFF2-40B4-BE49-F238E27FC236}">
                  <a16:creationId xmlns:a16="http://schemas.microsoft.com/office/drawing/2014/main" id="{4FEC1D0A-7793-4A40-D31C-6AD2A9ED5DE0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5DF188A-928B-C7B4-BABD-5F4B8CF3272F}"/>
              </a:ext>
            </a:extLst>
          </p:cNvPr>
          <p:cNvCxnSpPr>
            <a:cxnSpLocks/>
          </p:cNvCxnSpPr>
          <p:nvPr/>
        </p:nvCxnSpPr>
        <p:spPr>
          <a:xfrm>
            <a:off x="1456014" y="6161731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81BA3B4A-3C09-9580-1858-BD5D4ADBB30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40B55AB-6949-02EA-DC5F-C8F93EB7589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0326FA9-7226-65E3-9BF0-841440A46CC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34BE2822-0370-0FD0-0134-9540E6959E19}"/>
              </a:ext>
            </a:extLst>
          </p:cNvPr>
          <p:cNvSpPr/>
          <p:nvPr/>
        </p:nvSpPr>
        <p:spPr>
          <a:xfrm>
            <a:off x="1155642" y="725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22541402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EE9398-412F-9CEB-A260-F7AE56F4FE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D91E7102-4843-C584-810D-B5F8503410E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ADF4FB3-CCF4-B9B5-7FF1-678E108EAAA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CA2FE68-891F-CFC5-5DA0-1A27399C24BC}"/>
              </a:ext>
            </a:extLst>
          </p:cNvPr>
          <p:cNvSpPr/>
          <p:nvPr/>
        </p:nvSpPr>
        <p:spPr>
          <a:xfrm>
            <a:off x="87018" y="681412"/>
            <a:ext cx="1063145" cy="606228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2120917-2143-177D-7547-F1D07772E3EE}"/>
              </a:ext>
            </a:extLst>
          </p:cNvPr>
          <p:cNvSpPr/>
          <p:nvPr/>
        </p:nvSpPr>
        <p:spPr>
          <a:xfrm>
            <a:off x="182390" y="77199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71D933A-6507-95E3-1BA4-BEB1917399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2452214"/>
              </p:ext>
            </p:extLst>
          </p:nvPr>
        </p:nvGraphicFramePr>
        <p:xfrm>
          <a:off x="182390" y="1134490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764FFF6F-4C01-7FD9-F856-38D9812A229D}"/>
              </a:ext>
            </a:extLst>
          </p:cNvPr>
          <p:cNvSpPr/>
          <p:nvPr/>
        </p:nvSpPr>
        <p:spPr>
          <a:xfrm>
            <a:off x="1311467" y="793307"/>
            <a:ext cx="5433246" cy="1724548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B02C0912-7E4D-5382-C525-7942F0C6B350}"/>
              </a:ext>
            </a:extLst>
          </p:cNvPr>
          <p:cNvSpPr/>
          <p:nvPr/>
        </p:nvSpPr>
        <p:spPr>
          <a:xfrm>
            <a:off x="1397112" y="8907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발주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43F81202-36BB-15B3-E291-2D395A74A1C6}"/>
              </a:ext>
            </a:extLst>
          </p:cNvPr>
          <p:cNvSpPr/>
          <p:nvPr/>
        </p:nvSpPr>
        <p:spPr>
          <a:xfrm>
            <a:off x="1498340" y="154619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941DDA05-34B2-E616-92E0-8162242DC891}"/>
              </a:ext>
            </a:extLst>
          </p:cNvPr>
          <p:cNvSpPr/>
          <p:nvPr/>
        </p:nvSpPr>
        <p:spPr>
          <a:xfrm>
            <a:off x="1498340" y="130583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 등록 알림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03D30377-9CD0-EA78-9D58-B453EACAFD19}"/>
              </a:ext>
            </a:extLst>
          </p:cNvPr>
          <p:cNvGrpSpPr/>
          <p:nvPr/>
        </p:nvGrpSpPr>
        <p:grpSpPr>
          <a:xfrm>
            <a:off x="6281122" y="950001"/>
            <a:ext cx="288000" cy="126023"/>
            <a:chOff x="5410212" y="1790700"/>
            <a:chExt cx="391815" cy="171450"/>
          </a:xfrm>
        </p:grpSpPr>
        <p:sp>
          <p:nvSpPr>
            <p:cNvPr id="88" name="모서리가 둥근 직사각형 87">
              <a:extLst>
                <a:ext uri="{FF2B5EF4-FFF2-40B4-BE49-F238E27FC236}">
                  <a16:creationId xmlns:a16="http://schemas.microsoft.com/office/drawing/2014/main" id="{B4B0B762-FB91-2648-1B61-8E93D090D561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타원 88">
              <a:extLst>
                <a:ext uri="{FF2B5EF4-FFF2-40B4-BE49-F238E27FC236}">
                  <a16:creationId xmlns:a16="http://schemas.microsoft.com/office/drawing/2014/main" id="{FAA93B84-7F16-3B46-5DF9-5DC5F01903B6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0" name="그룹 86">
            <a:extLst>
              <a:ext uri="{FF2B5EF4-FFF2-40B4-BE49-F238E27FC236}">
                <a16:creationId xmlns:a16="http://schemas.microsoft.com/office/drawing/2014/main" id="{2CB59D2B-3D6E-2874-657C-179D564B3F2F}"/>
              </a:ext>
            </a:extLst>
          </p:cNvPr>
          <p:cNvGrpSpPr/>
          <p:nvPr/>
        </p:nvGrpSpPr>
        <p:grpSpPr>
          <a:xfrm>
            <a:off x="6281122" y="1359455"/>
            <a:ext cx="288000" cy="126023"/>
            <a:chOff x="5410212" y="1790700"/>
            <a:chExt cx="391815" cy="171450"/>
          </a:xfrm>
        </p:grpSpPr>
        <p:sp>
          <p:nvSpPr>
            <p:cNvPr id="91" name="모서리가 둥근 직사각형 87">
              <a:extLst>
                <a:ext uri="{FF2B5EF4-FFF2-40B4-BE49-F238E27FC236}">
                  <a16:creationId xmlns:a16="http://schemas.microsoft.com/office/drawing/2014/main" id="{A8D1BE04-A585-1836-D418-E1B1C78B858A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49588572-F6C3-97D9-BA50-C1A19FAD2278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4AB772FB-8295-175E-779B-2376F1D18E4E}"/>
              </a:ext>
            </a:extLst>
          </p:cNvPr>
          <p:cNvSpPr/>
          <p:nvPr/>
        </p:nvSpPr>
        <p:spPr>
          <a:xfrm>
            <a:off x="1498340" y="214253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4FB3EE64-8757-8B01-01A4-63152BBAA8A5}"/>
              </a:ext>
            </a:extLst>
          </p:cNvPr>
          <p:cNvSpPr/>
          <p:nvPr/>
        </p:nvSpPr>
        <p:spPr>
          <a:xfrm>
            <a:off x="1498340" y="190217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 알림</a:t>
            </a: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64B1903D-4219-E6DC-0570-E798013639FB}"/>
              </a:ext>
            </a:extLst>
          </p:cNvPr>
          <p:cNvCxnSpPr>
            <a:cxnSpLocks/>
          </p:cNvCxnSpPr>
          <p:nvPr/>
        </p:nvCxnSpPr>
        <p:spPr>
          <a:xfrm>
            <a:off x="1456014" y="118624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6" name="그룹 183">
            <a:extLst>
              <a:ext uri="{FF2B5EF4-FFF2-40B4-BE49-F238E27FC236}">
                <a16:creationId xmlns:a16="http://schemas.microsoft.com/office/drawing/2014/main" id="{1044DB85-A613-6C78-88A4-96122FF1FD5F}"/>
              </a:ext>
            </a:extLst>
          </p:cNvPr>
          <p:cNvGrpSpPr/>
          <p:nvPr/>
        </p:nvGrpSpPr>
        <p:grpSpPr>
          <a:xfrm>
            <a:off x="6228074" y="1926953"/>
            <a:ext cx="350491" cy="184666"/>
            <a:chOff x="5599459" y="2060554"/>
            <a:chExt cx="350491" cy="184666"/>
          </a:xfrm>
        </p:grpSpPr>
        <p:grpSp>
          <p:nvGrpSpPr>
            <p:cNvPr id="97" name="그룹 169">
              <a:extLst>
                <a:ext uri="{FF2B5EF4-FFF2-40B4-BE49-F238E27FC236}">
                  <a16:creationId xmlns:a16="http://schemas.microsoft.com/office/drawing/2014/main" id="{E40EC507-3218-752D-7DAD-1A1E272D2C6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9" name="모서리가 둥근 직사각형 107">
                <a:extLst>
                  <a:ext uri="{FF2B5EF4-FFF2-40B4-BE49-F238E27FC236}">
                    <a16:creationId xmlns:a16="http://schemas.microsoft.com/office/drawing/2014/main" id="{E6F2E609-CDDE-341B-17C1-3F7439A6E682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타원 99">
                <a:extLst>
                  <a:ext uri="{FF2B5EF4-FFF2-40B4-BE49-F238E27FC236}">
                    <a16:creationId xmlns:a16="http://schemas.microsoft.com/office/drawing/2014/main" id="{9F8CF34B-9B65-1767-B5CF-14D2ABFA2C1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5E105FA0-7789-07CE-5584-105FC7C72FC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6D218D7D-3AFF-88EC-60E4-F3B78D7AE099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606997F7-1AE4-AB00-F7F6-DDE49E26C0DC}"/>
              </a:ext>
            </a:extLst>
          </p:cNvPr>
          <p:cNvSpPr/>
          <p:nvPr/>
        </p:nvSpPr>
        <p:spPr>
          <a:xfrm>
            <a:off x="1311467" y="2668325"/>
            <a:ext cx="5433246" cy="2931806"/>
          </a:xfrm>
          <a:prstGeom prst="roundRect">
            <a:avLst>
              <a:gd name="adj" fmla="val 448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D69F2C7-0C6A-DDA9-7EF3-829F977A1409}"/>
              </a:ext>
            </a:extLst>
          </p:cNvPr>
          <p:cNvSpPr/>
          <p:nvPr/>
        </p:nvSpPr>
        <p:spPr>
          <a:xfrm>
            <a:off x="1397112" y="276576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전자결재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1851596-CE25-91BA-F04B-E055AC1CD600}"/>
              </a:ext>
            </a:extLst>
          </p:cNvPr>
          <p:cNvSpPr/>
          <p:nvPr/>
        </p:nvSpPr>
        <p:spPr>
          <a:xfrm>
            <a:off x="1498340" y="3421213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36CF138-75AC-383F-4533-0B0CA2A88874}"/>
              </a:ext>
            </a:extLst>
          </p:cNvPr>
          <p:cNvSpPr/>
          <p:nvPr/>
        </p:nvSpPr>
        <p:spPr>
          <a:xfrm>
            <a:off x="1498340" y="318084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결재요청 알림</a:t>
            </a: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0CDE696A-932B-1D78-AF14-ABD2F6469D58}"/>
              </a:ext>
            </a:extLst>
          </p:cNvPr>
          <p:cNvGrpSpPr/>
          <p:nvPr/>
        </p:nvGrpSpPr>
        <p:grpSpPr>
          <a:xfrm>
            <a:off x="6281122" y="2825019"/>
            <a:ext cx="288000" cy="126023"/>
            <a:chOff x="5410212" y="1790700"/>
            <a:chExt cx="391815" cy="171450"/>
          </a:xfrm>
        </p:grpSpPr>
        <p:sp>
          <p:nvSpPr>
            <p:cNvPr id="41" name="모서리가 둥근 직사각형 87">
              <a:extLst>
                <a:ext uri="{FF2B5EF4-FFF2-40B4-BE49-F238E27FC236}">
                  <a16:creationId xmlns:a16="http://schemas.microsoft.com/office/drawing/2014/main" id="{6DF887FF-BDCC-E01E-57EE-19A0192BD899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9FEFE125-AC2B-7E51-8E96-5E66AADC2B10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3" name="그룹 86">
            <a:extLst>
              <a:ext uri="{FF2B5EF4-FFF2-40B4-BE49-F238E27FC236}">
                <a16:creationId xmlns:a16="http://schemas.microsoft.com/office/drawing/2014/main" id="{264FF41D-2883-6FDD-DE08-CA50C89495DA}"/>
              </a:ext>
            </a:extLst>
          </p:cNvPr>
          <p:cNvGrpSpPr/>
          <p:nvPr/>
        </p:nvGrpSpPr>
        <p:grpSpPr>
          <a:xfrm>
            <a:off x="6281122" y="3234473"/>
            <a:ext cx="288000" cy="126023"/>
            <a:chOff x="5410212" y="1790700"/>
            <a:chExt cx="391815" cy="171450"/>
          </a:xfrm>
        </p:grpSpPr>
        <p:sp>
          <p:nvSpPr>
            <p:cNvPr id="44" name="모서리가 둥근 직사각형 87">
              <a:extLst>
                <a:ext uri="{FF2B5EF4-FFF2-40B4-BE49-F238E27FC236}">
                  <a16:creationId xmlns:a16="http://schemas.microsoft.com/office/drawing/2014/main" id="{653758DE-B89B-F1E0-54CB-497DFD53FE76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타원 46">
              <a:extLst>
                <a:ext uri="{FF2B5EF4-FFF2-40B4-BE49-F238E27FC236}">
                  <a16:creationId xmlns:a16="http://schemas.microsoft.com/office/drawing/2014/main" id="{72E9976C-03F2-0E31-C014-9F3F94C226B2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9A49CEF3-6204-B008-F57B-476662640255}"/>
              </a:ext>
            </a:extLst>
          </p:cNvPr>
          <p:cNvSpPr/>
          <p:nvPr/>
        </p:nvSpPr>
        <p:spPr>
          <a:xfrm>
            <a:off x="1498340" y="4017553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1A25F79-78E2-22C4-AD58-51CAF24B9362}"/>
              </a:ext>
            </a:extLst>
          </p:cNvPr>
          <p:cNvSpPr/>
          <p:nvPr/>
        </p:nvSpPr>
        <p:spPr>
          <a:xfrm>
            <a:off x="1498340" y="377718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승인 알림</a:t>
            </a: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CEA5853B-F5E4-8A89-9044-F117D3C1AFB0}"/>
              </a:ext>
            </a:extLst>
          </p:cNvPr>
          <p:cNvCxnSpPr>
            <a:cxnSpLocks/>
          </p:cNvCxnSpPr>
          <p:nvPr/>
        </p:nvCxnSpPr>
        <p:spPr>
          <a:xfrm>
            <a:off x="1456014" y="3061264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그룹 183">
            <a:extLst>
              <a:ext uri="{FF2B5EF4-FFF2-40B4-BE49-F238E27FC236}">
                <a16:creationId xmlns:a16="http://schemas.microsoft.com/office/drawing/2014/main" id="{7D2CE237-E5D9-1741-1D88-C9BD7C790675}"/>
              </a:ext>
            </a:extLst>
          </p:cNvPr>
          <p:cNvGrpSpPr/>
          <p:nvPr/>
        </p:nvGrpSpPr>
        <p:grpSpPr>
          <a:xfrm>
            <a:off x="6228074" y="3801971"/>
            <a:ext cx="350491" cy="184666"/>
            <a:chOff x="5599459" y="2060554"/>
            <a:chExt cx="350491" cy="184666"/>
          </a:xfrm>
        </p:grpSpPr>
        <p:grpSp>
          <p:nvGrpSpPr>
            <p:cNvPr id="53" name="그룹 169">
              <a:extLst>
                <a:ext uri="{FF2B5EF4-FFF2-40B4-BE49-F238E27FC236}">
                  <a16:creationId xmlns:a16="http://schemas.microsoft.com/office/drawing/2014/main" id="{11FB17A2-4FC6-13AD-D7E6-710B6CBA9BEF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5" name="모서리가 둥근 직사각형 107">
                <a:extLst>
                  <a:ext uri="{FF2B5EF4-FFF2-40B4-BE49-F238E27FC236}">
                    <a16:creationId xmlns:a16="http://schemas.microsoft.com/office/drawing/2014/main" id="{0C14B1C1-BDFE-F483-AF49-C36DC6970522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6" name="타원 55">
                <a:extLst>
                  <a:ext uri="{FF2B5EF4-FFF2-40B4-BE49-F238E27FC236}">
                    <a16:creationId xmlns:a16="http://schemas.microsoft.com/office/drawing/2014/main" id="{1E4D1FED-A7B8-5BFF-7258-004525C38C41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1F3C5952-6B51-C618-E341-26CC9DFDB186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45411F8F-9E29-8AE7-90A8-C896B8856F15}"/>
              </a:ext>
            </a:extLst>
          </p:cNvPr>
          <p:cNvSpPr/>
          <p:nvPr/>
        </p:nvSpPr>
        <p:spPr>
          <a:xfrm>
            <a:off x="1498340" y="4613893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EF1C877-0C0A-05F7-D8AE-0BCF20E31FB0}"/>
              </a:ext>
            </a:extLst>
          </p:cNvPr>
          <p:cNvSpPr/>
          <p:nvPr/>
        </p:nvSpPr>
        <p:spPr>
          <a:xfrm>
            <a:off x="1498340" y="437352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반려 알림</a:t>
            </a:r>
          </a:p>
        </p:txBody>
      </p:sp>
      <p:grpSp>
        <p:nvGrpSpPr>
          <p:cNvPr id="103" name="그룹 86">
            <a:extLst>
              <a:ext uri="{FF2B5EF4-FFF2-40B4-BE49-F238E27FC236}">
                <a16:creationId xmlns:a16="http://schemas.microsoft.com/office/drawing/2014/main" id="{60CB9A1B-E468-3EFC-A51A-7402B3EC1849}"/>
              </a:ext>
            </a:extLst>
          </p:cNvPr>
          <p:cNvGrpSpPr/>
          <p:nvPr/>
        </p:nvGrpSpPr>
        <p:grpSpPr>
          <a:xfrm>
            <a:off x="6281122" y="4427153"/>
            <a:ext cx="288000" cy="126023"/>
            <a:chOff x="5410212" y="1790700"/>
            <a:chExt cx="391815" cy="171450"/>
          </a:xfrm>
        </p:grpSpPr>
        <p:sp>
          <p:nvSpPr>
            <p:cNvPr id="104" name="모서리가 둥근 직사각형 87">
              <a:extLst>
                <a:ext uri="{FF2B5EF4-FFF2-40B4-BE49-F238E27FC236}">
                  <a16:creationId xmlns:a16="http://schemas.microsoft.com/office/drawing/2014/main" id="{369AD6E1-D32E-7A4E-173F-E2CBD676D7A4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0CF71FEC-9F73-5957-B0C2-D6E713AEFCE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CD9DE25A-E63B-659A-4087-1993915BCBD3}"/>
              </a:ext>
            </a:extLst>
          </p:cNvPr>
          <p:cNvSpPr/>
          <p:nvPr/>
        </p:nvSpPr>
        <p:spPr>
          <a:xfrm>
            <a:off x="1498340" y="5210233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CC41BF92-96E1-51C1-F289-22A1A5AEE6C3}"/>
              </a:ext>
            </a:extLst>
          </p:cNvPr>
          <p:cNvSpPr/>
          <p:nvPr/>
        </p:nvSpPr>
        <p:spPr>
          <a:xfrm>
            <a:off x="1498340" y="496986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완료 알림</a:t>
            </a:r>
          </a:p>
        </p:txBody>
      </p:sp>
      <p:grpSp>
        <p:nvGrpSpPr>
          <p:cNvPr id="108" name="그룹 183">
            <a:extLst>
              <a:ext uri="{FF2B5EF4-FFF2-40B4-BE49-F238E27FC236}">
                <a16:creationId xmlns:a16="http://schemas.microsoft.com/office/drawing/2014/main" id="{057E0957-1A7E-AC4E-1446-A38522391615}"/>
              </a:ext>
            </a:extLst>
          </p:cNvPr>
          <p:cNvGrpSpPr/>
          <p:nvPr/>
        </p:nvGrpSpPr>
        <p:grpSpPr>
          <a:xfrm>
            <a:off x="6228074" y="4994651"/>
            <a:ext cx="350491" cy="184666"/>
            <a:chOff x="5599459" y="2060554"/>
            <a:chExt cx="350491" cy="184666"/>
          </a:xfrm>
        </p:grpSpPr>
        <p:grpSp>
          <p:nvGrpSpPr>
            <p:cNvPr id="109" name="그룹 169">
              <a:extLst>
                <a:ext uri="{FF2B5EF4-FFF2-40B4-BE49-F238E27FC236}">
                  <a16:creationId xmlns:a16="http://schemas.microsoft.com/office/drawing/2014/main" id="{74702520-8C8F-9F9D-6076-92B35334FBC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11" name="모서리가 둥근 직사각형 107">
                <a:extLst>
                  <a:ext uri="{FF2B5EF4-FFF2-40B4-BE49-F238E27FC236}">
                    <a16:creationId xmlns:a16="http://schemas.microsoft.com/office/drawing/2014/main" id="{BA9892A8-D614-90DB-B28C-E3FC2E4F993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2" name="타원 111">
                <a:extLst>
                  <a:ext uri="{FF2B5EF4-FFF2-40B4-BE49-F238E27FC236}">
                    <a16:creationId xmlns:a16="http://schemas.microsoft.com/office/drawing/2014/main" id="{7FF18AA5-EFD3-9E28-21EF-FBD8D057E350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28F902A6-8DF3-13C8-E844-4CE9621F6DB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82D8D587-2BF8-7274-E8AF-13368921E070}"/>
              </a:ext>
            </a:extLst>
          </p:cNvPr>
          <p:cNvSpPr/>
          <p:nvPr/>
        </p:nvSpPr>
        <p:spPr>
          <a:xfrm>
            <a:off x="1311467" y="5768792"/>
            <a:ext cx="5433246" cy="1072345"/>
          </a:xfrm>
          <a:prstGeom prst="roundRect">
            <a:avLst>
              <a:gd name="adj" fmla="val 991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A615B532-25CB-8655-850A-2CF7D68C68C5}"/>
              </a:ext>
            </a:extLst>
          </p:cNvPr>
          <p:cNvSpPr/>
          <p:nvPr/>
        </p:nvSpPr>
        <p:spPr>
          <a:xfrm>
            <a:off x="1397112" y="586622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생산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8FCAA98C-761B-69C6-7C3E-EEB52A0F583E}"/>
              </a:ext>
            </a:extLst>
          </p:cNvPr>
          <p:cNvSpPr/>
          <p:nvPr/>
        </p:nvSpPr>
        <p:spPr>
          <a:xfrm>
            <a:off x="1498340" y="6521680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ED9AECB7-CAA6-76BB-3D58-7122737D7F18}"/>
              </a:ext>
            </a:extLst>
          </p:cNvPr>
          <p:cNvSpPr/>
          <p:nvPr/>
        </p:nvSpPr>
        <p:spPr>
          <a:xfrm>
            <a:off x="1498340" y="6281316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안전재고 알림</a:t>
            </a:r>
          </a:p>
        </p:txBody>
      </p:sp>
      <p:grpSp>
        <p:nvGrpSpPr>
          <p:cNvPr id="135" name="그룹 134">
            <a:extLst>
              <a:ext uri="{FF2B5EF4-FFF2-40B4-BE49-F238E27FC236}">
                <a16:creationId xmlns:a16="http://schemas.microsoft.com/office/drawing/2014/main" id="{42ED7ABA-5836-697A-7385-22A0310352BB}"/>
              </a:ext>
            </a:extLst>
          </p:cNvPr>
          <p:cNvGrpSpPr/>
          <p:nvPr/>
        </p:nvGrpSpPr>
        <p:grpSpPr>
          <a:xfrm>
            <a:off x="6281122" y="5925486"/>
            <a:ext cx="288000" cy="126023"/>
            <a:chOff x="5410212" y="1790700"/>
            <a:chExt cx="391815" cy="171450"/>
          </a:xfrm>
        </p:grpSpPr>
        <p:sp>
          <p:nvSpPr>
            <p:cNvPr id="136" name="모서리가 둥근 직사각형 87">
              <a:extLst>
                <a:ext uri="{FF2B5EF4-FFF2-40B4-BE49-F238E27FC236}">
                  <a16:creationId xmlns:a16="http://schemas.microsoft.com/office/drawing/2014/main" id="{FB903470-DFC8-832E-C122-AE1D2DB99608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7" name="타원 136">
              <a:extLst>
                <a:ext uri="{FF2B5EF4-FFF2-40B4-BE49-F238E27FC236}">
                  <a16:creationId xmlns:a16="http://schemas.microsoft.com/office/drawing/2014/main" id="{80433805-2BDB-4295-4596-089A863C2BD1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38" name="그룹 86">
            <a:extLst>
              <a:ext uri="{FF2B5EF4-FFF2-40B4-BE49-F238E27FC236}">
                <a16:creationId xmlns:a16="http://schemas.microsoft.com/office/drawing/2014/main" id="{BEF3B696-C4DE-999A-6A80-C811A5C2A4F8}"/>
              </a:ext>
            </a:extLst>
          </p:cNvPr>
          <p:cNvGrpSpPr/>
          <p:nvPr/>
        </p:nvGrpSpPr>
        <p:grpSpPr>
          <a:xfrm>
            <a:off x="6281122" y="6334940"/>
            <a:ext cx="288000" cy="126023"/>
            <a:chOff x="5410212" y="1790700"/>
            <a:chExt cx="391815" cy="171450"/>
          </a:xfrm>
        </p:grpSpPr>
        <p:sp>
          <p:nvSpPr>
            <p:cNvPr id="139" name="모서리가 둥근 직사각형 87">
              <a:extLst>
                <a:ext uri="{FF2B5EF4-FFF2-40B4-BE49-F238E27FC236}">
                  <a16:creationId xmlns:a16="http://schemas.microsoft.com/office/drawing/2014/main" id="{7E2AA93A-C58C-E519-A529-F0C62FBEE18F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0" name="타원 139">
              <a:extLst>
                <a:ext uri="{FF2B5EF4-FFF2-40B4-BE49-F238E27FC236}">
                  <a16:creationId xmlns:a16="http://schemas.microsoft.com/office/drawing/2014/main" id="{A8099A3A-0545-D9B6-EE41-20A96132E4A2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2778E1A9-1C78-A9D7-F9FB-066E1FF97B31}"/>
              </a:ext>
            </a:extLst>
          </p:cNvPr>
          <p:cNvCxnSpPr>
            <a:cxnSpLocks/>
          </p:cNvCxnSpPr>
          <p:nvPr/>
        </p:nvCxnSpPr>
        <p:spPr>
          <a:xfrm>
            <a:off x="1456014" y="6161731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054F065F-AE18-459B-D8A6-E28A4D349DA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769E0F4-F7D0-0E48-8D6D-51ABF9BE71F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EE0444E-CD2E-1D5E-E8F4-8BDC53C2C21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04F2EAB-058D-AE24-B90C-DD893288554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45331157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유형별 알림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5EE9FAA3-EF53-D763-80F6-A756CC93E21D}"/>
              </a:ext>
            </a:extLst>
          </p:cNvPr>
          <p:cNvSpPr/>
          <p:nvPr/>
        </p:nvSpPr>
        <p:spPr>
          <a:xfrm>
            <a:off x="1155642" y="725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860217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29971D-88A5-6AFD-C8C8-325637184F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FF82EF74-FB6B-3859-6F90-794E5E213C8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5F7791D-A30C-40A5-1248-2ABAC486764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4FF9E75-5613-B38C-3B84-6D619D9C2587}"/>
              </a:ext>
            </a:extLst>
          </p:cNvPr>
          <p:cNvSpPr/>
          <p:nvPr/>
        </p:nvSpPr>
        <p:spPr>
          <a:xfrm>
            <a:off x="87018" y="681412"/>
            <a:ext cx="1063145" cy="606228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82CA6F0-8B27-06FE-1A37-D0FE021E9946}"/>
              </a:ext>
            </a:extLst>
          </p:cNvPr>
          <p:cNvSpPr/>
          <p:nvPr/>
        </p:nvSpPr>
        <p:spPr>
          <a:xfrm>
            <a:off x="182390" y="77199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9B180C8-DE58-3D5D-7084-769499D8BC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7304487"/>
              </p:ext>
            </p:extLst>
          </p:nvPr>
        </p:nvGraphicFramePr>
        <p:xfrm>
          <a:off x="182390" y="1134490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E8383823-7171-FF84-A1E4-9D7137E74826}"/>
              </a:ext>
            </a:extLst>
          </p:cNvPr>
          <p:cNvSpPr/>
          <p:nvPr/>
        </p:nvSpPr>
        <p:spPr>
          <a:xfrm>
            <a:off x="1311467" y="793307"/>
            <a:ext cx="5433246" cy="1724548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C9D0161-8A4C-A52A-6D63-D61F9F00BA76}"/>
              </a:ext>
            </a:extLst>
          </p:cNvPr>
          <p:cNvSpPr/>
          <p:nvPr/>
        </p:nvSpPr>
        <p:spPr>
          <a:xfrm>
            <a:off x="1397112" y="8907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생산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C8DA9810-FECC-9D17-E479-A07F7D7B2B97}"/>
              </a:ext>
            </a:extLst>
          </p:cNvPr>
          <p:cNvSpPr/>
          <p:nvPr/>
        </p:nvSpPr>
        <p:spPr>
          <a:xfrm>
            <a:off x="1498340" y="154619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6189CF09-EC47-CCBC-4304-602A0CC5AF15}"/>
              </a:ext>
            </a:extLst>
          </p:cNvPr>
          <p:cNvSpPr/>
          <p:nvPr/>
        </p:nvSpPr>
        <p:spPr>
          <a:xfrm>
            <a:off x="1498340" y="130583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안전재고 알림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245A5678-C4E2-7ADD-4532-0D01411DEA88}"/>
              </a:ext>
            </a:extLst>
          </p:cNvPr>
          <p:cNvGrpSpPr/>
          <p:nvPr/>
        </p:nvGrpSpPr>
        <p:grpSpPr>
          <a:xfrm>
            <a:off x="6281122" y="950001"/>
            <a:ext cx="288000" cy="126023"/>
            <a:chOff x="5410212" y="1790700"/>
            <a:chExt cx="391815" cy="171450"/>
          </a:xfrm>
        </p:grpSpPr>
        <p:sp>
          <p:nvSpPr>
            <p:cNvPr id="88" name="모서리가 둥근 직사각형 87">
              <a:extLst>
                <a:ext uri="{FF2B5EF4-FFF2-40B4-BE49-F238E27FC236}">
                  <a16:creationId xmlns:a16="http://schemas.microsoft.com/office/drawing/2014/main" id="{5679A40B-30B7-5818-B1E8-5E360813F54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타원 88">
              <a:extLst>
                <a:ext uri="{FF2B5EF4-FFF2-40B4-BE49-F238E27FC236}">
                  <a16:creationId xmlns:a16="http://schemas.microsoft.com/office/drawing/2014/main" id="{C8695081-4D85-1E2E-9362-CBBB3FF67354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0" name="그룹 86">
            <a:extLst>
              <a:ext uri="{FF2B5EF4-FFF2-40B4-BE49-F238E27FC236}">
                <a16:creationId xmlns:a16="http://schemas.microsoft.com/office/drawing/2014/main" id="{1882D103-46F6-C748-5267-930571BC62D6}"/>
              </a:ext>
            </a:extLst>
          </p:cNvPr>
          <p:cNvGrpSpPr/>
          <p:nvPr/>
        </p:nvGrpSpPr>
        <p:grpSpPr>
          <a:xfrm>
            <a:off x="6281122" y="1359455"/>
            <a:ext cx="288000" cy="126023"/>
            <a:chOff x="5410212" y="1790700"/>
            <a:chExt cx="391815" cy="171450"/>
          </a:xfrm>
        </p:grpSpPr>
        <p:sp>
          <p:nvSpPr>
            <p:cNvPr id="91" name="모서리가 둥근 직사각형 87">
              <a:extLst>
                <a:ext uri="{FF2B5EF4-FFF2-40B4-BE49-F238E27FC236}">
                  <a16:creationId xmlns:a16="http://schemas.microsoft.com/office/drawing/2014/main" id="{2A44717A-B355-4280-D5A5-C54AB46C37B6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F0DE3FA2-5662-C7B6-5C38-563EB32D69DE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7C80659C-C6D5-4C14-AC8E-8CF3C8327E07}"/>
              </a:ext>
            </a:extLst>
          </p:cNvPr>
          <p:cNvSpPr/>
          <p:nvPr/>
        </p:nvSpPr>
        <p:spPr>
          <a:xfrm>
            <a:off x="1498340" y="214253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2D1D7E46-8B61-0BE8-90A3-59EC193FB4BC}"/>
              </a:ext>
            </a:extLst>
          </p:cNvPr>
          <p:cNvSpPr/>
          <p:nvPr/>
        </p:nvSpPr>
        <p:spPr>
          <a:xfrm>
            <a:off x="1498340" y="190217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생산완료 알림</a:t>
            </a: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5324F231-4D5E-FCC4-8B38-06F41A186F5A}"/>
              </a:ext>
            </a:extLst>
          </p:cNvPr>
          <p:cNvCxnSpPr>
            <a:cxnSpLocks/>
          </p:cNvCxnSpPr>
          <p:nvPr/>
        </p:nvCxnSpPr>
        <p:spPr>
          <a:xfrm>
            <a:off x="1456014" y="118624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6" name="그룹 183">
            <a:extLst>
              <a:ext uri="{FF2B5EF4-FFF2-40B4-BE49-F238E27FC236}">
                <a16:creationId xmlns:a16="http://schemas.microsoft.com/office/drawing/2014/main" id="{B8E51DA7-A65B-FBC9-21A9-CFE0679E231F}"/>
              </a:ext>
            </a:extLst>
          </p:cNvPr>
          <p:cNvGrpSpPr/>
          <p:nvPr/>
        </p:nvGrpSpPr>
        <p:grpSpPr>
          <a:xfrm>
            <a:off x="6228074" y="1926953"/>
            <a:ext cx="350491" cy="184666"/>
            <a:chOff x="5599459" y="2060554"/>
            <a:chExt cx="350491" cy="184666"/>
          </a:xfrm>
        </p:grpSpPr>
        <p:grpSp>
          <p:nvGrpSpPr>
            <p:cNvPr id="97" name="그룹 169">
              <a:extLst>
                <a:ext uri="{FF2B5EF4-FFF2-40B4-BE49-F238E27FC236}">
                  <a16:creationId xmlns:a16="http://schemas.microsoft.com/office/drawing/2014/main" id="{B45D5236-FA53-007A-2B79-13615B662AE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9" name="모서리가 둥근 직사각형 107">
                <a:extLst>
                  <a:ext uri="{FF2B5EF4-FFF2-40B4-BE49-F238E27FC236}">
                    <a16:creationId xmlns:a16="http://schemas.microsoft.com/office/drawing/2014/main" id="{4B889BDF-29B3-F14C-2FD6-E1E4296B15F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타원 99">
                <a:extLst>
                  <a:ext uri="{FF2B5EF4-FFF2-40B4-BE49-F238E27FC236}">
                    <a16:creationId xmlns:a16="http://schemas.microsoft.com/office/drawing/2014/main" id="{C7A50D48-68E2-1945-6585-B6D38E34E0F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2923F21-46E1-EDDE-C88C-41E9E9AB4E57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B41671A-DA36-3982-B0E6-E863F2E4DB48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DA67B22-F03E-1455-B028-B0A25ACA2E7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EC58C5E-8030-0DFC-CCE9-34D1DE3CA52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BC9B688-893B-DA93-772F-0AFAC9F3A88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45331157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유형별 알림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718BD3AE-E653-817F-FF3F-D1A200FB6B01}"/>
              </a:ext>
            </a:extLst>
          </p:cNvPr>
          <p:cNvSpPr/>
          <p:nvPr/>
        </p:nvSpPr>
        <p:spPr>
          <a:xfrm>
            <a:off x="1155642" y="725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9672576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6BDCFF-515C-055B-04AC-4E02A1FAC1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9067DF21-865E-A689-F38F-323E8B84376D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보고서 및 분석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87295960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2EF8F4-169F-5308-B36D-AFFF7DD7B1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6EAA5C2-28D9-C760-0474-746260B835F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28E5F2F-853B-4259-8F2E-900B960BD43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C435250-3FAA-BE6B-83CA-1DE9A50F71A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709301947"/>
              </p:ext>
            </p:extLst>
          </p:nvPr>
        </p:nvGraphicFramePr>
        <p:xfrm>
          <a:off x="7086600" y="502429"/>
          <a:ext cx="2057400" cy="635794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4976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5743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오늘의 이슈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당일 이슈 발생 시 알림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길 경우 영역 내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페이지네이션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상태에서 즉시 승인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보류 처리 가능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이슈 케이스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신규 업체 등록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결근 등 근태 이벤트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 미달 알림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채권 추심 등록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수주 등록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 등 전자결재 상신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 신고 알림 등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4989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4989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건에 대해 즉시 승인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 처리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7080905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 정보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당월 예상 매입 결제 총액 표시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원 단위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 </a:t>
                      </a:r>
                      <a:r>
                        <a:rPr lang="en-US" altLang="ko-KR" sz="700" dirty="0"/>
                        <a:t>(%, +/- </a:t>
                      </a:r>
                      <a:r>
                        <a:rPr lang="ko-KR" altLang="en-US" sz="700" dirty="0"/>
                        <a:t>부호</a:t>
                      </a:r>
                      <a:r>
                        <a:rPr lang="en-US" altLang="ko-KR" sz="700" dirty="0"/>
                        <a:t>)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49183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카드 정보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당월 예상 법인카드 </a:t>
                      </a:r>
                      <a:r>
                        <a:rPr lang="ko-KR" altLang="en-US" sz="700" dirty="0" err="1"/>
                        <a:t>사용액</a:t>
                      </a:r>
                      <a:r>
                        <a:rPr lang="ko-KR" altLang="en-US" sz="700" dirty="0"/>
                        <a:t>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371966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발행어음 정보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당월 예상 발행어음 총액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2952850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총 합계 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전체 예상 지출 합계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6347501"/>
                  </a:ext>
                </a:extLst>
              </a:tr>
              <a:tr h="65140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AI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리포트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당월 예상 지출 내역에 대한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AI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리포트 </a:t>
                      </a:r>
                      <a:br>
                        <a:rPr lang="ko-KR" altLang="en-US" sz="8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핵심 키워드 강조 표시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빨간색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경고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주황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녹색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긍정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파랑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764563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E9CC131-2B98-DF21-B5C7-F742D9133FA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5A127A0-E8CF-81CC-2624-9685E2CA5B7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0CF67B5-79BB-8634-7170-D2E86E2D58D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78B9C064-BA46-E89D-B4C1-5583F3EE08A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9ACDE35-15CD-3A5D-AE06-20E5091FDB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FAF2923-2FDE-AD71-178A-66D249401A9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EADFD31-42CE-D7A2-4B47-718111F1815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CF8215F0-2CE9-7A08-017B-4DCBBD12601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DC7A660C-91AE-E632-402A-A4DFAB28BA9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17292BD-4E71-7F3E-DCC5-F5D392B9F7F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29B90AE-C5AC-3F57-5A74-2C2A635DD76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CADD7AC-E007-66CF-16A5-57F434DDE54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34FB81C-592F-6076-AD8F-7BFE84F82A7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A8E8F28-0ED8-6B3B-60A9-8FC4186491E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FE5D38B-A5D0-F5AE-08AD-D86552BA4FA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EBA05CB-9658-5F78-3DFE-E0C70D672D0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79A6D26-5504-BBA9-EE42-F75047FB969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461D6D5-F758-C2BF-65B8-67C6561F17C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2C52EE8-DCF9-25D2-E9AD-C351EA3D4876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보고서 및 분석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DDACD711-6FBC-2FEC-26F4-9F09B0B5ED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3462432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DF244976-2C86-5E8B-E410-ECC32801F6D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보고서 및 분석 내용을 조회합니다 </a:t>
            </a: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8A8F6FFF-70B7-953B-46AA-593FDCBF91F2}"/>
              </a:ext>
            </a:extLst>
          </p:cNvPr>
          <p:cNvSpPr/>
          <p:nvPr/>
        </p:nvSpPr>
        <p:spPr>
          <a:xfrm>
            <a:off x="1311467" y="1695105"/>
            <a:ext cx="5433246" cy="2269479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9AEDB536-9B64-199A-8BAB-2AF6B9E4256D}"/>
              </a:ext>
            </a:extLst>
          </p:cNvPr>
          <p:cNvSpPr/>
          <p:nvPr/>
        </p:nvSpPr>
        <p:spPr>
          <a:xfrm>
            <a:off x="1397112" y="179254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오늘의 이슈</a:t>
            </a:r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5FB81554-2E12-5926-F3F7-9F6094AD5C37}"/>
              </a:ext>
            </a:extLst>
          </p:cNvPr>
          <p:cNvCxnSpPr>
            <a:cxnSpLocks/>
          </p:cNvCxnSpPr>
          <p:nvPr/>
        </p:nvCxnSpPr>
        <p:spPr>
          <a:xfrm>
            <a:off x="1456014" y="2399517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44FA6DFE-C5E2-EDAB-4CAB-1904A1317DEA}"/>
              </a:ext>
            </a:extLst>
          </p:cNvPr>
          <p:cNvSpPr/>
          <p:nvPr/>
        </p:nvSpPr>
        <p:spPr>
          <a:xfrm>
            <a:off x="1479381" y="2118045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F1384CF9-BD40-9C55-D0EF-121923FF4C57}"/>
              </a:ext>
            </a:extLst>
          </p:cNvPr>
          <p:cNvSpPr/>
          <p:nvPr/>
        </p:nvSpPr>
        <p:spPr>
          <a:xfrm>
            <a:off x="1811409" y="2113858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수주 성공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A3890612-5A76-F261-EDA8-EF51D89CD469}"/>
              </a:ext>
            </a:extLst>
          </p:cNvPr>
          <p:cNvSpPr/>
          <p:nvPr/>
        </p:nvSpPr>
        <p:spPr>
          <a:xfrm>
            <a:off x="2513406" y="2113858"/>
            <a:ext cx="1919617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A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전자 신규 수주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450,000,000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확정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0E3E0FE5-F2D8-1ED5-AE48-0952D713A315}"/>
              </a:ext>
            </a:extLst>
          </p:cNvPr>
          <p:cNvSpPr/>
          <p:nvPr/>
        </p:nvSpPr>
        <p:spPr>
          <a:xfrm>
            <a:off x="5900295" y="2113858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1045977F-6EBF-BF63-37D6-49209078CD6F}"/>
              </a:ext>
            </a:extLst>
          </p:cNvPr>
          <p:cNvSpPr/>
          <p:nvPr/>
        </p:nvSpPr>
        <p:spPr>
          <a:xfrm>
            <a:off x="6006165" y="181076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id="{D86EA367-930C-9F61-8B95-6C69ECC0707A}"/>
              </a:ext>
            </a:extLst>
          </p:cNvPr>
          <p:cNvCxnSpPr>
            <a:cxnSpLocks/>
          </p:cNvCxnSpPr>
          <p:nvPr/>
        </p:nvCxnSpPr>
        <p:spPr>
          <a:xfrm>
            <a:off x="1456014" y="2066303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88249679-19C7-D78F-7CD6-397AFB82A734}"/>
              </a:ext>
            </a:extLst>
          </p:cNvPr>
          <p:cNvCxnSpPr>
            <a:cxnSpLocks/>
          </p:cNvCxnSpPr>
          <p:nvPr/>
        </p:nvCxnSpPr>
        <p:spPr>
          <a:xfrm>
            <a:off x="1456014" y="2741099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31DA64B7-DC50-8E19-423B-C5AA90C1CC5D}"/>
              </a:ext>
            </a:extLst>
          </p:cNvPr>
          <p:cNvSpPr/>
          <p:nvPr/>
        </p:nvSpPr>
        <p:spPr>
          <a:xfrm>
            <a:off x="1479381" y="2459627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D42106D2-ED41-1CA3-64CB-0A678C7F4FC5}"/>
              </a:ext>
            </a:extLst>
          </p:cNvPr>
          <p:cNvSpPr/>
          <p:nvPr/>
        </p:nvSpPr>
        <p:spPr>
          <a:xfrm>
            <a:off x="1811409" y="2455440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추심 이슈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2ECDBE61-5B1B-7F4D-A85A-C0A331511689}"/>
              </a:ext>
            </a:extLst>
          </p:cNvPr>
          <p:cNvSpPr/>
          <p:nvPr/>
        </p:nvSpPr>
        <p:spPr>
          <a:xfrm>
            <a:off x="2513407" y="2455440"/>
            <a:ext cx="2088856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B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물산 미수금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15,000,000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연체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일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 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9A7D832C-26B5-57EF-C683-EDB854CE2477}"/>
              </a:ext>
            </a:extLst>
          </p:cNvPr>
          <p:cNvSpPr/>
          <p:nvPr/>
        </p:nvSpPr>
        <p:spPr>
          <a:xfrm>
            <a:off x="5900295" y="2455440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DE0B458-9E9F-0BCF-B182-D9EA59053F7B}"/>
              </a:ext>
            </a:extLst>
          </p:cNvPr>
          <p:cNvCxnSpPr>
            <a:cxnSpLocks/>
          </p:cNvCxnSpPr>
          <p:nvPr/>
        </p:nvCxnSpPr>
        <p:spPr>
          <a:xfrm>
            <a:off x="1456014" y="3078742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DAD508D3-1135-9DB3-1C90-0D5540CB9F19}"/>
              </a:ext>
            </a:extLst>
          </p:cNvPr>
          <p:cNvSpPr/>
          <p:nvPr/>
        </p:nvSpPr>
        <p:spPr>
          <a:xfrm>
            <a:off x="1479381" y="2797270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5BCC3F3-F90D-09FE-1DA4-D9B90D9CDECC}"/>
              </a:ext>
            </a:extLst>
          </p:cNvPr>
          <p:cNvSpPr/>
          <p:nvPr/>
        </p:nvSpPr>
        <p:spPr>
          <a:xfrm>
            <a:off x="1811409" y="2793083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적정 재고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C26381BC-ADE5-3CE4-8ECA-43EEAFBD74BE}"/>
              </a:ext>
            </a:extLst>
          </p:cNvPr>
          <p:cNvSpPr/>
          <p:nvPr/>
        </p:nvSpPr>
        <p:spPr>
          <a:xfrm>
            <a:off x="2513406" y="2793083"/>
            <a:ext cx="1164075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원자재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종 안전재고 미달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439C73D4-345A-70C3-D32B-4729406C37C9}"/>
              </a:ext>
            </a:extLst>
          </p:cNvPr>
          <p:cNvSpPr/>
          <p:nvPr/>
        </p:nvSpPr>
        <p:spPr>
          <a:xfrm>
            <a:off x="5900295" y="2793083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6FCC0644-5C72-5DA8-D5C9-E843BB3FC6DD}"/>
              </a:ext>
            </a:extLst>
          </p:cNvPr>
          <p:cNvCxnSpPr>
            <a:cxnSpLocks/>
          </p:cNvCxnSpPr>
          <p:nvPr/>
        </p:nvCxnSpPr>
        <p:spPr>
          <a:xfrm>
            <a:off x="1456014" y="3414492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8BE665A2-CF9E-C9D5-D423-615BD5E2A2B8}"/>
              </a:ext>
            </a:extLst>
          </p:cNvPr>
          <p:cNvSpPr/>
          <p:nvPr/>
        </p:nvSpPr>
        <p:spPr>
          <a:xfrm>
            <a:off x="1479381" y="3133020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8C172FA5-691A-F89C-94FF-0C2CD0A02E3E}"/>
              </a:ext>
            </a:extLst>
          </p:cNvPr>
          <p:cNvSpPr/>
          <p:nvPr/>
        </p:nvSpPr>
        <p:spPr>
          <a:xfrm>
            <a:off x="1811409" y="3128833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지출예상내역서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791DF456-B691-DCEC-29B4-6BCF2990D8BE}"/>
              </a:ext>
            </a:extLst>
          </p:cNvPr>
          <p:cNvSpPr/>
          <p:nvPr/>
        </p:nvSpPr>
        <p:spPr>
          <a:xfrm>
            <a:off x="2513406" y="3128833"/>
            <a:ext cx="1598883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품의서명 외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건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(2,500,000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EDD309F3-FDA6-DFC5-3CC1-ADEB233731DE}"/>
              </a:ext>
            </a:extLst>
          </p:cNvPr>
          <p:cNvSpPr/>
          <p:nvPr/>
        </p:nvSpPr>
        <p:spPr>
          <a:xfrm>
            <a:off x="5900295" y="3128833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7F2D35F2-BEB8-E3EA-A5A9-8EC818427FDD}"/>
              </a:ext>
            </a:extLst>
          </p:cNvPr>
          <p:cNvCxnSpPr>
            <a:cxnSpLocks/>
          </p:cNvCxnSpPr>
          <p:nvPr/>
        </p:nvCxnSpPr>
        <p:spPr>
          <a:xfrm>
            <a:off x="1456014" y="3752135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65582790-A4FE-D695-66CC-36736D0C9384}"/>
              </a:ext>
            </a:extLst>
          </p:cNvPr>
          <p:cNvSpPr/>
          <p:nvPr/>
        </p:nvSpPr>
        <p:spPr>
          <a:xfrm>
            <a:off x="1479381" y="3470663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D42542D5-1784-1DCC-092B-A1E3D1418C90}"/>
              </a:ext>
            </a:extLst>
          </p:cNvPr>
          <p:cNvSpPr/>
          <p:nvPr/>
        </p:nvSpPr>
        <p:spPr>
          <a:xfrm>
            <a:off x="1811409" y="3466476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 신고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369DDC98-1AA8-7F0A-4B4B-7159F7FC5A86}"/>
              </a:ext>
            </a:extLst>
          </p:cNvPr>
          <p:cNvSpPr/>
          <p:nvPr/>
        </p:nvSpPr>
        <p:spPr>
          <a:xfrm>
            <a:off x="2513407" y="3466476"/>
            <a:ext cx="1307434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분기 부가세 신고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D-15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B0555CCE-BD4C-F94A-09BF-C3AB85A34E24}"/>
              </a:ext>
            </a:extLst>
          </p:cNvPr>
          <p:cNvSpPr/>
          <p:nvPr/>
        </p:nvSpPr>
        <p:spPr>
          <a:xfrm>
            <a:off x="5900295" y="3466476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AD2A3997-F7FE-A43F-CA0D-055B8B36FD47}"/>
              </a:ext>
            </a:extLst>
          </p:cNvPr>
          <p:cNvSpPr/>
          <p:nvPr/>
        </p:nvSpPr>
        <p:spPr>
          <a:xfrm>
            <a:off x="1311467" y="4136616"/>
            <a:ext cx="5433246" cy="1956989"/>
          </a:xfrm>
          <a:prstGeom prst="roundRect">
            <a:avLst>
              <a:gd name="adj" fmla="val 54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1EF2B195-16F5-F0B4-D8F3-7E25017D5960}"/>
              </a:ext>
            </a:extLst>
          </p:cNvPr>
          <p:cNvSpPr/>
          <p:nvPr/>
        </p:nvSpPr>
        <p:spPr>
          <a:xfrm>
            <a:off x="1397112" y="423405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당월 예상 지출 내역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4DBB00E9-5D53-BC67-6DBF-82C301979F75}"/>
              </a:ext>
            </a:extLst>
          </p:cNvPr>
          <p:cNvSpPr/>
          <p:nvPr/>
        </p:nvSpPr>
        <p:spPr>
          <a:xfrm>
            <a:off x="1479381" y="453853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840A3B4-16E1-7594-2715-9F89EA6FFE95}"/>
              </a:ext>
            </a:extLst>
          </p:cNvPr>
          <p:cNvSpPr/>
          <p:nvPr/>
        </p:nvSpPr>
        <p:spPr>
          <a:xfrm>
            <a:off x="1564060" y="4796421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57D68817-6527-4C61-AE52-B55DCE4C84B9}"/>
              </a:ext>
            </a:extLst>
          </p:cNvPr>
          <p:cNvSpPr/>
          <p:nvPr/>
        </p:nvSpPr>
        <p:spPr>
          <a:xfrm>
            <a:off x="1558224" y="461125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75CB2032-F406-639A-1789-DD85B9A23C27}"/>
              </a:ext>
            </a:extLst>
          </p:cNvPr>
          <p:cNvSpPr/>
          <p:nvPr/>
        </p:nvSpPr>
        <p:spPr>
          <a:xfrm>
            <a:off x="2771135" y="453853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2B6626E-D700-1DB3-594F-B3824CD91574}"/>
              </a:ext>
            </a:extLst>
          </p:cNvPr>
          <p:cNvSpPr/>
          <p:nvPr/>
        </p:nvSpPr>
        <p:spPr>
          <a:xfrm>
            <a:off x="2855813" y="4796421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DA414C63-EBA1-FF23-F2B2-277BAC8F4FF3}"/>
              </a:ext>
            </a:extLst>
          </p:cNvPr>
          <p:cNvSpPr/>
          <p:nvPr/>
        </p:nvSpPr>
        <p:spPr>
          <a:xfrm>
            <a:off x="2849978" y="461125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9599F8DC-EB55-19D3-7932-60A513BB3281}"/>
              </a:ext>
            </a:extLst>
          </p:cNvPr>
          <p:cNvSpPr/>
          <p:nvPr/>
        </p:nvSpPr>
        <p:spPr>
          <a:xfrm>
            <a:off x="1558224" y="499334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A3D41913-7E70-DB90-634E-5C5B3E0D74C5}"/>
              </a:ext>
            </a:extLst>
          </p:cNvPr>
          <p:cNvSpPr/>
          <p:nvPr/>
        </p:nvSpPr>
        <p:spPr>
          <a:xfrm>
            <a:off x="2849978" y="4993348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2C45FC40-0C90-AFE3-9E86-A9378248EA0A}"/>
              </a:ext>
            </a:extLst>
          </p:cNvPr>
          <p:cNvSpPr/>
          <p:nvPr/>
        </p:nvSpPr>
        <p:spPr>
          <a:xfrm>
            <a:off x="4062071" y="453853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71122A1-A407-DE9F-1416-CB2DBB617163}"/>
              </a:ext>
            </a:extLst>
          </p:cNvPr>
          <p:cNvSpPr/>
          <p:nvPr/>
        </p:nvSpPr>
        <p:spPr>
          <a:xfrm>
            <a:off x="4146750" y="4796421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0771ED93-FCC5-E117-E061-A53A36396D50}"/>
              </a:ext>
            </a:extLst>
          </p:cNvPr>
          <p:cNvSpPr/>
          <p:nvPr/>
        </p:nvSpPr>
        <p:spPr>
          <a:xfrm>
            <a:off x="4140914" y="461125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714F50EB-0EBB-503E-EC8F-DD59CB545C17}"/>
              </a:ext>
            </a:extLst>
          </p:cNvPr>
          <p:cNvSpPr/>
          <p:nvPr/>
        </p:nvSpPr>
        <p:spPr>
          <a:xfrm>
            <a:off x="4140914" y="4993348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03B3AE3D-AB47-BD76-2922-5357F9A2750A}"/>
              </a:ext>
            </a:extLst>
          </p:cNvPr>
          <p:cNvSpPr/>
          <p:nvPr/>
        </p:nvSpPr>
        <p:spPr>
          <a:xfrm>
            <a:off x="5352597" y="453853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466C982-A33B-0E2A-28A1-94AF09752CE0}"/>
              </a:ext>
            </a:extLst>
          </p:cNvPr>
          <p:cNvSpPr/>
          <p:nvPr/>
        </p:nvSpPr>
        <p:spPr>
          <a:xfrm>
            <a:off x="5437275" y="4796421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F7D4D93-EC5C-C525-2515-8C529BB5FB45}"/>
              </a:ext>
            </a:extLst>
          </p:cNvPr>
          <p:cNvSpPr/>
          <p:nvPr/>
        </p:nvSpPr>
        <p:spPr>
          <a:xfrm>
            <a:off x="5431440" y="461125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예상 지출 합계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E866167C-2F7D-A04F-97C4-F036B3538587}"/>
              </a:ext>
            </a:extLst>
          </p:cNvPr>
          <p:cNvSpPr/>
          <p:nvPr/>
        </p:nvSpPr>
        <p:spPr>
          <a:xfrm>
            <a:off x="5431440" y="4993348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8A1713CF-8235-A4FC-9A45-2B3FA63FF0CA}"/>
              </a:ext>
            </a:extLst>
          </p:cNvPr>
          <p:cNvSpPr/>
          <p:nvPr/>
        </p:nvSpPr>
        <p:spPr>
          <a:xfrm>
            <a:off x="1474674" y="5354600"/>
            <a:ext cx="5050112" cy="48473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/>
              <a:t>이번 달 예상 지출이 </a:t>
            </a:r>
            <a:r>
              <a:rPr lang="ko-KR" altLang="en-US" sz="700" b="1" dirty="0">
                <a:solidFill>
                  <a:srgbClr val="FF0000"/>
                </a:solidFill>
              </a:rPr>
              <a:t>전월 대비 </a:t>
            </a:r>
            <a:r>
              <a:rPr lang="en-US" altLang="ko-KR" sz="700" b="1" dirty="0">
                <a:solidFill>
                  <a:srgbClr val="FF0000"/>
                </a:solidFill>
              </a:rPr>
              <a:t>15% </a:t>
            </a:r>
            <a:r>
              <a:rPr lang="ko-KR" altLang="en-US" sz="700" b="1" dirty="0">
                <a:solidFill>
                  <a:srgbClr val="FF0000"/>
                </a:solidFill>
              </a:rPr>
              <a:t>증가</a:t>
            </a:r>
            <a:r>
              <a:rPr lang="ko-KR" altLang="en-US" sz="700" b="1" dirty="0"/>
              <a:t>했습니다</a:t>
            </a:r>
            <a:r>
              <a:rPr lang="en-US" altLang="ko-KR" sz="700" b="1" dirty="0"/>
              <a:t>. </a:t>
            </a:r>
            <a:r>
              <a:rPr lang="ko-KR" altLang="en-US" sz="700" b="1" dirty="0"/>
              <a:t>매입 비용 증가가 주요 원인입니다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이번 달 예상 지출이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예산을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12%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초과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비용 항목별 점검이 필요합니다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이번 달 예상 지출이 </a:t>
            </a:r>
            <a:r>
              <a:rPr lang="ko-KR" altLang="en-US" sz="700" b="1" dirty="0">
                <a:solidFill>
                  <a:schemeClr val="accent5"/>
                </a:solidFill>
                <a:latin typeface="+mn-ea"/>
              </a:rPr>
              <a:t>전월 대비 </a:t>
            </a:r>
            <a:r>
              <a:rPr lang="en-US" altLang="ko-KR" sz="700" b="1" dirty="0">
                <a:solidFill>
                  <a:schemeClr val="accent5"/>
                </a:solidFill>
                <a:latin typeface="+mn-ea"/>
              </a:rPr>
              <a:t>8% </a:t>
            </a:r>
            <a:r>
              <a:rPr lang="ko-KR" altLang="en-US" sz="700" b="1" dirty="0">
                <a:solidFill>
                  <a:schemeClr val="accent5"/>
                </a:solidFill>
                <a:latin typeface="+mn-ea"/>
              </a:rPr>
              <a:t>감소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{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계정과목명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}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비용이 줄었습니다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3E2F2CC-C900-8CD7-94A1-36D4661596CA}"/>
              </a:ext>
            </a:extLst>
          </p:cNvPr>
          <p:cNvSpPr/>
          <p:nvPr/>
        </p:nvSpPr>
        <p:spPr>
          <a:xfrm>
            <a:off x="1311467" y="6248045"/>
            <a:ext cx="5433246" cy="518259"/>
          </a:xfrm>
          <a:prstGeom prst="roundRect">
            <a:avLst>
              <a:gd name="adj" fmla="val 2491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7FAC697-CD80-D6DD-C5E9-372ABB9DFCDE}"/>
              </a:ext>
            </a:extLst>
          </p:cNvPr>
          <p:cNvSpPr/>
          <p:nvPr/>
        </p:nvSpPr>
        <p:spPr>
          <a:xfrm>
            <a:off x="1397112" y="634547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카드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가지급금 관리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125D1330-8C6C-B52D-82FC-ED10ADCBBCE5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3099C526-0C6C-74C3-C2AC-E789A0CD4C43}"/>
              </a:ext>
            </a:extLst>
          </p:cNvPr>
          <p:cNvSpPr/>
          <p:nvPr/>
        </p:nvSpPr>
        <p:spPr>
          <a:xfrm>
            <a:off x="5864553" y="183263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45604372-BEC5-69C2-E65A-CF125EC476B1}"/>
              </a:ext>
            </a:extLst>
          </p:cNvPr>
          <p:cNvSpPr/>
          <p:nvPr/>
        </p:nvSpPr>
        <p:spPr>
          <a:xfrm>
            <a:off x="1248517" y="16991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A64D97BD-3BAE-4712-35A5-5166FB2F83C9}"/>
              </a:ext>
            </a:extLst>
          </p:cNvPr>
          <p:cNvSpPr/>
          <p:nvPr/>
        </p:nvSpPr>
        <p:spPr>
          <a:xfrm>
            <a:off x="1415768" y="44660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13D61BFD-2BE3-602A-89F3-19CDD6CF988B}"/>
              </a:ext>
            </a:extLst>
          </p:cNvPr>
          <p:cNvSpPr/>
          <p:nvPr/>
        </p:nvSpPr>
        <p:spPr>
          <a:xfrm>
            <a:off x="1248517" y="529047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5F37A4AD-6C7E-05CD-84D6-322DE69044C0}"/>
              </a:ext>
            </a:extLst>
          </p:cNvPr>
          <p:cNvSpPr/>
          <p:nvPr/>
        </p:nvSpPr>
        <p:spPr>
          <a:xfrm>
            <a:off x="3937598" y="3158746"/>
            <a:ext cx="360746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승인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3B2B318A-A013-78FD-8237-2749EC561E21}"/>
              </a:ext>
            </a:extLst>
          </p:cNvPr>
          <p:cNvSpPr/>
          <p:nvPr/>
        </p:nvSpPr>
        <p:spPr>
          <a:xfrm>
            <a:off x="4351246" y="3158746"/>
            <a:ext cx="360746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2A7E3582-A4FF-EE25-97E0-59806243A391}"/>
              </a:ext>
            </a:extLst>
          </p:cNvPr>
          <p:cNvSpPr/>
          <p:nvPr/>
        </p:nvSpPr>
        <p:spPr>
          <a:xfrm>
            <a:off x="3757783" y="30633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66B151B6-29B4-B99F-ABD7-91318E9541DE}"/>
              </a:ext>
            </a:extLst>
          </p:cNvPr>
          <p:cNvSpPr/>
          <p:nvPr/>
        </p:nvSpPr>
        <p:spPr>
          <a:xfrm>
            <a:off x="1302332" y="200542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BAC58075-ED0E-23D2-77F9-41EBA89C1D72}"/>
              </a:ext>
            </a:extLst>
          </p:cNvPr>
          <p:cNvSpPr/>
          <p:nvPr/>
        </p:nvSpPr>
        <p:spPr>
          <a:xfrm>
            <a:off x="2769907" y="44660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E680B80E-FE1A-B2C3-1681-2F29F6D28BE1}"/>
              </a:ext>
            </a:extLst>
          </p:cNvPr>
          <p:cNvSpPr/>
          <p:nvPr/>
        </p:nvSpPr>
        <p:spPr>
          <a:xfrm>
            <a:off x="4074227" y="44660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4A0EC5DF-F2CD-B895-3C9A-E555CA6549EB}"/>
              </a:ext>
            </a:extLst>
          </p:cNvPr>
          <p:cNvSpPr/>
          <p:nvPr/>
        </p:nvSpPr>
        <p:spPr>
          <a:xfrm>
            <a:off x="5351602" y="44660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8117003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C5D493-82B4-37F6-C28E-54749468EA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F1437485-D7F8-2180-3CBF-2C30F329ED6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179AE95-C155-7B95-CA3C-5E4EC539E42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4A8F579-FCBD-9D26-7B3F-E674504BFE5E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E2DA248-AB54-6D58-AC42-DDA6015A5E95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B863CF9-4424-C18A-EF59-A7697F47BB56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9CC6E5E8-2E3F-A89D-C2BD-219DFC0D5626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EADCA1A7-EA8B-6435-1795-1061C8748723}"/>
              </a:ext>
            </a:extLst>
          </p:cNvPr>
          <p:cNvSpPr/>
          <p:nvPr/>
        </p:nvSpPr>
        <p:spPr>
          <a:xfrm>
            <a:off x="1311467" y="749299"/>
            <a:ext cx="5433246" cy="2191504"/>
          </a:xfrm>
          <a:prstGeom prst="roundRect">
            <a:avLst>
              <a:gd name="adj" fmla="val 539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57DA2331-FEFC-0469-B43F-FF754A19A0EF}"/>
              </a:ext>
            </a:extLst>
          </p:cNvPr>
          <p:cNvSpPr/>
          <p:nvPr/>
        </p:nvSpPr>
        <p:spPr>
          <a:xfrm>
            <a:off x="1397112" y="84673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카드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가지급금 관리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FB3E9FEE-1E5B-59F1-FD87-4D657EE13582}"/>
              </a:ext>
            </a:extLst>
          </p:cNvPr>
          <p:cNvSpPr/>
          <p:nvPr/>
        </p:nvSpPr>
        <p:spPr>
          <a:xfrm>
            <a:off x="1479381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C6FF055-AA20-412B-BBF1-748C45BE09CC}"/>
              </a:ext>
            </a:extLst>
          </p:cNvPr>
          <p:cNvSpPr/>
          <p:nvPr/>
        </p:nvSpPr>
        <p:spPr>
          <a:xfrm>
            <a:off x="1564060" y="1409105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9A4A056-BDCF-43EF-FE6F-E71D971EB096}"/>
              </a:ext>
            </a:extLst>
          </p:cNvPr>
          <p:cNvSpPr/>
          <p:nvPr/>
        </p:nvSpPr>
        <p:spPr>
          <a:xfrm>
            <a:off x="1558224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 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48394A38-8E32-8E33-2F67-4A60DA75993C}"/>
              </a:ext>
            </a:extLst>
          </p:cNvPr>
          <p:cNvSpPr/>
          <p:nvPr/>
        </p:nvSpPr>
        <p:spPr>
          <a:xfrm>
            <a:off x="2771135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CDF3F84-2719-676D-947A-D31DCC5DE766}"/>
              </a:ext>
            </a:extLst>
          </p:cNvPr>
          <p:cNvSpPr/>
          <p:nvPr/>
        </p:nvSpPr>
        <p:spPr>
          <a:xfrm>
            <a:off x="2855813" y="140910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553B4B4-713B-2952-0302-A0410C9CBCAB}"/>
              </a:ext>
            </a:extLst>
          </p:cNvPr>
          <p:cNvSpPr/>
          <p:nvPr/>
        </p:nvSpPr>
        <p:spPr>
          <a:xfrm>
            <a:off x="2849978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87265AA-9DB4-418E-A410-B4E0C983BB28}"/>
              </a:ext>
            </a:extLst>
          </p:cNvPr>
          <p:cNvSpPr/>
          <p:nvPr/>
        </p:nvSpPr>
        <p:spPr>
          <a:xfrm>
            <a:off x="1558224" y="1606032"/>
            <a:ext cx="1113830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미정리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가지급금 예정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4E585A99-28A4-96A6-C45B-F453FB9E8F16}"/>
              </a:ext>
            </a:extLst>
          </p:cNvPr>
          <p:cNvSpPr/>
          <p:nvPr/>
        </p:nvSpPr>
        <p:spPr>
          <a:xfrm>
            <a:off x="2849978" y="160603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052D15F6-4019-E585-836B-6E6323C9D6BE}"/>
              </a:ext>
            </a:extLst>
          </p:cNvPr>
          <p:cNvSpPr/>
          <p:nvPr/>
        </p:nvSpPr>
        <p:spPr>
          <a:xfrm>
            <a:off x="4062071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9E09DB2-96DF-CA87-026F-686E6B7697EB}"/>
              </a:ext>
            </a:extLst>
          </p:cNvPr>
          <p:cNvSpPr/>
          <p:nvPr/>
        </p:nvSpPr>
        <p:spPr>
          <a:xfrm>
            <a:off x="4146750" y="140910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34CFF829-AEF0-ACD4-2FE3-B1087AB8CC04}"/>
              </a:ext>
            </a:extLst>
          </p:cNvPr>
          <p:cNvSpPr/>
          <p:nvPr/>
        </p:nvSpPr>
        <p:spPr>
          <a:xfrm>
            <a:off x="4140914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법인세 예상 가중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C0943FAE-2E34-0DA8-6C5D-99FC7070815F}"/>
              </a:ext>
            </a:extLst>
          </p:cNvPr>
          <p:cNvSpPr/>
          <p:nvPr/>
        </p:nvSpPr>
        <p:spPr>
          <a:xfrm>
            <a:off x="5352597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4B3940F1-B427-87B4-29E3-B69408C8F641}"/>
              </a:ext>
            </a:extLst>
          </p:cNvPr>
          <p:cNvSpPr/>
          <p:nvPr/>
        </p:nvSpPr>
        <p:spPr>
          <a:xfrm>
            <a:off x="5437275" y="140910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688BE034-9ABF-531B-EBA7-6004AFE1DBA8}"/>
              </a:ext>
            </a:extLst>
          </p:cNvPr>
          <p:cNvSpPr/>
          <p:nvPr/>
        </p:nvSpPr>
        <p:spPr>
          <a:xfrm>
            <a:off x="5431440" y="1223935"/>
            <a:ext cx="1135349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2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대표자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종합세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예상 가중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7983E5C3-ECDC-B1D9-0B33-6D2340FCFBC9}"/>
              </a:ext>
            </a:extLst>
          </p:cNvPr>
          <p:cNvSpPr/>
          <p:nvPr/>
        </p:nvSpPr>
        <p:spPr>
          <a:xfrm>
            <a:off x="5431440" y="160603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추가 세금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5539065A-11E7-60E2-2597-5B72B7505842}"/>
              </a:ext>
            </a:extLst>
          </p:cNvPr>
          <p:cNvSpPr/>
          <p:nvPr/>
        </p:nvSpPr>
        <p:spPr>
          <a:xfrm>
            <a:off x="3208469" y="846734"/>
            <a:ext cx="33960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>
              <a:lnSpc>
                <a:spcPct val="12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가지급금 인정이자 </a:t>
            </a:r>
            <a:r>
              <a:rPr lang="en-US" altLang="ko-KR" sz="600" dirty="0">
                <a:solidFill>
                  <a:srgbClr val="FF0000"/>
                </a:solidFill>
                <a:latin typeface="+mn-ea"/>
              </a:rPr>
              <a:t>4.6%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, 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법인세 및 연말정산 시 대표자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종합세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가중 주의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3D1F6B69-2BB1-2D8F-2797-59764603F944}"/>
              </a:ext>
            </a:extLst>
          </p:cNvPr>
          <p:cNvSpPr/>
          <p:nvPr/>
        </p:nvSpPr>
        <p:spPr>
          <a:xfrm>
            <a:off x="4140914" y="160603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추가 세금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A0CD8A6E-CC55-86A3-2C20-C8399F687DC7}"/>
              </a:ext>
            </a:extLst>
          </p:cNvPr>
          <p:cNvSpPr/>
          <p:nvPr/>
        </p:nvSpPr>
        <p:spPr>
          <a:xfrm>
            <a:off x="1474674" y="1969628"/>
            <a:ext cx="5050112" cy="66238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/>
              <a:t>법인카드 사용 중 </a:t>
            </a:r>
            <a:r>
              <a:rPr lang="en-US" altLang="ko-KR" sz="700" b="1" dirty="0">
                <a:solidFill>
                  <a:srgbClr val="FF0000"/>
                </a:solidFill>
              </a:rPr>
              <a:t>85</a:t>
            </a:r>
            <a:r>
              <a:rPr lang="ko-KR" altLang="en-US" sz="700" b="1" dirty="0">
                <a:solidFill>
                  <a:srgbClr val="FF0000"/>
                </a:solidFill>
              </a:rPr>
              <a:t>만원이 가지급금으로 전환</a:t>
            </a:r>
            <a:r>
              <a:rPr lang="ko-KR" altLang="en-US" sz="700" b="1" dirty="0"/>
              <a:t>되었습니다</a:t>
            </a:r>
            <a:r>
              <a:rPr lang="en-US" altLang="ko-KR" sz="700" b="1" dirty="0"/>
              <a:t>. </a:t>
            </a:r>
            <a:r>
              <a:rPr lang="ko-KR" altLang="en-US" sz="700" b="1" dirty="0">
                <a:solidFill>
                  <a:srgbClr val="FF0000"/>
                </a:solidFill>
              </a:rPr>
              <a:t>연 </a:t>
            </a:r>
            <a:r>
              <a:rPr lang="en-US" altLang="ko-KR" sz="700" b="1" dirty="0">
                <a:solidFill>
                  <a:srgbClr val="FF0000"/>
                </a:solidFill>
              </a:rPr>
              <a:t>4.6% </a:t>
            </a:r>
            <a:r>
              <a:rPr lang="ko-KR" altLang="en-US" sz="700" b="1" dirty="0">
                <a:solidFill>
                  <a:srgbClr val="FF0000"/>
                </a:solidFill>
              </a:rPr>
              <a:t>인정이자가 발생</a:t>
            </a:r>
            <a:r>
              <a:rPr lang="ko-KR" altLang="en-US" sz="700" b="1" dirty="0"/>
              <a:t>합니다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현재 가지급금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1,520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만원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× 4.6% =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연간 약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70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만원의 인정이자가 발생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중입니다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상품권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귀금속 등 접대비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불인정 항목 결제 감지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가지급금 처리 예정입니다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주말 카드 사용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100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 결제 감지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업무관련성 소명이 어려울 수 있으니 기록을 남겨주세요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1C504B9F-0E82-D424-4A71-8927D994CB5B}"/>
              </a:ext>
            </a:extLst>
          </p:cNvPr>
          <p:cNvSpPr/>
          <p:nvPr/>
        </p:nvSpPr>
        <p:spPr>
          <a:xfrm>
            <a:off x="1311467" y="3054659"/>
            <a:ext cx="5433246" cy="2084986"/>
          </a:xfrm>
          <a:prstGeom prst="roundRect">
            <a:avLst>
              <a:gd name="adj" fmla="val 58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EFED0782-8155-D9AB-9D94-927BA1CB840B}"/>
              </a:ext>
            </a:extLst>
          </p:cNvPr>
          <p:cNvSpPr/>
          <p:nvPr/>
        </p:nvSpPr>
        <p:spPr>
          <a:xfrm>
            <a:off x="1397111" y="3152094"/>
            <a:ext cx="12964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접대비 현황 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3EEF7C7-4BAD-E78B-CA62-CC7C76BB9763}"/>
              </a:ext>
            </a:extLst>
          </p:cNvPr>
          <p:cNvSpPr/>
          <p:nvPr/>
        </p:nvSpPr>
        <p:spPr>
          <a:xfrm>
            <a:off x="1479381" y="3456577"/>
            <a:ext cx="2464973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358F4557-3DC3-8B83-2414-545146A34C84}"/>
              </a:ext>
            </a:extLst>
          </p:cNvPr>
          <p:cNvSpPr/>
          <p:nvPr/>
        </p:nvSpPr>
        <p:spPr>
          <a:xfrm>
            <a:off x="1651291" y="3714465"/>
            <a:ext cx="229472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4E0CDA3-0274-7B28-F339-440A8E183F8C}"/>
              </a:ext>
            </a:extLst>
          </p:cNvPr>
          <p:cNvSpPr/>
          <p:nvPr/>
        </p:nvSpPr>
        <p:spPr>
          <a:xfrm>
            <a:off x="1639443" y="3529295"/>
            <a:ext cx="215592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접대비 한도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BCDCD011-86ED-800F-9332-07DAB9AC7292}"/>
              </a:ext>
            </a:extLst>
          </p:cNvPr>
          <p:cNvSpPr/>
          <p:nvPr/>
        </p:nvSpPr>
        <p:spPr>
          <a:xfrm>
            <a:off x="4101816" y="3456577"/>
            <a:ext cx="2464973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982EDD1-47BE-7ACE-ABC4-6F06700461BC}"/>
              </a:ext>
            </a:extLst>
          </p:cNvPr>
          <p:cNvSpPr/>
          <p:nvPr/>
        </p:nvSpPr>
        <p:spPr>
          <a:xfrm>
            <a:off x="4273723" y="3714465"/>
            <a:ext cx="203451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21CAEEF-D8B2-4391-EF48-0F735F0F9807}"/>
              </a:ext>
            </a:extLst>
          </p:cNvPr>
          <p:cNvSpPr/>
          <p:nvPr/>
        </p:nvSpPr>
        <p:spPr>
          <a:xfrm>
            <a:off x="4261878" y="3529295"/>
            <a:ext cx="215592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접대비 사용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CC834E60-7C81-B2AA-F8F4-64BD653352C5}"/>
              </a:ext>
            </a:extLst>
          </p:cNvPr>
          <p:cNvSpPr/>
          <p:nvPr/>
        </p:nvSpPr>
        <p:spPr>
          <a:xfrm>
            <a:off x="1474674" y="4248357"/>
            <a:ext cx="5050112" cy="66238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접대비 사용 </a:t>
            </a:r>
            <a:r>
              <a:rPr lang="en-US" altLang="ko-KR" sz="700" b="1" dirty="0">
                <a:solidFill>
                  <a:schemeClr val="accent6"/>
                </a:solidFill>
              </a:rPr>
              <a:t>2,400</a:t>
            </a:r>
            <a:r>
              <a:rPr lang="ko-KR" altLang="en-US" sz="700" b="1" dirty="0">
                <a:solidFill>
                  <a:schemeClr val="accent6"/>
                </a:solidFill>
              </a:rPr>
              <a:t>만원 </a:t>
            </a:r>
            <a:r>
              <a:rPr lang="en-US" altLang="ko-KR" sz="700" b="1" dirty="0">
                <a:solidFill>
                  <a:schemeClr val="accent6"/>
                </a:solidFill>
              </a:rPr>
              <a:t>/ </a:t>
            </a:r>
            <a:r>
              <a:rPr lang="ko-KR" altLang="en-US" sz="700" b="1" dirty="0">
                <a:solidFill>
                  <a:schemeClr val="accent6"/>
                </a:solidFill>
              </a:rPr>
              <a:t>한도 </a:t>
            </a:r>
            <a:r>
              <a:rPr lang="en-US" altLang="ko-KR" sz="700" b="1" dirty="0">
                <a:solidFill>
                  <a:schemeClr val="accent6"/>
                </a:solidFill>
              </a:rPr>
              <a:t>4,000</a:t>
            </a:r>
            <a:r>
              <a:rPr lang="ko-KR" altLang="en-US" sz="700" b="1" dirty="0">
                <a:solidFill>
                  <a:schemeClr val="accent6"/>
                </a:solidFill>
              </a:rPr>
              <a:t>만원 </a:t>
            </a:r>
            <a:r>
              <a:rPr lang="en-US" altLang="ko-KR" sz="700" b="1" dirty="0">
                <a:solidFill>
                  <a:schemeClr val="accent6"/>
                </a:solidFill>
              </a:rPr>
              <a:t>(60%)</a:t>
            </a:r>
            <a:r>
              <a:rPr lang="en-US" altLang="ko-KR" sz="700" b="1" dirty="0"/>
              <a:t>. </a:t>
            </a:r>
            <a:r>
              <a:rPr lang="ko-KR" altLang="en-US" sz="700" b="1" dirty="0"/>
              <a:t>여유 있게 운영 중입니다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접대비 한도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85%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도달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accent2"/>
                </a:solidFill>
                <a:latin typeface="+mn-ea"/>
              </a:rPr>
              <a:t>잔여 한도 </a:t>
            </a:r>
            <a:r>
              <a:rPr lang="en-US" altLang="ko-KR" sz="700" b="1" dirty="0">
                <a:solidFill>
                  <a:schemeClr val="accent2"/>
                </a:solidFill>
                <a:latin typeface="+mn-ea"/>
              </a:rPr>
              <a:t>600</a:t>
            </a:r>
            <a:r>
              <a:rPr lang="ko-KR" altLang="en-US" sz="700" b="1" dirty="0">
                <a:solidFill>
                  <a:schemeClr val="accent2"/>
                </a:solidFill>
                <a:latin typeface="+mn-ea"/>
              </a:rPr>
              <a:t>만원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사용 계획을 점검해 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접대비 한도 초과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320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 발생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초과분은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손금불산입되어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법인세 부담이 증가합니다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접대비 사용 중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3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건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(45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의 거래처 정보가 누락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되었습니다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기록을 보완해 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7FD8295-3CEE-2D3E-9E51-A065D62F76C9}"/>
              </a:ext>
            </a:extLst>
          </p:cNvPr>
          <p:cNvSpPr/>
          <p:nvPr/>
        </p:nvSpPr>
        <p:spPr>
          <a:xfrm>
            <a:off x="1311467" y="5253501"/>
            <a:ext cx="5433246" cy="1553697"/>
          </a:xfrm>
          <a:prstGeom prst="roundRect">
            <a:avLst>
              <a:gd name="adj" fmla="val 663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F098B9FC-45D3-2484-37E5-3868947ECDEB}"/>
              </a:ext>
            </a:extLst>
          </p:cNvPr>
          <p:cNvSpPr/>
          <p:nvPr/>
        </p:nvSpPr>
        <p:spPr>
          <a:xfrm>
            <a:off x="1397112" y="535093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복리후생비 현황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2A9E6FE1-B9AA-95B6-A677-2D2E6C155AC9}"/>
              </a:ext>
            </a:extLst>
          </p:cNvPr>
          <p:cNvSpPr/>
          <p:nvPr/>
        </p:nvSpPr>
        <p:spPr>
          <a:xfrm>
            <a:off x="1479381" y="565541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D09D56FB-3354-D3AC-10D4-127AFE9803DA}"/>
              </a:ext>
            </a:extLst>
          </p:cNvPr>
          <p:cNvSpPr/>
          <p:nvPr/>
        </p:nvSpPr>
        <p:spPr>
          <a:xfrm>
            <a:off x="1564060" y="5913307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62E2424-21CB-4075-B29D-983BD44AB8DF}"/>
              </a:ext>
            </a:extLst>
          </p:cNvPr>
          <p:cNvSpPr/>
          <p:nvPr/>
        </p:nvSpPr>
        <p:spPr>
          <a:xfrm>
            <a:off x="1558224" y="572813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복리후생비 한도</a:t>
            </a: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120CCA59-FAF3-76D7-5DF9-8E5B0018DCB8}"/>
              </a:ext>
            </a:extLst>
          </p:cNvPr>
          <p:cNvSpPr/>
          <p:nvPr/>
        </p:nvSpPr>
        <p:spPr>
          <a:xfrm>
            <a:off x="2771135" y="565541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FA42D19F-7034-02E2-C5EF-56E611347D4B}"/>
              </a:ext>
            </a:extLst>
          </p:cNvPr>
          <p:cNvSpPr/>
          <p:nvPr/>
        </p:nvSpPr>
        <p:spPr>
          <a:xfrm>
            <a:off x="2855813" y="5913307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97EE6DED-AB75-9BA9-6C0F-4C4CC8309F04}"/>
              </a:ext>
            </a:extLst>
          </p:cNvPr>
          <p:cNvSpPr/>
          <p:nvPr/>
        </p:nvSpPr>
        <p:spPr>
          <a:xfrm>
            <a:off x="2849978" y="572813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복리후생비 사용</a:t>
            </a: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70A92439-1A73-D53A-397B-B44AD26FD653}"/>
              </a:ext>
            </a:extLst>
          </p:cNvPr>
          <p:cNvSpPr/>
          <p:nvPr/>
        </p:nvSpPr>
        <p:spPr>
          <a:xfrm>
            <a:off x="4062071" y="565541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D7203AD5-F229-AF0B-7089-9B97C175EDE6}"/>
              </a:ext>
            </a:extLst>
          </p:cNvPr>
          <p:cNvSpPr/>
          <p:nvPr/>
        </p:nvSpPr>
        <p:spPr>
          <a:xfrm>
            <a:off x="4146749" y="5913307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B51F991D-15AB-AF6E-EB11-43F2EC6497CD}"/>
              </a:ext>
            </a:extLst>
          </p:cNvPr>
          <p:cNvSpPr/>
          <p:nvPr/>
        </p:nvSpPr>
        <p:spPr>
          <a:xfrm>
            <a:off x="4140914" y="572813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복리후생비 한도</a:t>
            </a: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D70E68C2-8147-EF1F-4630-FC6EF0ED0378}"/>
              </a:ext>
            </a:extLst>
          </p:cNvPr>
          <p:cNvSpPr/>
          <p:nvPr/>
        </p:nvSpPr>
        <p:spPr>
          <a:xfrm>
            <a:off x="5352597" y="565541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155F27E0-0BBA-D622-7859-62FD4C601711}"/>
              </a:ext>
            </a:extLst>
          </p:cNvPr>
          <p:cNvSpPr/>
          <p:nvPr/>
        </p:nvSpPr>
        <p:spPr>
          <a:xfrm>
            <a:off x="5437275" y="5913307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32C6C178-A0CD-99BB-CE10-DF07B562E70D}"/>
              </a:ext>
            </a:extLst>
          </p:cNvPr>
          <p:cNvSpPr/>
          <p:nvPr/>
        </p:nvSpPr>
        <p:spPr>
          <a:xfrm>
            <a:off x="5431440" y="572813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복리후생비 사용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1793DF03-D7DD-1191-1569-F24767CDBD3B}"/>
              </a:ext>
            </a:extLst>
          </p:cNvPr>
          <p:cNvSpPr/>
          <p:nvPr/>
        </p:nvSpPr>
        <p:spPr>
          <a:xfrm>
            <a:off x="1474674" y="6412509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chemeClr val="accent6"/>
                </a:solidFill>
              </a:rPr>
              <a:t>1</a:t>
            </a:r>
            <a:r>
              <a:rPr lang="ko-KR" altLang="en-US" sz="700" b="1" dirty="0">
                <a:solidFill>
                  <a:schemeClr val="accent6"/>
                </a:solidFill>
              </a:rPr>
              <a:t>인당 월 복리후생비 </a:t>
            </a:r>
            <a:r>
              <a:rPr lang="en-US" altLang="ko-KR" sz="700" b="1" dirty="0">
                <a:solidFill>
                  <a:schemeClr val="accent6"/>
                </a:solidFill>
              </a:rPr>
              <a:t>18</a:t>
            </a:r>
            <a:r>
              <a:rPr lang="ko-KR" altLang="en-US" sz="700" b="1" dirty="0">
                <a:solidFill>
                  <a:schemeClr val="accent6"/>
                </a:solidFill>
              </a:rPr>
              <a:t>만원</a:t>
            </a:r>
            <a:r>
              <a:rPr lang="en-US" altLang="ko-KR" sz="700" b="1" dirty="0">
                <a:solidFill>
                  <a:schemeClr val="accent6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업계 평균</a:t>
            </a:r>
            <a:r>
              <a:rPr lang="en-US" altLang="ko-KR" sz="700" b="1" dirty="0">
                <a:solidFill>
                  <a:schemeClr val="tx1"/>
                </a:solidFill>
              </a:rPr>
              <a:t>(15~25</a:t>
            </a:r>
            <a:r>
              <a:rPr lang="ko-KR" altLang="en-US" sz="700" b="1" dirty="0">
                <a:solidFill>
                  <a:schemeClr val="tx1"/>
                </a:solidFill>
              </a:rPr>
              <a:t>만원</a:t>
            </a:r>
            <a:r>
              <a:rPr lang="en-US" altLang="ko-KR" sz="700" b="1" dirty="0">
                <a:solidFill>
                  <a:schemeClr val="tx1"/>
                </a:solidFill>
              </a:rPr>
              <a:t>) </a:t>
            </a:r>
            <a:r>
              <a:rPr lang="ko-KR" altLang="en-US" sz="700" b="1" dirty="0">
                <a:solidFill>
                  <a:schemeClr val="tx1"/>
                </a:solidFill>
              </a:rPr>
              <a:t>내 정상 운영 중입니다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식대가 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25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만원으로 비과세 한도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(20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를 초과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초과분은 근로소득 과세됩니다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B015104B-0D98-FF47-6B9C-3E57759E6CD4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ADE17FBA-02B6-B9FB-675C-CE8609F6A60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AE268366-2CC8-496B-D531-0DD5828B3AF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4FF1EE54-1CF8-682D-45C3-AC613D4503D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4635105"/>
              </p:ext>
            </p:extLst>
          </p:nvPr>
        </p:nvGraphicFramePr>
        <p:xfrm>
          <a:off x="7086600" y="502429"/>
          <a:ext cx="2057400" cy="54218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가지급금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법인카드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지출결의서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미정리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접대비 불인정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증빙미비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업무관련성 소명 불가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심야 카드 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불인정 가맹점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귀금속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상품권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유흥업소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대표자 개인 대여 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가지급금 인정이자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4.6%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061929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카드 </a:t>
                      </a:r>
                      <a:r>
                        <a:rPr lang="ko-KR" altLang="en-US" sz="700" b="1" dirty="0" err="1"/>
                        <a:t>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당월 법인카드 </a:t>
                      </a:r>
                      <a:r>
                        <a:rPr lang="ko-KR" altLang="en-US" sz="700" dirty="0" err="1"/>
                        <a:t>사용액</a:t>
                      </a:r>
                      <a:r>
                        <a:rPr lang="ko-KR" altLang="en-US" sz="700" dirty="0"/>
                        <a:t>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 err="1"/>
                        <a:t>미정리</a:t>
                      </a:r>
                      <a:r>
                        <a:rPr lang="ko-KR" altLang="en-US" sz="700" dirty="0"/>
                        <a:t> 건수 및 금액 표시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가지급금 예정</a:t>
                      </a:r>
                      <a:r>
                        <a:rPr lang="en-US" altLang="ko-KR" sz="700" dirty="0"/>
                        <a:t>)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가지급금 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현재 가지급금 잔액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법인세 예상 가중 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가지급금으로 인한 추가 법인세 </a:t>
                      </a:r>
                      <a:r>
                        <a:rPr lang="ko-KR" altLang="en-US" sz="700" dirty="0" err="1"/>
                        <a:t>예상액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추가 세금 비율 표시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인정이자 발생 시 법인의 수익으로 간주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법인세율에 의해 법인세 추가 과세 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80725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대표자 </a:t>
                      </a:r>
                      <a:r>
                        <a:rPr lang="ko-KR" altLang="en-US" sz="700" b="1" dirty="0" err="1"/>
                        <a:t>종합세</a:t>
                      </a:r>
                      <a:r>
                        <a:rPr lang="ko-KR" altLang="en-US" sz="700" b="1" dirty="0"/>
                        <a:t> 예상 가중 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대표자 귀속 </a:t>
                      </a:r>
                      <a:r>
                        <a:rPr lang="ko-KR" altLang="en-US" sz="700" dirty="0" err="1"/>
                        <a:t>종합세</a:t>
                      </a:r>
                      <a:r>
                        <a:rPr lang="ko-KR" altLang="en-US" sz="700" dirty="0"/>
                        <a:t> 예상 </a:t>
                      </a:r>
                      <a:r>
                        <a:rPr lang="ko-KR" altLang="en-US" sz="700" dirty="0" err="1"/>
                        <a:t>가중액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추가 세금 비율 표시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인정이자 발생 시 대표자의 상여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근로소득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또는 배당소득으로 소득 처분되어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종합세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과세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과세표준에 따라 인정이자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X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종합소득세율 금액 추가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59079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접대비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/>
                        <a:t>접대비 손금한도 </a:t>
                      </a:r>
                      <a:r>
                        <a:rPr lang="en-US" altLang="ko-KR" sz="700" dirty="0"/>
                        <a:t>= </a:t>
                      </a:r>
                      <a:r>
                        <a:rPr lang="ko-KR" altLang="en-US" sz="700" dirty="0"/>
                        <a:t>기본한도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수입금액별 추가한도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초과 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손금불산입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비용 인정 안됨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법인세 증가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9154489"/>
                  </a:ext>
                </a:extLst>
              </a:tr>
            </a:tbl>
          </a:graphicData>
        </a:graphic>
      </p:graphicFrame>
      <p:sp>
        <p:nvSpPr>
          <p:cNvPr id="47" name="타원 46">
            <a:extLst>
              <a:ext uri="{FF2B5EF4-FFF2-40B4-BE49-F238E27FC236}">
                <a16:creationId xmlns:a16="http://schemas.microsoft.com/office/drawing/2014/main" id="{53F3892C-4F05-F3E1-7750-AEAEFB13E7AC}"/>
              </a:ext>
            </a:extLst>
          </p:cNvPr>
          <p:cNvSpPr/>
          <p:nvPr/>
        </p:nvSpPr>
        <p:spPr>
          <a:xfrm>
            <a:off x="1415768" y="108828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880A0D14-6941-BD38-56CE-745D6724C9D1}"/>
              </a:ext>
            </a:extLst>
          </p:cNvPr>
          <p:cNvSpPr/>
          <p:nvPr/>
        </p:nvSpPr>
        <p:spPr>
          <a:xfrm>
            <a:off x="2769907" y="108828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9F3C961D-CAD1-6816-A42C-7C639570F6C1}"/>
              </a:ext>
            </a:extLst>
          </p:cNvPr>
          <p:cNvSpPr/>
          <p:nvPr/>
        </p:nvSpPr>
        <p:spPr>
          <a:xfrm>
            <a:off x="4074227" y="108828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E1FBB684-482E-BFC4-BBE2-D14A99F8817B}"/>
              </a:ext>
            </a:extLst>
          </p:cNvPr>
          <p:cNvSpPr/>
          <p:nvPr/>
        </p:nvSpPr>
        <p:spPr>
          <a:xfrm>
            <a:off x="5351602" y="108828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B598D656-DE8A-8CA7-0BEF-56126EE0A4CD}"/>
              </a:ext>
            </a:extLst>
          </p:cNvPr>
          <p:cNvSpPr/>
          <p:nvPr/>
        </p:nvSpPr>
        <p:spPr>
          <a:xfrm>
            <a:off x="1268168" y="319579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41010452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D6C796-EE47-124C-D6AA-C940B28CA8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2716327-6BD4-7573-4A16-1B5DD615E44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64562419"/>
              </p:ext>
            </p:extLst>
          </p:nvPr>
        </p:nvGraphicFramePr>
        <p:xfrm>
          <a:off x="7086600" y="502429"/>
          <a:ext cx="2057400" cy="16890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복리후생비</a:t>
                      </a:r>
                      <a:endParaRPr lang="en-US" altLang="ko-KR" sz="7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한도 없지만 사회통념범위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부가세 매입세액공제 가능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기준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인당 </a:t>
                      </a:r>
                      <a:r>
                        <a:rPr lang="en-US" altLang="ko-KR" sz="700" dirty="0"/>
                        <a:t>20</a:t>
                      </a:r>
                      <a:r>
                        <a:rPr lang="ko-KR" altLang="en-US" sz="700" dirty="0"/>
                        <a:t>만원</a:t>
                      </a:r>
                      <a:r>
                        <a:rPr lang="en-US" altLang="ko-KR" sz="700" dirty="0"/>
                        <a:t>×12</a:t>
                      </a:r>
                      <a:r>
                        <a:rPr lang="ko-KR" altLang="en-US" sz="700" dirty="0"/>
                        <a:t>개월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거래처별 미수금 현황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미수금 현황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미수금 큰 순으로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회사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73A0668-7C6A-60BA-27AB-65C6455232D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5A5B5A1-0ACC-27CD-5D3C-A738C1A4A16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DA4AF7D-2722-5A89-0ECF-3D74CC833D9F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A4B9B59-A288-6389-08F5-D7A8A04AEFCF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6AB92DF-F11A-37A8-2649-EE487D6C76B9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CF1A3D45-3F69-FB9F-C0F6-BF005C4601F0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C6EE8349-AB9E-72A4-0B86-C82B10ED2CC0}"/>
              </a:ext>
            </a:extLst>
          </p:cNvPr>
          <p:cNvSpPr/>
          <p:nvPr/>
        </p:nvSpPr>
        <p:spPr>
          <a:xfrm>
            <a:off x="1311467" y="776382"/>
            <a:ext cx="5433246" cy="1668448"/>
          </a:xfrm>
          <a:prstGeom prst="roundRect">
            <a:avLst>
              <a:gd name="adj" fmla="val 663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3CBF2F6E-8366-767A-B167-7F684AEDEB13}"/>
              </a:ext>
            </a:extLst>
          </p:cNvPr>
          <p:cNvSpPr/>
          <p:nvPr/>
        </p:nvSpPr>
        <p:spPr>
          <a:xfrm>
            <a:off x="1397112" y="87381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복리후생비 현황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5E0C19CB-1EC2-27EE-FBC9-CC8825EEEB84}"/>
              </a:ext>
            </a:extLst>
          </p:cNvPr>
          <p:cNvSpPr/>
          <p:nvPr/>
        </p:nvSpPr>
        <p:spPr>
          <a:xfrm>
            <a:off x="1479381" y="1178300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D155601E-AEAE-69B0-CE38-355E85B7FFD9}"/>
              </a:ext>
            </a:extLst>
          </p:cNvPr>
          <p:cNvSpPr/>
          <p:nvPr/>
        </p:nvSpPr>
        <p:spPr>
          <a:xfrm>
            <a:off x="1564060" y="1436188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D1C67CE9-B8E6-81A9-9D07-BBEA534717AB}"/>
              </a:ext>
            </a:extLst>
          </p:cNvPr>
          <p:cNvSpPr/>
          <p:nvPr/>
        </p:nvSpPr>
        <p:spPr>
          <a:xfrm>
            <a:off x="1558224" y="125101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복리후생비 한도</a:t>
            </a: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6C1AC6C6-A803-130B-E988-C0FEF0630BC1}"/>
              </a:ext>
            </a:extLst>
          </p:cNvPr>
          <p:cNvSpPr/>
          <p:nvPr/>
        </p:nvSpPr>
        <p:spPr>
          <a:xfrm>
            <a:off x="2771135" y="1178300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BA406516-56D6-44CF-5C4B-D136E5D6B6DE}"/>
              </a:ext>
            </a:extLst>
          </p:cNvPr>
          <p:cNvSpPr/>
          <p:nvPr/>
        </p:nvSpPr>
        <p:spPr>
          <a:xfrm>
            <a:off x="2855813" y="1436188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41960946-7B3E-61D1-82C4-C739088A6162}"/>
              </a:ext>
            </a:extLst>
          </p:cNvPr>
          <p:cNvSpPr/>
          <p:nvPr/>
        </p:nvSpPr>
        <p:spPr>
          <a:xfrm>
            <a:off x="2849978" y="125101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복리후생비 사용</a:t>
            </a: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6955EC30-38BA-4B9C-2E4C-C4B82C8F7279}"/>
              </a:ext>
            </a:extLst>
          </p:cNvPr>
          <p:cNvSpPr/>
          <p:nvPr/>
        </p:nvSpPr>
        <p:spPr>
          <a:xfrm>
            <a:off x="4062071" y="1178300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96FE547E-6A16-5EB8-B46F-0202A5D64B53}"/>
              </a:ext>
            </a:extLst>
          </p:cNvPr>
          <p:cNvSpPr/>
          <p:nvPr/>
        </p:nvSpPr>
        <p:spPr>
          <a:xfrm>
            <a:off x="4146749" y="1436188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A2F4EFCA-9F32-8983-EF04-730E3DB343F0}"/>
              </a:ext>
            </a:extLst>
          </p:cNvPr>
          <p:cNvSpPr/>
          <p:nvPr/>
        </p:nvSpPr>
        <p:spPr>
          <a:xfrm>
            <a:off x="4140914" y="125101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복리후생비 한도</a:t>
            </a: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8CFA4BE8-39F4-C8BF-8448-526C2A52E52C}"/>
              </a:ext>
            </a:extLst>
          </p:cNvPr>
          <p:cNvSpPr/>
          <p:nvPr/>
        </p:nvSpPr>
        <p:spPr>
          <a:xfrm>
            <a:off x="5352597" y="1178300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DA6E1106-C78D-848B-4D23-A69DB3E98407}"/>
              </a:ext>
            </a:extLst>
          </p:cNvPr>
          <p:cNvSpPr/>
          <p:nvPr/>
        </p:nvSpPr>
        <p:spPr>
          <a:xfrm>
            <a:off x="5437275" y="1436188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CB069E7B-50F1-4A40-BB22-C63C38D811DD}"/>
              </a:ext>
            </a:extLst>
          </p:cNvPr>
          <p:cNvSpPr/>
          <p:nvPr/>
        </p:nvSpPr>
        <p:spPr>
          <a:xfrm>
            <a:off x="5431440" y="125101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복리후생비 사용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09EA1276-59D9-4C80-8B99-DFD70E2E46A5}"/>
              </a:ext>
            </a:extLst>
          </p:cNvPr>
          <p:cNvSpPr/>
          <p:nvPr/>
        </p:nvSpPr>
        <p:spPr>
          <a:xfrm>
            <a:off x="1474674" y="1935390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chemeClr val="accent6"/>
                </a:solidFill>
              </a:rPr>
              <a:t>1</a:t>
            </a:r>
            <a:r>
              <a:rPr lang="ko-KR" altLang="en-US" sz="700" b="1" dirty="0">
                <a:solidFill>
                  <a:schemeClr val="accent6"/>
                </a:solidFill>
              </a:rPr>
              <a:t>인당 월 복리후생비 </a:t>
            </a:r>
            <a:r>
              <a:rPr lang="en-US" altLang="ko-KR" sz="700" b="1" dirty="0">
                <a:solidFill>
                  <a:schemeClr val="accent6"/>
                </a:solidFill>
              </a:rPr>
              <a:t>18</a:t>
            </a:r>
            <a:r>
              <a:rPr lang="ko-KR" altLang="en-US" sz="700" b="1" dirty="0">
                <a:solidFill>
                  <a:schemeClr val="accent6"/>
                </a:solidFill>
              </a:rPr>
              <a:t>만원</a:t>
            </a:r>
            <a:r>
              <a:rPr lang="en-US" altLang="ko-KR" sz="700" b="1" dirty="0">
                <a:solidFill>
                  <a:schemeClr val="accent6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업계 평균</a:t>
            </a:r>
            <a:r>
              <a:rPr lang="en-US" altLang="ko-KR" sz="700" b="1" dirty="0">
                <a:solidFill>
                  <a:schemeClr val="tx1"/>
                </a:solidFill>
              </a:rPr>
              <a:t>(15~25</a:t>
            </a:r>
            <a:r>
              <a:rPr lang="ko-KR" altLang="en-US" sz="700" b="1" dirty="0">
                <a:solidFill>
                  <a:schemeClr val="tx1"/>
                </a:solidFill>
              </a:rPr>
              <a:t>만원</a:t>
            </a:r>
            <a:r>
              <a:rPr lang="en-US" altLang="ko-KR" sz="700" b="1" dirty="0">
                <a:solidFill>
                  <a:schemeClr val="tx1"/>
                </a:solidFill>
              </a:rPr>
              <a:t>) </a:t>
            </a:r>
            <a:r>
              <a:rPr lang="ko-KR" altLang="en-US" sz="700" b="1" dirty="0">
                <a:solidFill>
                  <a:schemeClr val="tx1"/>
                </a:solidFill>
              </a:rPr>
              <a:t>내 정상 운영 중입니다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식대가 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25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만원으로 비과세 한도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(20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를 초과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초과분은 근로소득 과세됩니다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C4FC92E4-3D56-71A8-48DD-8BC1AFC62E0F}"/>
              </a:ext>
            </a:extLst>
          </p:cNvPr>
          <p:cNvSpPr/>
          <p:nvPr/>
        </p:nvSpPr>
        <p:spPr>
          <a:xfrm>
            <a:off x="1311467" y="2558687"/>
            <a:ext cx="5433246" cy="1903542"/>
          </a:xfrm>
          <a:prstGeom prst="roundRect">
            <a:avLst>
              <a:gd name="adj" fmla="val 58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A9DC9E9-4217-9C07-9C6F-DFA8DBE57EBF}"/>
              </a:ext>
            </a:extLst>
          </p:cNvPr>
          <p:cNvSpPr/>
          <p:nvPr/>
        </p:nvSpPr>
        <p:spPr>
          <a:xfrm>
            <a:off x="1397112" y="265612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미수금 현황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F8498718-C866-D20E-E653-DE0B23DB1707}"/>
              </a:ext>
            </a:extLst>
          </p:cNvPr>
          <p:cNvSpPr/>
          <p:nvPr/>
        </p:nvSpPr>
        <p:spPr>
          <a:xfrm>
            <a:off x="1479381" y="2960604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DFE85E0C-20CD-89F1-FFCB-67EE5FEC7D52}"/>
              </a:ext>
            </a:extLst>
          </p:cNvPr>
          <p:cNvSpPr/>
          <p:nvPr/>
        </p:nvSpPr>
        <p:spPr>
          <a:xfrm>
            <a:off x="1564060" y="3218492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430D84E3-E506-9EDC-A9D8-97BD4EA4FF21}"/>
              </a:ext>
            </a:extLst>
          </p:cNvPr>
          <p:cNvSpPr/>
          <p:nvPr/>
        </p:nvSpPr>
        <p:spPr>
          <a:xfrm>
            <a:off x="1558224" y="30333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미수금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0F0E7E73-B81F-F18B-D530-101CD498481B}"/>
              </a:ext>
            </a:extLst>
          </p:cNvPr>
          <p:cNvSpPr/>
          <p:nvPr/>
        </p:nvSpPr>
        <p:spPr>
          <a:xfrm>
            <a:off x="1558224" y="3415419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60,123,000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30CDF0A4-B246-2242-F1D0-724EA491BCCF}"/>
              </a:ext>
            </a:extLst>
          </p:cNvPr>
          <p:cNvSpPr/>
          <p:nvPr/>
        </p:nvSpPr>
        <p:spPr>
          <a:xfrm>
            <a:off x="2771135" y="2960604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1C84871-087F-8705-2DD1-5C6FEDBF72A0}"/>
              </a:ext>
            </a:extLst>
          </p:cNvPr>
          <p:cNvSpPr/>
          <p:nvPr/>
        </p:nvSpPr>
        <p:spPr>
          <a:xfrm>
            <a:off x="2855812" y="3218492"/>
            <a:ext cx="106615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7A802B30-33FA-4107-0CF9-F6FDDF11A261}"/>
              </a:ext>
            </a:extLst>
          </p:cNvPr>
          <p:cNvSpPr/>
          <p:nvPr/>
        </p:nvSpPr>
        <p:spPr>
          <a:xfrm>
            <a:off x="2849978" y="30333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미수금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936F6079-9089-A6E2-46E8-51DC310CB2D4}"/>
              </a:ext>
            </a:extLst>
          </p:cNvPr>
          <p:cNvSpPr/>
          <p:nvPr/>
        </p:nvSpPr>
        <p:spPr>
          <a:xfrm>
            <a:off x="2849978" y="341541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60,123,000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7AF0A999-1BF3-F39B-D948-6CC40FACA14D}"/>
              </a:ext>
            </a:extLst>
          </p:cNvPr>
          <p:cNvSpPr/>
          <p:nvPr/>
        </p:nvSpPr>
        <p:spPr>
          <a:xfrm>
            <a:off x="4062071" y="2960604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6F67AAF-67F3-1BBB-83EB-24875651357A}"/>
              </a:ext>
            </a:extLst>
          </p:cNvPr>
          <p:cNvSpPr/>
          <p:nvPr/>
        </p:nvSpPr>
        <p:spPr>
          <a:xfrm>
            <a:off x="4146749" y="3218492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A7D2A95F-3C14-550B-D522-B09A3421EC93}"/>
              </a:ext>
            </a:extLst>
          </p:cNvPr>
          <p:cNvSpPr/>
          <p:nvPr/>
        </p:nvSpPr>
        <p:spPr>
          <a:xfrm>
            <a:off x="4140914" y="30333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AD731E40-6F17-F7B9-1974-ADD23DCAD686}"/>
              </a:ext>
            </a:extLst>
          </p:cNvPr>
          <p:cNvSpPr/>
          <p:nvPr/>
        </p:nvSpPr>
        <p:spPr>
          <a:xfrm>
            <a:off x="4140914" y="341541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F2EF5AD-0CE2-54B2-CCB3-2E6A54A34E7A}"/>
              </a:ext>
            </a:extLst>
          </p:cNvPr>
          <p:cNvSpPr/>
          <p:nvPr/>
        </p:nvSpPr>
        <p:spPr>
          <a:xfrm>
            <a:off x="5352597" y="2960604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8A5519A-76B4-2842-9A0E-2984AAC46BD4}"/>
              </a:ext>
            </a:extLst>
          </p:cNvPr>
          <p:cNvSpPr/>
          <p:nvPr/>
        </p:nvSpPr>
        <p:spPr>
          <a:xfrm>
            <a:off x="5437275" y="3218492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92B2DEF-9CC3-B411-03F6-1E09F0A9687E}"/>
              </a:ext>
            </a:extLst>
          </p:cNvPr>
          <p:cNvSpPr/>
          <p:nvPr/>
        </p:nvSpPr>
        <p:spPr>
          <a:xfrm>
            <a:off x="5431440" y="30333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4515628-E8D7-0C89-E198-81D8C6F5049C}"/>
              </a:ext>
            </a:extLst>
          </p:cNvPr>
          <p:cNvSpPr/>
          <p:nvPr/>
        </p:nvSpPr>
        <p:spPr>
          <a:xfrm>
            <a:off x="5431440" y="341541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AF848FCC-7646-43D1-408D-AFE47E4C6A61}"/>
              </a:ext>
            </a:extLst>
          </p:cNvPr>
          <p:cNvSpPr/>
          <p:nvPr/>
        </p:nvSpPr>
        <p:spPr>
          <a:xfrm>
            <a:off x="1558224" y="3567299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30,000,000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A2C3D319-7DE8-C66F-C4F4-89C6677172A4}"/>
              </a:ext>
            </a:extLst>
          </p:cNvPr>
          <p:cNvSpPr/>
          <p:nvPr/>
        </p:nvSpPr>
        <p:spPr>
          <a:xfrm>
            <a:off x="2849978" y="356729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30,000,000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C1B388FE-ABE3-38AE-92E8-2C125453D0C8}"/>
              </a:ext>
            </a:extLst>
          </p:cNvPr>
          <p:cNvSpPr/>
          <p:nvPr/>
        </p:nvSpPr>
        <p:spPr>
          <a:xfrm>
            <a:off x="4140914" y="356729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C63D8534-E726-A6A5-122B-0B17862B9DEF}"/>
              </a:ext>
            </a:extLst>
          </p:cNvPr>
          <p:cNvSpPr/>
          <p:nvPr/>
        </p:nvSpPr>
        <p:spPr>
          <a:xfrm>
            <a:off x="5431440" y="356729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CFF05F74-E83E-1FA0-3EED-3144E2A2D5A2}"/>
              </a:ext>
            </a:extLst>
          </p:cNvPr>
          <p:cNvSpPr/>
          <p:nvPr/>
        </p:nvSpPr>
        <p:spPr>
          <a:xfrm>
            <a:off x="1474674" y="3887885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</a:rPr>
              <a:t>90</a:t>
            </a:r>
            <a:r>
              <a:rPr lang="ko-KR" altLang="en-US" sz="700" b="1" dirty="0">
                <a:solidFill>
                  <a:srgbClr val="FF0000"/>
                </a:solidFill>
              </a:rPr>
              <a:t>일 이상 장기 미수금 </a:t>
            </a:r>
            <a:r>
              <a:rPr lang="en-US" altLang="ko-KR" sz="700" b="1" dirty="0">
                <a:solidFill>
                  <a:srgbClr val="FF0000"/>
                </a:solidFill>
              </a:rPr>
              <a:t>3</a:t>
            </a:r>
            <a:r>
              <a:rPr lang="ko-KR" altLang="en-US" sz="700" b="1" dirty="0">
                <a:solidFill>
                  <a:srgbClr val="FF0000"/>
                </a:solidFill>
              </a:rPr>
              <a:t>건</a:t>
            </a:r>
            <a:r>
              <a:rPr lang="en-US" altLang="ko-KR" sz="700" b="1" dirty="0">
                <a:solidFill>
                  <a:srgbClr val="FF0000"/>
                </a:solidFill>
              </a:rPr>
              <a:t>(2,500</a:t>
            </a:r>
            <a:r>
              <a:rPr lang="ko-KR" altLang="en-US" sz="700" b="1" dirty="0">
                <a:solidFill>
                  <a:srgbClr val="FF0000"/>
                </a:solidFill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</a:rPr>
              <a:t>) </a:t>
            </a:r>
            <a:r>
              <a:rPr lang="ko-KR" altLang="en-US" sz="700" b="1" dirty="0">
                <a:solidFill>
                  <a:srgbClr val="FF0000"/>
                </a:solidFill>
              </a:rPr>
              <a:t>발생</a:t>
            </a:r>
            <a:r>
              <a:rPr lang="en-US" altLang="ko-KR" sz="700" b="1" dirty="0">
                <a:solidFill>
                  <a:srgbClr val="FF0000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회수 조치가 필요합니다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주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대한전자 미수금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4,500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만원으로 전체의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35%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를 차지합니다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리스크 분산이 필요합니다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3ECF6814-A662-C75C-EC25-B93DC9427E65}"/>
              </a:ext>
            </a:extLst>
          </p:cNvPr>
          <p:cNvSpPr/>
          <p:nvPr/>
        </p:nvSpPr>
        <p:spPr>
          <a:xfrm>
            <a:off x="1311467" y="4614109"/>
            <a:ext cx="5433246" cy="1790566"/>
          </a:xfrm>
          <a:prstGeom prst="roundRect">
            <a:avLst>
              <a:gd name="adj" fmla="val 58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7ED5179D-F810-8026-FDF2-091E0AC5E500}"/>
              </a:ext>
            </a:extLst>
          </p:cNvPr>
          <p:cNvSpPr/>
          <p:nvPr/>
        </p:nvSpPr>
        <p:spPr>
          <a:xfrm>
            <a:off x="1397112" y="471154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채권추심 현황</a:t>
            </a: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32C72BA9-2B0F-B14A-ADA8-2A3DF0A6FD4E}"/>
              </a:ext>
            </a:extLst>
          </p:cNvPr>
          <p:cNvSpPr/>
          <p:nvPr/>
        </p:nvSpPr>
        <p:spPr>
          <a:xfrm>
            <a:off x="1479381" y="5016026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A90816EF-B074-6288-BFB8-981811BA7DF3}"/>
              </a:ext>
            </a:extLst>
          </p:cNvPr>
          <p:cNvSpPr/>
          <p:nvPr/>
        </p:nvSpPr>
        <p:spPr>
          <a:xfrm>
            <a:off x="1564060" y="5273914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3422A55F-1116-CF60-D09E-D53F2272C04B}"/>
              </a:ext>
            </a:extLst>
          </p:cNvPr>
          <p:cNvSpPr/>
          <p:nvPr/>
        </p:nvSpPr>
        <p:spPr>
          <a:xfrm>
            <a:off x="1558224" y="508874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악성채권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B868AB9-1C40-282F-DA25-90B87D5C7A9B}"/>
              </a:ext>
            </a:extLst>
          </p:cNvPr>
          <p:cNvSpPr/>
          <p:nvPr/>
        </p:nvSpPr>
        <p:spPr>
          <a:xfrm>
            <a:off x="1558224" y="547084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25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42990FAB-2688-48E6-A97C-D8D26D391725}"/>
              </a:ext>
            </a:extLst>
          </p:cNvPr>
          <p:cNvSpPr/>
          <p:nvPr/>
        </p:nvSpPr>
        <p:spPr>
          <a:xfrm>
            <a:off x="2771135" y="5016026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CD0251F8-D1E6-C518-3920-B6DE50FD17AF}"/>
              </a:ext>
            </a:extLst>
          </p:cNvPr>
          <p:cNvSpPr/>
          <p:nvPr/>
        </p:nvSpPr>
        <p:spPr>
          <a:xfrm>
            <a:off x="2855812" y="5273914"/>
            <a:ext cx="106615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05388753-E8ED-0B02-9489-5B3FD705497E}"/>
              </a:ext>
            </a:extLst>
          </p:cNvPr>
          <p:cNvSpPr/>
          <p:nvPr/>
        </p:nvSpPr>
        <p:spPr>
          <a:xfrm>
            <a:off x="2849978" y="508874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추심중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83C519F2-7BBF-DD2F-1E82-8E72578B2FE4}"/>
              </a:ext>
            </a:extLst>
          </p:cNvPr>
          <p:cNvSpPr/>
          <p:nvPr/>
        </p:nvSpPr>
        <p:spPr>
          <a:xfrm>
            <a:off x="2849978" y="547084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98" name="사각형: 둥근 모서리 97">
            <a:extLst>
              <a:ext uri="{FF2B5EF4-FFF2-40B4-BE49-F238E27FC236}">
                <a16:creationId xmlns:a16="http://schemas.microsoft.com/office/drawing/2014/main" id="{07F0964E-050E-9876-F501-E35E2EB1C432}"/>
              </a:ext>
            </a:extLst>
          </p:cNvPr>
          <p:cNvSpPr/>
          <p:nvPr/>
        </p:nvSpPr>
        <p:spPr>
          <a:xfrm>
            <a:off x="4062071" y="5016026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0AB71723-73C3-4734-5D71-BB7F55978B12}"/>
              </a:ext>
            </a:extLst>
          </p:cNvPr>
          <p:cNvSpPr/>
          <p:nvPr/>
        </p:nvSpPr>
        <p:spPr>
          <a:xfrm>
            <a:off x="4146749" y="5273914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A827B1-0E3F-9382-41BB-C69F4BC2F8CA}"/>
              </a:ext>
            </a:extLst>
          </p:cNvPr>
          <p:cNvSpPr/>
          <p:nvPr/>
        </p:nvSpPr>
        <p:spPr>
          <a:xfrm>
            <a:off x="4140914" y="508874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법적조치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7A0C73CC-4AD7-28AA-F906-F00813D0FEE3}"/>
              </a:ext>
            </a:extLst>
          </p:cNvPr>
          <p:cNvSpPr/>
          <p:nvPr/>
        </p:nvSpPr>
        <p:spPr>
          <a:xfrm>
            <a:off x="4140914" y="547084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162AE05D-FAFC-4344-9493-755568933C28}"/>
              </a:ext>
            </a:extLst>
          </p:cNvPr>
          <p:cNvSpPr/>
          <p:nvPr/>
        </p:nvSpPr>
        <p:spPr>
          <a:xfrm>
            <a:off x="5352597" y="5016026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8EC8FDCC-9680-33DC-5469-A58D4E5B114A}"/>
              </a:ext>
            </a:extLst>
          </p:cNvPr>
          <p:cNvSpPr/>
          <p:nvPr/>
        </p:nvSpPr>
        <p:spPr>
          <a:xfrm>
            <a:off x="5437275" y="5273914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433179CE-8F03-0242-E933-209D96FC07FA}"/>
              </a:ext>
            </a:extLst>
          </p:cNvPr>
          <p:cNvSpPr/>
          <p:nvPr/>
        </p:nvSpPr>
        <p:spPr>
          <a:xfrm>
            <a:off x="5431440" y="508874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회수완료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C3C41123-28E2-E4F6-8C1E-923643B778A8}"/>
              </a:ext>
            </a:extLst>
          </p:cNvPr>
          <p:cNvSpPr/>
          <p:nvPr/>
        </p:nvSpPr>
        <p:spPr>
          <a:xfrm>
            <a:off x="5431440" y="547084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C3DDD5AF-5276-9EB0-E0E5-4562DC638D8F}"/>
              </a:ext>
            </a:extLst>
          </p:cNvPr>
          <p:cNvSpPr/>
          <p:nvPr/>
        </p:nvSpPr>
        <p:spPr>
          <a:xfrm>
            <a:off x="1474674" y="5818295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</a:rPr>
              <a:t>(</a:t>
            </a:r>
            <a:r>
              <a:rPr lang="ko-KR" altLang="en-US" sz="700" b="1" dirty="0">
                <a:solidFill>
                  <a:srgbClr val="FF0000"/>
                </a:solidFill>
              </a:rPr>
              <a:t>주</a:t>
            </a:r>
            <a:r>
              <a:rPr lang="en-US" altLang="ko-KR" sz="700" b="1" dirty="0">
                <a:solidFill>
                  <a:srgbClr val="FF0000"/>
                </a:solidFill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</a:rPr>
              <a:t>대한전자 건 지급명령 신청 완료</a:t>
            </a:r>
            <a:r>
              <a:rPr lang="en-US" altLang="ko-KR" sz="700" b="1" dirty="0">
                <a:solidFill>
                  <a:srgbClr val="FF0000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법원 결정까지 약 </a:t>
            </a:r>
            <a:r>
              <a:rPr lang="en-US" altLang="ko-KR" sz="700" b="1" dirty="0">
                <a:solidFill>
                  <a:schemeClr val="tx1"/>
                </a:solidFill>
              </a:rPr>
              <a:t>2</a:t>
            </a:r>
            <a:r>
              <a:rPr lang="ko-KR" altLang="en-US" sz="700" b="1" dirty="0">
                <a:solidFill>
                  <a:schemeClr val="tx1"/>
                </a:solidFill>
              </a:rPr>
              <a:t>주 소요 예정입니다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주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 err="1">
                <a:solidFill>
                  <a:srgbClr val="FF0000"/>
                </a:solidFill>
                <a:latin typeface="+mn-ea"/>
              </a:rPr>
              <a:t>삼성테크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건 회수 불가 판정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대손 처리 검토가 필요합니다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CD93AA8A-1585-720A-BABF-D7C420E2DE34}"/>
              </a:ext>
            </a:extLst>
          </p:cNvPr>
          <p:cNvSpPr/>
          <p:nvPr/>
        </p:nvSpPr>
        <p:spPr>
          <a:xfrm>
            <a:off x="5583768" y="2680597"/>
            <a:ext cx="983022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거래처별 미수금 현황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8E00CB3-0AF7-B1CB-B462-5289B64F5E1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5014A77-CEAF-F502-D41C-AC339876A19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C1EF3540-C2C8-54BA-5FEE-B5216B0C3B8D}"/>
              </a:ext>
            </a:extLst>
          </p:cNvPr>
          <p:cNvSpPr/>
          <p:nvPr/>
        </p:nvSpPr>
        <p:spPr>
          <a:xfrm>
            <a:off x="1278862" y="9003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7193752-A9F7-99EB-D65A-3498685D03D1}"/>
              </a:ext>
            </a:extLst>
          </p:cNvPr>
          <p:cNvSpPr/>
          <p:nvPr/>
        </p:nvSpPr>
        <p:spPr>
          <a:xfrm>
            <a:off x="6524786" y="268991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5F1FB958-3D7D-61D0-147D-9AA74EEC6EB0}"/>
              </a:ext>
            </a:extLst>
          </p:cNvPr>
          <p:cNvSpPr/>
          <p:nvPr/>
        </p:nvSpPr>
        <p:spPr>
          <a:xfrm>
            <a:off x="4051630" y="289287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65542795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8D4E37-82EC-9A7B-492F-E5052A6639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B1BABDA-CE74-BEBD-F9FB-51E9A2F44BC4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A1639E8-874D-6023-7766-A49B91BD3B5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19C9205-BC61-48FD-92D4-ACCE41C106E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20E7D1E-2325-4EBC-059F-BE546A0FED3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10026811-61EC-BADF-A075-A39FC645F8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1776112"/>
              </p:ext>
            </p:extLst>
          </p:nvPr>
        </p:nvGraphicFramePr>
        <p:xfrm>
          <a:off x="294468" y="1006247"/>
          <a:ext cx="4614463" cy="9144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504111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603501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752055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  <a:gridCol w="1754796">
                  <a:extLst>
                    <a:ext uri="{9D8B030D-6E8A-4147-A177-3AD203B41FA5}">
                      <a16:colId xmlns:a16="http://schemas.microsoft.com/office/drawing/2014/main" val="1908193986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과세표준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세율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누진공제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9%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200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19% - 2,000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3,000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21% - 42,000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227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24% - 942,000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565148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A324C91B-B445-B5C3-1D37-20DA88F66B96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법인세 과세표준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8B46194-7E21-3D96-0133-ABBFEC48B3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4949595"/>
              </p:ext>
            </p:extLst>
          </p:nvPr>
        </p:nvGraphicFramePr>
        <p:xfrm>
          <a:off x="294468" y="2627848"/>
          <a:ext cx="4614463" cy="164592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504111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603501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752055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  <a:gridCol w="1754796">
                  <a:extLst>
                    <a:ext uri="{9D8B030D-6E8A-4147-A177-3AD203B41FA5}">
                      <a16:colId xmlns:a16="http://schemas.microsoft.com/office/drawing/2014/main" val="1908193986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과세표준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세율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누진공제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6%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597116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5,000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15% - 126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276231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8,800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24% - 576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593250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8,800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1.5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1,544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35% - 1,544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824532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3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38% - 1,994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40% - 2,594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10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42% - 3,594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227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45% - 6,594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5651482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80BDB0A0-5FA0-B128-15AF-4B13F577F1F6}"/>
              </a:ext>
            </a:extLst>
          </p:cNvPr>
          <p:cNvSpPr/>
          <p:nvPr/>
        </p:nvSpPr>
        <p:spPr>
          <a:xfrm>
            <a:off x="294468" y="2392898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종합소득세 과세표준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38406323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58F415-BE7A-BC23-C7C7-C34D2B745F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28D95E2-2D53-0F26-88EF-7FD2A474D0C3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5314374-5439-A81A-6840-C071077732F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C3B3056-CF8F-A60B-2653-F1BAAF53047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9B7CBC7-D054-1542-D57A-4E30D51392E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F41A091-99E0-B285-EDD5-9EC92B1848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7615080"/>
              </p:ext>
            </p:extLst>
          </p:nvPr>
        </p:nvGraphicFramePr>
        <p:xfrm>
          <a:off x="294468" y="1309291"/>
          <a:ext cx="4614464" cy="54864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153616">
                  <a:extLst>
                    <a:ext uri="{9D8B030D-6E8A-4147-A177-3AD203B41FA5}">
                      <a16:colId xmlns:a16="http://schemas.microsoft.com/office/drawing/2014/main" val="3467150240"/>
                    </a:ext>
                  </a:extLst>
                </a:gridCol>
                <a:gridCol w="1153616">
                  <a:extLst>
                    <a:ext uri="{9D8B030D-6E8A-4147-A177-3AD203B41FA5}">
                      <a16:colId xmlns:a16="http://schemas.microsoft.com/office/drawing/2014/main" val="4114284452"/>
                    </a:ext>
                  </a:extLst>
                </a:gridCol>
                <a:gridCol w="1153616">
                  <a:extLst>
                    <a:ext uri="{9D8B030D-6E8A-4147-A177-3AD203B41FA5}">
                      <a16:colId xmlns:a16="http://schemas.microsoft.com/office/drawing/2014/main" val="2909048131"/>
                    </a:ext>
                  </a:extLst>
                </a:gridCol>
                <a:gridCol w="1153616">
                  <a:extLst>
                    <a:ext uri="{9D8B030D-6E8A-4147-A177-3AD203B41FA5}">
                      <a16:colId xmlns:a16="http://schemas.microsoft.com/office/drawing/2014/main" val="970562932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가지급금 잔액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인정이자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법인세 추가 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(19%)</a:t>
                      </a:r>
                      <a:endParaRPr lang="ko-KR" altLang="en-US" sz="7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대표자 소득세 추가 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(35%)</a:t>
                      </a:r>
                      <a:endParaRPr lang="ko-KR" altLang="en-US" sz="7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174372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15,200,000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699,200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132,848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244,720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291663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잔액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 0.046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인정이자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 0.19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인정이자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 0.35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244988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A4696629-E5CD-B8FE-A49C-9AA90754F5E1}"/>
              </a:ext>
            </a:extLst>
          </p:cNvPr>
          <p:cNvSpPr/>
          <p:nvPr/>
        </p:nvSpPr>
        <p:spPr>
          <a:xfrm>
            <a:off x="414580" y="107434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인정이자율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4.6%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당좌대출이자율 기준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매년 고시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 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8D3B43F-3C5E-58F4-94EC-DFF55030687E}"/>
              </a:ext>
            </a:extLst>
          </p:cNvPr>
          <p:cNvSpPr/>
          <p:nvPr/>
        </p:nvSpPr>
        <p:spPr>
          <a:xfrm>
            <a:off x="294467" y="849359"/>
            <a:ext cx="22007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가지급금 인정이자 계산 예시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F791859-7DCE-EB29-1869-1F59C232E7CC}"/>
              </a:ext>
            </a:extLst>
          </p:cNvPr>
          <p:cNvSpPr/>
          <p:nvPr/>
        </p:nvSpPr>
        <p:spPr>
          <a:xfrm>
            <a:off x="414580" y="192635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대표자 지방소득세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(10%)  24,472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C20D918-AE08-A55A-9304-AE1BEC8D3584}"/>
              </a:ext>
            </a:extLst>
          </p:cNvPr>
          <p:cNvSpPr/>
          <p:nvPr/>
        </p:nvSpPr>
        <p:spPr>
          <a:xfrm>
            <a:off x="414580" y="214319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총 세금 부담 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 402,040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C04D7129-D562-D601-E2E3-94741EA32279}"/>
              </a:ext>
            </a:extLst>
          </p:cNvPr>
          <p:cNvSpPr/>
          <p:nvPr/>
        </p:nvSpPr>
        <p:spPr>
          <a:xfrm>
            <a:off x="294467" y="3384953"/>
            <a:ext cx="22007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인정이자 계산 공식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법인세법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A190C976-BE85-FCA2-214C-83D848216CB5}"/>
              </a:ext>
            </a:extLst>
          </p:cNvPr>
          <p:cNvSpPr/>
          <p:nvPr/>
        </p:nvSpPr>
        <p:spPr>
          <a:xfrm>
            <a:off x="414580" y="3640840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경과일수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정산일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지급일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916A176-D8C9-A649-205B-F4C4850C0B2E}"/>
              </a:ext>
            </a:extLst>
          </p:cNvPr>
          <p:cNvSpPr/>
          <p:nvPr/>
        </p:nvSpPr>
        <p:spPr>
          <a:xfrm>
            <a:off x="414580" y="3857680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일이자율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연이자율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% 365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FE9E477-2E81-E501-CA02-7A81AC90E86C}"/>
              </a:ext>
            </a:extLst>
          </p:cNvPr>
          <p:cNvSpPr/>
          <p:nvPr/>
        </p:nvSpPr>
        <p:spPr>
          <a:xfrm>
            <a:off x="414580" y="411063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인정이자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가지급금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X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일이자율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X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경과일수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2449E39-37C4-8A9D-0132-35B426D44151}"/>
              </a:ext>
            </a:extLst>
          </p:cNvPr>
          <p:cNvSpPr/>
          <p:nvPr/>
        </p:nvSpPr>
        <p:spPr>
          <a:xfrm>
            <a:off x="294467" y="2728806"/>
            <a:ext cx="22007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기본 정산 공식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E8642A7-4713-E1D0-04B4-200D43396B07}"/>
              </a:ext>
            </a:extLst>
          </p:cNvPr>
          <p:cNvSpPr/>
          <p:nvPr/>
        </p:nvSpPr>
        <p:spPr>
          <a:xfrm>
            <a:off x="414580" y="2984693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정산차액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가지급금 총액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–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실사용 총액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71231013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66AA19-B5FB-E8EF-F2CD-96AFF85590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467B66A-D82A-1A8D-A41D-671BC6E4CB28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D627E7A-1651-F50E-D683-38D812F2E87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52F70BA-2045-DEC1-5EC5-945A18D5FDE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F12574A-4B4B-25B9-00E9-78C0B1448B3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22032069-B021-CB32-3A26-5C72B82AB6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181136"/>
              </p:ext>
            </p:extLst>
          </p:nvPr>
        </p:nvGraphicFramePr>
        <p:xfrm>
          <a:off x="294468" y="1243904"/>
          <a:ext cx="4327899" cy="54864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442633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1442633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1442633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법인 유형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연간 기본한도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 환산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 영리법인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12,000,000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1,000,000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중소기업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24,000,000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1FDD6CC9-2320-DD31-323E-5B446DC522F3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접대비 손금한도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E342FBA-0821-30EE-1360-77290045D21B}"/>
              </a:ext>
            </a:extLst>
          </p:cNvPr>
          <p:cNvSpPr/>
          <p:nvPr/>
        </p:nvSpPr>
        <p:spPr>
          <a:xfrm>
            <a:off x="294468" y="1008954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기본한도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5D07436-3B44-E346-AC8F-A99740A8A6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3306371"/>
              </p:ext>
            </p:extLst>
          </p:nvPr>
        </p:nvGraphicFramePr>
        <p:xfrm>
          <a:off x="294468" y="2189301"/>
          <a:ext cx="4327898" cy="73152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2163949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2163949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구간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추가한도 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× 0.2%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7407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 초과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~ 500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2,000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 (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- 100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× 0.1%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6,000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 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- 500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× 0.03%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750DAD30-98B4-7A54-A6A6-729B4C78BBC8}"/>
              </a:ext>
            </a:extLst>
          </p:cNvPr>
          <p:cNvSpPr/>
          <p:nvPr/>
        </p:nvSpPr>
        <p:spPr>
          <a:xfrm>
            <a:off x="294468" y="1954351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수입금액별 추가한도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0D625BB3-C76E-E6EE-302F-483E544B53E9}"/>
              </a:ext>
            </a:extLst>
          </p:cNvPr>
          <p:cNvSpPr/>
          <p:nvPr/>
        </p:nvSpPr>
        <p:spPr>
          <a:xfrm>
            <a:off x="294468" y="3317578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복리후생비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70D245A-8898-2477-DD4C-CB06B32A48BA}"/>
              </a:ext>
            </a:extLst>
          </p:cNvPr>
          <p:cNvSpPr/>
          <p:nvPr/>
        </p:nvSpPr>
        <p:spPr>
          <a:xfrm>
            <a:off x="294468" y="3555235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기준 한도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직원 수 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X 20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만원 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개월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01B9337-7227-D7E6-3E34-5E36298E68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6114003"/>
              </p:ext>
            </p:extLst>
          </p:nvPr>
        </p:nvGraphicFramePr>
        <p:xfrm>
          <a:off x="294467" y="4169409"/>
          <a:ext cx="4327896" cy="128016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442632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1442632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1442632">
                  <a:extLst>
                    <a:ext uri="{9D8B030D-6E8A-4147-A177-3AD203B41FA5}">
                      <a16:colId xmlns:a16="http://schemas.microsoft.com/office/drawing/2014/main" val="742983323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금액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식대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비과세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비과세 한도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315135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교통비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차량유지비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260203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경조사비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적립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538612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건강검진비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연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회 기준 월 환산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6032564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교육훈련비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80,000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989372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복지포인트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74071"/>
                  </a:ext>
                </a:extLst>
              </a:tr>
            </a:tbl>
          </a:graphicData>
        </a:graphic>
      </p:graphicFrame>
      <p:sp>
        <p:nvSpPr>
          <p:cNvPr id="20" name="직사각형 19">
            <a:extLst>
              <a:ext uri="{FF2B5EF4-FFF2-40B4-BE49-F238E27FC236}">
                <a16:creationId xmlns:a16="http://schemas.microsoft.com/office/drawing/2014/main" id="{0062CCA7-4C74-C1A9-9DAD-0BA0729BBDF7}"/>
              </a:ext>
            </a:extLst>
          </p:cNvPr>
          <p:cNvSpPr/>
          <p:nvPr/>
        </p:nvSpPr>
        <p:spPr>
          <a:xfrm>
            <a:off x="294468" y="3934459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법정외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복리후생비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74ED2C56-BF5B-6927-5D71-7523231C50AF}"/>
              </a:ext>
            </a:extLst>
          </p:cNvPr>
          <p:cNvSpPr/>
          <p:nvPr/>
        </p:nvSpPr>
        <p:spPr>
          <a:xfrm>
            <a:off x="294468" y="3743856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법정 복리후생비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 4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대보험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회사 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부담분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65527284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EE81CC-0240-0872-D2DD-1B28A02DED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36F1504-4DF3-EA55-CDC7-4DCBD4E20032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C7FBCEB-47C7-72ED-3701-2D582C7BA92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A349D26-7342-0A8C-7025-B424F6098D1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BEA8B48-A9E7-2911-82D1-8D828C91967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9AE78CA-CBD5-5200-E641-0D88E8F4014A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AI 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리포트 생성 프롬프트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D94F6FE-DA35-F386-F5CF-C8022FC4452D}"/>
              </a:ext>
            </a:extLst>
          </p:cNvPr>
          <p:cNvSpPr/>
          <p:nvPr/>
        </p:nvSpPr>
        <p:spPr>
          <a:xfrm>
            <a:off x="294468" y="1008953"/>
            <a:ext cx="6265358" cy="535606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역할 및 목적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당신은 </a:t>
            </a:r>
            <a:r>
              <a:rPr lang="en-US" altLang="ko-KR" sz="700" dirty="0">
                <a:latin typeface="+mn-ea"/>
              </a:rPr>
              <a:t>SAM ERP </a:t>
            </a:r>
            <a:r>
              <a:rPr lang="ko-KR" altLang="en-US" sz="700" dirty="0">
                <a:latin typeface="+mn-ea"/>
              </a:rPr>
              <a:t>시스템의 경영 분석 </a:t>
            </a:r>
            <a:r>
              <a:rPr lang="en-US" altLang="ko-KR" sz="700" dirty="0">
                <a:latin typeface="+mn-ea"/>
              </a:rPr>
              <a:t>AI</a:t>
            </a:r>
            <a:r>
              <a:rPr lang="ko-KR" altLang="en-US" sz="700" dirty="0">
                <a:latin typeface="+mn-ea"/>
              </a:rPr>
              <a:t>입니다</a:t>
            </a:r>
            <a:r>
              <a:rPr lang="en-US" altLang="ko-KR" sz="700" dirty="0">
                <a:latin typeface="+mn-ea"/>
              </a:rPr>
              <a:t>. </a:t>
            </a:r>
            <a:r>
              <a:rPr lang="ko-KR" altLang="en-US" sz="700" dirty="0">
                <a:latin typeface="+mn-ea"/>
              </a:rPr>
              <a:t>중소</a:t>
            </a:r>
            <a:r>
              <a:rPr lang="en-US" altLang="ko-KR" sz="700" dirty="0">
                <a:latin typeface="+mn-ea"/>
              </a:rPr>
              <a:t>·</a:t>
            </a:r>
            <a:r>
              <a:rPr lang="ko-KR" altLang="en-US" sz="700" dirty="0">
                <a:latin typeface="+mn-ea"/>
              </a:rPr>
              <a:t>중견 제조기업의 재무 데이터를 분석하여 경영진이 빠르게 </a:t>
            </a:r>
            <a:r>
              <a:rPr lang="ko-KR" altLang="en-US" sz="700" dirty="0" err="1">
                <a:latin typeface="+mn-ea"/>
              </a:rPr>
              <a:t>의사결정할</a:t>
            </a:r>
            <a:r>
              <a:rPr lang="ko-KR" altLang="en-US" sz="700" dirty="0">
                <a:latin typeface="+mn-ea"/>
              </a:rPr>
              <a:t> 수 있도록 핵심 인사이트를 제공합니다</a:t>
            </a:r>
            <a:r>
              <a:rPr lang="en-US" altLang="ko-KR" sz="700" dirty="0">
                <a:latin typeface="+mn-ea"/>
              </a:rPr>
              <a:t>. 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분석 대상 데이터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다음 </a:t>
            </a:r>
            <a:r>
              <a:rPr lang="en-US" altLang="ko-KR" sz="700" dirty="0">
                <a:latin typeface="+mn-ea"/>
              </a:rPr>
              <a:t>JSON </a:t>
            </a:r>
            <a:r>
              <a:rPr lang="ko-KR" altLang="en-US" sz="700" dirty="0">
                <a:latin typeface="+mn-ea"/>
              </a:rPr>
              <a:t>형식의 데이터가 입력됩니다</a:t>
            </a:r>
            <a:r>
              <a:rPr lang="en-US" altLang="ko-KR" sz="700" dirty="0">
                <a:latin typeface="+mn-ea"/>
              </a:rPr>
              <a:t>: </a:t>
            </a: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{ "</a:t>
            </a:r>
            <a:r>
              <a:rPr lang="ko-KR" altLang="en-US" sz="700" dirty="0">
                <a:latin typeface="+mn-ea"/>
              </a:rPr>
              <a:t>기준월</a:t>
            </a:r>
            <a:r>
              <a:rPr lang="en-US" altLang="ko-KR" sz="700" dirty="0">
                <a:latin typeface="+mn-ea"/>
              </a:rPr>
              <a:t>": "YYYY-MM",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예상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지출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매입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전월대비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카드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전월대비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발행어음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전월대비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총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예상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지출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전월대비</a:t>
            </a:r>
            <a:r>
              <a:rPr lang="en-US" altLang="ko-KR" sz="700" dirty="0">
                <a:latin typeface="+mn-ea"/>
              </a:rPr>
              <a:t>": number } }, "</a:t>
            </a:r>
            <a:r>
              <a:rPr lang="ko-KR" altLang="en-US" sz="700" dirty="0">
                <a:latin typeface="+mn-ea"/>
              </a:rPr>
              <a:t>예산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예산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예산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대비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비율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가지급금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카드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사용액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가지급금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전환액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현재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잔액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인정이자율</a:t>
            </a:r>
            <a:r>
              <a:rPr lang="en-US" altLang="ko-KR" sz="700" dirty="0">
                <a:latin typeface="+mn-ea"/>
              </a:rPr>
              <a:t>": 0.046, "</a:t>
            </a:r>
            <a:r>
              <a:rPr lang="ko-KR" altLang="en-US" sz="700" dirty="0">
                <a:latin typeface="+mn-ea"/>
              </a:rPr>
              <a:t>예상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인정이자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접대비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한도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사용액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한도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사용률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초과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복리후생비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한도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사용액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한도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사용액</a:t>
            </a:r>
            <a:r>
              <a:rPr lang="en-US" altLang="ko-KR" sz="700" dirty="0">
                <a:latin typeface="+mn-ea"/>
              </a:rPr>
              <a:t>": number, "1</a:t>
            </a:r>
            <a:r>
              <a:rPr lang="ko-KR" altLang="en-US" sz="700" dirty="0">
                <a:latin typeface="+mn-ea"/>
              </a:rPr>
              <a:t>인당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평균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장기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_90</a:t>
            </a:r>
            <a:r>
              <a:rPr lang="ko-KR" altLang="en-US" sz="700" dirty="0">
                <a:latin typeface="+mn-ea"/>
              </a:rPr>
              <a:t>일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이상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건수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거래처별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현황</a:t>
            </a:r>
            <a:r>
              <a:rPr lang="en-US" altLang="ko-KR" sz="700" dirty="0">
                <a:latin typeface="+mn-ea"/>
              </a:rPr>
              <a:t>": [ { "</a:t>
            </a:r>
            <a:r>
              <a:rPr lang="ko-KR" altLang="en-US" sz="700" dirty="0">
                <a:latin typeface="+mn-ea"/>
              </a:rPr>
              <a:t>거래처명</a:t>
            </a:r>
            <a:r>
              <a:rPr lang="en-US" altLang="ko-KR" sz="700" dirty="0">
                <a:latin typeface="+mn-ea"/>
              </a:rPr>
              <a:t>": string, "</a:t>
            </a:r>
            <a:r>
              <a:rPr lang="ko-KR" altLang="en-US" sz="700" dirty="0">
                <a:latin typeface="+mn-ea"/>
              </a:rPr>
              <a:t>매출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입금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": number } ] }, "</a:t>
            </a:r>
            <a:r>
              <a:rPr lang="ko-KR" altLang="en-US" sz="700" dirty="0">
                <a:latin typeface="+mn-ea"/>
              </a:rPr>
              <a:t>채권추심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연체채권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 err="1">
                <a:latin typeface="+mn-ea"/>
              </a:rPr>
              <a:t>추심중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법적조치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회수완료</a:t>
            </a:r>
            <a:r>
              <a:rPr lang="en-US" altLang="ko-KR" sz="700" dirty="0">
                <a:latin typeface="+mn-ea"/>
              </a:rPr>
              <a:t>": number } } 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분석 규칙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1. </a:t>
            </a:r>
            <a:r>
              <a:rPr lang="ko-KR" altLang="en-US" sz="700" dirty="0">
                <a:latin typeface="+mn-ea"/>
              </a:rPr>
              <a:t>지출 분석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전월 대비 </a:t>
            </a:r>
            <a:r>
              <a:rPr lang="en-US" altLang="ko-KR" sz="700" dirty="0">
                <a:latin typeface="+mn-ea"/>
              </a:rPr>
              <a:t>10% </a:t>
            </a:r>
            <a:r>
              <a:rPr lang="ko-KR" altLang="en-US" sz="700" dirty="0">
                <a:latin typeface="+mn-ea"/>
              </a:rPr>
              <a:t>이상 증가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태그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주요 원인 계정과목 명시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예산 초과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태그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 err="1">
                <a:latin typeface="+mn-ea"/>
              </a:rPr>
              <a:t>초과율</a:t>
            </a:r>
            <a:r>
              <a:rPr lang="ko-KR" altLang="en-US" sz="700" dirty="0">
                <a:latin typeface="+mn-ea"/>
              </a:rPr>
              <a:t> 및 점검 필요 항목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전월 대비 감소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양호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태그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감소 원인 계정과목 명시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2. </a:t>
            </a:r>
            <a:r>
              <a:rPr lang="ko-KR" altLang="en-US" sz="700" dirty="0">
                <a:latin typeface="+mn-ea"/>
              </a:rPr>
              <a:t>가지급금 분석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법인세법 기준</a:t>
            </a:r>
            <a:r>
              <a:rPr lang="en-US" altLang="ko-KR" sz="700" dirty="0">
                <a:latin typeface="+mn-ea"/>
              </a:rPr>
              <a:t>) - </a:t>
            </a:r>
            <a:r>
              <a:rPr lang="ko-KR" altLang="en-US" sz="700" dirty="0">
                <a:latin typeface="+mn-ea"/>
              </a:rPr>
              <a:t>가지급금 잔액 존재 시 → 연간 예상 인정이자 계산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인정이자 계산식</a:t>
            </a:r>
            <a:r>
              <a:rPr lang="en-US" altLang="ko-KR" sz="700" dirty="0">
                <a:latin typeface="+mn-ea"/>
              </a:rPr>
              <a:t>: </a:t>
            </a:r>
            <a:r>
              <a:rPr lang="ko-KR" altLang="en-US" sz="700" dirty="0">
                <a:latin typeface="+mn-ea"/>
              </a:rPr>
              <a:t>가지급금 잔액 </a:t>
            </a:r>
            <a:r>
              <a:rPr lang="en-US" altLang="ko-KR" sz="700" dirty="0">
                <a:latin typeface="+mn-ea"/>
              </a:rPr>
              <a:t>× 4.6% (</a:t>
            </a:r>
            <a:r>
              <a:rPr lang="ko-KR" altLang="en-US" sz="700" dirty="0">
                <a:latin typeface="+mn-ea"/>
              </a:rPr>
              <a:t>당좌대출이자율</a:t>
            </a:r>
            <a:r>
              <a:rPr lang="en-US" altLang="ko-KR" sz="700" dirty="0">
                <a:latin typeface="+mn-ea"/>
              </a:rPr>
              <a:t>) - </a:t>
            </a:r>
            <a:r>
              <a:rPr lang="ko-KR" altLang="en-US" sz="700" dirty="0">
                <a:latin typeface="+mn-ea"/>
              </a:rPr>
              <a:t>업무관련성 소명 불가 항목 감지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법인세 추가 부담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주말 카드 사용 </a:t>
            </a:r>
            <a:r>
              <a:rPr lang="en-US" altLang="ko-KR" sz="700" dirty="0">
                <a:latin typeface="+mn-ea"/>
              </a:rPr>
              <a:t>100</a:t>
            </a:r>
            <a:r>
              <a:rPr lang="ko-KR" altLang="en-US" sz="700" dirty="0">
                <a:latin typeface="+mn-ea"/>
              </a:rPr>
              <a:t>만원 이상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업무관련성 소명 필요 안내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3. </a:t>
            </a:r>
            <a:r>
              <a:rPr lang="ko-KR" altLang="en-US" sz="700" dirty="0">
                <a:latin typeface="+mn-ea"/>
              </a:rPr>
              <a:t>접대비 분석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법인세법 기준</a:t>
            </a:r>
            <a:r>
              <a:rPr lang="en-US" altLang="ko-KR" sz="700" dirty="0">
                <a:latin typeface="+mn-ea"/>
              </a:rPr>
              <a:t>) - </a:t>
            </a:r>
            <a:r>
              <a:rPr lang="ko-KR" altLang="en-US" sz="700" dirty="0">
                <a:latin typeface="+mn-ea"/>
              </a:rPr>
              <a:t>한도 사용률 </a:t>
            </a:r>
            <a:r>
              <a:rPr lang="en-US" altLang="ko-KR" sz="700" dirty="0">
                <a:latin typeface="+mn-ea"/>
              </a:rPr>
              <a:t>85% </a:t>
            </a:r>
            <a:r>
              <a:rPr lang="ko-KR" altLang="en-US" sz="700" dirty="0">
                <a:latin typeface="+mn-ea"/>
              </a:rPr>
              <a:t>이상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잔여 한도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한도 초과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 err="1">
                <a:latin typeface="+mn-ea"/>
              </a:rPr>
              <a:t>초과분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손금불산입으로</a:t>
            </a:r>
            <a:r>
              <a:rPr lang="ko-KR" altLang="en-US" sz="700" dirty="0">
                <a:latin typeface="+mn-ea"/>
              </a:rPr>
              <a:t> 법인세 증가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거래처 정보 누락 건 존재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기록 보완 요청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4. </a:t>
            </a:r>
            <a:r>
              <a:rPr lang="ko-KR" altLang="en-US" sz="700" dirty="0">
                <a:latin typeface="+mn-ea"/>
              </a:rPr>
              <a:t>복리후생비 분석 </a:t>
            </a:r>
            <a:r>
              <a:rPr lang="en-US" altLang="ko-KR" sz="700" dirty="0">
                <a:latin typeface="+mn-ea"/>
              </a:rPr>
              <a:t>- 1</a:t>
            </a:r>
            <a:r>
              <a:rPr lang="ko-KR" altLang="en-US" sz="700" dirty="0">
                <a:latin typeface="+mn-ea"/>
              </a:rPr>
              <a:t>인당 월 복리후생비 업계 평균</a:t>
            </a:r>
            <a:r>
              <a:rPr lang="en-US" altLang="ko-KR" sz="700" dirty="0">
                <a:latin typeface="+mn-ea"/>
              </a:rPr>
              <a:t>(15~25</a:t>
            </a:r>
            <a:r>
              <a:rPr lang="ko-KR" altLang="en-US" sz="700" dirty="0">
                <a:latin typeface="+mn-ea"/>
              </a:rPr>
              <a:t>만원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비교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식대 월 </a:t>
            </a:r>
            <a:r>
              <a:rPr lang="en-US" altLang="ko-KR" sz="700" dirty="0">
                <a:latin typeface="+mn-ea"/>
              </a:rPr>
              <a:t>25</a:t>
            </a:r>
            <a:r>
              <a:rPr lang="ko-KR" altLang="en-US" sz="700" dirty="0">
                <a:latin typeface="+mn-ea"/>
              </a:rPr>
              <a:t>만원 비과세 한도 초과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 err="1">
                <a:latin typeface="+mn-ea"/>
              </a:rPr>
              <a:t>초과분</a:t>
            </a:r>
            <a:r>
              <a:rPr lang="ko-KR" altLang="en-US" sz="700" dirty="0">
                <a:latin typeface="+mn-ea"/>
              </a:rPr>
              <a:t> 근로소득 과세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정상 운영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양호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적정 수준 안내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5. </a:t>
            </a:r>
            <a:r>
              <a:rPr lang="ko-KR" altLang="en-US" sz="700" dirty="0">
                <a:latin typeface="+mn-ea"/>
              </a:rPr>
              <a:t>미수금 분석 </a:t>
            </a:r>
            <a:r>
              <a:rPr lang="en-US" altLang="ko-KR" sz="700" dirty="0">
                <a:latin typeface="+mn-ea"/>
              </a:rPr>
              <a:t>- 90</a:t>
            </a:r>
            <a:r>
              <a:rPr lang="ko-KR" altLang="en-US" sz="700" dirty="0">
                <a:latin typeface="+mn-ea"/>
              </a:rPr>
              <a:t>일 이상 장기 미수금 존재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회수 조치 필요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특정 거래처 미수금이 전체 </a:t>
            </a:r>
            <a:r>
              <a:rPr lang="en-US" altLang="ko-KR" sz="700" dirty="0">
                <a:latin typeface="+mn-ea"/>
              </a:rPr>
              <a:t>35% </a:t>
            </a:r>
            <a:r>
              <a:rPr lang="ko-KR" altLang="en-US" sz="700" dirty="0">
                <a:latin typeface="+mn-ea"/>
              </a:rPr>
              <a:t>이상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리스크 분산 필요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미수금 금액순 상위 </a:t>
            </a:r>
            <a:r>
              <a:rPr lang="en-US" altLang="ko-KR" sz="700" dirty="0">
                <a:latin typeface="+mn-ea"/>
              </a:rPr>
              <a:t>2</a:t>
            </a:r>
            <a:r>
              <a:rPr lang="ko-KR" altLang="en-US" sz="700" dirty="0">
                <a:latin typeface="+mn-ea"/>
              </a:rPr>
              <a:t>개 거래처 명시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6. </a:t>
            </a:r>
            <a:r>
              <a:rPr lang="ko-KR" altLang="en-US" sz="700" dirty="0">
                <a:latin typeface="+mn-ea"/>
              </a:rPr>
              <a:t>채권추심 분석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법적조치 진행 건 → 예상 소요 기간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회수불가 판정 건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대손 처리 검토 필요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출력 형식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각 분석 항목별로 </a:t>
            </a:r>
            <a:r>
              <a:rPr lang="en-US" altLang="ko-KR" sz="700" dirty="0">
                <a:latin typeface="+mn-ea"/>
              </a:rPr>
              <a:t>1~3</a:t>
            </a:r>
            <a:r>
              <a:rPr lang="ko-KR" altLang="en-US" sz="700" dirty="0">
                <a:latin typeface="+mn-ea"/>
              </a:rPr>
              <a:t>개의 인사이트를 다음 형식으로 출력합니다</a:t>
            </a:r>
            <a:r>
              <a:rPr lang="en-US" altLang="ko-KR" sz="700" dirty="0">
                <a:latin typeface="+mn-ea"/>
              </a:rPr>
              <a:t>: </a:t>
            </a: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{ "</a:t>
            </a:r>
            <a:r>
              <a:rPr lang="ko-KR" altLang="en-US" sz="700" dirty="0">
                <a:latin typeface="+mn-ea"/>
              </a:rPr>
              <a:t>리포트</a:t>
            </a:r>
            <a:r>
              <a:rPr lang="en-US" altLang="ko-KR" sz="700" dirty="0">
                <a:latin typeface="+mn-ea"/>
              </a:rPr>
              <a:t>": [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지출분석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가지급금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접대비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복리후생비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채권추심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양호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정보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핵심 인사이트 문장 </a:t>
            </a:r>
            <a:r>
              <a:rPr lang="en-US" altLang="ko-KR" sz="700" dirty="0">
                <a:latin typeface="+mn-ea"/>
              </a:rPr>
              <a:t>(50</a:t>
            </a:r>
            <a:r>
              <a:rPr lang="ko-KR" altLang="en-US" sz="700" dirty="0">
                <a:latin typeface="+mn-ea"/>
              </a:rPr>
              <a:t>자 이내</a:t>
            </a:r>
            <a:r>
              <a:rPr lang="en-US" altLang="ko-KR" sz="700" dirty="0">
                <a:latin typeface="+mn-ea"/>
              </a:rPr>
              <a:t>)",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추가 설명 또는 조치 사항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선택</a:t>
            </a:r>
            <a:r>
              <a:rPr lang="en-US" altLang="ko-KR" sz="700" dirty="0">
                <a:latin typeface="+mn-ea"/>
              </a:rPr>
              <a:t>)" } ], "</a:t>
            </a:r>
            <a:r>
              <a:rPr lang="ko-KR" altLang="en-US" sz="700" dirty="0">
                <a:latin typeface="+mn-ea"/>
              </a:rPr>
              <a:t>요약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전체 재무 상태 한 줄 요약</a:t>
            </a:r>
            <a:r>
              <a:rPr lang="en-US" altLang="ko-KR" sz="700" dirty="0">
                <a:latin typeface="+mn-ea"/>
              </a:rPr>
              <a:t>" } 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2705323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0DBB0C-9C2D-861F-853C-0A92AC1A7E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ED83A71-2027-7640-6623-809EE4BCB15E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2678B41-E551-ED76-56E1-F839BF4D04F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DB4E284-589B-49A8-EC73-1136E478E4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879AFB7-535B-9CD0-7305-D3AF26CDFE0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130D6E6-D254-29EA-DC4F-1B78C480EF13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AI 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리포트 생성 프롬프트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EE03049-2A0F-41D1-06CD-0ECE6CABE8B2}"/>
              </a:ext>
            </a:extLst>
          </p:cNvPr>
          <p:cNvSpPr/>
          <p:nvPr/>
        </p:nvSpPr>
        <p:spPr>
          <a:xfrm>
            <a:off x="294468" y="1008952"/>
            <a:ext cx="6265358" cy="358690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작성 규칙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dirty="0">
                <a:latin typeface="+mn-ea"/>
              </a:rPr>
              <a:t>문장은 간결하고 명확하게 작성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dirty="0">
                <a:latin typeface="+mn-ea"/>
              </a:rPr>
              <a:t>숫자는 읽기 쉽게 </a:t>
            </a:r>
            <a:r>
              <a:rPr lang="en-US" altLang="ko-KR" sz="700" dirty="0">
                <a:latin typeface="+mn-ea"/>
              </a:rPr>
              <a:t>"3,123,000</a:t>
            </a:r>
            <a:r>
              <a:rPr lang="ko-KR" altLang="en-US" sz="700" dirty="0">
                <a:latin typeface="+mn-ea"/>
              </a:rPr>
              <a:t>원</a:t>
            </a:r>
            <a:r>
              <a:rPr lang="en-US" altLang="ko-KR" sz="700" dirty="0">
                <a:latin typeface="+mn-ea"/>
              </a:rPr>
              <a:t>", "15%" </a:t>
            </a:r>
            <a:r>
              <a:rPr lang="ko-KR" altLang="en-US" sz="700" dirty="0">
                <a:latin typeface="+mn-ea"/>
              </a:rPr>
              <a:t>형식 사용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3. </a:t>
            </a:r>
            <a:r>
              <a:rPr lang="ko-KR" altLang="en-US" sz="700" dirty="0">
                <a:latin typeface="+mn-ea"/>
              </a:rPr>
              <a:t>계정과목명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거래처명은 구체적으로 명시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4. </a:t>
            </a:r>
            <a:r>
              <a:rPr lang="ko-KR" altLang="en-US" sz="700" dirty="0">
                <a:latin typeface="+mn-ea"/>
              </a:rPr>
              <a:t>조치가 필요한 경우 구체적인 행동 제안 포함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5. </a:t>
            </a:r>
            <a:r>
              <a:rPr lang="ko-KR" altLang="en-US" sz="700" dirty="0">
                <a:latin typeface="+mn-ea"/>
              </a:rPr>
              <a:t>긍정적 변화도 반드시 언급하여 균형 잡힌 리포트 제공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6. </a:t>
            </a:r>
            <a:r>
              <a:rPr lang="ko-KR" altLang="en-US" sz="700" dirty="0">
                <a:latin typeface="+mn-ea"/>
              </a:rPr>
              <a:t>법인세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소득세 영향이 있는 경우 세무 리스크 명시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키워드 강조 규칙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출력 메시지 내 다음 키워드는 </a:t>
            </a:r>
            <a:r>
              <a:rPr lang="ko-KR" altLang="en-US" sz="700" dirty="0" err="1">
                <a:latin typeface="+mn-ea"/>
              </a:rPr>
              <a:t>프론트엔드에서</a:t>
            </a:r>
            <a:r>
              <a:rPr lang="ko-KR" altLang="en-US" sz="700" dirty="0">
                <a:latin typeface="+mn-ea"/>
              </a:rPr>
              <a:t> 색상 강조됩니다</a:t>
            </a:r>
            <a:r>
              <a:rPr lang="en-US" altLang="ko-KR" sz="700" dirty="0">
                <a:latin typeface="+mn-ea"/>
              </a:rPr>
              <a:t>: </a:t>
            </a: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빨간색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): </a:t>
            </a:r>
            <a:r>
              <a:rPr lang="ko-KR" altLang="en-US" sz="700" dirty="0">
                <a:latin typeface="+mn-ea"/>
              </a:rPr>
              <a:t>초과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증가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발생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필요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불가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주황색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): </a:t>
            </a:r>
            <a:r>
              <a:rPr lang="ko-KR" altLang="en-US" sz="700" dirty="0">
                <a:latin typeface="+mn-ea"/>
              </a:rPr>
              <a:t>점검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확인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검토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녹색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긍정</a:t>
            </a:r>
            <a:r>
              <a:rPr lang="en-US" altLang="ko-KR" sz="700" dirty="0">
                <a:latin typeface="+mn-ea"/>
              </a:rPr>
              <a:t>): </a:t>
            </a:r>
            <a:r>
              <a:rPr lang="ko-KR" altLang="en-US" sz="700" dirty="0">
                <a:latin typeface="+mn-ea"/>
              </a:rPr>
              <a:t>감소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완료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정상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파란색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양호</a:t>
            </a:r>
            <a:r>
              <a:rPr lang="en-US" altLang="ko-KR" sz="700" dirty="0">
                <a:latin typeface="+mn-ea"/>
              </a:rPr>
              <a:t>): </a:t>
            </a:r>
            <a:r>
              <a:rPr lang="ko-KR" altLang="en-US" sz="700" dirty="0">
                <a:latin typeface="+mn-ea"/>
              </a:rPr>
              <a:t>여유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적정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양호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예시 출력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입력 데이터 예시에 대한 출력</a:t>
            </a:r>
            <a:r>
              <a:rPr lang="en-US" altLang="ko-KR" sz="700" dirty="0">
                <a:latin typeface="+mn-ea"/>
              </a:rPr>
              <a:t>: </a:t>
            </a: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{ "</a:t>
            </a:r>
            <a:r>
              <a:rPr lang="ko-KR" altLang="en-US" sz="700" dirty="0">
                <a:latin typeface="+mn-ea"/>
              </a:rPr>
              <a:t>리포트</a:t>
            </a:r>
            <a:r>
              <a:rPr lang="en-US" altLang="ko-KR" sz="700" dirty="0">
                <a:latin typeface="+mn-ea"/>
              </a:rPr>
              <a:t>": [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지출분석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이번 달 예상 지출이 전월 대비 </a:t>
            </a:r>
            <a:r>
              <a:rPr lang="en-US" altLang="ko-KR" sz="700" dirty="0">
                <a:latin typeface="+mn-ea"/>
              </a:rPr>
              <a:t>15% </a:t>
            </a:r>
            <a:r>
              <a:rPr lang="ko-KR" altLang="en-US" sz="700" dirty="0">
                <a:latin typeface="+mn-ea"/>
              </a:rPr>
              <a:t>증가했습니다</a:t>
            </a:r>
            <a:r>
              <a:rPr lang="en-US" altLang="ko-KR" sz="700" dirty="0">
                <a:latin typeface="+mn-ea"/>
              </a:rPr>
              <a:t>.",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매입 비용 증가가 주요 원인입니다</a:t>
            </a:r>
            <a:r>
              <a:rPr lang="en-US" altLang="ko-KR" sz="700" dirty="0">
                <a:latin typeface="+mn-ea"/>
              </a:rPr>
              <a:t>." },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가지급금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법인카드 사용 중 </a:t>
            </a:r>
            <a:r>
              <a:rPr lang="en-US" altLang="ko-KR" sz="700" dirty="0">
                <a:latin typeface="+mn-ea"/>
              </a:rPr>
              <a:t>85</a:t>
            </a:r>
            <a:r>
              <a:rPr lang="ko-KR" altLang="en-US" sz="700" dirty="0">
                <a:latin typeface="+mn-ea"/>
              </a:rPr>
              <a:t>만원이 가지급금으로 전환되었습니다</a:t>
            </a:r>
            <a:r>
              <a:rPr lang="en-US" altLang="ko-KR" sz="700" dirty="0">
                <a:latin typeface="+mn-ea"/>
              </a:rPr>
              <a:t>.",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연 </a:t>
            </a:r>
            <a:r>
              <a:rPr lang="en-US" altLang="ko-KR" sz="700" dirty="0">
                <a:latin typeface="+mn-ea"/>
              </a:rPr>
              <a:t>4.6% </a:t>
            </a:r>
            <a:r>
              <a:rPr lang="ko-KR" altLang="en-US" sz="700" dirty="0">
                <a:latin typeface="+mn-ea"/>
              </a:rPr>
              <a:t>인정이자가 발생합니다</a:t>
            </a:r>
            <a:r>
              <a:rPr lang="en-US" altLang="ko-KR" sz="700" dirty="0">
                <a:latin typeface="+mn-ea"/>
              </a:rPr>
              <a:t>." },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접대비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접대비 한도 </a:t>
            </a:r>
            <a:r>
              <a:rPr lang="en-US" altLang="ko-KR" sz="700" dirty="0">
                <a:latin typeface="+mn-ea"/>
              </a:rPr>
              <a:t>85% </a:t>
            </a:r>
            <a:r>
              <a:rPr lang="ko-KR" altLang="en-US" sz="700" dirty="0">
                <a:latin typeface="+mn-ea"/>
              </a:rPr>
              <a:t>도달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잔여 한도 </a:t>
            </a:r>
            <a:r>
              <a:rPr lang="en-US" altLang="ko-KR" sz="700" dirty="0">
                <a:latin typeface="+mn-ea"/>
              </a:rPr>
              <a:t>600</a:t>
            </a:r>
            <a:r>
              <a:rPr lang="ko-KR" altLang="en-US" sz="700" dirty="0">
                <a:latin typeface="+mn-ea"/>
              </a:rPr>
              <a:t>만원입니다</a:t>
            </a:r>
            <a:r>
              <a:rPr lang="en-US" altLang="ko-KR" sz="700" dirty="0">
                <a:latin typeface="+mn-ea"/>
              </a:rPr>
              <a:t>.",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사용 계획을 점검해 주세요</a:t>
            </a:r>
            <a:r>
              <a:rPr lang="en-US" altLang="ko-KR" sz="700" dirty="0">
                <a:latin typeface="+mn-ea"/>
              </a:rPr>
              <a:t>." },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"90</a:t>
            </a:r>
            <a:r>
              <a:rPr lang="ko-KR" altLang="en-US" sz="700" dirty="0">
                <a:latin typeface="+mn-ea"/>
              </a:rPr>
              <a:t>일 이상 장기 미수금 </a:t>
            </a:r>
            <a:r>
              <a:rPr lang="en-US" altLang="ko-KR" sz="700" dirty="0">
                <a:latin typeface="+mn-ea"/>
              </a:rPr>
              <a:t>3</a:t>
            </a:r>
            <a:r>
              <a:rPr lang="ko-KR" altLang="en-US" sz="700" dirty="0">
                <a:latin typeface="+mn-ea"/>
              </a:rPr>
              <a:t>건</a:t>
            </a:r>
            <a:r>
              <a:rPr lang="en-US" altLang="ko-KR" sz="700" dirty="0">
                <a:latin typeface="+mn-ea"/>
              </a:rPr>
              <a:t>(2,500</a:t>
            </a:r>
            <a:r>
              <a:rPr lang="ko-KR" altLang="en-US" sz="700" dirty="0">
                <a:latin typeface="+mn-ea"/>
              </a:rPr>
              <a:t>만원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발생</a:t>
            </a:r>
            <a:r>
              <a:rPr lang="en-US" altLang="ko-KR" sz="700" dirty="0">
                <a:latin typeface="+mn-ea"/>
              </a:rPr>
              <a:t>.",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회수 조치가 필요합니다</a:t>
            </a:r>
            <a:r>
              <a:rPr lang="en-US" altLang="ko-KR" sz="700" dirty="0">
                <a:latin typeface="+mn-ea"/>
              </a:rPr>
              <a:t>." } ], "</a:t>
            </a:r>
            <a:r>
              <a:rPr lang="ko-KR" altLang="en-US" sz="700" dirty="0">
                <a:latin typeface="+mn-ea"/>
              </a:rPr>
              <a:t>요약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지출 증가와 장기 미수금에 대한 관리가 필요한 상태입니다</a:t>
            </a:r>
            <a:r>
              <a:rPr lang="en-US" altLang="ko-KR" sz="700" dirty="0">
                <a:latin typeface="+mn-ea"/>
              </a:rPr>
              <a:t>." }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83572501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CDC022-7255-099B-0717-F95A52F64C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DE359D37-4511-0578-1A4C-32CB4CAA7168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계정정보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회사정보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구독관리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결제내역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고객센터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32440028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223AF9-AA18-805E-AE9B-96890B548F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F22E3CA-8ABE-24A1-D11D-71E10CE54E3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계정정보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AC07B14-7E0D-48FE-3459-AE5B59702A4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계정정보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DF49EFB-F93D-8294-F933-2F8BC54F5E7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97894768"/>
              </p:ext>
            </p:extLst>
          </p:nvPr>
        </p:nvGraphicFramePr>
        <p:xfrm>
          <a:off x="7086600" y="501650"/>
          <a:ext cx="2057400" cy="27074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마스터가 아닐 경우에만 버튼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버튼 클릭 시 탈퇴 처리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테넌트에서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탈퇴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SAM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사용중지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마스터가 아닐 경우에만 버튼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사용중지하시겠습니까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버튼 클릭 시 사용중지 처리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사용중지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변경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비밀번호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B98CAB4-2278-71B2-4523-3194AD3BD22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B9F28A6-5083-3B3D-B6F8-CA1FBD14ED1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5563257-25AA-708D-05B1-F17233A40FB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EFA360C-E4B3-98F9-A3E7-D9C05D331AD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FD61521-A5C7-5159-57DF-D56D9073A6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96A4304-6EA7-3A97-6F20-BDACC1CF65E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D1DFCD5-858A-6926-CA84-0F168B4F5D3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FD5EA607-104C-260B-6D0A-F9F2AFF85CD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47859FC-D37C-0653-716F-541D6366EAD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E0EDFDE-0574-6B8A-2FD7-BA1C590A7DB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8406381-3773-29E9-5B3E-479A045C40B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B3A6DC5-9AA4-5D62-414D-981992FE66E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2A889E1-5E5B-83C3-6E48-C2E1AC92E3F3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78251C7-38BE-20C0-EA02-99211FA2F3E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D83A695-64F2-DB25-56A5-55B9E4DD4E6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B578FB8-65CC-C535-8FCF-414E774A13B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680BFE7-2237-9587-FFA7-37DD501CFB0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48B2C68-866B-1232-6459-4B2A4016CC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9716706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E2C3851-F950-AF39-D008-6EA35BC24F73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C202845-E79D-58CC-25C8-EB019946D21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계정정보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05C0497-D455-E430-3F28-0D3521E34E8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계정 정보를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CC4727A2-89C6-A37D-FEEA-8480913ABD88}"/>
              </a:ext>
            </a:extLst>
          </p:cNvPr>
          <p:cNvSpPr/>
          <p:nvPr/>
        </p:nvSpPr>
        <p:spPr>
          <a:xfrm>
            <a:off x="1311467" y="1908028"/>
            <a:ext cx="5433246" cy="2411019"/>
          </a:xfrm>
          <a:prstGeom prst="roundRect">
            <a:avLst>
              <a:gd name="adj" fmla="val 390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D0AA781-E0B6-7DCF-FB65-68CD65FAFF4D}"/>
              </a:ext>
            </a:extLst>
          </p:cNvPr>
          <p:cNvSpPr/>
          <p:nvPr/>
        </p:nvSpPr>
        <p:spPr>
          <a:xfrm>
            <a:off x="1397112" y="200546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계정 정보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F6FCB51-F875-E3F9-7366-7DCA71D1D215}"/>
              </a:ext>
            </a:extLst>
          </p:cNvPr>
          <p:cNvSpPr/>
          <p:nvPr/>
        </p:nvSpPr>
        <p:spPr>
          <a:xfrm>
            <a:off x="4055020" y="310538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53FE1D8-0705-F3D4-707E-EE1FAC8D6CDE}"/>
              </a:ext>
            </a:extLst>
          </p:cNvPr>
          <p:cNvSpPr/>
          <p:nvPr/>
        </p:nvSpPr>
        <p:spPr>
          <a:xfrm>
            <a:off x="1498340" y="3345751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E6A4660-6F66-BAEB-D7F2-406E9838D5C4}"/>
              </a:ext>
            </a:extLst>
          </p:cNvPr>
          <p:cNvSpPr/>
          <p:nvPr/>
        </p:nvSpPr>
        <p:spPr>
          <a:xfrm>
            <a:off x="1498340" y="310538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679CB20D-2239-FA80-8898-41002F5A8C2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BE35E091-889C-47D2-3C16-4C5AAFE8DDD1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사용중지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35C45DCB-5B92-EED4-1F84-6DA2F0AF53EC}"/>
              </a:ext>
            </a:extLst>
          </p:cNvPr>
          <p:cNvSpPr/>
          <p:nvPr/>
        </p:nvSpPr>
        <p:spPr>
          <a:xfrm>
            <a:off x="4054025" y="334033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변경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65F843EB-42D9-4433-939C-68FE1C82C3C9}"/>
              </a:ext>
            </a:extLst>
          </p:cNvPr>
          <p:cNvSpPr/>
          <p:nvPr/>
        </p:nvSpPr>
        <p:spPr>
          <a:xfrm>
            <a:off x="1498340" y="389232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권한명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5FC26AF-73AB-1E44-1100-762E2F4B0814}"/>
              </a:ext>
            </a:extLst>
          </p:cNvPr>
          <p:cNvSpPr/>
          <p:nvPr/>
        </p:nvSpPr>
        <p:spPr>
          <a:xfrm>
            <a:off x="1498340" y="36519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권한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03287E5F-91A9-14E2-CB44-BE14665E7880}"/>
              </a:ext>
            </a:extLst>
          </p:cNvPr>
          <p:cNvSpPr/>
          <p:nvPr/>
        </p:nvSpPr>
        <p:spPr>
          <a:xfrm>
            <a:off x="4055020" y="389232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정상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E8CC8B5-A47D-44FC-DCE8-64ABF1BDA968}"/>
              </a:ext>
            </a:extLst>
          </p:cNvPr>
          <p:cNvSpPr/>
          <p:nvPr/>
        </p:nvSpPr>
        <p:spPr>
          <a:xfrm>
            <a:off x="4055020" y="36519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D96330CB-831D-A34B-18AF-1B9DC7804F01}"/>
              </a:ext>
            </a:extLst>
          </p:cNvPr>
          <p:cNvSpPr/>
          <p:nvPr/>
        </p:nvSpPr>
        <p:spPr>
          <a:xfrm>
            <a:off x="1311467" y="4452069"/>
            <a:ext cx="5433246" cy="1942927"/>
          </a:xfrm>
          <a:prstGeom prst="roundRect">
            <a:avLst>
              <a:gd name="adj" fmla="val 606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915BABCC-B186-07D2-20CA-A85FCF1DA6F1}"/>
              </a:ext>
            </a:extLst>
          </p:cNvPr>
          <p:cNvSpPr/>
          <p:nvPr/>
        </p:nvSpPr>
        <p:spPr>
          <a:xfrm>
            <a:off x="1397112" y="454950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약관 동의 정보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BAA02C02-FDE5-74A8-354F-ACCE2216A8E8}"/>
              </a:ext>
            </a:extLst>
          </p:cNvPr>
          <p:cNvSpPr/>
          <p:nvPr/>
        </p:nvSpPr>
        <p:spPr>
          <a:xfrm>
            <a:off x="1498340" y="508685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1F78E06-1240-5D7F-72AA-EEABED69137F}"/>
              </a:ext>
            </a:extLst>
          </p:cNvPr>
          <p:cNvSpPr/>
          <p:nvPr/>
        </p:nvSpPr>
        <p:spPr>
          <a:xfrm>
            <a:off x="1498339" y="4846489"/>
            <a:ext cx="140863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필수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서비스 이용약관 동의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362679C2-809B-20A0-0F3D-298D7514E7AD}"/>
              </a:ext>
            </a:extLst>
          </p:cNvPr>
          <p:cNvSpPr/>
          <p:nvPr/>
        </p:nvSpPr>
        <p:spPr>
          <a:xfrm>
            <a:off x="4055020" y="508685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8FCA6FD-ED1D-6268-448F-C415F74DBC3D}"/>
              </a:ext>
            </a:extLst>
          </p:cNvPr>
          <p:cNvSpPr/>
          <p:nvPr/>
        </p:nvSpPr>
        <p:spPr>
          <a:xfrm>
            <a:off x="4055020" y="4846489"/>
            <a:ext cx="127966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필수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개인정보 취급방침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CA36629F-F7DD-2F65-CDD8-A721077CF22B}"/>
              </a:ext>
            </a:extLst>
          </p:cNvPr>
          <p:cNvSpPr/>
          <p:nvPr/>
        </p:nvSpPr>
        <p:spPr>
          <a:xfrm>
            <a:off x="1498340" y="569374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이메일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7D3784E-7392-A6CC-C761-697C00323F55}"/>
              </a:ext>
            </a:extLst>
          </p:cNvPr>
          <p:cNvSpPr/>
          <p:nvPr/>
        </p:nvSpPr>
        <p:spPr>
          <a:xfrm>
            <a:off x="1498340" y="5453379"/>
            <a:ext cx="151326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선택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마케팅 정보 수신 동의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EB148FAE-5522-D63A-9FC0-0117E799A407}"/>
              </a:ext>
            </a:extLst>
          </p:cNvPr>
          <p:cNvSpPr/>
          <p:nvPr/>
        </p:nvSpPr>
        <p:spPr>
          <a:xfrm>
            <a:off x="4055020" y="569374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B882EA58-0E85-DF95-D387-B1C3F250528B}"/>
              </a:ext>
            </a:extLst>
          </p:cNvPr>
          <p:cNvSpPr/>
          <p:nvPr/>
        </p:nvSpPr>
        <p:spPr>
          <a:xfrm>
            <a:off x="1498340" y="599550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□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SMS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F574AB5B-D884-68E3-E474-9F27835E2A2A}"/>
              </a:ext>
            </a:extLst>
          </p:cNvPr>
          <p:cNvSpPr/>
          <p:nvPr/>
        </p:nvSpPr>
        <p:spPr>
          <a:xfrm>
            <a:off x="4055020" y="599550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동의철회일시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C7D6A263-EB02-9B52-0896-4B617861626E}"/>
              </a:ext>
            </a:extLst>
          </p:cNvPr>
          <p:cNvSpPr/>
          <p:nvPr/>
        </p:nvSpPr>
        <p:spPr>
          <a:xfrm>
            <a:off x="1499933" y="2509988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C1C6BDFB-712B-1D91-BFE9-4A53B3710BA5}"/>
              </a:ext>
            </a:extLst>
          </p:cNvPr>
          <p:cNvSpPr/>
          <p:nvPr/>
        </p:nvSpPr>
        <p:spPr>
          <a:xfrm>
            <a:off x="1498340" y="2275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프로필 사진</a:t>
            </a:r>
          </a:p>
        </p:txBody>
      </p:sp>
      <p:pic>
        <p:nvPicPr>
          <p:cNvPr id="98" name="Picture 1">
            <a:extLst>
              <a:ext uri="{FF2B5EF4-FFF2-40B4-BE49-F238E27FC236}">
                <a16:creationId xmlns:a16="http://schemas.microsoft.com/office/drawing/2014/main" id="{A3625CDD-5389-C0CC-D902-E3A10ED9F3FF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18263" y="2821211"/>
            <a:ext cx="337500" cy="337500"/>
          </a:xfrm>
          <a:prstGeom prst="rect">
            <a:avLst/>
          </a:prstGeom>
        </p:spPr>
      </p:pic>
      <p:sp>
        <p:nvSpPr>
          <p:cNvPr id="99" name="직사각형 98">
            <a:extLst>
              <a:ext uri="{FF2B5EF4-FFF2-40B4-BE49-F238E27FC236}">
                <a16:creationId xmlns:a16="http://schemas.microsoft.com/office/drawing/2014/main" id="{7F13C27D-79CC-CCEE-CB5E-9BD84B795E80}"/>
              </a:ext>
            </a:extLst>
          </p:cNvPr>
          <p:cNvSpPr/>
          <p:nvPr/>
        </p:nvSpPr>
        <p:spPr>
          <a:xfrm>
            <a:off x="2062006" y="2490722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250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2A6C1EBF-8295-03C9-38B2-C00D3616E622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탈퇴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316CA02F-2DDF-115F-8203-97E20AD7279F}"/>
              </a:ext>
            </a:extLst>
          </p:cNvPr>
          <p:cNvSpPr/>
          <p:nvPr/>
        </p:nvSpPr>
        <p:spPr>
          <a:xfrm>
            <a:off x="4250411" y="14513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D48AD63D-A414-A0DD-AE70-C36B60481F3D}"/>
              </a:ext>
            </a:extLst>
          </p:cNvPr>
          <p:cNvSpPr/>
          <p:nvPr/>
        </p:nvSpPr>
        <p:spPr>
          <a:xfrm>
            <a:off x="5113758" y="14513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063BCE00-760B-19FF-0B50-FAE7D1BC5470}"/>
              </a:ext>
            </a:extLst>
          </p:cNvPr>
          <p:cNvSpPr/>
          <p:nvPr/>
        </p:nvSpPr>
        <p:spPr>
          <a:xfrm>
            <a:off x="4668414" y="338579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59067959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274DD0-0EBD-836F-D381-4613934BDD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E97AB35-C26F-68CC-6F23-9237058753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68BF0CF-EC94-354F-5380-5A66063FB10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DE514F3-E5EA-E215-422F-83467A79D14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35794039"/>
              </p:ext>
            </p:extLst>
          </p:nvPr>
        </p:nvGraphicFramePr>
        <p:xfrm>
          <a:off x="7086600" y="501650"/>
          <a:ext cx="2057400" cy="15873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마스터에게만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추가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회사 추가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정보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운영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에서 입력된 정보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F0EF71C-EFAB-0C94-9BD6-2026622293B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896FFE5-27AA-8D86-A392-AAF9C020F71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2FDF114-A29B-D971-F78D-735988CCB71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696D1B2-6BAE-AABC-228B-FAB1CAA9CE4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584D0146-9259-19C7-2708-D971BE1727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834902A-436B-8825-7AA2-304D7ACA4BF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FCA4486-7627-927E-238B-DF0FEB79E22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3567397-0090-9FE8-393D-EB0E5026EBA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94DDBB9-85D1-BE89-F4CB-F859DED0E78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731DCBD-9B6C-A00E-E702-34973CEAA10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64A730B-33F6-CB90-4720-DFB42AA94C4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063B44A-9808-8614-300C-3258B9D942D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C1F4D9A-C6C5-94C0-5C5F-BB53B38EFF4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364503D-E0D6-666A-9995-752D144A721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DA67F24B-6460-F820-8D70-4085197D640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5788498-0FD3-CA44-12BC-CE28FA48C0B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07900FD-9CFD-4A8D-3DCC-50C531250E8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3D278FB-6762-8927-7197-221DFB2CF5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2055526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01D4AA1-29B4-6E12-C26D-54F07689CD5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FC3D18F-BC94-41E5-1CFE-B88FC417FD8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1E9DCCB-A39C-A875-C154-DA84E107579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 정보를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384450-031B-82B2-376C-2096043AF67A}"/>
              </a:ext>
            </a:extLst>
          </p:cNvPr>
          <p:cNvSpPr/>
          <p:nvPr/>
        </p:nvSpPr>
        <p:spPr>
          <a:xfrm>
            <a:off x="1311467" y="1908028"/>
            <a:ext cx="5433246" cy="4702322"/>
          </a:xfrm>
          <a:prstGeom prst="roundRect">
            <a:avLst>
              <a:gd name="adj" fmla="val 244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4E6CBF6-7388-22A3-7668-89D6F1114166}"/>
              </a:ext>
            </a:extLst>
          </p:cNvPr>
          <p:cNvSpPr/>
          <p:nvPr/>
        </p:nvSpPr>
        <p:spPr>
          <a:xfrm>
            <a:off x="1397112" y="200546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회사 정보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CC8E81B0-13A4-7BD7-F4AD-04D1DF173A3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63A7A523-6A37-C3D5-7117-C218E3CC5B51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회사 추가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FE8B522-B80A-624A-3139-D81C170274CA}"/>
              </a:ext>
            </a:extLst>
          </p:cNvPr>
          <p:cNvSpPr/>
          <p:nvPr/>
        </p:nvSpPr>
        <p:spPr>
          <a:xfrm>
            <a:off x="4055020" y="33262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18F1A02-D2F3-B7B7-573F-4A4B10FED739}"/>
              </a:ext>
            </a:extLst>
          </p:cNvPr>
          <p:cNvSpPr/>
          <p:nvPr/>
        </p:nvSpPr>
        <p:spPr>
          <a:xfrm>
            <a:off x="4055020" y="30858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F42A454-959A-7F52-5074-D8A947B8860B}"/>
              </a:ext>
            </a:extLst>
          </p:cNvPr>
          <p:cNvSpPr/>
          <p:nvPr/>
        </p:nvSpPr>
        <p:spPr>
          <a:xfrm>
            <a:off x="1498340" y="2465398"/>
            <a:ext cx="1037723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4E98423-10B1-93A3-DEF0-8E64B904A15B}"/>
              </a:ext>
            </a:extLst>
          </p:cNvPr>
          <p:cNvSpPr/>
          <p:nvPr/>
        </p:nvSpPr>
        <p:spPr>
          <a:xfrm>
            <a:off x="1498340" y="223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 로고</a:t>
            </a:r>
          </a:p>
        </p:txBody>
      </p:sp>
      <p:pic>
        <p:nvPicPr>
          <p:cNvPr id="16" name="Picture 1">
            <a:extLst>
              <a:ext uri="{FF2B5EF4-FFF2-40B4-BE49-F238E27FC236}">
                <a16:creationId xmlns:a16="http://schemas.microsoft.com/office/drawing/2014/main" id="{113A69D0-56AA-5549-6990-1BCD920F670F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4364" y="2776621"/>
            <a:ext cx="337500" cy="337500"/>
          </a:xfrm>
          <a:prstGeom prst="rect">
            <a:avLst/>
          </a:prstGeom>
        </p:spPr>
      </p:pic>
      <p:sp>
        <p:nvSpPr>
          <p:cNvPr id="19" name="직사각형 18">
            <a:extLst>
              <a:ext uri="{FF2B5EF4-FFF2-40B4-BE49-F238E27FC236}">
                <a16:creationId xmlns:a16="http://schemas.microsoft.com/office/drawing/2014/main" id="{FF39B091-1F5B-E601-FDAE-31B21B985D1E}"/>
              </a:ext>
            </a:extLst>
          </p:cNvPr>
          <p:cNvSpPr/>
          <p:nvPr/>
        </p:nvSpPr>
        <p:spPr>
          <a:xfrm>
            <a:off x="2538107" y="2446132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750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9436DC9-ADC7-FD3E-6B92-F51A30BC9FDD}"/>
              </a:ext>
            </a:extLst>
          </p:cNvPr>
          <p:cNvSpPr/>
          <p:nvPr/>
        </p:nvSpPr>
        <p:spPr>
          <a:xfrm>
            <a:off x="1498340" y="391739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63C4F8B-75DF-F623-1A2D-D2EE53230414}"/>
              </a:ext>
            </a:extLst>
          </p:cNvPr>
          <p:cNvSpPr/>
          <p:nvPr/>
        </p:nvSpPr>
        <p:spPr>
          <a:xfrm>
            <a:off x="1498340" y="367702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0B9D218-45E8-7AB7-992B-C894F30A8828}"/>
              </a:ext>
            </a:extLst>
          </p:cNvPr>
          <p:cNvSpPr/>
          <p:nvPr/>
        </p:nvSpPr>
        <p:spPr>
          <a:xfrm>
            <a:off x="4055020" y="391739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업종명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895CA90-AFE9-C86B-0748-EFEFAA881E41}"/>
              </a:ext>
            </a:extLst>
          </p:cNvPr>
          <p:cNvSpPr/>
          <p:nvPr/>
        </p:nvSpPr>
        <p:spPr>
          <a:xfrm>
            <a:off x="4055020" y="367702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DECE1B3-C25C-1B3F-09D8-F2F662554C8F}"/>
              </a:ext>
            </a:extLst>
          </p:cNvPr>
          <p:cNvSpPr/>
          <p:nvPr/>
        </p:nvSpPr>
        <p:spPr>
          <a:xfrm>
            <a:off x="2329732" y="4508534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01234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주소명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6F66A2E-1B9D-DF85-27A6-467F29C5788C}"/>
              </a:ext>
            </a:extLst>
          </p:cNvPr>
          <p:cNvSpPr/>
          <p:nvPr/>
        </p:nvSpPr>
        <p:spPr>
          <a:xfrm>
            <a:off x="1498340" y="426817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81BBD87-7D51-BD34-A091-7391EFAA68B0}"/>
              </a:ext>
            </a:extLst>
          </p:cNvPr>
          <p:cNvSpPr/>
          <p:nvPr/>
        </p:nvSpPr>
        <p:spPr>
          <a:xfrm>
            <a:off x="4055020" y="450853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상세주소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A6FC5EAA-B46D-3C24-BCA9-4B0B596CAC00}"/>
              </a:ext>
            </a:extLst>
          </p:cNvPr>
          <p:cNvSpPr/>
          <p:nvPr/>
        </p:nvSpPr>
        <p:spPr>
          <a:xfrm>
            <a:off x="1498339" y="450147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049351B-19BE-2F44-59A6-3166D9547C80}"/>
              </a:ext>
            </a:extLst>
          </p:cNvPr>
          <p:cNvSpPr/>
          <p:nvPr/>
        </p:nvSpPr>
        <p:spPr>
          <a:xfrm>
            <a:off x="1498340" y="509803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73B7EB9-92B6-E115-8CFA-2C2F06414A7B}"/>
              </a:ext>
            </a:extLst>
          </p:cNvPr>
          <p:cNvSpPr/>
          <p:nvPr/>
        </p:nvSpPr>
        <p:spPr>
          <a:xfrm>
            <a:off x="1498340" y="4857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6F73C4C4-C051-9C09-BC29-81654F7DA801}"/>
              </a:ext>
            </a:extLst>
          </p:cNvPr>
          <p:cNvSpPr/>
          <p:nvPr/>
        </p:nvSpPr>
        <p:spPr>
          <a:xfrm>
            <a:off x="4055020" y="509803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583E2DE-BF6B-6DE2-0D7C-FB49B61C71CF}"/>
              </a:ext>
            </a:extLst>
          </p:cNvPr>
          <p:cNvSpPr/>
          <p:nvPr/>
        </p:nvSpPr>
        <p:spPr>
          <a:xfrm>
            <a:off x="4055020" y="4857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이메일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479ABD8A-BA88-19ED-652B-B91824104C42}"/>
              </a:ext>
            </a:extLst>
          </p:cNvPr>
          <p:cNvSpPr/>
          <p:nvPr/>
        </p:nvSpPr>
        <p:spPr>
          <a:xfrm>
            <a:off x="1498340" y="568752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19AD664-E8F0-BA58-7214-F298157DD728}"/>
              </a:ext>
            </a:extLst>
          </p:cNvPr>
          <p:cNvSpPr/>
          <p:nvPr/>
        </p:nvSpPr>
        <p:spPr>
          <a:xfrm>
            <a:off x="1498340" y="5447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D1C379C-5DFB-6B0A-AEA0-BBAD46320AC8}"/>
              </a:ext>
            </a:extLst>
          </p:cNvPr>
          <p:cNvSpPr/>
          <p:nvPr/>
        </p:nvSpPr>
        <p:spPr>
          <a:xfrm>
            <a:off x="4055020" y="568752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5A75A7CF-33D3-0C82-13CB-AC05C1B7C9E0}"/>
              </a:ext>
            </a:extLst>
          </p:cNvPr>
          <p:cNvSpPr/>
          <p:nvPr/>
        </p:nvSpPr>
        <p:spPr>
          <a:xfrm>
            <a:off x="4055020" y="5447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연락처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A8261653-0271-AB2A-E579-1CB18847F254}"/>
              </a:ext>
            </a:extLst>
          </p:cNvPr>
          <p:cNvSpPr/>
          <p:nvPr/>
        </p:nvSpPr>
        <p:spPr>
          <a:xfrm>
            <a:off x="1498340" y="599437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D65DD3F8-05F6-FA2A-BEEC-B493492A365D}"/>
              </a:ext>
            </a:extLst>
          </p:cNvPr>
          <p:cNvSpPr/>
          <p:nvPr/>
        </p:nvSpPr>
        <p:spPr>
          <a:xfrm>
            <a:off x="1498339" y="622767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B292D45E-7A8A-6518-05B5-76967250C5CE}"/>
              </a:ext>
            </a:extLst>
          </p:cNvPr>
          <p:cNvSpPr/>
          <p:nvPr/>
        </p:nvSpPr>
        <p:spPr>
          <a:xfrm>
            <a:off x="1498340" y="33262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69B3DB4-FA32-434A-DA56-64C114C4BAF9}"/>
              </a:ext>
            </a:extLst>
          </p:cNvPr>
          <p:cNvSpPr/>
          <p:nvPr/>
        </p:nvSpPr>
        <p:spPr>
          <a:xfrm>
            <a:off x="1498340" y="30858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5F101CEC-3236-539B-5E56-40752E98A1B0}"/>
              </a:ext>
            </a:extLst>
          </p:cNvPr>
          <p:cNvSpPr/>
          <p:nvPr/>
        </p:nvSpPr>
        <p:spPr>
          <a:xfrm>
            <a:off x="2405363" y="6253470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51A6549-5254-DDC7-322F-9060D68B1DA5}"/>
              </a:ext>
            </a:extLst>
          </p:cNvPr>
          <p:cNvGrpSpPr/>
          <p:nvPr/>
        </p:nvGrpSpPr>
        <p:grpSpPr>
          <a:xfrm>
            <a:off x="2760519" y="6295221"/>
            <a:ext cx="92361" cy="92361"/>
            <a:chOff x="5177063" y="5354108"/>
            <a:chExt cx="144000" cy="144000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D8991345-A0A5-DB3D-210B-8AD738B7A591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73" name="그래픽 72" descr="닫기">
              <a:extLst>
                <a:ext uri="{FF2B5EF4-FFF2-40B4-BE49-F238E27FC236}">
                  <a16:creationId xmlns:a16="http://schemas.microsoft.com/office/drawing/2014/main" id="{ACF6D85A-044C-683E-43DF-147422025B1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998B9564-C44D-CF92-B228-D01505DDA919}"/>
              </a:ext>
            </a:extLst>
          </p:cNvPr>
          <p:cNvGrpSpPr/>
          <p:nvPr/>
        </p:nvGrpSpPr>
        <p:grpSpPr>
          <a:xfrm>
            <a:off x="2430246" y="2476084"/>
            <a:ext cx="92361" cy="92361"/>
            <a:chOff x="5177063" y="5354108"/>
            <a:chExt cx="144000" cy="144000"/>
          </a:xfrm>
        </p:grpSpPr>
        <p:sp>
          <p:nvSpPr>
            <p:cNvPr id="75" name="타원 74">
              <a:extLst>
                <a:ext uri="{FF2B5EF4-FFF2-40B4-BE49-F238E27FC236}">
                  <a16:creationId xmlns:a16="http://schemas.microsoft.com/office/drawing/2014/main" id="{3E67E3B4-3144-8B26-AFD1-3C9AA8CBC051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76" name="그래픽 75" descr="닫기">
              <a:extLst>
                <a:ext uri="{FF2B5EF4-FFF2-40B4-BE49-F238E27FC236}">
                  <a16:creationId xmlns:a16="http://schemas.microsoft.com/office/drawing/2014/main" id="{699373C8-3323-66FA-AF11-AAA769F9052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4E0A623B-A859-08F0-F4F2-AA03E1152B3F}"/>
              </a:ext>
            </a:extLst>
          </p:cNvPr>
          <p:cNvSpPr/>
          <p:nvPr/>
        </p:nvSpPr>
        <p:spPr>
          <a:xfrm>
            <a:off x="4055020" y="622767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CCB5D84A-52C4-A93D-A0E2-8BF6C16087F8}"/>
              </a:ext>
            </a:extLst>
          </p:cNvPr>
          <p:cNvSpPr/>
          <p:nvPr/>
        </p:nvSpPr>
        <p:spPr>
          <a:xfrm>
            <a:off x="4055020" y="598731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EA0CFFD-5BA1-AA68-EA20-279AEAC4B14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08B753CC-8CC8-8523-41DD-31182B5EEC8E}"/>
              </a:ext>
            </a:extLst>
          </p:cNvPr>
          <p:cNvSpPr/>
          <p:nvPr/>
        </p:nvSpPr>
        <p:spPr>
          <a:xfrm>
            <a:off x="4993665" y="16313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5ACCBF2C-BF0B-FB05-BD3F-1E7CF45DE144}"/>
              </a:ext>
            </a:extLst>
          </p:cNvPr>
          <p:cNvSpPr/>
          <p:nvPr/>
        </p:nvSpPr>
        <p:spPr>
          <a:xfrm>
            <a:off x="1222567" y="193116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21590827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A99CF7-B2CF-7CDF-EC5D-23E74B27C2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729056A-F6A8-0B65-9C8B-8998858914A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70B9D89-A2C4-1C7A-A634-ED4C10D9745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0AC52EA-D57F-4566-4884-70D860A16EA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38225359"/>
              </p:ext>
            </p:extLst>
          </p:nvPr>
        </p:nvGraphicFramePr>
        <p:xfrm>
          <a:off x="7086600" y="501650"/>
          <a:ext cx="2057400" cy="10045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 계좌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SAM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관리자가 등록한 정보 표시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효성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실물 계약서로 작성 시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정보를 입력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E55070C-C130-BC6B-A0C5-CECA610E239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9CA4847-90DE-E9F4-62D2-C4F6B9099AF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9629C37-905B-2F78-DABB-92A3B2103963}"/>
              </a:ext>
            </a:extLst>
          </p:cNvPr>
          <p:cNvSpPr/>
          <p:nvPr/>
        </p:nvSpPr>
        <p:spPr>
          <a:xfrm>
            <a:off x="87018" y="681250"/>
            <a:ext cx="1063145" cy="606245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567DC5D-9F6D-506E-F39E-435D4C1AAF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8486956"/>
              </p:ext>
            </p:extLst>
          </p:nvPr>
        </p:nvGraphicFramePr>
        <p:xfrm>
          <a:off x="182390" y="1134328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C6CA862-7A1D-A52F-2287-73037A9C9224}"/>
              </a:ext>
            </a:extLst>
          </p:cNvPr>
          <p:cNvSpPr/>
          <p:nvPr/>
        </p:nvSpPr>
        <p:spPr>
          <a:xfrm>
            <a:off x="182390" y="771833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70B0A6D-998C-26A5-1A37-74C56A18849F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4A52EC3B-D816-1354-EF48-A76329653A0B}"/>
              </a:ext>
            </a:extLst>
          </p:cNvPr>
          <p:cNvSpPr/>
          <p:nvPr/>
        </p:nvSpPr>
        <p:spPr>
          <a:xfrm>
            <a:off x="1311467" y="804776"/>
            <a:ext cx="5433246" cy="1656370"/>
          </a:xfrm>
          <a:prstGeom prst="roundRect">
            <a:avLst>
              <a:gd name="adj" fmla="val 455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610DA696-A855-2512-3AD5-FCAABE81A6AE}"/>
              </a:ext>
            </a:extLst>
          </p:cNvPr>
          <p:cNvSpPr/>
          <p:nvPr/>
        </p:nvSpPr>
        <p:spPr>
          <a:xfrm>
            <a:off x="1397112" y="90221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결제 계좌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0A1AE920-8CCA-B713-C19F-9E79FC2481F0}"/>
              </a:ext>
            </a:extLst>
          </p:cNvPr>
          <p:cNvSpPr/>
          <p:nvPr/>
        </p:nvSpPr>
        <p:spPr>
          <a:xfrm>
            <a:off x="4055020" y="13708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123-1231-23-123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D94725B3-FDD8-15D3-1B61-750C5583CE2E}"/>
              </a:ext>
            </a:extLst>
          </p:cNvPr>
          <p:cNvSpPr/>
          <p:nvPr/>
        </p:nvSpPr>
        <p:spPr>
          <a:xfrm>
            <a:off x="4055020" y="11304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0F2BA5CE-314E-9E04-C54B-D1394EC91AA8}"/>
              </a:ext>
            </a:extLst>
          </p:cNvPr>
          <p:cNvSpPr/>
          <p:nvPr/>
        </p:nvSpPr>
        <p:spPr>
          <a:xfrm>
            <a:off x="1498340" y="196198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D25EA5B9-3F30-6C6B-676A-CC3EFAACA298}"/>
              </a:ext>
            </a:extLst>
          </p:cNvPr>
          <p:cNvSpPr/>
          <p:nvPr/>
        </p:nvSpPr>
        <p:spPr>
          <a:xfrm>
            <a:off x="1498340" y="172162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7BDED1A6-FEC6-F0A8-053C-34157094A9B3}"/>
              </a:ext>
            </a:extLst>
          </p:cNvPr>
          <p:cNvSpPr/>
          <p:nvPr/>
        </p:nvSpPr>
        <p:spPr>
          <a:xfrm>
            <a:off x="4055020" y="196198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매월 말일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94DD13AB-A845-7EE0-072C-20835E8852FE}"/>
              </a:ext>
            </a:extLst>
          </p:cNvPr>
          <p:cNvSpPr/>
          <p:nvPr/>
        </p:nvSpPr>
        <p:spPr>
          <a:xfrm>
            <a:off x="4055020" y="172162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결제일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7A29A418-C522-7DF9-0423-8BFF7907BC46}"/>
              </a:ext>
            </a:extLst>
          </p:cNvPr>
          <p:cNvSpPr/>
          <p:nvPr/>
        </p:nvSpPr>
        <p:spPr>
          <a:xfrm>
            <a:off x="1498340" y="13708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은행명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118DFCD9-B327-2411-94BD-2B444D455AF2}"/>
              </a:ext>
            </a:extLst>
          </p:cNvPr>
          <p:cNvSpPr/>
          <p:nvPr/>
        </p:nvSpPr>
        <p:spPr>
          <a:xfrm>
            <a:off x="1498340" y="11304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결제 은행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352983EA-3A65-9BE0-99FF-5B7CA43C0CEB}"/>
              </a:ext>
            </a:extLst>
          </p:cNvPr>
          <p:cNvSpPr/>
          <p:nvPr/>
        </p:nvSpPr>
        <p:spPr>
          <a:xfrm>
            <a:off x="1278364" y="85280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4174580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127F01-A692-FFCF-8A41-4D0BEA3DA3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DFC0A97A-F118-DE19-E9B6-350C9F44CB5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회사 추가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15EF413-7728-8964-F5A8-0FFFDC61814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 추가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7A5C83C-077D-D162-8736-558EA1E7A5D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72403545"/>
              </p:ext>
            </p:extLst>
          </p:nvPr>
        </p:nvGraphicFramePr>
        <p:xfrm>
          <a:off x="7086600" y="502429"/>
          <a:ext cx="2057400" cy="36162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사업자등록번호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숫자만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10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휴폐업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상태인 사업자입니다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 가능한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[1]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등록된 사업자등록번호일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 전이어도 다른 영업사원이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등록했을 경우에는 사업자등록번호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어드민에서는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해제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등록된 사업자등록번호 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[2]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등록되지 않은 사업자등록번호일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매니저에게 회사 추가 신청 알림을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발송했습니다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연락을 기다려주세요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매니저에게 알림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39350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CFC7468-86CD-E252-8081-E0F60321669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DDCEB26-5C57-873F-8322-4D27234A369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F1C7A77-584B-2DCC-A410-F1F4FA3EB924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0188575-5A07-4D48-A881-F7AE44A764C1}"/>
              </a:ext>
            </a:extLst>
          </p:cNvPr>
          <p:cNvSpPr/>
          <p:nvPr/>
        </p:nvSpPr>
        <p:spPr>
          <a:xfrm>
            <a:off x="2219885" y="2490303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7D8D4EE-A92D-6F6C-1F2A-DBBFF3BC7B1A}"/>
              </a:ext>
            </a:extLst>
          </p:cNvPr>
          <p:cNvSpPr/>
          <p:nvPr/>
        </p:nvSpPr>
        <p:spPr>
          <a:xfrm>
            <a:off x="2219885" y="2490304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회사 추가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2BA85A4A-7AD7-B889-42FA-BA1D2FBC1CAE}"/>
              </a:ext>
            </a:extLst>
          </p:cNvPr>
          <p:cNvSpPr txBox="1"/>
          <p:nvPr/>
        </p:nvSpPr>
        <p:spPr>
          <a:xfrm>
            <a:off x="4336024" y="2531840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92DB54C3-775E-E9BD-5756-3C9D1E614EA0}"/>
              </a:ext>
            </a:extLst>
          </p:cNvPr>
          <p:cNvSpPr/>
          <p:nvPr/>
        </p:nvSpPr>
        <p:spPr>
          <a:xfrm>
            <a:off x="3373714" y="3175192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다음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2B4BC4AF-1152-600E-8D44-EF7A845FB255}"/>
              </a:ext>
            </a:extLst>
          </p:cNvPr>
          <p:cNvSpPr/>
          <p:nvPr/>
        </p:nvSpPr>
        <p:spPr>
          <a:xfrm>
            <a:off x="2478687" y="3175192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02965051-75B2-2062-CF6B-0E24303776C9}"/>
              </a:ext>
            </a:extLst>
          </p:cNvPr>
          <p:cNvSpPr/>
          <p:nvPr/>
        </p:nvSpPr>
        <p:spPr>
          <a:xfrm>
            <a:off x="2415293" y="282903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57AFB728-654B-5966-8275-DEC5AE3F41D4}"/>
              </a:ext>
            </a:extLst>
          </p:cNvPr>
          <p:cNvCxnSpPr/>
          <p:nvPr/>
        </p:nvCxnSpPr>
        <p:spPr>
          <a:xfrm>
            <a:off x="2491492" y="3032237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9DF193C9-91A0-28B9-307B-567EB6B9C8DA}"/>
              </a:ext>
            </a:extLst>
          </p:cNvPr>
          <p:cNvSpPr/>
          <p:nvPr/>
        </p:nvSpPr>
        <p:spPr>
          <a:xfrm>
            <a:off x="2707237" y="281633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F38B569-D45F-DAFB-F28E-90AC41FB195B}"/>
              </a:ext>
            </a:extLst>
          </p:cNvPr>
          <p:cNvSpPr/>
          <p:nvPr/>
        </p:nvSpPr>
        <p:spPr>
          <a:xfrm>
            <a:off x="2722608" y="281633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56D62B5F-D460-8446-D7C5-7AB8FE827431}"/>
              </a:ext>
            </a:extLst>
          </p:cNvPr>
          <p:cNvSpPr/>
          <p:nvPr/>
        </p:nvSpPr>
        <p:spPr>
          <a:xfrm>
            <a:off x="4106139" y="28709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610F42B9-4612-1979-31DB-A315CC88B00C}"/>
              </a:ext>
            </a:extLst>
          </p:cNvPr>
          <p:cNvSpPr/>
          <p:nvPr/>
        </p:nvSpPr>
        <p:spPr>
          <a:xfrm>
            <a:off x="4106139" y="320569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13812280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E4C29A-9023-72B2-98B1-4B110901E7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3F25617-0424-D914-F7D9-990833F7908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구독관리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D451AE7-7E27-E492-BB74-27BEE26E2B4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구독관리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1A00414-4454-C194-A286-27DA133147C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78759678"/>
              </p:ext>
            </p:extLst>
          </p:nvPr>
        </p:nvGraphicFramePr>
        <p:xfrm>
          <a:off x="7086600" y="501650"/>
          <a:ext cx="2057400" cy="2438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마스터에게만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17845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자료 내보내기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자료 다운로드 처리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해지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데이터가 삭제되며 복구할 수 없습니다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서비스를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해지하시겠습니까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버튼 클릭 시 서비스 해지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구독 형태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용량 한도는 추후 확정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FFC18C0-D735-CB73-3575-B5ED4ADD659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3532EAE-EC05-FD48-31F8-FDA6B9F2781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111C85A-C9EC-2F06-EAF6-8B7D3051376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393C0B1-F1BA-6996-39FB-7240D349BA8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11846C9-ED9A-B5E2-A543-5886FA052A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95CDA9D-CAA7-2CFF-B803-9B481F1B74E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C0BA433-19FE-CB7D-9482-A37D1787B6F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242DC79-BCB4-CB54-2850-C0EA5BB709C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A94ED13-2D99-9DBC-FAE1-F95AD6CFA4C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D316C18-9870-B13F-0A4B-FF058317947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52A20F3-F77B-33AC-A70A-B3359F3551F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FE3EBBE-EBA4-92AE-C017-E45FB7E3949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4401E83-876B-E2C2-F636-6EB1FE78CFB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5D3F581-C0FD-F5BC-2016-2B2718999FB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C4F63EA-B02A-14FA-D99C-0697A102CE7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1A2DB26-AA6D-2F90-724D-7E50FB46C13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1069C56-55BA-CCB2-C46E-93BB92196E6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C6A917D-D382-969A-7B33-5D5C9E776C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5067485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EE4DCB2-EA4C-EC38-ADC0-31A88102F5B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12B17E0-1DD6-6901-799D-015C6EC71A4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구독관리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E7474A1-D50E-67A5-2ED4-E6DED614900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구독 정보를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4E5B35ED-2B8D-8467-D46A-B4AD32367C06}"/>
              </a:ext>
            </a:extLst>
          </p:cNvPr>
          <p:cNvSpPr/>
          <p:nvPr/>
        </p:nvSpPr>
        <p:spPr>
          <a:xfrm>
            <a:off x="1311467" y="2642569"/>
            <a:ext cx="5433246" cy="1749746"/>
          </a:xfrm>
          <a:prstGeom prst="roundRect">
            <a:avLst>
              <a:gd name="adj" fmla="val 371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B6E8729-A409-9DCC-F4BA-A014C1F5DA3D}"/>
              </a:ext>
            </a:extLst>
          </p:cNvPr>
          <p:cNvSpPr/>
          <p:nvPr/>
        </p:nvSpPr>
        <p:spPr>
          <a:xfrm>
            <a:off x="1397112" y="274000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구독 정보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ECED388-41BC-17A5-33D5-F7D2BC76EA6A}"/>
              </a:ext>
            </a:extLst>
          </p:cNvPr>
          <p:cNvSpPr/>
          <p:nvPr/>
        </p:nvSpPr>
        <p:spPr>
          <a:xfrm>
            <a:off x="1498340" y="3021607"/>
            <a:ext cx="17225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프리미엄</a:t>
            </a:r>
            <a:endParaRPr lang="ko-KR" altLang="en-US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7BDED763-D2C8-AF2C-2D57-D375EE1B39CC}"/>
              </a:ext>
            </a:extLst>
          </p:cNvPr>
          <p:cNvSpPr/>
          <p:nvPr/>
        </p:nvSpPr>
        <p:spPr>
          <a:xfrm>
            <a:off x="1311467" y="1902586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50E2A60-E9AF-8443-FC13-32A5CD0BD88A}"/>
              </a:ext>
            </a:extLst>
          </p:cNvPr>
          <p:cNvSpPr/>
          <p:nvPr/>
        </p:nvSpPr>
        <p:spPr>
          <a:xfrm>
            <a:off x="1432446" y="2160474"/>
            <a:ext cx="16148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일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E7A61F8-603F-03FC-6D12-EBAF926810E9}"/>
              </a:ext>
            </a:extLst>
          </p:cNvPr>
          <p:cNvSpPr/>
          <p:nvPr/>
        </p:nvSpPr>
        <p:spPr>
          <a:xfrm>
            <a:off x="1424109" y="1975304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최근 결제일시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778EA96C-D659-5998-969C-00623C392CC4}"/>
              </a:ext>
            </a:extLst>
          </p:cNvPr>
          <p:cNvSpPr/>
          <p:nvPr/>
        </p:nvSpPr>
        <p:spPr>
          <a:xfrm>
            <a:off x="3156974" y="1902586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2F4D06A9-816C-8484-9A66-F525D1C2339F}"/>
              </a:ext>
            </a:extLst>
          </p:cNvPr>
          <p:cNvSpPr/>
          <p:nvPr/>
        </p:nvSpPr>
        <p:spPr>
          <a:xfrm>
            <a:off x="3277953" y="2160474"/>
            <a:ext cx="161224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일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5273B0F2-DA5C-F6ED-32B0-2E56A4EEA4B6}"/>
              </a:ext>
            </a:extLst>
          </p:cNvPr>
          <p:cNvSpPr/>
          <p:nvPr/>
        </p:nvSpPr>
        <p:spPr>
          <a:xfrm>
            <a:off x="3269617" y="1975304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다음 결제일시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E2A9A255-CB65-E953-CE03-257C990F80BF}"/>
              </a:ext>
            </a:extLst>
          </p:cNvPr>
          <p:cNvSpPr/>
          <p:nvPr/>
        </p:nvSpPr>
        <p:spPr>
          <a:xfrm>
            <a:off x="5010012" y="1902586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D4DD61B4-D5DC-E842-0ACC-E23530E2541E}"/>
              </a:ext>
            </a:extLst>
          </p:cNvPr>
          <p:cNvSpPr/>
          <p:nvPr/>
        </p:nvSpPr>
        <p:spPr>
          <a:xfrm>
            <a:off x="5130990" y="2160474"/>
            <a:ext cx="149390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50" b="1">
                <a:solidFill>
                  <a:schemeClr val="tx1"/>
                </a:solidFill>
                <a:latin typeface="+mn-ea"/>
              </a:rPr>
              <a:t>500,000</a:t>
            </a:r>
            <a:r>
              <a:rPr lang="ko-KR" altLang="en-US" sz="105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794E1DB-0101-2FC4-C7F8-73BEFF9545C8}"/>
              </a:ext>
            </a:extLst>
          </p:cNvPr>
          <p:cNvSpPr/>
          <p:nvPr/>
        </p:nvSpPr>
        <p:spPr>
          <a:xfrm>
            <a:off x="5122654" y="1975304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구독금액</a:t>
            </a: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4A2C96C9-A528-8D9D-FFDF-04464D8BB584}"/>
              </a:ext>
            </a:extLst>
          </p:cNvPr>
          <p:cNvSpPr/>
          <p:nvPr/>
        </p:nvSpPr>
        <p:spPr>
          <a:xfrm>
            <a:off x="592697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서비스 해지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BB8104C8-3C54-1C7C-5C22-BC2005440DB3}"/>
              </a:ext>
            </a:extLst>
          </p:cNvPr>
          <p:cNvSpPr txBox="1"/>
          <p:nvPr/>
        </p:nvSpPr>
        <p:spPr>
          <a:xfrm>
            <a:off x="1516811" y="3457637"/>
            <a:ext cx="1401953" cy="791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사용자 수 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+mn-ea"/>
              </a:rPr>
              <a:t>저장 공간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 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AI </a:t>
            </a:r>
            <a:r>
              <a:rPr lang="en-US" altLang="ko-KR" sz="800" dirty="0">
                <a:latin typeface="+mn-ea"/>
              </a:rPr>
              <a:t>API</a:t>
            </a:r>
            <a:r>
              <a:rPr lang="ko-KR" altLang="en-US" sz="800" dirty="0">
                <a:latin typeface="+mn-ea"/>
              </a:rPr>
              <a:t> 호출 </a:t>
            </a:r>
            <a:endParaRPr lang="en-US" altLang="ko-KR" sz="800" dirty="0">
              <a:solidFill>
                <a:schemeClr val="accent1"/>
              </a:solidFill>
              <a:latin typeface="+mn-ea"/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9D48E109-4290-7C23-AEBA-EDCC246AA427}"/>
              </a:ext>
            </a:extLst>
          </p:cNvPr>
          <p:cNvCxnSpPr>
            <a:cxnSpLocks/>
          </p:cNvCxnSpPr>
          <p:nvPr/>
        </p:nvCxnSpPr>
        <p:spPr>
          <a:xfrm>
            <a:off x="1554445" y="3364637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F64D288A-0010-7749-F981-475719698F7F}"/>
              </a:ext>
            </a:extLst>
          </p:cNvPr>
          <p:cNvGrpSpPr/>
          <p:nvPr/>
        </p:nvGrpSpPr>
        <p:grpSpPr>
          <a:xfrm>
            <a:off x="2361552" y="3850496"/>
            <a:ext cx="2448000" cy="36005"/>
            <a:chOff x="371644" y="2771161"/>
            <a:chExt cx="2448000" cy="36005"/>
          </a:xfrm>
        </p:grpSpPr>
        <p:sp>
          <p:nvSpPr>
            <p:cNvPr id="78" name="사각형: 둥근 모서리 77">
              <a:extLst>
                <a:ext uri="{FF2B5EF4-FFF2-40B4-BE49-F238E27FC236}">
                  <a16:creationId xmlns:a16="http://schemas.microsoft.com/office/drawing/2014/main" id="{7C68B326-6295-C516-5715-D4970DD23010}"/>
                </a:ext>
              </a:extLst>
            </p:cNvPr>
            <p:cNvSpPr/>
            <p:nvPr/>
          </p:nvSpPr>
          <p:spPr>
            <a:xfrm>
              <a:off x="371644" y="2771167"/>
              <a:ext cx="2448000" cy="35999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FE3EF57E-FD0B-343B-24A3-DEA535A3CCEB}"/>
                </a:ext>
              </a:extLst>
            </p:cNvPr>
            <p:cNvSpPr/>
            <p:nvPr/>
          </p:nvSpPr>
          <p:spPr>
            <a:xfrm>
              <a:off x="1548217" y="2771162"/>
              <a:ext cx="72000" cy="359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2" name="사각형: 둥근 모서리 81">
              <a:extLst>
                <a:ext uri="{FF2B5EF4-FFF2-40B4-BE49-F238E27FC236}">
                  <a16:creationId xmlns:a16="http://schemas.microsoft.com/office/drawing/2014/main" id="{9668EA52-3674-1FFB-6AF0-52C10092ACDB}"/>
                </a:ext>
              </a:extLst>
            </p:cNvPr>
            <p:cNvSpPr/>
            <p:nvPr/>
          </p:nvSpPr>
          <p:spPr>
            <a:xfrm>
              <a:off x="1595644" y="2771161"/>
              <a:ext cx="1224000" cy="35999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D9D61360-1E6E-C6EA-B708-FBC6CAF95446}"/>
              </a:ext>
            </a:extLst>
          </p:cNvPr>
          <p:cNvSpPr/>
          <p:nvPr/>
        </p:nvSpPr>
        <p:spPr>
          <a:xfrm>
            <a:off x="2361552" y="3620212"/>
            <a:ext cx="2448000" cy="35999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05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459C92DC-72C4-C8AB-5F0F-CD165C39E65A}"/>
              </a:ext>
            </a:extLst>
          </p:cNvPr>
          <p:cNvGrpSpPr/>
          <p:nvPr/>
        </p:nvGrpSpPr>
        <p:grpSpPr>
          <a:xfrm>
            <a:off x="2361552" y="4118256"/>
            <a:ext cx="2450999" cy="36000"/>
            <a:chOff x="3596850" y="1908941"/>
            <a:chExt cx="2450999" cy="68947"/>
          </a:xfrm>
        </p:grpSpPr>
        <p:sp>
          <p:nvSpPr>
            <p:cNvPr id="88" name="사각형: 둥근 모서리 87">
              <a:extLst>
                <a:ext uri="{FF2B5EF4-FFF2-40B4-BE49-F238E27FC236}">
                  <a16:creationId xmlns:a16="http://schemas.microsoft.com/office/drawing/2014/main" id="{E35CCC44-1826-CF2C-9289-E3822C2EE888}"/>
                </a:ext>
              </a:extLst>
            </p:cNvPr>
            <p:cNvSpPr/>
            <p:nvPr/>
          </p:nvSpPr>
          <p:spPr>
            <a:xfrm>
              <a:off x="3596850" y="1908943"/>
              <a:ext cx="2448000" cy="68945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E189DEAF-1E02-BE5D-0CA0-767CB34447F3}"/>
                </a:ext>
              </a:extLst>
            </p:cNvPr>
            <p:cNvSpPr/>
            <p:nvPr/>
          </p:nvSpPr>
          <p:spPr>
            <a:xfrm>
              <a:off x="5905398" y="1908943"/>
              <a:ext cx="72000" cy="689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0" name="사각형: 둥근 모서리 89">
              <a:extLst>
                <a:ext uri="{FF2B5EF4-FFF2-40B4-BE49-F238E27FC236}">
                  <a16:creationId xmlns:a16="http://schemas.microsoft.com/office/drawing/2014/main" id="{D704675B-B430-541C-9EA8-CFD08C06D70E}"/>
                </a:ext>
              </a:extLst>
            </p:cNvPr>
            <p:cNvSpPr/>
            <p:nvPr/>
          </p:nvSpPr>
          <p:spPr>
            <a:xfrm>
              <a:off x="5939849" y="1908941"/>
              <a:ext cx="108000" cy="68945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DBCAABA7-4594-D396-83B8-ADBE8C2A4028}"/>
              </a:ext>
            </a:extLst>
          </p:cNvPr>
          <p:cNvSpPr txBox="1"/>
          <p:nvPr/>
        </p:nvSpPr>
        <p:spPr>
          <a:xfrm>
            <a:off x="4384358" y="3457637"/>
            <a:ext cx="1401953" cy="791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100</a:t>
            </a: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명</a:t>
            </a: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 / </a:t>
            </a: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무제한</a:t>
            </a:r>
            <a:endParaRPr lang="en-US" altLang="ko-KR" sz="800" dirty="0">
              <a:solidFill>
                <a:schemeClr val="accent1"/>
              </a:solidFill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5.5 TB /10 TB</a:t>
            </a:r>
          </a:p>
          <a:p>
            <a:pPr algn="r">
              <a:lnSpc>
                <a:spcPct val="200000"/>
              </a:lnSpc>
            </a:pP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8,500 /10,000</a:t>
            </a: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466B438C-01B5-B5A3-FCB3-A0DA524D5E77}"/>
              </a:ext>
            </a:extLst>
          </p:cNvPr>
          <p:cNvSpPr/>
          <p:nvPr/>
        </p:nvSpPr>
        <p:spPr>
          <a:xfrm>
            <a:off x="5095442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자료 내보내기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748ABE64-3084-D426-C46B-5A4C242C2296}"/>
              </a:ext>
            </a:extLst>
          </p:cNvPr>
          <p:cNvSpPr/>
          <p:nvPr/>
        </p:nvSpPr>
        <p:spPr>
          <a:xfrm>
            <a:off x="5109380" y="146733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2DC3932A-40A7-2036-5FF4-737165F2CA31}"/>
              </a:ext>
            </a:extLst>
          </p:cNvPr>
          <p:cNvSpPr/>
          <p:nvPr/>
        </p:nvSpPr>
        <p:spPr>
          <a:xfrm>
            <a:off x="5975350" y="146733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8ABF4016-E71E-3280-24F7-142D2383256C}"/>
              </a:ext>
            </a:extLst>
          </p:cNvPr>
          <p:cNvSpPr/>
          <p:nvPr/>
        </p:nvSpPr>
        <p:spPr>
          <a:xfrm>
            <a:off x="1235808" y="272382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52912339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A56EB8-2626-FB27-FE28-44C295AE71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AE339BB-AEA0-B634-C646-07036B64265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결제내역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D48C3B3-E9F8-0122-33C2-24A04205270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결제내역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1BE2AF3-0B18-5A0E-3E40-BFD7EBE0A62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37724866"/>
              </p:ext>
            </p:extLst>
          </p:nvPr>
        </p:nvGraphicFramePr>
        <p:xfrm>
          <a:off x="7086600" y="501650"/>
          <a:ext cx="2057400" cy="14273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마스터에게만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87536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최신순 정렬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379D584-B169-1985-6A0D-7EC73CF0EB7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B0BB3A9-5C9F-2419-AB27-7B7392F3532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005CA3D-08CD-70EA-1B05-0BD76C169DA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D0ADB30-437A-49C9-B77E-E6F1292431E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3F3A47C-518B-B5E0-5292-BC5F56CCDF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8E0AA13-D678-3137-870D-98284E2F004E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1292983-9AED-9038-1AEC-83D90F323A3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64113C9-8802-E973-329A-F34CBD31B39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BDCC053-DE73-1EB5-9A2A-F318CBE4C07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E49BF6E-B30A-4E27-95D8-2246494FD28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F4F1979-031D-F757-C680-C5AAAFC0765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29D9C30D-8DEF-0811-440C-0E9EE7B11CA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477FF94D-3535-CFB3-5431-291761697F4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F635EEC-BA0A-F619-C45C-6AE14FF11F9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D7B59703-2A78-1426-01BC-B445F214803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EF99AAC-0F23-CC9B-A9DA-5412892BADE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004C214-89FF-A25C-3B51-E788B8831AC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34512BE-7521-B075-4AFB-5C73086208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5212482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5A6CFC5-6BCB-1129-A5AC-D86D7847EEEF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A5B7DE7-6AA2-1C8F-C950-D9D4739C825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결제내역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5F2B77F-C211-A897-9182-DA61775DEB5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결제 내역을 확인합니다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4B1C4A18-090C-EACA-03A7-80B34503EA98}"/>
              </a:ext>
            </a:extLst>
          </p:cNvPr>
          <p:cNvSpPr/>
          <p:nvPr/>
        </p:nvSpPr>
        <p:spPr>
          <a:xfrm>
            <a:off x="1341789" y="171208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A743EB3A-6392-6A03-45CC-3F73B277A3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0648767"/>
              </p:ext>
            </p:extLst>
          </p:nvPr>
        </p:nvGraphicFramePr>
        <p:xfrm>
          <a:off x="1308713" y="1969113"/>
          <a:ext cx="5435999" cy="23046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0647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30647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30647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1258116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42971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42971">
                  <a:extLst>
                    <a:ext uri="{9D8B030D-6E8A-4147-A177-3AD203B41FA5}">
                      <a16:colId xmlns:a16="http://schemas.microsoft.com/office/drawing/2014/main" val="257449402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결제일</a:t>
                      </a:r>
                      <a:endParaRPr lang="en-US" altLang="ko-KR" sz="7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구독명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 수단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구독 기간</a:t>
                      </a:r>
                      <a:endParaRPr lang="en-US" altLang="ko-KR" sz="9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5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2025-12-01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2025-12-01 ~ 2025-12-31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2025-11-01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 2" panose="05020102010507070707" pitchFamily="18" charset="2"/>
                        </a:rPr>
                        <a:t>2025-11-01 ~ 2025-11-30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2025-10-01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2025-10-01 ~ 2025-10-31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2025-09-01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 2" panose="05020102010507070707" pitchFamily="18" charset="2"/>
                        </a:rPr>
                        <a:t>2025-09-01 ~ 2025-09-30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2025-08-01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2025-08-01 ~ 2025-08-31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2025-07-01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 2" panose="05020102010507070707" pitchFamily="18" charset="2"/>
                        </a:rPr>
                        <a:t>2025-07-01 ~ 2025-07-30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2025-06-01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2025-06-01 ~ 2025-06-31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A2E794D9-25CF-C0DA-BC10-14F3814D680D}"/>
              </a:ext>
            </a:extLst>
          </p:cNvPr>
          <p:cNvSpPr/>
          <p:nvPr/>
        </p:nvSpPr>
        <p:spPr>
          <a:xfrm>
            <a:off x="5936776" y="2298317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167C0779-8CA0-4B08-C766-894886E6CE98}"/>
              </a:ext>
            </a:extLst>
          </p:cNvPr>
          <p:cNvSpPr/>
          <p:nvPr/>
        </p:nvSpPr>
        <p:spPr>
          <a:xfrm>
            <a:off x="5936776" y="2595900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53430599-0BA7-F216-B4AE-B39A9EA92B41}"/>
              </a:ext>
            </a:extLst>
          </p:cNvPr>
          <p:cNvSpPr/>
          <p:nvPr/>
        </p:nvSpPr>
        <p:spPr>
          <a:xfrm>
            <a:off x="5936776" y="2884385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EAC3FEA6-E972-C678-962A-12422282FA33}"/>
              </a:ext>
            </a:extLst>
          </p:cNvPr>
          <p:cNvSpPr/>
          <p:nvPr/>
        </p:nvSpPr>
        <p:spPr>
          <a:xfrm>
            <a:off x="5936776" y="3168321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E27223AB-964F-960D-D393-9EEE15EE76B6}"/>
              </a:ext>
            </a:extLst>
          </p:cNvPr>
          <p:cNvSpPr/>
          <p:nvPr/>
        </p:nvSpPr>
        <p:spPr>
          <a:xfrm>
            <a:off x="5936776" y="3434058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32198020-53CD-4724-2361-A1F2D3C4478F}"/>
              </a:ext>
            </a:extLst>
          </p:cNvPr>
          <p:cNvSpPr/>
          <p:nvPr/>
        </p:nvSpPr>
        <p:spPr>
          <a:xfrm>
            <a:off x="5936776" y="3722543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7" name="사각형: 둥근 모서리 96">
            <a:extLst>
              <a:ext uri="{FF2B5EF4-FFF2-40B4-BE49-F238E27FC236}">
                <a16:creationId xmlns:a16="http://schemas.microsoft.com/office/drawing/2014/main" id="{EE2578C8-3BD2-2D0B-32FF-33E7DB56C0F3}"/>
              </a:ext>
            </a:extLst>
          </p:cNvPr>
          <p:cNvSpPr/>
          <p:nvPr/>
        </p:nvSpPr>
        <p:spPr>
          <a:xfrm>
            <a:off x="5936776" y="4006479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D3FC63F-FDE6-4BFF-4006-79C25C262024}"/>
              </a:ext>
            </a:extLst>
          </p:cNvPr>
          <p:cNvSpPr/>
          <p:nvPr/>
        </p:nvSpPr>
        <p:spPr>
          <a:xfrm>
            <a:off x="1233419" y="191858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E6369761-ECDC-A10F-3FAF-F28EFE4AD4A5}"/>
              </a:ext>
            </a:extLst>
          </p:cNvPr>
          <p:cNvSpPr/>
          <p:nvPr/>
        </p:nvSpPr>
        <p:spPr>
          <a:xfrm>
            <a:off x="5861482" y="23409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8579567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DC6EA8-CC98-077E-CBA3-8BEC61B247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ED301AF-0377-F8E7-10A1-9BB8E9B43F1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A0859D5-84E9-AE95-1012-C77A65FCCAA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CEB63B8-6C50-363F-DBCC-3F40FB008B9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827037582"/>
              </p:ext>
            </p:extLst>
          </p:nvPr>
        </p:nvGraphicFramePr>
        <p:xfrm>
          <a:off x="7086600" y="501650"/>
          <a:ext cx="2057400" cy="13176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458547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 아이콘 또는 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844493C-456F-1B39-3281-2B7B2A9DC9F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59AF16B-40EB-4906-C2FA-16CF9B7771D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E6BF043-C458-4E19-E7F6-A41433CE7C2F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754F2B0-5035-FC43-2335-03DBE30A9C9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911D410-C025-98CD-156C-3C46277A29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2E3F0DD9-912A-EB80-DAFF-E8E4DDBB4BC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04111F8-2AFB-6849-764B-DA4F9629F60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CC455771-4D37-5CDF-8F7A-3247A4F1AD2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C3C485A-105F-86A9-A636-7719759A08B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78D4F2F-4660-3E7A-E5F7-6A07F430088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E2129A7-709B-7AF2-6F8F-377AD14A19C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508301A-1B89-41D3-D1CA-B57522C2716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5C857B7-0DCA-75FC-869E-C55B9C46F90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B4F051A-CA97-64D9-1869-38EC0F6484B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A2C660B-E03C-3564-B25D-94BF6DC1B2E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90A7D77-BFBB-20D4-1C65-0502CC41F54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B399F88-3A50-EDD9-1BB9-4936F9482F0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44C59D0-5D01-8A80-14F1-FF0FE8C9F7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064026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D2FE3F1-BF4B-6DF3-EB9F-056A81E7264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ABBF992-FDDE-BDED-DE2A-DA3F38C0149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공지사항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62E7B8C-A3E0-0EC5-2E3B-0DEA32F4879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공지사항을 확인합니다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E82B16A-6DC6-D59D-1D07-4D7FE59088DF}"/>
              </a:ext>
            </a:extLst>
          </p:cNvPr>
          <p:cNvSpPr/>
          <p:nvPr/>
        </p:nvSpPr>
        <p:spPr>
          <a:xfrm>
            <a:off x="3277162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C949834E-3B85-17DF-7107-12A18F8C2A2E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7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E92080DE-27B3-AEE4-81B9-A39588868E5F}"/>
              </a:ext>
            </a:extLst>
          </p:cNvPr>
          <p:cNvSpPr/>
          <p:nvPr/>
        </p:nvSpPr>
        <p:spPr>
          <a:xfrm>
            <a:off x="5027794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23A0498-73A8-DC40-80A1-A93217C62061}"/>
              </a:ext>
            </a:extLst>
          </p:cNvPr>
          <p:cNvSpPr/>
          <p:nvPr/>
        </p:nvSpPr>
        <p:spPr>
          <a:xfrm>
            <a:off x="60850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FEBC5BA7-3F62-CA29-8B3F-7DBCDA9BACED}"/>
              </a:ext>
            </a:extLst>
          </p:cNvPr>
          <p:cNvSpPr/>
          <p:nvPr/>
        </p:nvSpPr>
        <p:spPr>
          <a:xfrm>
            <a:off x="642842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0A9D627D-D313-BB23-AEE4-E7653AEB0302}"/>
              </a:ext>
            </a:extLst>
          </p:cNvPr>
          <p:cNvSpPr/>
          <p:nvPr/>
        </p:nvSpPr>
        <p:spPr>
          <a:xfrm>
            <a:off x="54021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D4412A8C-66FF-543D-D1E2-71FCF2B8811E}"/>
              </a:ext>
            </a:extLst>
          </p:cNvPr>
          <p:cNvSpPr/>
          <p:nvPr/>
        </p:nvSpPr>
        <p:spPr>
          <a:xfrm>
            <a:off x="57454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B62D73B9-1372-2A2B-23ED-B203A938B4E5}"/>
              </a:ext>
            </a:extLst>
          </p:cNvPr>
          <p:cNvSpPr/>
          <p:nvPr/>
        </p:nvSpPr>
        <p:spPr>
          <a:xfrm>
            <a:off x="4586764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BA82F2E1-188F-D6EC-D492-01BB2C123C14}"/>
              </a:ext>
            </a:extLst>
          </p:cNvPr>
          <p:cNvSpPr/>
          <p:nvPr/>
        </p:nvSpPr>
        <p:spPr>
          <a:xfrm>
            <a:off x="1308713" y="2040459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6" name="그래픽 35" descr="돋보기">
            <a:extLst>
              <a:ext uri="{FF2B5EF4-FFF2-40B4-BE49-F238E27FC236}">
                <a16:creationId xmlns:a16="http://schemas.microsoft.com/office/drawing/2014/main" id="{FFD8F626-BB59-656B-9CA3-86636E662EC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066149"/>
            <a:ext cx="150640" cy="150640"/>
          </a:xfrm>
          <a:prstGeom prst="rect">
            <a:avLst/>
          </a:prstGeom>
        </p:spPr>
      </p:pic>
      <p:sp>
        <p:nvSpPr>
          <p:cNvPr id="37" name="직사각형 36">
            <a:extLst>
              <a:ext uri="{FF2B5EF4-FFF2-40B4-BE49-F238E27FC236}">
                <a16:creationId xmlns:a16="http://schemas.microsoft.com/office/drawing/2014/main" id="{672B22A5-3F76-4F13-AB8A-6EA68EF8234B}"/>
              </a:ext>
            </a:extLst>
          </p:cNvPr>
          <p:cNvSpPr/>
          <p:nvPr/>
        </p:nvSpPr>
        <p:spPr>
          <a:xfrm>
            <a:off x="1341789" y="2373320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BB6DFA82-BF04-1228-5C7F-5403C935EC6B}"/>
              </a:ext>
            </a:extLst>
          </p:cNvPr>
          <p:cNvSpPr/>
          <p:nvPr/>
        </p:nvSpPr>
        <p:spPr>
          <a:xfrm>
            <a:off x="6161400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F287C11-FEA9-2EC6-FC8F-323BF32B2E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3275884"/>
              </p:ext>
            </p:extLst>
          </p:nvPr>
        </p:nvGraphicFramePr>
        <p:xfrm>
          <a:off x="1308713" y="2626384"/>
          <a:ext cx="543599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17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84059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2" name="타원 41">
            <a:extLst>
              <a:ext uri="{FF2B5EF4-FFF2-40B4-BE49-F238E27FC236}">
                <a16:creationId xmlns:a16="http://schemas.microsoft.com/office/drawing/2014/main" id="{95400D8F-7F60-5712-4ED2-5DCC4EBB366D}"/>
              </a:ext>
            </a:extLst>
          </p:cNvPr>
          <p:cNvSpPr/>
          <p:nvPr/>
        </p:nvSpPr>
        <p:spPr>
          <a:xfrm>
            <a:off x="1202360" y="296125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1111977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38E916-3B6C-521E-5273-156AA2975D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2901661-49E2-C621-E69E-6A067828F1B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공지사항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387FC6F-9465-23CD-3AD6-C3AD1025BB8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공지사항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04265B2-EF08-0A3D-BB0B-B752E452E1C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7471D39-FF52-10D6-97D1-D0477EC2523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561A50B-AED8-E4B3-8307-C95DF5D0D82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E438A85-3CC5-A7B9-2FC2-98894FA4143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E77404D-3194-FD15-73AF-B4700CA679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121F07F-D85A-5B97-4A2F-DAFAA22C7CA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76BC002-9DA7-AEAC-FED1-8EBE8FD511D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8648A7D-EBD9-67AC-3DB7-6A4FF37334E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368322D-0711-313D-0A93-8B2FD03C9CE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2849E88-1CFB-8D59-8865-5A391C133F3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278ABC9-1E2B-0B3C-B183-0624F1D4E12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862E332-0971-7091-5420-8E128C2E599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E044E14-9C87-8898-B1D2-1A83B163AF1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EC242D6-0733-6E08-035C-11B9B566B3E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ED05FB-A7EA-627F-2B66-06E86528E4F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727135B-E802-217B-48F7-2D0A616CA0C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93E3AFF-B252-4297-F0CB-610BECD083B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76D3151-9B7C-E24F-4EB3-4D4310AB981D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6D08106-A4C5-66B9-A671-23B1559C1A6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26F2C4B-3C16-E81C-6A34-3E847850AC7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공지사항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060373C-6002-62D7-DB71-6D9A2885CF2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공지사항을 조회합니다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26C77BB-DC95-F0F8-4366-65B7CA9A7EA0}"/>
              </a:ext>
            </a:extLst>
          </p:cNvPr>
          <p:cNvSpPr/>
          <p:nvPr/>
        </p:nvSpPr>
        <p:spPr>
          <a:xfrm>
            <a:off x="1311467" y="1637397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031F0EF-9AEC-2F39-6DA9-878C12803A42}"/>
              </a:ext>
            </a:extLst>
          </p:cNvPr>
          <p:cNvSpPr/>
          <p:nvPr/>
        </p:nvSpPr>
        <p:spPr>
          <a:xfrm>
            <a:off x="1397112" y="173483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공지사항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B919518-9BB1-A2F4-53EF-FA0BDB9DCECC}"/>
              </a:ext>
            </a:extLst>
          </p:cNvPr>
          <p:cNvSpPr/>
          <p:nvPr/>
        </p:nvSpPr>
        <p:spPr>
          <a:xfrm>
            <a:off x="1498340" y="196386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1F9534F7-942E-ED57-3630-90077A854B0A}"/>
              </a:ext>
            </a:extLst>
          </p:cNvPr>
          <p:cNvSpPr/>
          <p:nvPr/>
        </p:nvSpPr>
        <p:spPr>
          <a:xfrm>
            <a:off x="1498340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5CC2EDCB-3EAC-61C9-CBEF-7BAC0563E32C}"/>
              </a:ext>
            </a:extLst>
          </p:cNvPr>
          <p:cNvCxnSpPr>
            <a:cxnSpLocks/>
          </p:cNvCxnSpPr>
          <p:nvPr/>
        </p:nvCxnSpPr>
        <p:spPr>
          <a:xfrm>
            <a:off x="1499020" y="2568360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3D8D350-5935-525A-47B1-0438A7ECC1CD}"/>
              </a:ext>
            </a:extLst>
          </p:cNvPr>
          <p:cNvSpPr/>
          <p:nvPr/>
        </p:nvSpPr>
        <p:spPr>
          <a:xfrm>
            <a:off x="1498339" y="2637339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5174186-B6F5-C002-73AD-4C4DAD2D2271}"/>
              </a:ext>
            </a:extLst>
          </p:cNvPr>
          <p:cNvSpPr/>
          <p:nvPr/>
        </p:nvSpPr>
        <p:spPr>
          <a:xfrm>
            <a:off x="1498339" y="426667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7" name="그래픽 46" descr="다운로드">
            <a:extLst>
              <a:ext uri="{FF2B5EF4-FFF2-40B4-BE49-F238E27FC236}">
                <a16:creationId xmlns:a16="http://schemas.microsoft.com/office/drawing/2014/main" id="{3CA4622A-F639-97D5-7BB1-3D02E7F91A7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038277"/>
            <a:ext cx="178856" cy="178856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ED2755BF-1611-F7A1-5D36-7E38777D60D4}"/>
              </a:ext>
            </a:extLst>
          </p:cNvPr>
          <p:cNvSpPr/>
          <p:nvPr/>
        </p:nvSpPr>
        <p:spPr>
          <a:xfrm>
            <a:off x="1764883" y="5033612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260F304-7D31-761E-F0D9-175D072152A1}"/>
              </a:ext>
            </a:extLst>
          </p:cNvPr>
          <p:cNvSpPr/>
          <p:nvPr/>
        </p:nvSpPr>
        <p:spPr>
          <a:xfrm>
            <a:off x="1882850" y="2251022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36ACB59-EB4F-5803-AE55-90D110C3E1BC}"/>
              </a:ext>
            </a:extLst>
          </p:cNvPr>
          <p:cNvSpPr/>
          <p:nvPr/>
        </p:nvSpPr>
        <p:spPr>
          <a:xfrm>
            <a:off x="5515213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조회수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63" name="표 62">
            <a:extLst>
              <a:ext uri="{FF2B5EF4-FFF2-40B4-BE49-F238E27FC236}">
                <a16:creationId xmlns:a16="http://schemas.microsoft.com/office/drawing/2014/main" id="{CF9A6F20-899B-A720-B9B4-D699CA3634C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45382006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61531832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393A66-01B3-C089-6FEF-1593096757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62C5FBE-5DFD-CFBA-A75E-F8E901B2284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이벤트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F10465B-FDD1-C92B-96AA-A216B1CC6C0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이벤트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0E9D8CA-C741-29BD-621B-153235D13E8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45024986"/>
              </p:ext>
            </p:extLst>
          </p:nvPr>
        </p:nvGraphicFramePr>
        <p:xfrm>
          <a:off x="7086600" y="501650"/>
          <a:ext cx="2057400" cy="11576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이벤트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631493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진행중인 이벤트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종료된 이벤트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진행중인 이벤트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95BD821-8410-D0B1-D708-B4FCDB80BEE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799C2B2-2484-55E3-3424-F9CED8857D4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B2857EE-D33B-1319-DFBC-41905B30ECC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C2D7E6A-CBF7-42D0-9B60-18C3CCC7332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5CBA0E0-B6C6-ACD5-2CBC-3DACAD0748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671D01A-7232-9DDE-3D3E-D1299DD2F667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471C22F8-1230-29D3-BE79-C97A15EFF3C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AB04B65-B963-3553-0299-DA214FBB3DD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38608CF-C984-DCAA-51CB-46C0179138B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C2D5A37-35CF-12D8-2B5F-5F895C236A9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8BE6BC3-5A98-959D-6F8C-8D92C881C72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A9ACDE3-9BAC-E4EF-AF73-288EEAA4FF3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5CE7D2A-B43D-5795-1359-7FBA7CCF8D5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E6BA2CE-3CE6-A025-C736-C7A501EA5BE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1B57956-DEB3-DBBE-FB02-3EA48778617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BFDD9EF-57B3-6399-6520-10F696049BA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79461C7-E511-EB24-DA18-D8F4728A758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9F8EFC9-C1C5-311D-59BF-399272439DA1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2DCDBE6-B357-54B9-9FDF-D7B603ACEB9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6F0E883-D040-5517-333F-D22E5F130E7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이벤트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33FC1F15-C497-AC1F-CA35-B2375A7E2A7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이벤트를 확인합니다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E70DD52-B84F-8CF9-D744-64E3F8D73A6A}"/>
              </a:ext>
            </a:extLst>
          </p:cNvPr>
          <p:cNvSpPr/>
          <p:nvPr/>
        </p:nvSpPr>
        <p:spPr>
          <a:xfrm>
            <a:off x="3277162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05DB0BFD-6426-1DFD-6DA1-7B66F51FDE68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7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5A39A4D1-4619-BBCC-455B-585ACE5AC2A0}"/>
              </a:ext>
            </a:extLst>
          </p:cNvPr>
          <p:cNvSpPr/>
          <p:nvPr/>
        </p:nvSpPr>
        <p:spPr>
          <a:xfrm>
            <a:off x="5027794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223BEC30-4907-2339-B05F-C27BEB54D98C}"/>
              </a:ext>
            </a:extLst>
          </p:cNvPr>
          <p:cNvSpPr/>
          <p:nvPr/>
        </p:nvSpPr>
        <p:spPr>
          <a:xfrm>
            <a:off x="60850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BC548457-5D38-6D80-2944-F0F3F420B4D9}"/>
              </a:ext>
            </a:extLst>
          </p:cNvPr>
          <p:cNvSpPr/>
          <p:nvPr/>
        </p:nvSpPr>
        <p:spPr>
          <a:xfrm>
            <a:off x="642842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35B82098-9C45-6569-B442-38A723320FFE}"/>
              </a:ext>
            </a:extLst>
          </p:cNvPr>
          <p:cNvSpPr/>
          <p:nvPr/>
        </p:nvSpPr>
        <p:spPr>
          <a:xfrm>
            <a:off x="54021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374F608E-467D-C815-4844-DFAFF4988D75}"/>
              </a:ext>
            </a:extLst>
          </p:cNvPr>
          <p:cNvSpPr/>
          <p:nvPr/>
        </p:nvSpPr>
        <p:spPr>
          <a:xfrm>
            <a:off x="57454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9648CE61-4BE5-84C3-7BCA-370574C82CA1}"/>
              </a:ext>
            </a:extLst>
          </p:cNvPr>
          <p:cNvSpPr/>
          <p:nvPr/>
        </p:nvSpPr>
        <p:spPr>
          <a:xfrm>
            <a:off x="4586764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D230BC5F-A04F-E260-8C9F-FE9E2ADCA3D5}"/>
              </a:ext>
            </a:extLst>
          </p:cNvPr>
          <p:cNvSpPr/>
          <p:nvPr/>
        </p:nvSpPr>
        <p:spPr>
          <a:xfrm>
            <a:off x="1308713" y="2347180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9" name="그래픽 18" descr="돋보기">
            <a:extLst>
              <a:ext uri="{FF2B5EF4-FFF2-40B4-BE49-F238E27FC236}">
                <a16:creationId xmlns:a16="http://schemas.microsoft.com/office/drawing/2014/main" id="{333A9E90-681E-894F-3442-EB19879E6CE3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372870"/>
            <a:ext cx="150640" cy="150640"/>
          </a:xfrm>
          <a:prstGeom prst="rect">
            <a:avLst/>
          </a:prstGeom>
        </p:spPr>
      </p:pic>
      <p:sp>
        <p:nvSpPr>
          <p:cNvPr id="41" name="직사각형 40">
            <a:extLst>
              <a:ext uri="{FF2B5EF4-FFF2-40B4-BE49-F238E27FC236}">
                <a16:creationId xmlns:a16="http://schemas.microsoft.com/office/drawing/2014/main" id="{4E5A681C-37DD-65A3-3D77-63083EFC1001}"/>
              </a:ext>
            </a:extLst>
          </p:cNvPr>
          <p:cNvSpPr/>
          <p:nvPr/>
        </p:nvSpPr>
        <p:spPr>
          <a:xfrm>
            <a:off x="1341789" y="268004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DD34B2BA-8EDB-6862-31D0-705DB0843A48}"/>
              </a:ext>
            </a:extLst>
          </p:cNvPr>
          <p:cNvSpPr/>
          <p:nvPr/>
        </p:nvSpPr>
        <p:spPr>
          <a:xfrm>
            <a:off x="6161400" y="267080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A86FA20C-63B4-048B-41EE-69DB38F38E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3122460"/>
              </p:ext>
            </p:extLst>
          </p:nvPr>
        </p:nvGraphicFramePr>
        <p:xfrm>
          <a:off x="1308713" y="2933105"/>
          <a:ext cx="543599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17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84059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16487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695275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A05501D7-2D05-A751-F298-F87685C06C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3741246"/>
              </p:ext>
            </p:extLst>
          </p:nvPr>
        </p:nvGraphicFramePr>
        <p:xfrm>
          <a:off x="1308712" y="1958508"/>
          <a:ext cx="5435996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17998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2717998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진행중인 이벤트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종료된 이벤트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46" name="타원 45">
            <a:extLst>
              <a:ext uri="{FF2B5EF4-FFF2-40B4-BE49-F238E27FC236}">
                <a16:creationId xmlns:a16="http://schemas.microsoft.com/office/drawing/2014/main" id="{9AAF9464-7D43-A806-D9E1-500602178315}"/>
              </a:ext>
            </a:extLst>
          </p:cNvPr>
          <p:cNvSpPr/>
          <p:nvPr/>
        </p:nvSpPr>
        <p:spPr>
          <a:xfrm>
            <a:off x="1202360" y="18838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289046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FEF118-D0BB-F73E-964A-04ED5D9C12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9FA3219-99F3-B9ED-2751-020389B15C2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이벤트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이벤트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DB8B89D-B540-AB71-39F5-DC86C04942C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이벤트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41B5A07F-DE4E-72E3-D866-B27D2839D07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D0E8FF3-3FF4-503E-E04E-50E04338CE1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01193B4-077B-B332-549A-7F5B3D5FB35D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A4A3A31-37CD-6F83-3B45-40389C0CE24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D905C46-44FE-CA6D-20B7-AEB0F2E907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748BA6E-E130-D0EB-B462-C978B8B7FBD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4215E41-5471-779D-8265-733C0C09EB6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F602EE7-FE50-A048-0F5F-B92D6DDFF75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6304750-8D15-9ED7-6C72-A61B80935F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BDA10E32-F9DD-C35D-A9EA-511C3F99B2B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A58C061-A947-32EB-72DA-255D0F167FC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E8CA02D-16FC-319F-48D2-4342FDC0B18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C00F753-D1E8-0666-7835-392BCED9CC8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2726A96-79AB-1249-6014-8C9B87166B2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4BD77F8-2E41-D90E-753D-6C4B97D03BC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E7329F0-7D6C-0730-A76A-C9567C82537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FD40379-A1D5-F003-5D1E-602F2F2F16C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AA4DCF3-0549-DEE5-94ED-C64D60A37B39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F3AB62E-7FB1-80FD-02F5-B1F03BC9572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3ACB3-6199-226D-9AAF-3A964E27FDD0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이벤트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92602C4-B054-1B5B-0208-39FC75A7B6D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이벤트를 조회합니다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F291143-B800-CA15-8206-8F8E480D8027}"/>
              </a:ext>
            </a:extLst>
          </p:cNvPr>
          <p:cNvSpPr/>
          <p:nvPr/>
        </p:nvSpPr>
        <p:spPr>
          <a:xfrm>
            <a:off x="1311467" y="1637397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77FF018-BB65-5CC5-07DC-515FEB620E97}"/>
              </a:ext>
            </a:extLst>
          </p:cNvPr>
          <p:cNvSpPr/>
          <p:nvPr/>
        </p:nvSpPr>
        <p:spPr>
          <a:xfrm>
            <a:off x="1397112" y="173483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이벤트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C7F13032-AF05-0146-5885-BDDB164F146B}"/>
              </a:ext>
            </a:extLst>
          </p:cNvPr>
          <p:cNvSpPr/>
          <p:nvPr/>
        </p:nvSpPr>
        <p:spPr>
          <a:xfrm>
            <a:off x="1498340" y="196386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9B60CBCB-4FA5-9AF2-0E9F-32DDBD08AF49}"/>
              </a:ext>
            </a:extLst>
          </p:cNvPr>
          <p:cNvSpPr/>
          <p:nvPr/>
        </p:nvSpPr>
        <p:spPr>
          <a:xfrm>
            <a:off x="1498340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BA2B7D0-C3B8-6F16-A1C3-7332B9D8C065}"/>
              </a:ext>
            </a:extLst>
          </p:cNvPr>
          <p:cNvSpPr/>
          <p:nvPr/>
        </p:nvSpPr>
        <p:spPr>
          <a:xfrm>
            <a:off x="1882850" y="2251022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2025-09-03 ~ 2025-12-31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81525BBF-180A-9621-E787-18F038F7ACDB}"/>
              </a:ext>
            </a:extLst>
          </p:cNvPr>
          <p:cNvCxnSpPr>
            <a:cxnSpLocks/>
          </p:cNvCxnSpPr>
          <p:nvPr/>
        </p:nvCxnSpPr>
        <p:spPr>
          <a:xfrm>
            <a:off x="1499020" y="2568360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A0BE9D27-2B76-E640-8C1E-8D5A7AD452BF}"/>
              </a:ext>
            </a:extLst>
          </p:cNvPr>
          <p:cNvSpPr/>
          <p:nvPr/>
        </p:nvSpPr>
        <p:spPr>
          <a:xfrm>
            <a:off x="1498339" y="2637339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8244F41-1A41-81B1-086C-E24CBE927DDB}"/>
              </a:ext>
            </a:extLst>
          </p:cNvPr>
          <p:cNvSpPr/>
          <p:nvPr/>
        </p:nvSpPr>
        <p:spPr>
          <a:xfrm>
            <a:off x="1498339" y="426667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7" name="그래픽 46" descr="다운로드">
            <a:extLst>
              <a:ext uri="{FF2B5EF4-FFF2-40B4-BE49-F238E27FC236}">
                <a16:creationId xmlns:a16="http://schemas.microsoft.com/office/drawing/2014/main" id="{4EAE11C4-A077-7E2A-0DB4-F0C59AE78799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038277"/>
            <a:ext cx="178856" cy="178856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9DB44EBF-2C46-7AA2-DE7A-7D2E29BF180E}"/>
              </a:ext>
            </a:extLst>
          </p:cNvPr>
          <p:cNvSpPr/>
          <p:nvPr/>
        </p:nvSpPr>
        <p:spPr>
          <a:xfrm>
            <a:off x="1764883" y="5033612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79C3EAD-68EB-F4E3-D6E9-D4418E3D60A5}"/>
              </a:ext>
            </a:extLst>
          </p:cNvPr>
          <p:cNvSpPr/>
          <p:nvPr/>
        </p:nvSpPr>
        <p:spPr>
          <a:xfrm>
            <a:off x="5515213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조회수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740B572-5AE7-010C-3344-B0D3EA5F6B9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0480385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이벤트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69170978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105938-297E-828B-8222-81246CC0EE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D2200D6-B3D8-649A-F2E0-AA31D776CB2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FAQ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5B1BB69-44E7-D04F-2997-AB33E525539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FAQ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BAA8150-845C-BB94-15AB-30177905C5A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4065392"/>
              </p:ext>
            </p:extLst>
          </p:nvPr>
        </p:nvGraphicFramePr>
        <p:xfrm>
          <a:off x="7086600" y="501650"/>
          <a:ext cx="2057400" cy="20604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FAQ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840105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영역 닫힘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영역 열림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닫힘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1FFEE23-ADE0-3058-B9EB-04D2CED97F1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77D4688-EF25-80DA-58E0-CF16B7C15F0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FB1BD7A-4548-E88E-92AE-6BE40CC6CB3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42BC0F9-5D3F-DD32-3807-48DD464775F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1B9A503-EDBA-8DB8-94C8-903BFBB966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A2098D8-2731-43DC-85EE-FFA0B6396AE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498B868-B9A3-E6B6-2D7D-14071D173F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2EA9AA6-7877-2557-2AC7-33FBB6BCBA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29F47ED-2E46-A4FB-013C-D6DA1214C3D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8E06E4B-2E37-F94E-667F-638C45937C7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F9683A8-DD20-5333-D525-6401E8261E7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85FCA19-F8ED-33E7-7278-7297A52CD2E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93A6F5C-90A8-7FF5-A946-8684AC75AFE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5E0D19F-7E42-AE18-50F0-DF5B21B0868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7E8B257-B00C-6018-F3D4-4F86E4F55C0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A9AB7AD-11D3-A5A1-C457-3353CF9C497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2359437-EDA1-7467-F2C3-421A95533FA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0801CA2-FE6B-4157-499D-64C42DAC003C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3AC652E-ED0B-3FE5-7B8D-AE08D9BBF04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0ABE6A8-2AF3-86BD-B16D-ACC4D131824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FAQ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742230B-1B97-A7DA-DD0E-08333AEC456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FAQ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를 확인합니다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6B8BA21-69B6-8C34-9B2D-57CCF6ADC14F}"/>
              </a:ext>
            </a:extLst>
          </p:cNvPr>
          <p:cNvSpPr/>
          <p:nvPr/>
        </p:nvSpPr>
        <p:spPr>
          <a:xfrm>
            <a:off x="1308713" y="210829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9" name="그래픽 18" descr="돋보기">
            <a:extLst>
              <a:ext uri="{FF2B5EF4-FFF2-40B4-BE49-F238E27FC236}">
                <a16:creationId xmlns:a16="http://schemas.microsoft.com/office/drawing/2014/main" id="{F32678C6-CB3D-3290-9C11-63A347AF2E86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2133981"/>
            <a:ext cx="150640" cy="150640"/>
          </a:xfrm>
          <a:prstGeom prst="rect">
            <a:avLst/>
          </a:prstGeom>
        </p:spPr>
      </p:pic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AB403EFB-C374-E849-766C-87E5D884CA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3934674"/>
              </p:ext>
            </p:extLst>
          </p:nvPr>
        </p:nvGraphicFramePr>
        <p:xfrm>
          <a:off x="1308713" y="2463762"/>
          <a:ext cx="5435996" cy="2425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35996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</a:t>
                      </a:r>
                      <a:r>
                        <a:rPr lang="en-US" altLang="ko-KR" sz="7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Q. </a:t>
                      </a:r>
                      <a:r>
                        <a:rPr lang="ko-KR" altLang="en-US" sz="7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질문 내용</a:t>
                      </a:r>
                      <a:endParaRPr lang="en-US" altLang="ko-KR" sz="700" b="1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 내용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B8E02BD2-C3E2-459F-7FE5-8EADD77756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3585701"/>
              </p:ext>
            </p:extLst>
          </p:nvPr>
        </p:nvGraphicFramePr>
        <p:xfrm>
          <a:off x="1308712" y="1719619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6571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622328239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1957264974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2473179165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623308262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449248917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카테고리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20" name="L 도형 19">
            <a:extLst>
              <a:ext uri="{FF2B5EF4-FFF2-40B4-BE49-F238E27FC236}">
                <a16:creationId xmlns:a16="http://schemas.microsoft.com/office/drawing/2014/main" id="{77C3CB53-54F9-8FA8-BC34-67EFD03B70B4}"/>
              </a:ext>
            </a:extLst>
          </p:cNvPr>
          <p:cNvSpPr/>
          <p:nvPr/>
        </p:nvSpPr>
        <p:spPr>
          <a:xfrm rot="18971552">
            <a:off x="6574577" y="3592170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L 도형 35">
            <a:extLst>
              <a:ext uri="{FF2B5EF4-FFF2-40B4-BE49-F238E27FC236}">
                <a16:creationId xmlns:a16="http://schemas.microsoft.com/office/drawing/2014/main" id="{F32F2E61-97F1-B608-15D4-36D3E4035D3F}"/>
              </a:ext>
            </a:extLst>
          </p:cNvPr>
          <p:cNvSpPr/>
          <p:nvPr/>
        </p:nvSpPr>
        <p:spPr>
          <a:xfrm rot="18971552">
            <a:off x="6574578" y="3875252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L 도형 36">
            <a:extLst>
              <a:ext uri="{FF2B5EF4-FFF2-40B4-BE49-F238E27FC236}">
                <a16:creationId xmlns:a16="http://schemas.microsoft.com/office/drawing/2014/main" id="{445C538C-DA3E-2E97-CBA1-96D71C9CE34F}"/>
              </a:ext>
            </a:extLst>
          </p:cNvPr>
          <p:cNvSpPr/>
          <p:nvPr/>
        </p:nvSpPr>
        <p:spPr>
          <a:xfrm rot="18971552">
            <a:off x="6574578" y="4151418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L 도형 37">
            <a:extLst>
              <a:ext uri="{FF2B5EF4-FFF2-40B4-BE49-F238E27FC236}">
                <a16:creationId xmlns:a16="http://schemas.microsoft.com/office/drawing/2014/main" id="{368F8057-A8A3-EC7B-D5B0-2848217D0052}"/>
              </a:ext>
            </a:extLst>
          </p:cNvPr>
          <p:cNvSpPr/>
          <p:nvPr/>
        </p:nvSpPr>
        <p:spPr>
          <a:xfrm rot="18971552">
            <a:off x="6574578" y="4430135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L 도형 38">
            <a:extLst>
              <a:ext uri="{FF2B5EF4-FFF2-40B4-BE49-F238E27FC236}">
                <a16:creationId xmlns:a16="http://schemas.microsoft.com/office/drawing/2014/main" id="{7A7E73C4-E511-869A-F11E-414EA96B7DE8}"/>
              </a:ext>
            </a:extLst>
          </p:cNvPr>
          <p:cNvSpPr/>
          <p:nvPr/>
        </p:nvSpPr>
        <p:spPr>
          <a:xfrm rot="18971552">
            <a:off x="6574578" y="4718537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0" name="L 도형 39">
            <a:extLst>
              <a:ext uri="{FF2B5EF4-FFF2-40B4-BE49-F238E27FC236}">
                <a16:creationId xmlns:a16="http://schemas.microsoft.com/office/drawing/2014/main" id="{80F8BF2D-C513-7011-9147-03F0975800FE}"/>
              </a:ext>
            </a:extLst>
          </p:cNvPr>
          <p:cNvSpPr/>
          <p:nvPr/>
        </p:nvSpPr>
        <p:spPr>
          <a:xfrm rot="8058633">
            <a:off x="6574579" y="2592428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59906236-8916-7E27-AA5C-E64E4AA7420C}"/>
              </a:ext>
            </a:extLst>
          </p:cNvPr>
          <p:cNvSpPr/>
          <p:nvPr/>
        </p:nvSpPr>
        <p:spPr>
          <a:xfrm>
            <a:off x="1245535" y="163780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BA02CCF1-FA40-D93C-34B0-40B98FB8CF9B}"/>
              </a:ext>
            </a:extLst>
          </p:cNvPr>
          <p:cNvSpPr/>
          <p:nvPr/>
        </p:nvSpPr>
        <p:spPr>
          <a:xfrm>
            <a:off x="1245535" y="242494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6879ABEE-3A8C-5019-DC4D-00D5B6B94A8A}"/>
              </a:ext>
            </a:extLst>
          </p:cNvPr>
          <p:cNvSpPr/>
          <p:nvPr/>
        </p:nvSpPr>
        <p:spPr>
          <a:xfrm>
            <a:off x="1245535" y="271212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4719682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6D5209-0AB0-E578-8CC0-0A84BD7C94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4B08225-48E4-374F-B250-422BCB9C818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A1EB84E-BD78-22D0-90DA-FE97D15E462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1D0A928-206D-E786-D7A8-B2D51FE93D2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24851421"/>
              </p:ext>
            </p:extLst>
          </p:nvPr>
        </p:nvGraphicFramePr>
        <p:xfrm>
          <a:off x="7086600" y="501650"/>
          <a:ext cx="2057400" cy="19073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1:1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문의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상담분류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건의사항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오류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B894613-75DA-7DEB-19B6-FAA85F674B7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4E885DB-44E1-6771-92CA-E9A3F9994C7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C3043DA-89EB-9947-7C62-2519EA37870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7EA72D0-995E-444D-38E2-8B3E34DEC52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F90A591-B8A5-F6A4-AC04-D4E72929C8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B595C97-E630-B9AF-853F-4A95630DB0F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BC1186-FB6D-04CA-89D5-93A3255A8A2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62AEABE-6A3F-0B37-122B-6BF812466BD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59B20A2-56F7-62C5-04CF-86649C62A61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CDF9403-D46E-4D70-7241-03638FFCCB5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BC38917-327D-B9D2-702E-36D38259213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D57DBC4-A3BB-137D-0916-546E7AEEDC0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8A6F6A0-D0B7-2A0E-A0CD-34D75010B66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4916E1B-191C-0A58-D847-D2FF17AFCB3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6E592E0-2C8E-3B9F-FCE8-DD436A3290F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84A360A-C455-12F1-00F9-05CBB5BB48A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EA1528F-0D88-5793-549F-8189EF60E14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967EFD6-6B94-6D5C-4BB2-AEC93C2731CB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6A5BF1E-95D5-2735-C999-CF687B032B5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19C87AC-5843-8CF6-2096-EB331F8772C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100" b="1" dirty="0">
                <a:solidFill>
                  <a:schemeClr val="tx1"/>
                </a:solidFill>
                <a:latin typeface="+mn-ea"/>
              </a:rPr>
              <a:t>1:1 </a:t>
            </a: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문의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7BB8474-D9B0-52CA-27C0-DB12C8FD895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1:1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문의를 등록하고 답변을 확인합니다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1757D5A4-1485-09AA-4F8B-5DA6E2D44A6F}"/>
              </a:ext>
            </a:extLst>
          </p:cNvPr>
          <p:cNvSpPr/>
          <p:nvPr/>
        </p:nvSpPr>
        <p:spPr>
          <a:xfrm>
            <a:off x="1308713" y="2040459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6" name="그래픽 35" descr="돋보기">
            <a:extLst>
              <a:ext uri="{FF2B5EF4-FFF2-40B4-BE49-F238E27FC236}">
                <a16:creationId xmlns:a16="http://schemas.microsoft.com/office/drawing/2014/main" id="{AEA41AA5-CDB4-3A2D-1DFF-0AAABBD1E30A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066149"/>
            <a:ext cx="150640" cy="150640"/>
          </a:xfrm>
          <a:prstGeom prst="rect">
            <a:avLst/>
          </a:prstGeom>
        </p:spPr>
      </p:pic>
      <p:sp>
        <p:nvSpPr>
          <p:cNvPr id="37" name="직사각형 36">
            <a:extLst>
              <a:ext uri="{FF2B5EF4-FFF2-40B4-BE49-F238E27FC236}">
                <a16:creationId xmlns:a16="http://schemas.microsoft.com/office/drawing/2014/main" id="{1E018136-A237-4195-7860-C6468FAB447B}"/>
              </a:ext>
            </a:extLst>
          </p:cNvPr>
          <p:cNvSpPr/>
          <p:nvPr/>
        </p:nvSpPr>
        <p:spPr>
          <a:xfrm>
            <a:off x="1341789" y="2373320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21067C2F-0834-B0E0-4FE2-7996F0A337C7}"/>
              </a:ext>
            </a:extLst>
          </p:cNvPr>
          <p:cNvSpPr/>
          <p:nvPr/>
        </p:nvSpPr>
        <p:spPr>
          <a:xfrm>
            <a:off x="5540988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E8CAEC28-7FC4-B034-ABAD-6C371B4267E2}"/>
              </a:ext>
            </a:extLst>
          </p:cNvPr>
          <p:cNvSpPr/>
          <p:nvPr/>
        </p:nvSpPr>
        <p:spPr>
          <a:xfrm>
            <a:off x="6161400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93680E8F-D77C-DFD7-10A9-A6EB4490F6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7858456"/>
              </p:ext>
            </p:extLst>
          </p:nvPr>
        </p:nvGraphicFramePr>
        <p:xfrm>
          <a:off x="1308713" y="2626384"/>
          <a:ext cx="543599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661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88935">
                  <a:extLst>
                    <a:ext uri="{9D8B030D-6E8A-4147-A177-3AD203B41FA5}">
                      <a16:colId xmlns:a16="http://schemas.microsoft.com/office/drawing/2014/main" val="1698948116"/>
                    </a:ext>
                  </a:extLst>
                </a:gridCol>
                <a:gridCol w="3372107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09168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609168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상담분류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상담분류명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답변대기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3C57625B-4B63-4790-03F4-422B74D2620B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9" name="Picture 2" descr="C:\Users\t-dantay\Documents\First24\calendar1.png">
            <a:extLst>
              <a:ext uri="{FF2B5EF4-FFF2-40B4-BE49-F238E27FC236}">
                <a16:creationId xmlns:a16="http://schemas.microsoft.com/office/drawing/2014/main" id="{89E42335-3916-8F66-A644-6AC79D80ACC6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1C7A29CC-4CDA-0B57-0E89-2D9CABC17EF0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40A56854-BBC8-6672-59EF-5A13D5B573AA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78BECB0F-8941-19D6-6CBD-7CA3D170C0B2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99B6BD70-0A92-FD53-6DC9-916A72C738EC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E7F090B-1F32-D36B-ACA3-E51B8590DC04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C6437618-17D2-D217-B642-CC7F2FECB088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9F01EAE0-2F47-B94E-E57F-502F9CC6919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문의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FA446147-72C6-35EF-73FA-70B7D667CC8E}"/>
              </a:ext>
            </a:extLst>
          </p:cNvPr>
          <p:cNvSpPr/>
          <p:nvPr/>
        </p:nvSpPr>
        <p:spPr>
          <a:xfrm>
            <a:off x="5997705" y="14858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D3E1E182-09CF-6461-916B-FDAE142BE241}"/>
              </a:ext>
            </a:extLst>
          </p:cNvPr>
          <p:cNvSpPr/>
          <p:nvPr/>
        </p:nvSpPr>
        <p:spPr>
          <a:xfrm>
            <a:off x="5554189" y="223602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B0985B08-24A5-1367-0405-CF7DAB77EA0D}"/>
              </a:ext>
            </a:extLst>
          </p:cNvPr>
          <p:cNvSpPr/>
          <p:nvPr/>
        </p:nvSpPr>
        <p:spPr>
          <a:xfrm>
            <a:off x="4926430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158EF79D-A82B-3D81-24FD-411257B38B7E}"/>
              </a:ext>
            </a:extLst>
          </p:cNvPr>
          <p:cNvSpPr/>
          <p:nvPr/>
        </p:nvSpPr>
        <p:spPr>
          <a:xfrm>
            <a:off x="4946978" y="223602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37859626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C75F71-42E0-1757-04E8-7B1B192199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D3F7EDE-1D4C-E079-866E-AD10F89F368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68CC868-89B7-A068-80BB-D0C87E0C747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4C2218D-3E19-A2AC-5A45-26EE79A8CB9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021086586"/>
              </p:ext>
            </p:extLst>
          </p:nvPr>
        </p:nvGraphicFramePr>
        <p:xfrm>
          <a:off x="7086600" y="501650"/>
          <a:ext cx="2057400" cy="10045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상담분류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건의사항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오류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문의하기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2AD4858-4FE8-FAC5-0302-57F396311B3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04A9C8F-D999-FE8A-FF1A-3906DE9FA82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BE98CE4-E9BE-4BA3-315C-3377F08ABFFF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F883A1D-8144-27B7-F612-1F91D0CCFD2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4323D4C-11FF-E332-9CB3-DA0D1CB983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5872A59-40C7-9155-416A-3804A651157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66B25E5-AB49-50DC-28F7-22786C35062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86334A3-5BAD-1946-3809-D1E22CB9720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77805E4-F415-DEED-3DF2-03043B92A71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D3CBE42-7A75-6812-5DB9-37456FA83F2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A6C969D-69A6-5E88-CE4D-C1984892B8B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BF1E54A-2C02-80BD-67BC-BB17645F4F0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A1E0328-EB2C-0A71-B4AB-B41CF54CCC9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CE8C8AA-2CAB-88A6-21D2-3827A0593A9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BEC0D13-17AA-6C59-F676-EAAE1F71D3D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9ABFEF2-4173-1EF6-B89A-02DD2A9D64C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BEEE98B-F83B-B40E-FF1D-2B898D3218D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F0293BA-C1B3-35FF-7D4F-76943A8C73C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73A7267-E766-23FD-FD6F-B182ED4269A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041F351-8C81-FCDA-F85B-01AF5AF16F86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100" b="1" dirty="0">
                <a:solidFill>
                  <a:schemeClr val="tx1"/>
                </a:solidFill>
                <a:latin typeface="+mn-ea"/>
              </a:rPr>
              <a:t>1:1 </a:t>
            </a: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문의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75A0806-320C-EE65-E800-7E7F85B808A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1:1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문의를 등록하고 관리합니다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A759510-19E7-A654-8FBD-ED5568F5D197}"/>
              </a:ext>
            </a:extLst>
          </p:cNvPr>
          <p:cNvSpPr/>
          <p:nvPr/>
        </p:nvSpPr>
        <p:spPr>
          <a:xfrm>
            <a:off x="1311467" y="1901207"/>
            <a:ext cx="5433246" cy="4763450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8034A80-1942-6D4D-AB00-C757E91A16B2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문의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BC40C4A-9668-9395-6B46-A5B72B8EFDF5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문의하기 ▼ 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B895117-219E-852F-63AD-D2C7CCAD1067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상담분류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9E606053-FDBE-796C-C6F5-8E4E0F023DBD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07C5780-3CC2-E7C3-DFF0-B407F7D11E73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48A6461D-B4B9-C6E4-F4BC-BAB87C01065F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CF52BEBC-7F24-ABBF-7B7C-21C34787F061}"/>
              </a:ext>
            </a:extLst>
          </p:cNvPr>
          <p:cNvSpPr/>
          <p:nvPr/>
        </p:nvSpPr>
        <p:spPr>
          <a:xfrm>
            <a:off x="1497344" y="6248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611086F2-EAA5-3DA1-2D49-CC31E713D747}"/>
              </a:ext>
            </a:extLst>
          </p:cNvPr>
          <p:cNvSpPr/>
          <p:nvPr/>
        </p:nvSpPr>
        <p:spPr>
          <a:xfrm>
            <a:off x="1497344" y="6007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46E25F5-9321-9729-993A-F6F4D34CA2E2}"/>
              </a:ext>
            </a:extLst>
          </p:cNvPr>
          <p:cNvSpPr/>
          <p:nvPr/>
        </p:nvSpPr>
        <p:spPr>
          <a:xfrm>
            <a:off x="1498339" y="3637586"/>
            <a:ext cx="5070781" cy="161985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입력해주세요 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C002BE0-2EC5-1620-CBE0-2EDE721860AC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pic>
        <p:nvPicPr>
          <p:cNvPr id="56" name="그림 55">
            <a:extLst>
              <a:ext uri="{FF2B5EF4-FFF2-40B4-BE49-F238E27FC236}">
                <a16:creationId xmlns:a16="http://schemas.microsoft.com/office/drawing/2014/main" id="{D6176693-6B1E-87F6-957E-DBEE3EB7243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344" y="3638656"/>
            <a:ext cx="5089975" cy="180823"/>
          </a:xfrm>
          <a:prstGeom prst="rect">
            <a:avLst/>
          </a:prstGeom>
        </p:spPr>
      </p:pic>
      <p:sp>
        <p:nvSpPr>
          <p:cNvPr id="57" name="직사각형 56">
            <a:extLst>
              <a:ext uri="{FF2B5EF4-FFF2-40B4-BE49-F238E27FC236}">
                <a16:creationId xmlns:a16="http://schemas.microsoft.com/office/drawing/2014/main" id="{7AE6B22F-F2FD-8469-8615-AB14688A5FEF}"/>
              </a:ext>
            </a:extLst>
          </p:cNvPr>
          <p:cNvSpPr/>
          <p:nvPr/>
        </p:nvSpPr>
        <p:spPr>
          <a:xfrm>
            <a:off x="1498340" y="53697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A635282E-C3FC-C3BD-D468-F46E5F8BACD2}"/>
              </a:ext>
            </a:extLst>
          </p:cNvPr>
          <p:cNvSpPr/>
          <p:nvPr/>
        </p:nvSpPr>
        <p:spPr>
          <a:xfrm>
            <a:off x="1498339" y="5603050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119A4A57-D61A-E413-DBD4-4150DC6D9AAD}"/>
              </a:ext>
            </a:extLst>
          </p:cNvPr>
          <p:cNvSpPr/>
          <p:nvPr/>
        </p:nvSpPr>
        <p:spPr>
          <a:xfrm>
            <a:off x="4055020" y="560630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A43C0C36-29BA-5F1E-CED8-C497D5087AF8}"/>
              </a:ext>
            </a:extLst>
          </p:cNvPr>
          <p:cNvSpPr/>
          <p:nvPr/>
        </p:nvSpPr>
        <p:spPr>
          <a:xfrm>
            <a:off x="4055020" y="536594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09411CAB-FF3F-E63F-1C08-0CF2BD119EA9}"/>
              </a:ext>
            </a:extLst>
          </p:cNvPr>
          <p:cNvSpPr/>
          <p:nvPr/>
        </p:nvSpPr>
        <p:spPr>
          <a:xfrm>
            <a:off x="1379592" y="250490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91792913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DA694E-AB57-668A-0628-71A6E1E22A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77AA372-EAFB-14B9-5563-6212285153D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13C7157-8D60-26DF-508A-4C6F5269394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883A9DE-3E0A-1E47-3486-DCCBF162553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54721972"/>
              </p:ext>
            </p:extLst>
          </p:nvPr>
        </p:nvGraphicFramePr>
        <p:xfrm>
          <a:off x="7086600" y="501650"/>
          <a:ext cx="2057400" cy="9976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문의영역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답변완료 후에는 수정 버튼 비활성화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7702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5D2E583-FD1A-4A91-E9EA-FFF9BF231E9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5B87606-0055-A2F7-9D43-06480AC6DDD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876341F-7492-775C-F514-281759AF898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33DDD17-9C09-4D2A-CEE2-C99BDDCBCF7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830F6D1-F601-9E4A-9E42-3A879571C8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EAD5641-E566-8A08-B649-49496B40468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26C9462-6AC1-908B-5519-1AD63B1175E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ACC1F5F-5F46-5EAF-2D2C-51984FD26E5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E58CAE6-041F-A687-CFDA-7F8F7FAD1A1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2A84F4C-6CF3-1F2D-74D6-959BD1ED078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AFF898E-E616-9B54-D1E6-0FC0DB5ACE5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4D09B4F-5F86-A18D-8B36-14985061AC3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4885495-93D9-B5B1-013B-68C908FB0C7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E7E6C1B-288E-082E-CA3D-22BA7DE2A5C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BC282F5-9394-28C2-8492-82980D60EF6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186C103-3706-96A7-E4C0-4093CAAE9A9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C32C5F7-3772-24B1-5D76-4B6E401D609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A0765CA-CDD2-2E9C-6B75-2F5E1440BC38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723B03A-4297-7D89-0A40-BB9F7229DC9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FFFACD2-37C6-5FE3-088D-8F4FD4FBB30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100" b="1" dirty="0">
                <a:solidFill>
                  <a:schemeClr val="tx1"/>
                </a:solidFill>
                <a:latin typeface="+mn-ea"/>
              </a:rPr>
              <a:t>1:1 </a:t>
            </a: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문의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0B46A892-35DB-251B-BF9B-9A3B4CAA437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1:1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문의를 조회합니다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65AD1D8-9A30-3B5F-09EA-6F6A0316D84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D691EAD-2685-405C-1C6E-B7720633E014}"/>
              </a:ext>
            </a:extLst>
          </p:cNvPr>
          <p:cNvSpPr/>
          <p:nvPr/>
        </p:nvSpPr>
        <p:spPr>
          <a:xfrm>
            <a:off x="5117200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3B9E1780-952B-E583-8AA4-545232278B4C}"/>
              </a:ext>
            </a:extLst>
          </p:cNvPr>
          <p:cNvSpPr/>
          <p:nvPr/>
        </p:nvSpPr>
        <p:spPr>
          <a:xfrm>
            <a:off x="1311467" y="1943018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9C67FC02-8F49-6D65-8395-108EE19361B8}"/>
              </a:ext>
            </a:extLst>
          </p:cNvPr>
          <p:cNvSpPr/>
          <p:nvPr/>
        </p:nvSpPr>
        <p:spPr>
          <a:xfrm>
            <a:off x="1397112" y="204045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문의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E5E31F62-8BE1-8A1B-7F25-3742E985F520}"/>
              </a:ext>
            </a:extLst>
          </p:cNvPr>
          <p:cNvSpPr/>
          <p:nvPr/>
        </p:nvSpPr>
        <p:spPr>
          <a:xfrm>
            <a:off x="1498340" y="226948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0DB4A21-D5F1-A5F0-8FBC-DAB853B56F2F}"/>
              </a:ext>
            </a:extLst>
          </p:cNvPr>
          <p:cNvSpPr/>
          <p:nvPr/>
        </p:nvSpPr>
        <p:spPr>
          <a:xfrm>
            <a:off x="1498340" y="255664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B7C81BBE-3B43-C694-5D58-E9C7BEE23B24}"/>
              </a:ext>
            </a:extLst>
          </p:cNvPr>
          <p:cNvCxnSpPr>
            <a:cxnSpLocks/>
          </p:cNvCxnSpPr>
          <p:nvPr/>
        </p:nvCxnSpPr>
        <p:spPr>
          <a:xfrm>
            <a:off x="1499020" y="2873981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70E86638-1FEC-FA1C-464C-CEAA82058B60}"/>
              </a:ext>
            </a:extLst>
          </p:cNvPr>
          <p:cNvSpPr/>
          <p:nvPr/>
        </p:nvSpPr>
        <p:spPr>
          <a:xfrm>
            <a:off x="1498339" y="2942960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0A7C513-88A8-CF9C-BAD2-46F78DD9A7BB}"/>
              </a:ext>
            </a:extLst>
          </p:cNvPr>
          <p:cNvSpPr/>
          <p:nvPr/>
        </p:nvSpPr>
        <p:spPr>
          <a:xfrm>
            <a:off x="1498339" y="4572294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8" name="그래픽 67" descr="다운로드">
            <a:extLst>
              <a:ext uri="{FF2B5EF4-FFF2-40B4-BE49-F238E27FC236}">
                <a16:creationId xmlns:a16="http://schemas.microsoft.com/office/drawing/2014/main" id="{14BA871A-9DE4-F13F-3BA6-B8465472B9B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343898"/>
            <a:ext cx="178856" cy="178856"/>
          </a:xfrm>
          <a:prstGeom prst="rect">
            <a:avLst/>
          </a:prstGeom>
        </p:spPr>
      </p:pic>
      <p:sp>
        <p:nvSpPr>
          <p:cNvPr id="69" name="직사각형 68">
            <a:extLst>
              <a:ext uri="{FF2B5EF4-FFF2-40B4-BE49-F238E27FC236}">
                <a16:creationId xmlns:a16="http://schemas.microsoft.com/office/drawing/2014/main" id="{56E90C56-4A09-21A0-E628-BF3AFD256D5D}"/>
              </a:ext>
            </a:extLst>
          </p:cNvPr>
          <p:cNvSpPr/>
          <p:nvPr/>
        </p:nvSpPr>
        <p:spPr>
          <a:xfrm>
            <a:off x="1764883" y="533923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201DDFD0-7128-79D4-FFA6-0E7252EBD165}"/>
              </a:ext>
            </a:extLst>
          </p:cNvPr>
          <p:cNvSpPr/>
          <p:nvPr/>
        </p:nvSpPr>
        <p:spPr>
          <a:xfrm>
            <a:off x="1882850" y="2556643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7030383F-94B3-A17A-C6F4-5F6697A9F92C}"/>
              </a:ext>
            </a:extLst>
          </p:cNvPr>
          <p:cNvSpPr/>
          <p:nvPr/>
        </p:nvSpPr>
        <p:spPr>
          <a:xfrm>
            <a:off x="1311467" y="5832091"/>
            <a:ext cx="5433246" cy="911609"/>
          </a:xfrm>
          <a:prstGeom prst="roundRect">
            <a:avLst>
              <a:gd name="adj" fmla="val 107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DF1AABC0-15B1-47E1-AB19-A6902F86B61A}"/>
              </a:ext>
            </a:extLst>
          </p:cNvPr>
          <p:cNvSpPr/>
          <p:nvPr/>
        </p:nvSpPr>
        <p:spPr>
          <a:xfrm>
            <a:off x="1397112" y="592952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답변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C015EA09-C2A6-3C82-C75E-C26D298009C7}"/>
              </a:ext>
            </a:extLst>
          </p:cNvPr>
          <p:cNvSpPr/>
          <p:nvPr/>
        </p:nvSpPr>
        <p:spPr>
          <a:xfrm>
            <a:off x="1497344" y="62023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2E67DFFC-B8CA-EE6E-E416-FEF8FFF150E7}"/>
              </a:ext>
            </a:extLst>
          </p:cNvPr>
          <p:cNvCxnSpPr>
            <a:cxnSpLocks/>
          </p:cNvCxnSpPr>
          <p:nvPr/>
        </p:nvCxnSpPr>
        <p:spPr>
          <a:xfrm>
            <a:off x="1498024" y="6519668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5A41F5BF-884D-B8A8-871A-3FA0EA16B130}"/>
              </a:ext>
            </a:extLst>
          </p:cNvPr>
          <p:cNvSpPr/>
          <p:nvPr/>
        </p:nvSpPr>
        <p:spPr>
          <a:xfrm>
            <a:off x="1881854" y="6202330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A4D19B62-C510-E0CA-E217-6D5D4079F3C2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29BA7FFE-8E9C-0875-75B1-0DC58E44B963}"/>
              </a:ext>
            </a:extLst>
          </p:cNvPr>
          <p:cNvSpPr/>
          <p:nvPr/>
        </p:nvSpPr>
        <p:spPr>
          <a:xfrm>
            <a:off x="1247520" y="208285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6D047C9C-38F5-A9A9-5D74-22081DA731F0}"/>
              </a:ext>
            </a:extLst>
          </p:cNvPr>
          <p:cNvSpPr/>
          <p:nvPr/>
        </p:nvSpPr>
        <p:spPr>
          <a:xfrm>
            <a:off x="6670410" y="16437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45213926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AD1A80-EA15-91FC-A942-7F6FEC9F05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7FE6B05-D967-B292-9A1D-D6B1C4A5250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47472993"/>
              </p:ext>
            </p:extLst>
          </p:nvPr>
        </p:nvGraphicFramePr>
        <p:xfrm>
          <a:off x="7086600" y="501650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프로필 이미지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DF7E45E-1E48-A237-EEAD-259D7B5E0F9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D482A85-9B7B-4062-8D3F-81E284DE030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1290A66-B7AB-6D70-DE5A-2902C88C3F9C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1E67778-125F-5B33-3CC4-97B97F6660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8748694"/>
              </p:ext>
            </p:extLst>
          </p:nvPr>
        </p:nvGraphicFramePr>
        <p:xfrm>
          <a:off x="182390" y="1138877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B3CC1D8-B24A-FD00-F919-B9A7304399AD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1D4BEA16-D7C9-EA0C-1A24-0AF06F7ED986}"/>
              </a:ext>
            </a:extLst>
          </p:cNvPr>
          <p:cNvSpPr/>
          <p:nvPr/>
        </p:nvSpPr>
        <p:spPr>
          <a:xfrm>
            <a:off x="1311467" y="753132"/>
            <a:ext cx="5433246" cy="3594140"/>
          </a:xfrm>
          <a:prstGeom prst="roundRect">
            <a:avLst>
              <a:gd name="adj" fmla="val 286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2B3D95E3-FC71-9690-62D3-57980AEC5C0F}"/>
              </a:ext>
            </a:extLst>
          </p:cNvPr>
          <p:cNvSpPr/>
          <p:nvPr/>
        </p:nvSpPr>
        <p:spPr>
          <a:xfrm>
            <a:off x="1397112" y="85056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답변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12CC7BD6-99B9-F652-F8A6-EAC073927C57}"/>
              </a:ext>
            </a:extLst>
          </p:cNvPr>
          <p:cNvSpPr/>
          <p:nvPr/>
        </p:nvSpPr>
        <p:spPr>
          <a:xfrm>
            <a:off x="1497344" y="112337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72E30B87-54A0-DF8D-92B6-F9FF4859AAE7}"/>
              </a:ext>
            </a:extLst>
          </p:cNvPr>
          <p:cNvCxnSpPr>
            <a:cxnSpLocks/>
          </p:cNvCxnSpPr>
          <p:nvPr/>
        </p:nvCxnSpPr>
        <p:spPr>
          <a:xfrm>
            <a:off x="1498024" y="1440709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C97297FC-348F-5EE1-0AFD-4B4F3F034C16}"/>
              </a:ext>
            </a:extLst>
          </p:cNvPr>
          <p:cNvSpPr/>
          <p:nvPr/>
        </p:nvSpPr>
        <p:spPr>
          <a:xfrm>
            <a:off x="1881854" y="1123371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E444099-16E0-3450-FFAD-BF23A6CAF742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966983F8-DA24-2FCB-CF98-B0AE49CB92AA}"/>
              </a:ext>
            </a:extLst>
          </p:cNvPr>
          <p:cNvSpPr/>
          <p:nvPr/>
        </p:nvSpPr>
        <p:spPr>
          <a:xfrm>
            <a:off x="1498339" y="1554567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8B6A51C-8E3E-24E1-016A-4E6DF190BEF3}"/>
              </a:ext>
            </a:extLst>
          </p:cNvPr>
          <p:cNvSpPr/>
          <p:nvPr/>
        </p:nvSpPr>
        <p:spPr>
          <a:xfrm>
            <a:off x="1498339" y="3183901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" name="그래픽 14" descr="다운로드">
            <a:extLst>
              <a:ext uri="{FF2B5EF4-FFF2-40B4-BE49-F238E27FC236}">
                <a16:creationId xmlns:a16="http://schemas.microsoft.com/office/drawing/2014/main" id="{AB5F35B9-922E-F2F9-5BD4-2317CA6BAA5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498339" y="3955505"/>
            <a:ext cx="178856" cy="178856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25D45EE3-35C7-BB24-10DF-F8D2E89CCCD8}"/>
              </a:ext>
            </a:extLst>
          </p:cNvPr>
          <p:cNvSpPr/>
          <p:nvPr/>
        </p:nvSpPr>
        <p:spPr>
          <a:xfrm>
            <a:off x="1764883" y="3950840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07DC06F-95B0-4528-4B60-6BE32F103AD5}"/>
              </a:ext>
            </a:extLst>
          </p:cNvPr>
          <p:cNvSpPr/>
          <p:nvPr/>
        </p:nvSpPr>
        <p:spPr>
          <a:xfrm>
            <a:off x="1311463" y="4444709"/>
            <a:ext cx="5433246" cy="895955"/>
          </a:xfrm>
          <a:prstGeom prst="roundRect">
            <a:avLst>
              <a:gd name="adj" fmla="val 1278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EE537E6-BD22-E331-0AF4-8A030853485E}"/>
              </a:ext>
            </a:extLst>
          </p:cNvPr>
          <p:cNvSpPr/>
          <p:nvPr/>
        </p:nvSpPr>
        <p:spPr>
          <a:xfrm>
            <a:off x="1397108" y="454214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등록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DEA32D5F-2D38-452F-0AF4-F72B1240940D}"/>
              </a:ext>
            </a:extLst>
          </p:cNvPr>
          <p:cNvSpPr/>
          <p:nvPr/>
        </p:nvSpPr>
        <p:spPr>
          <a:xfrm>
            <a:off x="1498340" y="4781068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댓글을 입력해주세요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F471F953-EC2A-38E1-6B9E-A5AC81A6D86D}"/>
              </a:ext>
            </a:extLst>
          </p:cNvPr>
          <p:cNvSpPr/>
          <p:nvPr/>
        </p:nvSpPr>
        <p:spPr>
          <a:xfrm>
            <a:off x="5930057" y="5080750"/>
            <a:ext cx="639065" cy="195182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7F897C0F-A351-C339-022B-F268AEF43E51}"/>
              </a:ext>
            </a:extLst>
          </p:cNvPr>
          <p:cNvSpPr/>
          <p:nvPr/>
        </p:nvSpPr>
        <p:spPr>
          <a:xfrm>
            <a:off x="1311463" y="5435960"/>
            <a:ext cx="5433246" cy="1119823"/>
          </a:xfrm>
          <a:prstGeom prst="roundRect">
            <a:avLst>
              <a:gd name="adj" fmla="val 773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A49B0CD-569A-7AC5-E8CA-1DEAB725E874}"/>
              </a:ext>
            </a:extLst>
          </p:cNvPr>
          <p:cNvSpPr/>
          <p:nvPr/>
        </p:nvSpPr>
        <p:spPr>
          <a:xfrm>
            <a:off x="1397108" y="553339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A2198A2-6932-D012-4AC4-103CB525FCD2}"/>
              </a:ext>
            </a:extLst>
          </p:cNvPr>
          <p:cNvSpPr/>
          <p:nvPr/>
        </p:nvSpPr>
        <p:spPr>
          <a:xfrm>
            <a:off x="1921590" y="5866181"/>
            <a:ext cx="613752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이름</a:t>
            </a:r>
            <a:endParaRPr kumimoji="0" lang="en-US" altLang="ko-KR" sz="600" b="1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24B49577-F88B-0992-7DC7-E32D6DFE4E0F}"/>
              </a:ext>
            </a:extLst>
          </p:cNvPr>
          <p:cNvSpPr/>
          <p:nvPr/>
        </p:nvSpPr>
        <p:spPr>
          <a:xfrm>
            <a:off x="1498340" y="5894999"/>
            <a:ext cx="324000" cy="32400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9DB9C28B-475A-F56E-D3EA-DA0E317B7815}"/>
              </a:ext>
            </a:extLst>
          </p:cNvPr>
          <p:cNvSpPr/>
          <p:nvPr/>
        </p:nvSpPr>
        <p:spPr>
          <a:xfrm>
            <a:off x="1918415" y="6079236"/>
            <a:ext cx="4650707" cy="31081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댓글 내용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1D86CEE5-B83B-674C-4339-17FD126511F5}"/>
              </a:ext>
            </a:extLst>
          </p:cNvPr>
          <p:cNvSpPr/>
          <p:nvPr/>
        </p:nvSpPr>
        <p:spPr>
          <a:xfrm>
            <a:off x="5738379" y="5865783"/>
            <a:ext cx="830743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2025-09-03 15:33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04EB434-B1E1-DBAA-5C11-3BCC10765FF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76173C47-F772-2220-F7EC-5373B6394C0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4141242B-F0E1-3B56-88B4-B9DDA74D8CF3}"/>
              </a:ext>
            </a:extLst>
          </p:cNvPr>
          <p:cNvSpPr/>
          <p:nvPr/>
        </p:nvSpPr>
        <p:spPr>
          <a:xfrm>
            <a:off x="1247520" y="58636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342B9A52-50CD-61C9-31AC-77429E8E3BB6}"/>
              </a:ext>
            </a:extLst>
          </p:cNvPr>
          <p:cNvGrpSpPr/>
          <p:nvPr/>
        </p:nvGrpSpPr>
        <p:grpSpPr>
          <a:xfrm>
            <a:off x="5589078" y="5910127"/>
            <a:ext cx="255923" cy="124765"/>
            <a:chOff x="2186968" y="3398198"/>
            <a:chExt cx="311911" cy="152060"/>
          </a:xfrm>
        </p:grpSpPr>
        <p:pic>
          <p:nvPicPr>
            <p:cNvPr id="51" name="그래픽 50" descr="연필">
              <a:extLst>
                <a:ext uri="{FF2B5EF4-FFF2-40B4-BE49-F238E27FC236}">
                  <a16:creationId xmlns:a16="http://schemas.microsoft.com/office/drawing/2014/main" id="{BBD4D736-8D6D-B060-C076-FD5A280BDB9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52" name="그래픽 51" descr="쓰레기">
              <a:extLst>
                <a:ext uri="{FF2B5EF4-FFF2-40B4-BE49-F238E27FC236}">
                  <a16:creationId xmlns:a16="http://schemas.microsoft.com/office/drawing/2014/main" id="{A4B1A592-F45D-A073-302D-48364FDB90E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179700308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NABLESMARTRESIZE" val="Tru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 w="9525"/>
      </a:spPr>
      <a:bodyPr rtlCol="0" anchor="ctr"/>
      <a:lstStyle>
        <a:defPPr algn="ctr">
          <a:defRPr/>
        </a:defPPr>
      </a:lstStyle>
      <a:style>
        <a:lnRef idx="2">
          <a:schemeClr val="dk1"/>
        </a:lnRef>
        <a:fillRef idx="1">
          <a:schemeClr val="lt1"/>
        </a:fillRef>
        <a:effectRef idx="0">
          <a:schemeClr val="dk1"/>
        </a:effectRef>
        <a:fontRef idx="minor">
          <a:schemeClr val="dk1"/>
        </a:fontRef>
      </a:style>
    </a:spDef>
    <a:lnDef>
      <a:spPr>
        <a:ln>
          <a:solidFill>
            <a:schemeClr val="tx1"/>
          </a:solidFill>
          <a:tailEnd type="triangl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_rels/item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.xml"/></Relationships>
</file>

<file path=customXml/_rels/item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.xml"/></Relationships>
</file>

<file path=customXml/_rels/item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.xml"/></Relationships>
</file>

<file path=customXml/_rels/item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.xml"/></Relationships>
</file>

<file path=customXml/_rels/item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.xml"/></Relationships>
</file>

<file path=customXml/_rels/item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.xml"/></Relationships>
</file>

<file path=customXml/_rels/item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.xml"/></Relationships>
</file>

<file path=customXml/_rels/item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.xml"/></Relationships>
</file>

<file path=customXml/_rels/item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.xml"/></Relationships>
</file>

<file path=customXml/_rels/item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.xml"/></Relationships>
</file>

<file path=customXml/_rels/item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.xml"/></Relationships>
</file>

<file path=customXml/_rels/item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.xml"/></Relationships>
</file>

<file path=customXml/_rels/item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.xml"/></Relationships>
</file>

<file path=customXml/_rels/item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.xml"/></Relationships>
</file>

<file path=customXml/_rels/item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.xml"/></Relationships>
</file>

<file path=customXml/_rels/item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.xml"/></Relationships>
</file>

<file path=customXml/_rels/item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.xml"/></Relationships>
</file>

<file path=customXml/_rels/item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.xml"/></Relationships>
</file>

<file path=customXml/_rels/item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.xml"/></Relationships>
</file>

<file path=customXml/_rels/item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.xml"/></Relationships>
</file>

<file path=customXml/_rels/item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.xml"/></Relationships>
</file>

<file path=customXml/_rels/item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.xml"/></Relationships>
</file>

<file path=customXml/_rels/item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.xml"/></Relationships>
</file>

<file path=customXml/_rels/item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.xml"/></Relationships>
</file>

<file path=customXml/_rels/item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.xml"/></Relationships>
</file>

<file path=customXml/_rels/item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.xml"/></Relationships>
</file>

<file path=customXml/_rels/item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.xml"/></Relationships>
</file>

<file path=customXml/_rels/item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.xml"/></Relationships>
</file>

<file path=customXml/_rels/item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.xml"/></Relationships>
</file>

<file path=customXml/_rels/item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.xml"/></Relationships>
</file>

<file path=customXml/_rels/item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.xml"/></Relationships>
</file>

<file path=customXml/_rels/item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.xml"/></Relationships>
</file>

<file path=customXml/_rels/item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.xml"/></Relationships>
</file>

<file path=customXml/_rels/item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.xml"/></Relationships>
</file>

<file path=customXml/_rels/item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.xml"/></Relationships>
</file>

<file path=customXml/_rels/item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.xml"/></Relationships>
</file>

<file path=customXml/_rels/item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.xml"/></Relationships>
</file>

<file path=customXml/_rels/item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.xml"/></Relationships>
</file>

<file path=customXml/_rels/item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.xml"/></Relationships>
</file>

<file path=customXml/_rels/item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.xml"/></Relationships>
</file>

<file path=customXml/_rels/item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.xml"/></Relationships>
</file>

<file path=customXml/_rels/item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.xml"/></Relationships>
</file>

<file path=customXml/_rels/item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.xml"/></Relationships>
</file>

<file path=customXml/_rels/item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.xml"/></Relationships>
</file>

<file path=customXml/_rels/item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.xml"/></Relationships>
</file>

<file path=customXml/_rels/item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.xml"/></Relationships>
</file>

<file path=customXml/_rels/item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.xml"/></Relationships>
</file>

<file path=customXml/_rels/item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.xml"/></Relationships>
</file>

<file path=customXml/_rels/item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.xml"/></Relationships>
</file>

<file path=customXml/_rels/item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.xml"/></Relationships>
</file>

<file path=customXml/_rels/item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.xml"/></Relationships>
</file>

<file path=customXml/_rels/item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.xml"/></Relationships>
</file>

<file path=customXml/_rels/item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.xml"/></Relationships>
</file>

<file path=customXml/_rels/item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.xml"/></Relationships>
</file>

<file path=customXml/_rels/item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.xml"/></Relationships>
</file>

<file path=customXml/_rels/item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.xml"/></Relationships>
</file>

<file path=customXml/_rels/item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.xml"/></Relationships>
</file>

<file path=customXml/_rels/item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.xml"/></Relationships>
</file>

<file path=customXml/_rels/item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.xml"/></Relationships>
</file>

<file path=customXml/_rels/item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.xml"/></Relationships>
</file>

<file path=customXml/_rels/item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.xml"/></Relationships>
</file>

<file path=customXml/_rels/item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.xml"/></Relationships>
</file>

<file path=customXml/_rels/item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.xml"/></Relationships>
</file>

<file path=customXml/_rels/item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.xml"/></Relationships>
</file>

<file path=customXml/_rels/item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.xml"/></Relationships>
</file>

<file path=customXml/_rels/item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.xml"/></Relationships>
</file>

<file path=customXml/_rels/item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.xml"/></Relationships>
</file>

<file path=customXml/_rels/item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.xml"/></Relationships>
</file>

<file path=customXml/_rels/item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.xml"/></Relationships>
</file>

<file path=customXml/_rels/item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.xml"/></Relationships>
</file>

<file path=customXml/_rels/item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.xml"/></Relationships>
</file>

<file path=customXml/_rels/item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.xml"/></Relationships>
</file>

<file path=customXml/_rels/item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.xml"/></Relationships>
</file>

<file path=customXml/_rels/item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.xml"/></Relationships>
</file>

<file path=customXml/_rels/item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.xml"/></Relationships>
</file>

<file path=customXml/_rels/item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.xml"/></Relationships>
</file>

<file path=customXml/_rels/item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.xml"/></Relationships>
</file>

<file path=customXml/_rels/item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.xml"/></Relationships>
</file>

<file path=customXml/_rels/item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.xml"/></Relationships>
</file>

<file path=customXml/_rels/item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.xml"/></Relationships>
</file>

<file path=customXml/_rels/item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.xml"/></Relationships>
</file>

<file path=customXml/_rels/item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.xml"/></Relationships>
</file>

<file path=customXml/_rels/item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.xml"/></Relationships>
</file>

<file path=customXml/_rels/item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.xml"/></Relationships>
</file>

<file path=customXml/_rels/item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.xml"/></Relationships>
</file>

<file path=customXml/_rels/item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.xml"/></Relationships>
</file>

<file path=customXml/_rels/item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.xml"/></Relationships>
</file>

<file path=customXml/_rels/item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.xml"/></Relationships>
</file>

<file path=customXml/_rels/item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.xml"/></Relationships>
</file>

<file path=customXml/_rels/item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.xml"/></Relationships>
</file>

<file path=customXml/_rels/item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.xml"/></Relationships>
</file>

<file path=customXml/_rels/item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.xml"/></Relationships>
</file>

<file path=customXml/_rels/item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.xml"/></Relationships>
</file>

<file path=customXml/_rels/item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.xml"/></Relationships>
</file>

<file path=customXml/_rels/item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.xml"/></Relationships>
</file>

<file path=customXml/_rels/item1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.xml"/></Relationships>
</file>

<file path=customXml/_rels/item1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.xml"/></Relationships>
</file>

<file path=customXml/_rels/item1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.xml"/></Relationships>
</file>

<file path=customXml/_rels/item1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.xml"/></Relationships>
</file>

<file path=customXml/_rels/item1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.xml"/></Relationships>
</file>

<file path=customXml/_rels/item1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.xml"/></Relationships>
</file>

<file path=customXml/_rels/item1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.xml"/></Relationships>
</file>

<file path=customXml/_rels/item1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.xml"/></Relationships>
</file>

<file path=customXml/_rels/item1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.xml"/></Relationships>
</file>

<file path=customXml/_rels/item1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.xml"/></Relationships>
</file>

<file path=customXml/_rels/item1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.xml"/></Relationships>
</file>

<file path=customXml/_rels/item1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.xml"/></Relationships>
</file>

<file path=customXml/_rels/item1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.xml"/></Relationships>
</file>

<file path=customXml/_rels/item1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.xml"/></Relationships>
</file>

<file path=customXml/_rels/item1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.xml"/></Relationships>
</file>

<file path=customXml/_rels/item1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.xml"/></Relationships>
</file>

<file path=customXml/_rels/item1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.xml"/></Relationships>
</file>

<file path=customXml/_rels/item1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.xml"/></Relationships>
</file>

<file path=customXml/_rels/item1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.xml"/></Relationships>
</file>

<file path=customXml/_rels/item1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.xml"/></Relationships>
</file>

<file path=customXml/_rels/item1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.xml"/></Relationships>
</file>

<file path=customXml/_rels/item1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.xml"/></Relationships>
</file>

<file path=customXml/_rels/item1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.xml"/></Relationships>
</file>

<file path=customXml/_rels/item1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.xml"/></Relationships>
</file>

<file path=customXml/_rels/item1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.xml"/></Relationships>
</file>

<file path=customXml/_rels/item1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.xml"/></Relationships>
</file>

<file path=customXml/_rels/item1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.xml"/></Relationships>
</file>

<file path=customXml/_rels/item1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.xml"/></Relationships>
</file>

<file path=customXml/_rels/item1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.xml"/></Relationships>
</file>

<file path=customXml/_rels/item1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.xml"/></Relationships>
</file>

<file path=customXml/_rels/item1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.xml"/></Relationships>
</file>

<file path=customXml/_rels/item1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.xml"/></Relationships>
</file>

<file path=customXml/_rels/item1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.xml"/></Relationships>
</file>

<file path=customXml/_rels/item1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.xml"/></Relationships>
</file>

<file path=customXml/_rels/item1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.xml"/></Relationships>
</file>

<file path=customXml/_rels/item1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.xml"/></Relationships>
</file>

<file path=customXml/_rels/item1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.xml"/></Relationships>
</file>

<file path=customXml/_rels/item1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.xml"/></Relationships>
</file>

<file path=customXml/_rels/item1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.xml"/></Relationships>
</file>

<file path=customXml/_rels/item1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.xml"/></Relationships>
</file>

<file path=customXml/_rels/item1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.xml"/></Relationships>
</file>

<file path=customXml/_rels/item1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.xml"/></Relationships>
</file>

<file path=customXml/_rels/item1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.xml"/></Relationships>
</file>

<file path=customXml/_rels/item1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.xml"/></Relationships>
</file>

<file path=customXml/_rels/item1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.xml"/></Relationships>
</file>

<file path=customXml/_rels/item1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5.xml"/></Relationships>
</file>

<file path=customXml/_rels/item1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6.xml"/></Relationships>
</file>

<file path=customXml/_rels/item1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7.xml"/></Relationships>
</file>

<file path=customXml/_rels/item1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8.xml"/></Relationships>
</file>

<file path=customXml/_rels/item1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9.xml"/></Relationships>
</file>

<file path=customXml/_rels/item1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.xml"/></Relationships>
</file>

<file path=customXml/_rels/item1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.xml"/></Relationships>
</file>

<file path=customXml/_rels/item1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.xml"/></Relationships>
</file>

<file path=customXml/_rels/item1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3.xml"/></Relationships>
</file>

<file path=customXml/_rels/item1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4.xml"/></Relationships>
</file>

<file path=customXml/_rels/item1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5.xml"/></Relationships>
</file>

<file path=customXml/_rels/item1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6.xml"/></Relationships>
</file>

<file path=customXml/_rels/item1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7.xml"/></Relationships>
</file>

<file path=customXml/_rels/item1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8.xml"/></Relationships>
</file>

<file path=customXml/_rels/item1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9.xml"/></Relationships>
</file>

<file path=customXml/_rels/item1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0.xml"/></Relationships>
</file>

<file path=customXml/_rels/item1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1.xml"/></Relationships>
</file>

<file path=customXml/_rels/item1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2.xml"/></Relationships>
</file>

<file path=customXml/_rels/item1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3.xml"/></Relationships>
</file>

<file path=customXml/_rels/item1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4.xml"/></Relationships>
</file>

<file path=customXml/_rels/item1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5.xml"/></Relationships>
</file>

<file path=customXml/_rels/item1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6.xml"/></Relationships>
</file>

<file path=customXml/_rels/item1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7.xml"/></Relationships>
</file>

<file path=customXml/_rels/item1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8.xml"/></Relationships>
</file>

<file path=customXml/_rels/item1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9.xml"/></Relationships>
</file>

<file path=customXml/_rels/item1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0.xml"/></Relationships>
</file>

<file path=customXml/_rels/item1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1.xml"/></Relationships>
</file>

<file path=customXml/_rels/item1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2.xml"/></Relationships>
</file>

<file path=customXml/_rels/item1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3.xml"/></Relationships>
</file>

<file path=customXml/_rels/item1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4.xml"/></Relationships>
</file>

<file path=customXml/_rels/item1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5.xml"/></Relationships>
</file>

<file path=customXml/_rels/item1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6.xml"/></Relationships>
</file>

<file path=customXml/_rels/item1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7.xml"/></Relationships>
</file>

<file path=customXml/_rels/item1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8.xml"/></Relationships>
</file>

<file path=customXml/_rels/item1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9.xml"/></Relationships>
</file>

<file path=customXml/_rels/item1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0.xml"/></Relationships>
</file>

<file path=customXml/_rels/item1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1.xml"/></Relationships>
</file>

<file path=customXml/_rels/item1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2.xml"/></Relationships>
</file>

<file path=customXml/_rels/item1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3.xml"/></Relationships>
</file>

<file path=customXml/_rels/item1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4.xml"/></Relationships>
</file>

<file path=customXml/_rels/item1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5.xml"/></Relationships>
</file>

<file path=customXml/_rels/item1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6.xml"/></Relationships>
</file>

<file path=customXml/_rels/item1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7.xml"/></Relationships>
</file>

<file path=customXml/_rels/item1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8.xml"/></Relationships>
</file>

<file path=customXml/_rels/item1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9.xml"/></Relationships>
</file>

<file path=customXml/_rels/item1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0.xml"/></Relationships>
</file>

<file path=customXml/_rels/item1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1.xml"/></Relationships>
</file>

<file path=customXml/_rels/item1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2.xml"/></Relationships>
</file>

<file path=customXml/_rels/item1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3.xml"/></Relationships>
</file>

<file path=customXml/_rels/item1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4.xml"/></Relationships>
</file>

<file path=customXml/_rels/item1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5.xml"/></Relationships>
</file>

<file path=customXml/_rels/item1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6.xml"/></Relationships>
</file>

<file path=customXml/_rels/item1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7.xml"/></Relationships>
</file>

<file path=customXml/_rels/item1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8.xml"/></Relationships>
</file>

<file path=customXml/_rels/item1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9.xml"/></Relationships>
</file>

<file path=customXml/_rels/item2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0.xml"/></Relationships>
</file>

<file path=customXml/_rels/item2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1.xml"/></Relationships>
</file>

<file path=customXml/_rels/item2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2.xml"/></Relationships>
</file>

<file path=customXml/_rels/item2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3.xml"/></Relationships>
</file>

<file path=customXml/_rels/item2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4.xml"/></Relationships>
</file>

<file path=customXml/_rels/item2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5.xml"/></Relationships>
</file>

<file path=customXml/_rels/item2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6.xml"/></Relationships>
</file>

<file path=customXml/_rels/item2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7.xml"/></Relationships>
</file>

<file path=customXml/_rels/item2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8.xml"/></Relationships>
</file>

<file path=customXml/_rels/item2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9.xml"/></Relationships>
</file>

<file path=customXml/_rels/item2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0.xml"/></Relationships>
</file>

<file path=customXml/_rels/item2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1.xml"/></Relationships>
</file>

<file path=customXml/_rels/item2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2.xml"/></Relationships>
</file>

<file path=customXml/_rels/item2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3.xml"/></Relationships>
</file>

<file path=customXml/_rels/item2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4.xml"/></Relationships>
</file>

<file path=customXml/_rels/item2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5.xml"/></Relationships>
</file>

<file path=customXml/_rels/item2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6.xml"/></Relationships>
</file>

<file path=customXml/_rels/item2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7.xml"/></Relationships>
</file>

<file path=customXml/_rels/item2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8.xml"/></Relationships>
</file>

<file path=customXml/_rels/item2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9.xml"/></Relationships>
</file>

<file path=customXml/_rels/item2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0.xml"/></Relationships>
</file>

<file path=customXml/_rels/item2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1.xml"/></Relationships>
</file>

<file path=customXml/_rels/item2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2.xml"/></Relationships>
</file>

<file path=customXml/_rels/item2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3.xml"/></Relationships>
</file>

<file path=customXml/_rels/item2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4.xml"/></Relationships>
</file>

<file path=customXml/_rels/item2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5.xml"/></Relationships>
</file>

<file path=customXml/_rels/item2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6.xml"/></Relationships>
</file>

<file path=customXml/_rels/item2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7.xml"/></Relationships>
</file>

<file path=customXml/_rels/item2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8.xml"/></Relationships>
</file>

<file path=customXml/_rels/item2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9.xml"/></Relationships>
</file>

<file path=customXml/_rels/item2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0.xml"/></Relationships>
</file>

<file path=customXml/_rels/item2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1.xml"/></Relationships>
</file>

<file path=customXml/_rels/item2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2.xml"/></Relationships>
</file>

<file path=customXml/_rels/item2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3.xml"/></Relationships>
</file>

<file path=customXml/_rels/item2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4.xml"/></Relationships>
</file>

<file path=customXml/_rels/item2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5.xml"/></Relationships>
</file>

<file path=customXml/_rels/item2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6.xml"/></Relationships>
</file>

<file path=customXml/_rels/item2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7.xml"/></Relationships>
</file>

<file path=customXml/_rels/item2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8.xml"/></Relationships>
</file>

<file path=customXml/_rels/item2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9.xml"/></Relationships>
</file>

<file path=customXml/_rels/item2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0.xml"/></Relationships>
</file>

<file path=customXml/_rels/item2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1.xml"/></Relationships>
</file>

<file path=customXml/_rels/item2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2.xml"/></Relationships>
</file>

<file path=customXml/_rels/item2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3.xml"/></Relationships>
</file>

<file path=customXml/_rels/item2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4.xml"/></Relationships>
</file>

<file path=customXml/_rels/item2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5.xml"/></Relationships>
</file>

<file path=customXml/_rels/item2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6.xml"/></Relationships>
</file>

<file path=customXml/_rels/item2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7.xml"/></Relationships>
</file>

<file path=customXml/_rels/item2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8.xml"/></Relationships>
</file>

<file path=customXml/_rels/item2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9.xml"/></Relationships>
</file>

<file path=customXml/_rels/item2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0.xml"/></Relationships>
</file>

<file path=customXml/_rels/item2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1.xml"/></Relationships>
</file>

<file path=customXml/_rels/item2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2.xml"/></Relationships>
</file>

<file path=customXml/_rels/item2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3.xml"/></Relationships>
</file>

<file path=customXml/_rels/item2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4.xml"/></Relationships>
</file>

<file path=customXml/_rels/item2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5.xml"/></Relationships>
</file>

<file path=customXml/_rels/item2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6.xml"/></Relationships>
</file>

<file path=customXml/_rels/item2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7.xml"/></Relationships>
</file>

<file path=customXml/_rels/item2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8.xml"/></Relationships>
</file>

<file path=customXml/_rels/item2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9.xml"/></Relationships>
</file>

<file path=customXml/_rels/item2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0.xml"/></Relationships>
</file>

<file path=customXml/_rels/item2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1.xml"/></Relationships>
</file>

<file path=customXml/_rels/item2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2.xml"/></Relationships>
</file>

<file path=customXml/_rels/item2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3.xml"/></Relationships>
</file>

<file path=customXml/_rels/item2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4.xml"/></Relationships>
</file>

<file path=customXml/_rels/item2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5.xml"/></Relationships>
</file>

<file path=customXml/_rels/item2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6.xml"/></Relationships>
</file>

<file path=customXml/_rels/item2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7.xml"/></Relationships>
</file>

<file path=customXml/_rels/item2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8.xml"/></Relationships>
</file>

<file path=customXml/_rels/item2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9.xml"/></Relationships>
</file>

<file path=customXml/_rels/item2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0.xml"/></Relationships>
</file>

<file path=customXml/_rels/item2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1.xml"/></Relationships>
</file>

<file path=customXml/_rels/item2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2.xml"/></Relationships>
</file>

<file path=customXml/_rels/item2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3.xml"/></Relationships>
</file>

<file path=customXml/_rels/item2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4.xml"/></Relationships>
</file>

<file path=customXml/_rels/item2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5.xml"/></Relationships>
</file>

<file path=customXml/_rels/item2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6.xml"/></Relationships>
</file>

<file path=customXml/_rels/item2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7.xml"/></Relationships>
</file>

<file path=customXml/_rels/item2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8.xml"/></Relationships>
</file>

<file path=customXml/_rels/item2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9.xml"/></Relationships>
</file>

<file path=customXml/_rels/item2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0.xml"/></Relationships>
</file>

<file path=customXml/_rels/item2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1.xml"/></Relationships>
</file>

<file path=customXml/_rels/item2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2.xml"/></Relationships>
</file>

<file path=customXml/_rels/item2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3.xml"/></Relationships>
</file>

<file path=customXml/item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8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5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1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9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2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4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9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30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3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3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3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3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3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3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40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4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4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4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45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46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4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48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49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50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5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2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53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5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55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5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5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61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6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63.xml><?xml version="1.0" encoding="utf-8"?>
<Control xmlns="http://schemas.microsoft.com/VisualStudio/2011/storyboarding/control">
  <Id Name="System.Storyboarding.Media.StreetMap" Revision="1" Stencil="System.Storyboarding.Media" StencilVersion="0.1"/>
</Control>
</file>

<file path=customXml/item64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6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7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6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6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7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1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7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3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7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7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7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7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0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8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2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8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85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86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8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88.xml><?xml version="1.0" encoding="utf-8"?>
<Control xmlns="http://schemas.microsoft.com/VisualStudio/2011/storyboarding/control">
  <Id Name="System.Storyboarding.WindowsPhoneIcons.Back" Revision="1" Stencil="System.Storyboarding.WindowsPhoneIcons" StencilVersion="0.1"/>
</Control>
</file>

<file path=customXml/item8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0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9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2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9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9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9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0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0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2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0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0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0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0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0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10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11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11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1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15.xml><?xml version="1.0" encoding="utf-8"?>
<Control xmlns="http://schemas.microsoft.com/VisualStudio/2011/storyboarding/control">
  <Id Name="System.Storyboarding.Media.StreetMap" Revision="1" Stencil="System.Storyboarding.Media" StencilVersion="0.1"/>
</Control>
</file>

<file path=customXml/item11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1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1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0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12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22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2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2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25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26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2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2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30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31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32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13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3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3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6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3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8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3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1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4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4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5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4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9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50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51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5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5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5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5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5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8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5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6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61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6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6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6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6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67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68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6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2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7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7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7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8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7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80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8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83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8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85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8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88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8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9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9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4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9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6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9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9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9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0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1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0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0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06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0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0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10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11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12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13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1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1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6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1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8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1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0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22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3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22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2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2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2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2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0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31.xml><?xml version="1.0" encoding="utf-8"?>
<Control xmlns="http://schemas.microsoft.com/VisualStudio/2011/storyboarding/control">
  <Id Name="System.Storyboarding.WindowsPhoneIcons.Back" Revision="1" Stencil="System.Storyboarding.WindowsPhoneIcons" StencilVersion="0.1"/>
</Control>
</file>

<file path=customXml/item232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3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4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35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3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7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3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2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243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24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6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4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0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5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5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58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259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6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6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2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6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6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6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68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69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70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27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7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4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7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7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7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80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8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8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8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Props1.xml><?xml version="1.0" encoding="utf-8"?>
<ds:datastoreItem xmlns:ds="http://schemas.openxmlformats.org/officeDocument/2006/customXml" ds:itemID="{72C4F3B8-074F-4830-BDE5-B339D43F1371}">
  <ds:schemaRefs>
    <ds:schemaRef ds:uri="http://schemas.microsoft.com/VisualStudio/2011/storyboarding/control"/>
  </ds:schemaRefs>
</ds:datastoreItem>
</file>

<file path=customXml/itemProps2.xml><?xml version="1.0" encoding="utf-8"?>
<ds:datastoreItem xmlns:ds="http://schemas.openxmlformats.org/officeDocument/2006/customXml" ds:itemID="{65B0D702-D770-4668-B59E-89C5EA83BC29}">
  <ds:schemaRefs>
    <ds:schemaRef ds:uri="http://schemas.microsoft.com/VisualStudio/2011/storyboarding/control"/>
  </ds:schemaRefs>
</ds:datastoreItem>
</file>

<file path=customXml/itemProps3.xml><?xml version="1.0" encoding="utf-8"?>
<ds:datastoreItem xmlns:ds="http://schemas.openxmlformats.org/officeDocument/2006/customXml" ds:itemID="{B1425E5B-8982-4DC5-BED4-168E0ABD6010}">
  <ds:schemaRefs>
    <ds:schemaRef ds:uri="http://schemas.microsoft.com/VisualStudio/2011/storyboarding/control"/>
  </ds:schemaRefs>
</ds:datastoreItem>
</file>

<file path=customXml/itemProps4.xml><?xml version="1.0" encoding="utf-8"?>
<ds:datastoreItem xmlns:ds="http://schemas.openxmlformats.org/officeDocument/2006/customXml" ds:itemID="{AF7D7C32-6FDF-4028-B0FB-F7B780E5663F}">
  <ds:schemaRefs>
    <ds:schemaRef ds:uri="http://schemas.microsoft.com/VisualStudio/2011/storyboarding/control"/>
  </ds:schemaRefs>
</ds:datastoreItem>
</file>

<file path=customXml/itemProps5.xml><?xml version="1.0" encoding="utf-8"?>
<ds:datastoreItem xmlns:ds="http://schemas.openxmlformats.org/officeDocument/2006/customXml" ds:itemID="{16726AA7-F184-415B-A8D1-F2C380594959}">
  <ds:schemaRefs>
    <ds:schemaRef ds:uri="http://schemas.microsoft.com/VisualStudio/2011/storyboarding/control"/>
  </ds:schemaRefs>
</ds:datastoreItem>
</file>

<file path=customXml/itemProps6.xml><?xml version="1.0" encoding="utf-8"?>
<ds:datastoreItem xmlns:ds="http://schemas.openxmlformats.org/officeDocument/2006/customXml" ds:itemID="{C0F7FF9E-A33C-46AC-BA2A-EC48467D64B3}">
  <ds:schemaRefs>
    <ds:schemaRef ds:uri="http://schemas.microsoft.com/VisualStudio/2011/storyboarding/control"/>
  </ds:schemaRefs>
</ds:datastoreItem>
</file>

<file path=customXml/itemProps7.xml><?xml version="1.0" encoding="utf-8"?>
<ds:datastoreItem xmlns:ds="http://schemas.openxmlformats.org/officeDocument/2006/customXml" ds:itemID="{11A21A82-CDD3-46C4-9CCC-84F356655B88}">
  <ds:schemaRefs>
    <ds:schemaRef ds:uri="http://schemas.microsoft.com/VisualStudio/2011/storyboarding/control"/>
  </ds:schemaRefs>
</ds:datastoreItem>
</file>

<file path=customXml/itemProps8.xml><?xml version="1.0" encoding="utf-8"?>
<ds:datastoreItem xmlns:ds="http://schemas.openxmlformats.org/officeDocument/2006/customXml" ds:itemID="{136F5C3A-757F-4DBB-9CCC-9C372F1F0E24}">
  <ds:schemaRefs>
    <ds:schemaRef ds:uri="http://schemas.microsoft.com/VisualStudio/2011/storyboarding/control"/>
  </ds:schemaRefs>
</ds:datastoreItem>
</file>

<file path=customXml/itemProps9.xml><?xml version="1.0" encoding="utf-8"?>
<ds:datastoreItem xmlns:ds="http://schemas.openxmlformats.org/officeDocument/2006/customXml" ds:itemID="{15BA4E37-FF70-4073-8DE3-EE779D000DC4}">
  <ds:schemaRefs>
    <ds:schemaRef ds:uri="http://schemas.microsoft.com/VisualStudio/2011/storyboarding/control"/>
  </ds:schemaRefs>
</ds:datastoreItem>
</file>

<file path=customXml/itemProps10.xml><?xml version="1.0" encoding="utf-8"?>
<ds:datastoreItem xmlns:ds="http://schemas.openxmlformats.org/officeDocument/2006/customXml" ds:itemID="{AA8E5B46-C1F4-43DB-8DC7-1E795238BD11}">
  <ds:schemaRefs>
    <ds:schemaRef ds:uri="http://schemas.microsoft.com/VisualStudio/2011/storyboarding/control"/>
  </ds:schemaRefs>
</ds:datastoreItem>
</file>

<file path=customXml/itemProps11.xml><?xml version="1.0" encoding="utf-8"?>
<ds:datastoreItem xmlns:ds="http://schemas.openxmlformats.org/officeDocument/2006/customXml" ds:itemID="{28B01EC7-C8A6-49B3-A830-2560B5919F04}">
  <ds:schemaRefs>
    <ds:schemaRef ds:uri="http://schemas.microsoft.com/VisualStudio/2011/storyboarding/control"/>
  </ds:schemaRefs>
</ds:datastoreItem>
</file>

<file path=customXml/itemProps12.xml><?xml version="1.0" encoding="utf-8"?>
<ds:datastoreItem xmlns:ds="http://schemas.openxmlformats.org/officeDocument/2006/customXml" ds:itemID="{EDD53D7E-FA91-4AFF-897C-B20AF3656706}">
  <ds:schemaRefs>
    <ds:schemaRef ds:uri="http://schemas.microsoft.com/VisualStudio/2011/storyboarding/control"/>
  </ds:schemaRefs>
</ds:datastoreItem>
</file>

<file path=customXml/itemProps13.xml><?xml version="1.0" encoding="utf-8"?>
<ds:datastoreItem xmlns:ds="http://schemas.openxmlformats.org/officeDocument/2006/customXml" ds:itemID="{4F96F60A-116C-4520-9D38-8627A8D54660}">
  <ds:schemaRefs>
    <ds:schemaRef ds:uri="http://schemas.microsoft.com/VisualStudio/2011/storyboarding/control"/>
  </ds:schemaRefs>
</ds:datastoreItem>
</file>

<file path=customXml/itemProps14.xml><?xml version="1.0" encoding="utf-8"?>
<ds:datastoreItem xmlns:ds="http://schemas.openxmlformats.org/officeDocument/2006/customXml" ds:itemID="{83BFC4A6-3890-4DEA-9435-819E5C22C96C}">
  <ds:schemaRefs>
    <ds:schemaRef ds:uri="http://schemas.microsoft.com/VisualStudio/2011/storyboarding/control"/>
  </ds:schemaRefs>
</ds:datastoreItem>
</file>

<file path=customXml/itemProps15.xml><?xml version="1.0" encoding="utf-8"?>
<ds:datastoreItem xmlns:ds="http://schemas.openxmlformats.org/officeDocument/2006/customXml" ds:itemID="{89D3D6C8-0010-4A6B-86D3-78657AD47ECC}">
  <ds:schemaRefs>
    <ds:schemaRef ds:uri="http://schemas.microsoft.com/VisualStudio/2011/storyboarding/control"/>
  </ds:schemaRefs>
</ds:datastoreItem>
</file>

<file path=customXml/itemProps16.xml><?xml version="1.0" encoding="utf-8"?>
<ds:datastoreItem xmlns:ds="http://schemas.openxmlformats.org/officeDocument/2006/customXml" ds:itemID="{7B5836CE-EB65-4BDF-ADFC-84864BB5F7D9}">
  <ds:schemaRefs>
    <ds:schemaRef ds:uri="http://schemas.microsoft.com/VisualStudio/2011/storyboarding/control"/>
  </ds:schemaRefs>
</ds:datastoreItem>
</file>

<file path=customXml/itemProps17.xml><?xml version="1.0" encoding="utf-8"?>
<ds:datastoreItem xmlns:ds="http://schemas.openxmlformats.org/officeDocument/2006/customXml" ds:itemID="{2C5E3686-871B-4CBE-B0B1-24B3934AEEFB}">
  <ds:schemaRefs>
    <ds:schemaRef ds:uri="http://schemas.microsoft.com/VisualStudio/2011/storyboarding/control"/>
  </ds:schemaRefs>
</ds:datastoreItem>
</file>

<file path=customXml/itemProps18.xml><?xml version="1.0" encoding="utf-8"?>
<ds:datastoreItem xmlns:ds="http://schemas.openxmlformats.org/officeDocument/2006/customXml" ds:itemID="{C2A9F8BC-1469-4985-8664-632025141E16}">
  <ds:schemaRefs>
    <ds:schemaRef ds:uri="http://schemas.microsoft.com/VisualStudio/2011/storyboarding/control"/>
  </ds:schemaRefs>
</ds:datastoreItem>
</file>

<file path=customXml/itemProps19.xml><?xml version="1.0" encoding="utf-8"?>
<ds:datastoreItem xmlns:ds="http://schemas.openxmlformats.org/officeDocument/2006/customXml" ds:itemID="{AF1EDDD1-5D55-4935-AAAE-6C1A56B7D5FE}">
  <ds:schemaRefs>
    <ds:schemaRef ds:uri="http://schemas.microsoft.com/VisualStudio/2011/storyboarding/control"/>
  </ds:schemaRefs>
</ds:datastoreItem>
</file>

<file path=customXml/itemProps20.xml><?xml version="1.0" encoding="utf-8"?>
<ds:datastoreItem xmlns:ds="http://schemas.openxmlformats.org/officeDocument/2006/customXml" ds:itemID="{E373DEAA-6230-4673-BBAF-A1C9349C2860}">
  <ds:schemaRefs>
    <ds:schemaRef ds:uri="http://schemas.microsoft.com/VisualStudio/2011/storyboarding/control"/>
  </ds:schemaRefs>
</ds:datastoreItem>
</file>

<file path=customXml/itemProps21.xml><?xml version="1.0" encoding="utf-8"?>
<ds:datastoreItem xmlns:ds="http://schemas.openxmlformats.org/officeDocument/2006/customXml" ds:itemID="{EB7DD0DD-4328-4383-BEBE-5EC0743A780C}">
  <ds:schemaRefs>
    <ds:schemaRef ds:uri="http://schemas.microsoft.com/VisualStudio/2011/storyboarding/control"/>
  </ds:schemaRefs>
</ds:datastoreItem>
</file>

<file path=customXml/itemProps22.xml><?xml version="1.0" encoding="utf-8"?>
<ds:datastoreItem xmlns:ds="http://schemas.openxmlformats.org/officeDocument/2006/customXml" ds:itemID="{AC59675B-9553-4E39-B2E9-ABB301EAD199}">
  <ds:schemaRefs>
    <ds:schemaRef ds:uri="http://schemas.microsoft.com/VisualStudio/2011/storyboarding/control"/>
  </ds:schemaRefs>
</ds:datastoreItem>
</file>

<file path=customXml/itemProps23.xml><?xml version="1.0" encoding="utf-8"?>
<ds:datastoreItem xmlns:ds="http://schemas.openxmlformats.org/officeDocument/2006/customXml" ds:itemID="{740BEBC6-3966-4F03-BFA7-4A2E9E8BCAC5}">
  <ds:schemaRefs>
    <ds:schemaRef ds:uri="http://schemas.microsoft.com/VisualStudio/2011/storyboarding/control"/>
  </ds:schemaRefs>
</ds:datastoreItem>
</file>

<file path=customXml/itemProps24.xml><?xml version="1.0" encoding="utf-8"?>
<ds:datastoreItem xmlns:ds="http://schemas.openxmlformats.org/officeDocument/2006/customXml" ds:itemID="{3AC40D5D-6207-407F-BEC4-BFCC1D0E7F64}">
  <ds:schemaRefs>
    <ds:schemaRef ds:uri="http://schemas.microsoft.com/VisualStudio/2011/storyboarding/control"/>
  </ds:schemaRefs>
</ds:datastoreItem>
</file>

<file path=customXml/itemProps25.xml><?xml version="1.0" encoding="utf-8"?>
<ds:datastoreItem xmlns:ds="http://schemas.openxmlformats.org/officeDocument/2006/customXml" ds:itemID="{48C24147-451D-4C45-8E02-EF7AE335C14A}">
  <ds:schemaRefs>
    <ds:schemaRef ds:uri="http://schemas.microsoft.com/VisualStudio/2011/storyboarding/control"/>
  </ds:schemaRefs>
</ds:datastoreItem>
</file>

<file path=customXml/itemProps26.xml><?xml version="1.0" encoding="utf-8"?>
<ds:datastoreItem xmlns:ds="http://schemas.openxmlformats.org/officeDocument/2006/customXml" ds:itemID="{67443929-FE55-43BD-96E9-B97441E2F15F}">
  <ds:schemaRefs>
    <ds:schemaRef ds:uri="http://schemas.microsoft.com/VisualStudio/2011/storyboarding/control"/>
  </ds:schemaRefs>
</ds:datastoreItem>
</file>

<file path=customXml/itemProps27.xml><?xml version="1.0" encoding="utf-8"?>
<ds:datastoreItem xmlns:ds="http://schemas.openxmlformats.org/officeDocument/2006/customXml" ds:itemID="{39B271D5-6D5E-4B18-9EBF-99444F8408F9}">
  <ds:schemaRefs>
    <ds:schemaRef ds:uri="http://schemas.microsoft.com/VisualStudio/2011/storyboarding/control"/>
  </ds:schemaRefs>
</ds:datastoreItem>
</file>

<file path=customXml/itemProps28.xml><?xml version="1.0" encoding="utf-8"?>
<ds:datastoreItem xmlns:ds="http://schemas.openxmlformats.org/officeDocument/2006/customXml" ds:itemID="{3201B08E-2479-412D-A8CA-4489B3FB4B6D}">
  <ds:schemaRefs>
    <ds:schemaRef ds:uri="http://schemas.microsoft.com/VisualStudio/2011/storyboarding/control"/>
  </ds:schemaRefs>
</ds:datastoreItem>
</file>

<file path=customXml/itemProps29.xml><?xml version="1.0" encoding="utf-8"?>
<ds:datastoreItem xmlns:ds="http://schemas.openxmlformats.org/officeDocument/2006/customXml" ds:itemID="{FF3D5BFF-34D6-4DF9-A76E-15427F79A9E4}">
  <ds:schemaRefs>
    <ds:schemaRef ds:uri="http://schemas.microsoft.com/VisualStudio/2011/storyboarding/control"/>
  </ds:schemaRefs>
</ds:datastoreItem>
</file>

<file path=customXml/itemProps30.xml><?xml version="1.0" encoding="utf-8"?>
<ds:datastoreItem xmlns:ds="http://schemas.openxmlformats.org/officeDocument/2006/customXml" ds:itemID="{F1450249-E894-444C-8E92-4B7FC55CF915}">
  <ds:schemaRefs>
    <ds:schemaRef ds:uri="http://schemas.microsoft.com/VisualStudio/2011/storyboarding/control"/>
  </ds:schemaRefs>
</ds:datastoreItem>
</file>

<file path=customXml/itemProps31.xml><?xml version="1.0" encoding="utf-8"?>
<ds:datastoreItem xmlns:ds="http://schemas.openxmlformats.org/officeDocument/2006/customXml" ds:itemID="{271D019B-67A1-42CC-A37A-91ED9F57E3C0}">
  <ds:schemaRefs>
    <ds:schemaRef ds:uri="http://schemas.microsoft.com/VisualStudio/2011/storyboarding/control"/>
  </ds:schemaRefs>
</ds:datastoreItem>
</file>

<file path=customXml/itemProps32.xml><?xml version="1.0" encoding="utf-8"?>
<ds:datastoreItem xmlns:ds="http://schemas.openxmlformats.org/officeDocument/2006/customXml" ds:itemID="{FB04DFD0-5921-4A60-95A7-502EB1FCBB4A}">
  <ds:schemaRefs>
    <ds:schemaRef ds:uri="http://schemas.microsoft.com/VisualStudio/2011/storyboarding/control"/>
  </ds:schemaRefs>
</ds:datastoreItem>
</file>

<file path=customXml/itemProps33.xml><?xml version="1.0" encoding="utf-8"?>
<ds:datastoreItem xmlns:ds="http://schemas.openxmlformats.org/officeDocument/2006/customXml" ds:itemID="{415C4DC4-5FB8-407D-B789-A9B6F6D1444D}">
  <ds:schemaRefs>
    <ds:schemaRef ds:uri="http://schemas.microsoft.com/VisualStudio/2011/storyboarding/control"/>
  </ds:schemaRefs>
</ds:datastoreItem>
</file>

<file path=customXml/itemProps34.xml><?xml version="1.0" encoding="utf-8"?>
<ds:datastoreItem xmlns:ds="http://schemas.openxmlformats.org/officeDocument/2006/customXml" ds:itemID="{FC1830F3-ED5C-404F-A110-FFD80D0ACB59}">
  <ds:schemaRefs>
    <ds:schemaRef ds:uri="http://schemas.microsoft.com/VisualStudio/2011/storyboarding/control"/>
  </ds:schemaRefs>
</ds:datastoreItem>
</file>

<file path=customXml/itemProps35.xml><?xml version="1.0" encoding="utf-8"?>
<ds:datastoreItem xmlns:ds="http://schemas.openxmlformats.org/officeDocument/2006/customXml" ds:itemID="{94471489-AECC-4451-BD30-CD066EFF9FA8}">
  <ds:schemaRefs>
    <ds:schemaRef ds:uri="http://schemas.microsoft.com/VisualStudio/2011/storyboarding/control"/>
  </ds:schemaRefs>
</ds:datastoreItem>
</file>

<file path=customXml/itemProps36.xml><?xml version="1.0" encoding="utf-8"?>
<ds:datastoreItem xmlns:ds="http://schemas.openxmlformats.org/officeDocument/2006/customXml" ds:itemID="{FF44A34E-35CC-4275-8AA7-428EFB83D67F}">
  <ds:schemaRefs>
    <ds:schemaRef ds:uri="http://schemas.microsoft.com/VisualStudio/2011/storyboarding/control"/>
  </ds:schemaRefs>
</ds:datastoreItem>
</file>

<file path=customXml/itemProps37.xml><?xml version="1.0" encoding="utf-8"?>
<ds:datastoreItem xmlns:ds="http://schemas.openxmlformats.org/officeDocument/2006/customXml" ds:itemID="{F785E37E-FBA0-4204-8239-70DB225A4C05}">
  <ds:schemaRefs>
    <ds:schemaRef ds:uri="http://schemas.microsoft.com/VisualStudio/2011/storyboarding/control"/>
  </ds:schemaRefs>
</ds:datastoreItem>
</file>

<file path=customXml/itemProps38.xml><?xml version="1.0" encoding="utf-8"?>
<ds:datastoreItem xmlns:ds="http://schemas.openxmlformats.org/officeDocument/2006/customXml" ds:itemID="{93ECB658-E6A8-4D30-B5AD-B2AFFE7D5E49}">
  <ds:schemaRefs>
    <ds:schemaRef ds:uri="http://schemas.microsoft.com/VisualStudio/2011/storyboarding/control"/>
  </ds:schemaRefs>
</ds:datastoreItem>
</file>

<file path=customXml/itemProps39.xml><?xml version="1.0" encoding="utf-8"?>
<ds:datastoreItem xmlns:ds="http://schemas.openxmlformats.org/officeDocument/2006/customXml" ds:itemID="{7CA67790-A44F-4AA0-BAA1-790A7329CA33}">
  <ds:schemaRefs>
    <ds:schemaRef ds:uri="http://schemas.microsoft.com/VisualStudio/2011/storyboarding/control"/>
  </ds:schemaRefs>
</ds:datastoreItem>
</file>

<file path=customXml/itemProps40.xml><?xml version="1.0" encoding="utf-8"?>
<ds:datastoreItem xmlns:ds="http://schemas.openxmlformats.org/officeDocument/2006/customXml" ds:itemID="{FDEC19F7-95B4-418B-979E-BF1DE29D17A4}">
  <ds:schemaRefs>
    <ds:schemaRef ds:uri="http://schemas.microsoft.com/VisualStudio/2011/storyboarding/control"/>
  </ds:schemaRefs>
</ds:datastoreItem>
</file>

<file path=customXml/itemProps41.xml><?xml version="1.0" encoding="utf-8"?>
<ds:datastoreItem xmlns:ds="http://schemas.openxmlformats.org/officeDocument/2006/customXml" ds:itemID="{779435A3-706F-49B5-86B9-6284E8697137}">
  <ds:schemaRefs>
    <ds:schemaRef ds:uri="http://schemas.microsoft.com/VisualStudio/2011/storyboarding/control"/>
  </ds:schemaRefs>
</ds:datastoreItem>
</file>

<file path=customXml/itemProps42.xml><?xml version="1.0" encoding="utf-8"?>
<ds:datastoreItem xmlns:ds="http://schemas.openxmlformats.org/officeDocument/2006/customXml" ds:itemID="{16A7EA90-F878-4C0B-A4C5-F3D7A61AD0AB}">
  <ds:schemaRefs>
    <ds:schemaRef ds:uri="http://schemas.microsoft.com/VisualStudio/2011/storyboarding/control"/>
  </ds:schemaRefs>
</ds:datastoreItem>
</file>

<file path=customXml/itemProps43.xml><?xml version="1.0" encoding="utf-8"?>
<ds:datastoreItem xmlns:ds="http://schemas.openxmlformats.org/officeDocument/2006/customXml" ds:itemID="{18B29788-8761-462B-B998-3046DFF9B7B0}">
  <ds:schemaRefs>
    <ds:schemaRef ds:uri="http://schemas.microsoft.com/VisualStudio/2011/storyboarding/control"/>
  </ds:schemaRefs>
</ds:datastoreItem>
</file>

<file path=customXml/itemProps44.xml><?xml version="1.0" encoding="utf-8"?>
<ds:datastoreItem xmlns:ds="http://schemas.openxmlformats.org/officeDocument/2006/customXml" ds:itemID="{C0179BC9-0105-4BBB-9770-479CAE0D8F04}">
  <ds:schemaRefs>
    <ds:schemaRef ds:uri="http://schemas.microsoft.com/VisualStudio/2011/storyboarding/control"/>
  </ds:schemaRefs>
</ds:datastoreItem>
</file>

<file path=customXml/itemProps45.xml><?xml version="1.0" encoding="utf-8"?>
<ds:datastoreItem xmlns:ds="http://schemas.openxmlformats.org/officeDocument/2006/customXml" ds:itemID="{6D16973E-6AE3-4910-9067-645E1FF10099}">
  <ds:schemaRefs>
    <ds:schemaRef ds:uri="http://schemas.microsoft.com/VisualStudio/2011/storyboarding/control"/>
  </ds:schemaRefs>
</ds:datastoreItem>
</file>

<file path=customXml/itemProps46.xml><?xml version="1.0" encoding="utf-8"?>
<ds:datastoreItem xmlns:ds="http://schemas.openxmlformats.org/officeDocument/2006/customXml" ds:itemID="{AF0832B7-D2A7-42E8-B121-F535549FF61A}">
  <ds:schemaRefs>
    <ds:schemaRef ds:uri="http://schemas.microsoft.com/VisualStudio/2011/storyboarding/control"/>
  </ds:schemaRefs>
</ds:datastoreItem>
</file>

<file path=customXml/itemProps47.xml><?xml version="1.0" encoding="utf-8"?>
<ds:datastoreItem xmlns:ds="http://schemas.openxmlformats.org/officeDocument/2006/customXml" ds:itemID="{ABE63270-3887-42A9-BA8F-E4B76A7BA76C}">
  <ds:schemaRefs>
    <ds:schemaRef ds:uri="http://schemas.microsoft.com/VisualStudio/2011/storyboarding/control"/>
  </ds:schemaRefs>
</ds:datastoreItem>
</file>

<file path=customXml/itemProps48.xml><?xml version="1.0" encoding="utf-8"?>
<ds:datastoreItem xmlns:ds="http://schemas.openxmlformats.org/officeDocument/2006/customXml" ds:itemID="{55671741-5DE6-4F47-8C71-A7639EA7784D}">
  <ds:schemaRefs>
    <ds:schemaRef ds:uri="http://schemas.microsoft.com/VisualStudio/2011/storyboarding/control"/>
  </ds:schemaRefs>
</ds:datastoreItem>
</file>

<file path=customXml/itemProps49.xml><?xml version="1.0" encoding="utf-8"?>
<ds:datastoreItem xmlns:ds="http://schemas.openxmlformats.org/officeDocument/2006/customXml" ds:itemID="{EB07CF1B-F918-4A1F-8111-0EC51A436B7A}">
  <ds:schemaRefs>
    <ds:schemaRef ds:uri="http://schemas.microsoft.com/VisualStudio/2011/storyboarding/control"/>
  </ds:schemaRefs>
</ds:datastoreItem>
</file>

<file path=customXml/itemProps50.xml><?xml version="1.0" encoding="utf-8"?>
<ds:datastoreItem xmlns:ds="http://schemas.openxmlformats.org/officeDocument/2006/customXml" ds:itemID="{2CAFBB74-DDA7-41D5-AAA9-02D6653EADF9}">
  <ds:schemaRefs>
    <ds:schemaRef ds:uri="http://schemas.microsoft.com/VisualStudio/2011/storyboarding/control"/>
  </ds:schemaRefs>
</ds:datastoreItem>
</file>

<file path=customXml/itemProps51.xml><?xml version="1.0" encoding="utf-8"?>
<ds:datastoreItem xmlns:ds="http://schemas.openxmlformats.org/officeDocument/2006/customXml" ds:itemID="{DEFBF61B-C603-4366-BFD3-ED95E1EC4740}">
  <ds:schemaRefs>
    <ds:schemaRef ds:uri="http://schemas.microsoft.com/VisualStudio/2011/storyboarding/control"/>
  </ds:schemaRefs>
</ds:datastoreItem>
</file>

<file path=customXml/itemProps52.xml><?xml version="1.0" encoding="utf-8"?>
<ds:datastoreItem xmlns:ds="http://schemas.openxmlformats.org/officeDocument/2006/customXml" ds:itemID="{52765E9A-7B8E-49B2-926F-B4BFBC07D8A4}">
  <ds:schemaRefs>
    <ds:schemaRef ds:uri="http://schemas.microsoft.com/VisualStudio/2011/storyboarding/control"/>
  </ds:schemaRefs>
</ds:datastoreItem>
</file>

<file path=customXml/itemProps53.xml><?xml version="1.0" encoding="utf-8"?>
<ds:datastoreItem xmlns:ds="http://schemas.openxmlformats.org/officeDocument/2006/customXml" ds:itemID="{EF8510FD-72C5-4692-A1F3-25E42A901682}">
  <ds:schemaRefs>
    <ds:schemaRef ds:uri="http://schemas.microsoft.com/VisualStudio/2011/storyboarding/control"/>
  </ds:schemaRefs>
</ds:datastoreItem>
</file>

<file path=customXml/itemProps54.xml><?xml version="1.0" encoding="utf-8"?>
<ds:datastoreItem xmlns:ds="http://schemas.openxmlformats.org/officeDocument/2006/customXml" ds:itemID="{CB4815BD-5BBA-4DE2-9B3C-F74C038EA986}">
  <ds:schemaRefs>
    <ds:schemaRef ds:uri="http://schemas.microsoft.com/VisualStudio/2011/storyboarding/control"/>
  </ds:schemaRefs>
</ds:datastoreItem>
</file>

<file path=customXml/itemProps55.xml><?xml version="1.0" encoding="utf-8"?>
<ds:datastoreItem xmlns:ds="http://schemas.openxmlformats.org/officeDocument/2006/customXml" ds:itemID="{26782A86-15FC-40CF-9C6C-7F9A07A54990}">
  <ds:schemaRefs>
    <ds:schemaRef ds:uri="http://schemas.microsoft.com/VisualStudio/2011/storyboarding/control"/>
  </ds:schemaRefs>
</ds:datastoreItem>
</file>

<file path=customXml/itemProps56.xml><?xml version="1.0" encoding="utf-8"?>
<ds:datastoreItem xmlns:ds="http://schemas.openxmlformats.org/officeDocument/2006/customXml" ds:itemID="{EC8E627C-CFEA-41AC-AF13-79B0567D147C}">
  <ds:schemaRefs>
    <ds:schemaRef ds:uri="http://schemas.microsoft.com/VisualStudio/2011/storyboarding/control"/>
  </ds:schemaRefs>
</ds:datastoreItem>
</file>

<file path=customXml/itemProps57.xml><?xml version="1.0" encoding="utf-8"?>
<ds:datastoreItem xmlns:ds="http://schemas.openxmlformats.org/officeDocument/2006/customXml" ds:itemID="{9FC50D4C-9BD0-4FE3-A058-3B2B082A0D24}">
  <ds:schemaRefs>
    <ds:schemaRef ds:uri="http://schemas.microsoft.com/VisualStudio/2011/storyboarding/control"/>
  </ds:schemaRefs>
</ds:datastoreItem>
</file>

<file path=customXml/itemProps58.xml><?xml version="1.0" encoding="utf-8"?>
<ds:datastoreItem xmlns:ds="http://schemas.openxmlformats.org/officeDocument/2006/customXml" ds:itemID="{A4259BE5-700E-49B7-A5D2-A8B6DC18F6B3}">
  <ds:schemaRefs>
    <ds:schemaRef ds:uri="http://schemas.microsoft.com/VisualStudio/2011/storyboarding/control"/>
  </ds:schemaRefs>
</ds:datastoreItem>
</file>

<file path=customXml/itemProps59.xml><?xml version="1.0" encoding="utf-8"?>
<ds:datastoreItem xmlns:ds="http://schemas.openxmlformats.org/officeDocument/2006/customXml" ds:itemID="{DFCBFA0C-2749-45D4-ADB9-C4AA2E9A4CAE}">
  <ds:schemaRefs>
    <ds:schemaRef ds:uri="http://schemas.microsoft.com/VisualStudio/2011/storyboarding/control"/>
  </ds:schemaRefs>
</ds:datastoreItem>
</file>

<file path=customXml/itemProps60.xml><?xml version="1.0" encoding="utf-8"?>
<ds:datastoreItem xmlns:ds="http://schemas.openxmlformats.org/officeDocument/2006/customXml" ds:itemID="{27FE5EA4-D6A0-4C27-BEE9-1307BF62D8AB}">
  <ds:schemaRefs>
    <ds:schemaRef ds:uri="http://schemas.microsoft.com/VisualStudio/2011/storyboarding/control"/>
  </ds:schemaRefs>
</ds:datastoreItem>
</file>

<file path=customXml/itemProps61.xml><?xml version="1.0" encoding="utf-8"?>
<ds:datastoreItem xmlns:ds="http://schemas.openxmlformats.org/officeDocument/2006/customXml" ds:itemID="{A19F06A9-91F6-43ED-A761-8586EC7A759C}">
  <ds:schemaRefs>
    <ds:schemaRef ds:uri="http://schemas.microsoft.com/VisualStudio/2011/storyboarding/control"/>
  </ds:schemaRefs>
</ds:datastoreItem>
</file>

<file path=customXml/itemProps62.xml><?xml version="1.0" encoding="utf-8"?>
<ds:datastoreItem xmlns:ds="http://schemas.openxmlformats.org/officeDocument/2006/customXml" ds:itemID="{B161C89E-3948-4B75-9D83-CE0A642854E1}">
  <ds:schemaRefs>
    <ds:schemaRef ds:uri="http://schemas.microsoft.com/VisualStudio/2011/storyboarding/control"/>
  </ds:schemaRefs>
</ds:datastoreItem>
</file>

<file path=customXml/itemProps63.xml><?xml version="1.0" encoding="utf-8"?>
<ds:datastoreItem xmlns:ds="http://schemas.openxmlformats.org/officeDocument/2006/customXml" ds:itemID="{26ECB092-E4B9-421D-89EC-D05DFE0CEDD9}">
  <ds:schemaRefs>
    <ds:schemaRef ds:uri="http://schemas.microsoft.com/VisualStudio/2011/storyboarding/control"/>
  </ds:schemaRefs>
</ds:datastoreItem>
</file>

<file path=customXml/itemProps64.xml><?xml version="1.0" encoding="utf-8"?>
<ds:datastoreItem xmlns:ds="http://schemas.openxmlformats.org/officeDocument/2006/customXml" ds:itemID="{903886ED-4626-472E-B51A-2ACEA6C6C68F}">
  <ds:schemaRefs>
    <ds:schemaRef ds:uri="http://schemas.microsoft.com/VisualStudio/2011/storyboarding/control"/>
  </ds:schemaRefs>
</ds:datastoreItem>
</file>

<file path=customXml/itemProps65.xml><?xml version="1.0" encoding="utf-8"?>
<ds:datastoreItem xmlns:ds="http://schemas.openxmlformats.org/officeDocument/2006/customXml" ds:itemID="{E2DFD7CC-4956-479E-9556-D02829738762}">
  <ds:schemaRefs>
    <ds:schemaRef ds:uri="http://schemas.microsoft.com/VisualStudio/2011/storyboarding/control"/>
  </ds:schemaRefs>
</ds:datastoreItem>
</file>

<file path=customXml/itemProps66.xml><?xml version="1.0" encoding="utf-8"?>
<ds:datastoreItem xmlns:ds="http://schemas.openxmlformats.org/officeDocument/2006/customXml" ds:itemID="{8C5ED983-60A9-4B0C-8B34-015FEB016D32}">
  <ds:schemaRefs>
    <ds:schemaRef ds:uri="http://schemas.microsoft.com/VisualStudio/2011/storyboarding/control"/>
  </ds:schemaRefs>
</ds:datastoreItem>
</file>

<file path=customXml/itemProps67.xml><?xml version="1.0" encoding="utf-8"?>
<ds:datastoreItem xmlns:ds="http://schemas.openxmlformats.org/officeDocument/2006/customXml" ds:itemID="{60A8A928-13C9-4532-A9A4-AD8460623B71}">
  <ds:schemaRefs>
    <ds:schemaRef ds:uri="http://schemas.microsoft.com/VisualStudio/2011/storyboarding/control"/>
  </ds:schemaRefs>
</ds:datastoreItem>
</file>

<file path=customXml/itemProps68.xml><?xml version="1.0" encoding="utf-8"?>
<ds:datastoreItem xmlns:ds="http://schemas.openxmlformats.org/officeDocument/2006/customXml" ds:itemID="{2FBBCDA0-88C3-4065-B9CD-08F85E61A22B}">
  <ds:schemaRefs>
    <ds:schemaRef ds:uri="http://schemas.microsoft.com/VisualStudio/2011/storyboarding/control"/>
  </ds:schemaRefs>
</ds:datastoreItem>
</file>

<file path=customXml/itemProps69.xml><?xml version="1.0" encoding="utf-8"?>
<ds:datastoreItem xmlns:ds="http://schemas.openxmlformats.org/officeDocument/2006/customXml" ds:itemID="{8EA9F45E-5125-4663-AC86-B1FDFE206314}">
  <ds:schemaRefs>
    <ds:schemaRef ds:uri="http://schemas.microsoft.com/VisualStudio/2011/storyboarding/control"/>
  </ds:schemaRefs>
</ds:datastoreItem>
</file>

<file path=customXml/itemProps70.xml><?xml version="1.0" encoding="utf-8"?>
<ds:datastoreItem xmlns:ds="http://schemas.openxmlformats.org/officeDocument/2006/customXml" ds:itemID="{08C9BFB5-39A1-4888-825E-E5B232E6F1C8}">
  <ds:schemaRefs>
    <ds:schemaRef ds:uri="http://schemas.microsoft.com/VisualStudio/2011/storyboarding/control"/>
  </ds:schemaRefs>
</ds:datastoreItem>
</file>

<file path=customXml/itemProps71.xml><?xml version="1.0" encoding="utf-8"?>
<ds:datastoreItem xmlns:ds="http://schemas.openxmlformats.org/officeDocument/2006/customXml" ds:itemID="{0C34D746-A681-4F74-9DCC-EEFFF8ACE8DD}">
  <ds:schemaRefs>
    <ds:schemaRef ds:uri="http://schemas.microsoft.com/VisualStudio/2011/storyboarding/control"/>
  </ds:schemaRefs>
</ds:datastoreItem>
</file>

<file path=customXml/itemProps72.xml><?xml version="1.0" encoding="utf-8"?>
<ds:datastoreItem xmlns:ds="http://schemas.openxmlformats.org/officeDocument/2006/customXml" ds:itemID="{0A893FAD-20C7-4089-8A71-71C5EB050765}">
  <ds:schemaRefs>
    <ds:schemaRef ds:uri="http://schemas.microsoft.com/VisualStudio/2011/storyboarding/control"/>
  </ds:schemaRefs>
</ds:datastoreItem>
</file>

<file path=customXml/itemProps73.xml><?xml version="1.0" encoding="utf-8"?>
<ds:datastoreItem xmlns:ds="http://schemas.openxmlformats.org/officeDocument/2006/customXml" ds:itemID="{C85F97B2-48F1-4659-A448-AF35431EC29A}">
  <ds:schemaRefs>
    <ds:schemaRef ds:uri="http://schemas.microsoft.com/VisualStudio/2011/storyboarding/control"/>
  </ds:schemaRefs>
</ds:datastoreItem>
</file>

<file path=customXml/itemProps74.xml><?xml version="1.0" encoding="utf-8"?>
<ds:datastoreItem xmlns:ds="http://schemas.openxmlformats.org/officeDocument/2006/customXml" ds:itemID="{448088D9-4C16-4FF1-9A0E-71EB38FA8758}">
  <ds:schemaRefs>
    <ds:schemaRef ds:uri="http://schemas.microsoft.com/VisualStudio/2011/storyboarding/control"/>
  </ds:schemaRefs>
</ds:datastoreItem>
</file>

<file path=customXml/itemProps75.xml><?xml version="1.0" encoding="utf-8"?>
<ds:datastoreItem xmlns:ds="http://schemas.openxmlformats.org/officeDocument/2006/customXml" ds:itemID="{339DFB9C-EBEE-45E0-9AF6-A99073C4D62E}">
  <ds:schemaRefs>
    <ds:schemaRef ds:uri="http://schemas.microsoft.com/VisualStudio/2011/storyboarding/control"/>
  </ds:schemaRefs>
</ds:datastoreItem>
</file>

<file path=customXml/itemProps76.xml><?xml version="1.0" encoding="utf-8"?>
<ds:datastoreItem xmlns:ds="http://schemas.openxmlformats.org/officeDocument/2006/customXml" ds:itemID="{93DB9885-692D-4274-B978-135FF0858E14}">
  <ds:schemaRefs>
    <ds:schemaRef ds:uri="http://schemas.microsoft.com/VisualStudio/2011/storyboarding/control"/>
  </ds:schemaRefs>
</ds:datastoreItem>
</file>

<file path=customXml/itemProps77.xml><?xml version="1.0" encoding="utf-8"?>
<ds:datastoreItem xmlns:ds="http://schemas.openxmlformats.org/officeDocument/2006/customXml" ds:itemID="{CCD4C8D4-E53D-4270-AD20-642F85875CBE}">
  <ds:schemaRefs>
    <ds:schemaRef ds:uri="http://schemas.microsoft.com/VisualStudio/2011/storyboarding/control"/>
  </ds:schemaRefs>
</ds:datastoreItem>
</file>

<file path=customXml/itemProps78.xml><?xml version="1.0" encoding="utf-8"?>
<ds:datastoreItem xmlns:ds="http://schemas.openxmlformats.org/officeDocument/2006/customXml" ds:itemID="{69D0A6D9-7AAD-408C-A0C9-13A05ADD5438}">
  <ds:schemaRefs>
    <ds:schemaRef ds:uri="http://schemas.microsoft.com/VisualStudio/2011/storyboarding/control"/>
  </ds:schemaRefs>
</ds:datastoreItem>
</file>

<file path=customXml/itemProps79.xml><?xml version="1.0" encoding="utf-8"?>
<ds:datastoreItem xmlns:ds="http://schemas.openxmlformats.org/officeDocument/2006/customXml" ds:itemID="{45AB8CB6-5751-4708-9919-66317974631E}">
  <ds:schemaRefs>
    <ds:schemaRef ds:uri="http://schemas.microsoft.com/VisualStudio/2011/storyboarding/control"/>
  </ds:schemaRefs>
</ds:datastoreItem>
</file>

<file path=customXml/itemProps80.xml><?xml version="1.0" encoding="utf-8"?>
<ds:datastoreItem xmlns:ds="http://schemas.openxmlformats.org/officeDocument/2006/customXml" ds:itemID="{A381B614-E34C-49B3-8502-C4E12CD260A4}">
  <ds:schemaRefs>
    <ds:schemaRef ds:uri="http://schemas.microsoft.com/VisualStudio/2011/storyboarding/control"/>
  </ds:schemaRefs>
</ds:datastoreItem>
</file>

<file path=customXml/itemProps81.xml><?xml version="1.0" encoding="utf-8"?>
<ds:datastoreItem xmlns:ds="http://schemas.openxmlformats.org/officeDocument/2006/customXml" ds:itemID="{EBB0FBBE-B8B3-41BC-9ECD-DA552B7518FF}">
  <ds:schemaRefs>
    <ds:schemaRef ds:uri="http://schemas.microsoft.com/VisualStudio/2011/storyboarding/control"/>
  </ds:schemaRefs>
</ds:datastoreItem>
</file>

<file path=customXml/itemProps82.xml><?xml version="1.0" encoding="utf-8"?>
<ds:datastoreItem xmlns:ds="http://schemas.openxmlformats.org/officeDocument/2006/customXml" ds:itemID="{226C54D7-38D1-4FDC-B0FC-F164D9F0CCBB}">
  <ds:schemaRefs>
    <ds:schemaRef ds:uri="http://schemas.microsoft.com/VisualStudio/2011/storyboarding/control"/>
  </ds:schemaRefs>
</ds:datastoreItem>
</file>

<file path=customXml/itemProps83.xml><?xml version="1.0" encoding="utf-8"?>
<ds:datastoreItem xmlns:ds="http://schemas.openxmlformats.org/officeDocument/2006/customXml" ds:itemID="{7A829E18-F33D-47E9-9B98-C63165DE02E4}">
  <ds:schemaRefs>
    <ds:schemaRef ds:uri="http://schemas.microsoft.com/VisualStudio/2011/storyboarding/control"/>
  </ds:schemaRefs>
</ds:datastoreItem>
</file>

<file path=customXml/itemProps84.xml><?xml version="1.0" encoding="utf-8"?>
<ds:datastoreItem xmlns:ds="http://schemas.openxmlformats.org/officeDocument/2006/customXml" ds:itemID="{77DF42D6-C6B0-42DF-9E1C-FBA9D9256DA8}">
  <ds:schemaRefs>
    <ds:schemaRef ds:uri="http://schemas.microsoft.com/VisualStudio/2011/storyboarding/control"/>
  </ds:schemaRefs>
</ds:datastoreItem>
</file>

<file path=customXml/itemProps85.xml><?xml version="1.0" encoding="utf-8"?>
<ds:datastoreItem xmlns:ds="http://schemas.openxmlformats.org/officeDocument/2006/customXml" ds:itemID="{DB2218F6-355F-44FC-8BD4-70B7A97701AD}">
  <ds:schemaRefs>
    <ds:schemaRef ds:uri="http://schemas.microsoft.com/VisualStudio/2011/storyboarding/control"/>
  </ds:schemaRefs>
</ds:datastoreItem>
</file>

<file path=customXml/itemProps86.xml><?xml version="1.0" encoding="utf-8"?>
<ds:datastoreItem xmlns:ds="http://schemas.openxmlformats.org/officeDocument/2006/customXml" ds:itemID="{4E871D1E-1FF6-4B1E-B9D4-3995758048A6}">
  <ds:schemaRefs>
    <ds:schemaRef ds:uri="http://schemas.microsoft.com/VisualStudio/2011/storyboarding/control"/>
  </ds:schemaRefs>
</ds:datastoreItem>
</file>

<file path=customXml/itemProps87.xml><?xml version="1.0" encoding="utf-8"?>
<ds:datastoreItem xmlns:ds="http://schemas.openxmlformats.org/officeDocument/2006/customXml" ds:itemID="{5CDC14B9-AB72-4529-AFF5-F317FD1E9311}">
  <ds:schemaRefs>
    <ds:schemaRef ds:uri="http://schemas.microsoft.com/VisualStudio/2011/storyboarding/control"/>
  </ds:schemaRefs>
</ds:datastoreItem>
</file>

<file path=customXml/itemProps88.xml><?xml version="1.0" encoding="utf-8"?>
<ds:datastoreItem xmlns:ds="http://schemas.openxmlformats.org/officeDocument/2006/customXml" ds:itemID="{30879A96-4272-49D6-AB5E-1D4099A6E924}">
  <ds:schemaRefs>
    <ds:schemaRef ds:uri="http://schemas.microsoft.com/VisualStudio/2011/storyboarding/control"/>
  </ds:schemaRefs>
</ds:datastoreItem>
</file>

<file path=customXml/itemProps89.xml><?xml version="1.0" encoding="utf-8"?>
<ds:datastoreItem xmlns:ds="http://schemas.openxmlformats.org/officeDocument/2006/customXml" ds:itemID="{233BE0C2-E1AE-4A09-98A9-D63B90F3A21A}">
  <ds:schemaRefs>
    <ds:schemaRef ds:uri="http://schemas.microsoft.com/VisualStudio/2011/storyboarding/control"/>
  </ds:schemaRefs>
</ds:datastoreItem>
</file>

<file path=customXml/itemProps90.xml><?xml version="1.0" encoding="utf-8"?>
<ds:datastoreItem xmlns:ds="http://schemas.openxmlformats.org/officeDocument/2006/customXml" ds:itemID="{9C4627FD-5721-4879-911C-49406F0A6A99}">
  <ds:schemaRefs>
    <ds:schemaRef ds:uri="http://schemas.microsoft.com/VisualStudio/2011/storyboarding/control"/>
  </ds:schemaRefs>
</ds:datastoreItem>
</file>

<file path=customXml/itemProps91.xml><?xml version="1.0" encoding="utf-8"?>
<ds:datastoreItem xmlns:ds="http://schemas.openxmlformats.org/officeDocument/2006/customXml" ds:itemID="{5C4790EB-9516-4B81-97F1-058AC1A5B19F}">
  <ds:schemaRefs>
    <ds:schemaRef ds:uri="http://schemas.microsoft.com/VisualStudio/2011/storyboarding/control"/>
  </ds:schemaRefs>
</ds:datastoreItem>
</file>

<file path=customXml/itemProps92.xml><?xml version="1.0" encoding="utf-8"?>
<ds:datastoreItem xmlns:ds="http://schemas.openxmlformats.org/officeDocument/2006/customXml" ds:itemID="{DCC2CBCB-24D6-4F1C-84DE-69556C4F7E3A}">
  <ds:schemaRefs>
    <ds:schemaRef ds:uri="http://schemas.microsoft.com/VisualStudio/2011/storyboarding/control"/>
  </ds:schemaRefs>
</ds:datastoreItem>
</file>

<file path=customXml/itemProps93.xml><?xml version="1.0" encoding="utf-8"?>
<ds:datastoreItem xmlns:ds="http://schemas.openxmlformats.org/officeDocument/2006/customXml" ds:itemID="{8BD2A78D-8465-4369-B67F-0C916F49F106}">
  <ds:schemaRefs>
    <ds:schemaRef ds:uri="http://schemas.microsoft.com/VisualStudio/2011/storyboarding/control"/>
  </ds:schemaRefs>
</ds:datastoreItem>
</file>

<file path=customXml/itemProps94.xml><?xml version="1.0" encoding="utf-8"?>
<ds:datastoreItem xmlns:ds="http://schemas.openxmlformats.org/officeDocument/2006/customXml" ds:itemID="{639C0F36-11BA-4B39-916D-044180789E1B}">
  <ds:schemaRefs>
    <ds:schemaRef ds:uri="http://schemas.microsoft.com/VisualStudio/2011/storyboarding/control"/>
  </ds:schemaRefs>
</ds:datastoreItem>
</file>

<file path=customXml/itemProps95.xml><?xml version="1.0" encoding="utf-8"?>
<ds:datastoreItem xmlns:ds="http://schemas.openxmlformats.org/officeDocument/2006/customXml" ds:itemID="{2D1A9A3D-47D4-440C-A732-7931AB508CA8}">
  <ds:schemaRefs>
    <ds:schemaRef ds:uri="http://schemas.microsoft.com/VisualStudio/2011/storyboarding/control"/>
  </ds:schemaRefs>
</ds:datastoreItem>
</file>

<file path=customXml/itemProps96.xml><?xml version="1.0" encoding="utf-8"?>
<ds:datastoreItem xmlns:ds="http://schemas.openxmlformats.org/officeDocument/2006/customXml" ds:itemID="{2EA6BA89-BBBF-4AFB-A9FC-0E0C14DDDBB5}">
  <ds:schemaRefs>
    <ds:schemaRef ds:uri="http://schemas.microsoft.com/VisualStudio/2011/storyboarding/control"/>
  </ds:schemaRefs>
</ds:datastoreItem>
</file>

<file path=customXml/itemProps97.xml><?xml version="1.0" encoding="utf-8"?>
<ds:datastoreItem xmlns:ds="http://schemas.openxmlformats.org/officeDocument/2006/customXml" ds:itemID="{CD4E2BB6-D761-4ADD-A76F-89BD1EB2FEF5}">
  <ds:schemaRefs>
    <ds:schemaRef ds:uri="http://schemas.microsoft.com/VisualStudio/2011/storyboarding/control"/>
  </ds:schemaRefs>
</ds:datastoreItem>
</file>

<file path=customXml/itemProps98.xml><?xml version="1.0" encoding="utf-8"?>
<ds:datastoreItem xmlns:ds="http://schemas.openxmlformats.org/officeDocument/2006/customXml" ds:itemID="{A907E69C-C3F9-4609-8ED0-3A3F3A0F185E}">
  <ds:schemaRefs>
    <ds:schemaRef ds:uri="http://schemas.microsoft.com/VisualStudio/2011/storyboarding/control"/>
  </ds:schemaRefs>
</ds:datastoreItem>
</file>

<file path=customXml/itemProps99.xml><?xml version="1.0" encoding="utf-8"?>
<ds:datastoreItem xmlns:ds="http://schemas.openxmlformats.org/officeDocument/2006/customXml" ds:itemID="{C941624F-0A9B-4FBE-8572-CE1C13F29BFD}">
  <ds:schemaRefs>
    <ds:schemaRef ds:uri="http://schemas.microsoft.com/VisualStudio/2011/storyboarding/control"/>
  </ds:schemaRefs>
</ds:datastoreItem>
</file>

<file path=customXml/itemProps100.xml><?xml version="1.0" encoding="utf-8"?>
<ds:datastoreItem xmlns:ds="http://schemas.openxmlformats.org/officeDocument/2006/customXml" ds:itemID="{6114D27E-26A3-40AD-BD8F-8B59CC4AF69C}">
  <ds:schemaRefs>
    <ds:schemaRef ds:uri="http://schemas.microsoft.com/VisualStudio/2011/storyboarding/control"/>
  </ds:schemaRefs>
</ds:datastoreItem>
</file>

<file path=customXml/itemProps101.xml><?xml version="1.0" encoding="utf-8"?>
<ds:datastoreItem xmlns:ds="http://schemas.openxmlformats.org/officeDocument/2006/customXml" ds:itemID="{1D2006C4-ED6F-4F53-BF83-E53BFFD76C20}">
  <ds:schemaRefs>
    <ds:schemaRef ds:uri="http://schemas.microsoft.com/VisualStudio/2011/storyboarding/control"/>
  </ds:schemaRefs>
</ds:datastoreItem>
</file>

<file path=customXml/itemProps102.xml><?xml version="1.0" encoding="utf-8"?>
<ds:datastoreItem xmlns:ds="http://schemas.openxmlformats.org/officeDocument/2006/customXml" ds:itemID="{3A05B888-EC1D-4F26-9D09-5BD4936962AB}">
  <ds:schemaRefs>
    <ds:schemaRef ds:uri="http://schemas.microsoft.com/VisualStudio/2011/storyboarding/control"/>
  </ds:schemaRefs>
</ds:datastoreItem>
</file>

<file path=customXml/itemProps103.xml><?xml version="1.0" encoding="utf-8"?>
<ds:datastoreItem xmlns:ds="http://schemas.openxmlformats.org/officeDocument/2006/customXml" ds:itemID="{7AB6086F-0695-435C-B626-80CD032838D4}">
  <ds:schemaRefs>
    <ds:schemaRef ds:uri="http://schemas.microsoft.com/VisualStudio/2011/storyboarding/control"/>
  </ds:schemaRefs>
</ds:datastoreItem>
</file>

<file path=customXml/itemProps104.xml><?xml version="1.0" encoding="utf-8"?>
<ds:datastoreItem xmlns:ds="http://schemas.openxmlformats.org/officeDocument/2006/customXml" ds:itemID="{605E9031-8423-4B24-A6F7-790C5FF46CAD}">
  <ds:schemaRefs>
    <ds:schemaRef ds:uri="http://schemas.microsoft.com/VisualStudio/2011/storyboarding/control"/>
  </ds:schemaRefs>
</ds:datastoreItem>
</file>

<file path=customXml/itemProps105.xml><?xml version="1.0" encoding="utf-8"?>
<ds:datastoreItem xmlns:ds="http://schemas.openxmlformats.org/officeDocument/2006/customXml" ds:itemID="{9D6C87B0-035B-4CE4-88D3-6CDA972DDEE2}">
  <ds:schemaRefs>
    <ds:schemaRef ds:uri="http://schemas.microsoft.com/VisualStudio/2011/storyboarding/control"/>
  </ds:schemaRefs>
</ds:datastoreItem>
</file>

<file path=customXml/itemProps106.xml><?xml version="1.0" encoding="utf-8"?>
<ds:datastoreItem xmlns:ds="http://schemas.openxmlformats.org/officeDocument/2006/customXml" ds:itemID="{6F960FF7-BE61-4202-83D5-4B7D033477DE}">
  <ds:schemaRefs>
    <ds:schemaRef ds:uri="http://schemas.microsoft.com/VisualStudio/2011/storyboarding/control"/>
  </ds:schemaRefs>
</ds:datastoreItem>
</file>

<file path=customXml/itemProps107.xml><?xml version="1.0" encoding="utf-8"?>
<ds:datastoreItem xmlns:ds="http://schemas.openxmlformats.org/officeDocument/2006/customXml" ds:itemID="{4D97E8BC-30F8-4A41-8877-4B376DBB09B0}">
  <ds:schemaRefs>
    <ds:schemaRef ds:uri="http://schemas.microsoft.com/VisualStudio/2011/storyboarding/control"/>
  </ds:schemaRefs>
</ds:datastoreItem>
</file>

<file path=customXml/itemProps108.xml><?xml version="1.0" encoding="utf-8"?>
<ds:datastoreItem xmlns:ds="http://schemas.openxmlformats.org/officeDocument/2006/customXml" ds:itemID="{BB26BFAA-160B-4CE8-8E81-A79C93DAFEFA}">
  <ds:schemaRefs>
    <ds:schemaRef ds:uri="http://schemas.microsoft.com/VisualStudio/2011/storyboarding/control"/>
  </ds:schemaRefs>
</ds:datastoreItem>
</file>

<file path=customXml/itemProps109.xml><?xml version="1.0" encoding="utf-8"?>
<ds:datastoreItem xmlns:ds="http://schemas.openxmlformats.org/officeDocument/2006/customXml" ds:itemID="{0426662B-4AD2-47E0-A6A6-AF2659AF7D92}">
  <ds:schemaRefs>
    <ds:schemaRef ds:uri="http://schemas.microsoft.com/VisualStudio/2011/storyboarding/control"/>
  </ds:schemaRefs>
</ds:datastoreItem>
</file>

<file path=customXml/itemProps110.xml><?xml version="1.0" encoding="utf-8"?>
<ds:datastoreItem xmlns:ds="http://schemas.openxmlformats.org/officeDocument/2006/customXml" ds:itemID="{6C8CABB2-C998-4C13-9C65-7B1DE15A3B45}">
  <ds:schemaRefs>
    <ds:schemaRef ds:uri="http://schemas.microsoft.com/VisualStudio/2011/storyboarding/control"/>
  </ds:schemaRefs>
</ds:datastoreItem>
</file>

<file path=customXml/itemProps111.xml><?xml version="1.0" encoding="utf-8"?>
<ds:datastoreItem xmlns:ds="http://schemas.openxmlformats.org/officeDocument/2006/customXml" ds:itemID="{AC9895FD-FD93-4A69-95DC-6E14C44EE175}">
  <ds:schemaRefs>
    <ds:schemaRef ds:uri="http://schemas.microsoft.com/VisualStudio/2011/storyboarding/control"/>
  </ds:schemaRefs>
</ds:datastoreItem>
</file>

<file path=customXml/itemProps112.xml><?xml version="1.0" encoding="utf-8"?>
<ds:datastoreItem xmlns:ds="http://schemas.openxmlformats.org/officeDocument/2006/customXml" ds:itemID="{CCE6E260-ABB7-4780-BEE6-E96A20B4C0AB}">
  <ds:schemaRefs>
    <ds:schemaRef ds:uri="http://schemas.microsoft.com/VisualStudio/2011/storyboarding/control"/>
  </ds:schemaRefs>
</ds:datastoreItem>
</file>

<file path=customXml/itemProps113.xml><?xml version="1.0" encoding="utf-8"?>
<ds:datastoreItem xmlns:ds="http://schemas.openxmlformats.org/officeDocument/2006/customXml" ds:itemID="{2881E672-B4E1-4806-9B5A-C10EBA089B91}">
  <ds:schemaRefs>
    <ds:schemaRef ds:uri="http://schemas.microsoft.com/VisualStudio/2011/storyboarding/control"/>
  </ds:schemaRefs>
</ds:datastoreItem>
</file>

<file path=customXml/itemProps114.xml><?xml version="1.0" encoding="utf-8"?>
<ds:datastoreItem xmlns:ds="http://schemas.openxmlformats.org/officeDocument/2006/customXml" ds:itemID="{B153DF50-F70E-43AB-BE0D-2C3DE0F5D03D}">
  <ds:schemaRefs>
    <ds:schemaRef ds:uri="http://schemas.microsoft.com/VisualStudio/2011/storyboarding/control"/>
  </ds:schemaRefs>
</ds:datastoreItem>
</file>

<file path=customXml/itemProps115.xml><?xml version="1.0" encoding="utf-8"?>
<ds:datastoreItem xmlns:ds="http://schemas.openxmlformats.org/officeDocument/2006/customXml" ds:itemID="{400A51D8-7B95-4B86-A623-500B8D8F4C77}">
  <ds:schemaRefs>
    <ds:schemaRef ds:uri="http://schemas.microsoft.com/VisualStudio/2011/storyboarding/control"/>
  </ds:schemaRefs>
</ds:datastoreItem>
</file>

<file path=customXml/itemProps116.xml><?xml version="1.0" encoding="utf-8"?>
<ds:datastoreItem xmlns:ds="http://schemas.openxmlformats.org/officeDocument/2006/customXml" ds:itemID="{0C19BCE1-B824-463F-B4C7-F48BDA379873}">
  <ds:schemaRefs>
    <ds:schemaRef ds:uri="http://schemas.microsoft.com/VisualStudio/2011/storyboarding/control"/>
  </ds:schemaRefs>
</ds:datastoreItem>
</file>

<file path=customXml/itemProps117.xml><?xml version="1.0" encoding="utf-8"?>
<ds:datastoreItem xmlns:ds="http://schemas.openxmlformats.org/officeDocument/2006/customXml" ds:itemID="{84ADEBFA-5BC5-4AD4-94AD-00C9D9A4505E}">
  <ds:schemaRefs>
    <ds:schemaRef ds:uri="http://schemas.microsoft.com/VisualStudio/2011/storyboarding/control"/>
  </ds:schemaRefs>
</ds:datastoreItem>
</file>

<file path=customXml/itemProps118.xml><?xml version="1.0" encoding="utf-8"?>
<ds:datastoreItem xmlns:ds="http://schemas.openxmlformats.org/officeDocument/2006/customXml" ds:itemID="{FCC17FD1-6B38-44EF-9DFE-403B8405893E}">
  <ds:schemaRefs>
    <ds:schemaRef ds:uri="http://schemas.microsoft.com/VisualStudio/2011/storyboarding/control"/>
  </ds:schemaRefs>
</ds:datastoreItem>
</file>

<file path=customXml/itemProps119.xml><?xml version="1.0" encoding="utf-8"?>
<ds:datastoreItem xmlns:ds="http://schemas.openxmlformats.org/officeDocument/2006/customXml" ds:itemID="{C1B470DB-A1BA-41B2-B85D-4EDFE2BC3DB3}">
  <ds:schemaRefs>
    <ds:schemaRef ds:uri="http://schemas.microsoft.com/VisualStudio/2011/storyboarding/control"/>
  </ds:schemaRefs>
</ds:datastoreItem>
</file>

<file path=customXml/itemProps120.xml><?xml version="1.0" encoding="utf-8"?>
<ds:datastoreItem xmlns:ds="http://schemas.openxmlformats.org/officeDocument/2006/customXml" ds:itemID="{AF390348-0DA5-4DD6-A52D-FE662395E447}">
  <ds:schemaRefs>
    <ds:schemaRef ds:uri="http://schemas.microsoft.com/VisualStudio/2011/storyboarding/control"/>
  </ds:schemaRefs>
</ds:datastoreItem>
</file>

<file path=customXml/itemProps121.xml><?xml version="1.0" encoding="utf-8"?>
<ds:datastoreItem xmlns:ds="http://schemas.openxmlformats.org/officeDocument/2006/customXml" ds:itemID="{87DD2B4B-DBBC-4035-8D31-A2430DD69E4B}">
  <ds:schemaRefs>
    <ds:schemaRef ds:uri="http://schemas.microsoft.com/VisualStudio/2011/storyboarding/control"/>
  </ds:schemaRefs>
</ds:datastoreItem>
</file>

<file path=customXml/itemProps122.xml><?xml version="1.0" encoding="utf-8"?>
<ds:datastoreItem xmlns:ds="http://schemas.openxmlformats.org/officeDocument/2006/customXml" ds:itemID="{3B07BDB0-D7B9-4A2E-BF75-096F3DAF4688}">
  <ds:schemaRefs>
    <ds:schemaRef ds:uri="http://schemas.microsoft.com/VisualStudio/2011/storyboarding/control"/>
  </ds:schemaRefs>
</ds:datastoreItem>
</file>

<file path=customXml/itemProps123.xml><?xml version="1.0" encoding="utf-8"?>
<ds:datastoreItem xmlns:ds="http://schemas.openxmlformats.org/officeDocument/2006/customXml" ds:itemID="{1B5E1CA2-BBC1-48A4-B544-215C059857C2}">
  <ds:schemaRefs>
    <ds:schemaRef ds:uri="http://schemas.microsoft.com/VisualStudio/2011/storyboarding/control"/>
  </ds:schemaRefs>
</ds:datastoreItem>
</file>

<file path=customXml/itemProps124.xml><?xml version="1.0" encoding="utf-8"?>
<ds:datastoreItem xmlns:ds="http://schemas.openxmlformats.org/officeDocument/2006/customXml" ds:itemID="{A8F446CF-15DB-4EC7-8F41-5682258DCC07}">
  <ds:schemaRefs>
    <ds:schemaRef ds:uri="http://schemas.microsoft.com/VisualStudio/2011/storyboarding/control"/>
  </ds:schemaRefs>
</ds:datastoreItem>
</file>

<file path=customXml/itemProps125.xml><?xml version="1.0" encoding="utf-8"?>
<ds:datastoreItem xmlns:ds="http://schemas.openxmlformats.org/officeDocument/2006/customXml" ds:itemID="{6AF0D280-649D-4A07-908E-893261A6DE1D}">
  <ds:schemaRefs>
    <ds:schemaRef ds:uri="http://schemas.microsoft.com/VisualStudio/2011/storyboarding/control"/>
  </ds:schemaRefs>
</ds:datastoreItem>
</file>

<file path=customXml/itemProps126.xml><?xml version="1.0" encoding="utf-8"?>
<ds:datastoreItem xmlns:ds="http://schemas.openxmlformats.org/officeDocument/2006/customXml" ds:itemID="{C2682513-1D42-44F0-9908-B223EDFED95B}">
  <ds:schemaRefs>
    <ds:schemaRef ds:uri="http://schemas.microsoft.com/VisualStudio/2011/storyboarding/control"/>
  </ds:schemaRefs>
</ds:datastoreItem>
</file>

<file path=customXml/itemProps127.xml><?xml version="1.0" encoding="utf-8"?>
<ds:datastoreItem xmlns:ds="http://schemas.openxmlformats.org/officeDocument/2006/customXml" ds:itemID="{9869113B-9A8A-4A60-BE5A-8C9EDE97FE2B}">
  <ds:schemaRefs>
    <ds:schemaRef ds:uri="http://schemas.microsoft.com/VisualStudio/2011/storyboarding/control"/>
  </ds:schemaRefs>
</ds:datastoreItem>
</file>

<file path=customXml/itemProps128.xml><?xml version="1.0" encoding="utf-8"?>
<ds:datastoreItem xmlns:ds="http://schemas.openxmlformats.org/officeDocument/2006/customXml" ds:itemID="{674A3F1B-3922-496B-9354-C1167EF505F1}">
  <ds:schemaRefs>
    <ds:schemaRef ds:uri="http://schemas.microsoft.com/VisualStudio/2011/storyboarding/control"/>
  </ds:schemaRefs>
</ds:datastoreItem>
</file>

<file path=customXml/itemProps129.xml><?xml version="1.0" encoding="utf-8"?>
<ds:datastoreItem xmlns:ds="http://schemas.openxmlformats.org/officeDocument/2006/customXml" ds:itemID="{04836F67-7428-49B8-BC71-F34F34C08517}">
  <ds:schemaRefs>
    <ds:schemaRef ds:uri="http://schemas.microsoft.com/VisualStudio/2011/storyboarding/control"/>
  </ds:schemaRefs>
</ds:datastoreItem>
</file>

<file path=customXml/itemProps130.xml><?xml version="1.0" encoding="utf-8"?>
<ds:datastoreItem xmlns:ds="http://schemas.openxmlformats.org/officeDocument/2006/customXml" ds:itemID="{30892687-9F43-4032-A306-438D42AE5F92}">
  <ds:schemaRefs>
    <ds:schemaRef ds:uri="http://schemas.microsoft.com/VisualStudio/2011/storyboarding/control"/>
  </ds:schemaRefs>
</ds:datastoreItem>
</file>

<file path=customXml/itemProps131.xml><?xml version="1.0" encoding="utf-8"?>
<ds:datastoreItem xmlns:ds="http://schemas.openxmlformats.org/officeDocument/2006/customXml" ds:itemID="{03D893CE-F26A-49B5-8A45-D2C4161061D7}">
  <ds:schemaRefs>
    <ds:schemaRef ds:uri="http://schemas.microsoft.com/VisualStudio/2011/storyboarding/control"/>
  </ds:schemaRefs>
</ds:datastoreItem>
</file>

<file path=customXml/itemProps132.xml><?xml version="1.0" encoding="utf-8"?>
<ds:datastoreItem xmlns:ds="http://schemas.openxmlformats.org/officeDocument/2006/customXml" ds:itemID="{D42A28D8-4D12-42FC-8EA7-7E1E7AD5B970}">
  <ds:schemaRefs>
    <ds:schemaRef ds:uri="http://schemas.microsoft.com/VisualStudio/2011/storyboarding/control"/>
  </ds:schemaRefs>
</ds:datastoreItem>
</file>

<file path=customXml/itemProps133.xml><?xml version="1.0" encoding="utf-8"?>
<ds:datastoreItem xmlns:ds="http://schemas.openxmlformats.org/officeDocument/2006/customXml" ds:itemID="{8D1B6BD2-9980-4502-BCA8-8FEB73E2AE9C}">
  <ds:schemaRefs>
    <ds:schemaRef ds:uri="http://schemas.microsoft.com/VisualStudio/2011/storyboarding/control"/>
  </ds:schemaRefs>
</ds:datastoreItem>
</file>

<file path=customXml/itemProps134.xml><?xml version="1.0" encoding="utf-8"?>
<ds:datastoreItem xmlns:ds="http://schemas.openxmlformats.org/officeDocument/2006/customXml" ds:itemID="{40B7735F-A90E-4C55-BD00-14DBA44F2DAF}">
  <ds:schemaRefs>
    <ds:schemaRef ds:uri="http://schemas.microsoft.com/VisualStudio/2011/storyboarding/control"/>
  </ds:schemaRefs>
</ds:datastoreItem>
</file>

<file path=customXml/itemProps135.xml><?xml version="1.0" encoding="utf-8"?>
<ds:datastoreItem xmlns:ds="http://schemas.openxmlformats.org/officeDocument/2006/customXml" ds:itemID="{4501C482-EAD0-42F1-946A-3B8F8B48106F}">
  <ds:schemaRefs>
    <ds:schemaRef ds:uri="http://schemas.microsoft.com/VisualStudio/2011/storyboarding/control"/>
  </ds:schemaRefs>
</ds:datastoreItem>
</file>

<file path=customXml/itemProps136.xml><?xml version="1.0" encoding="utf-8"?>
<ds:datastoreItem xmlns:ds="http://schemas.openxmlformats.org/officeDocument/2006/customXml" ds:itemID="{CDA7A4E9-7DA6-4CE0-92A4-BFD9BF3EC586}">
  <ds:schemaRefs>
    <ds:schemaRef ds:uri="http://schemas.microsoft.com/VisualStudio/2011/storyboarding/control"/>
  </ds:schemaRefs>
</ds:datastoreItem>
</file>

<file path=customXml/itemProps137.xml><?xml version="1.0" encoding="utf-8"?>
<ds:datastoreItem xmlns:ds="http://schemas.openxmlformats.org/officeDocument/2006/customXml" ds:itemID="{59ADD8D6-9A7C-4F46-AAC9-C2506152BBC5}">
  <ds:schemaRefs>
    <ds:schemaRef ds:uri="http://schemas.microsoft.com/VisualStudio/2011/storyboarding/control"/>
  </ds:schemaRefs>
</ds:datastoreItem>
</file>

<file path=customXml/itemProps138.xml><?xml version="1.0" encoding="utf-8"?>
<ds:datastoreItem xmlns:ds="http://schemas.openxmlformats.org/officeDocument/2006/customXml" ds:itemID="{46D72756-E050-4684-AF0D-DA5618D766AB}">
  <ds:schemaRefs>
    <ds:schemaRef ds:uri="http://schemas.microsoft.com/VisualStudio/2011/storyboarding/control"/>
  </ds:schemaRefs>
</ds:datastoreItem>
</file>

<file path=customXml/itemProps139.xml><?xml version="1.0" encoding="utf-8"?>
<ds:datastoreItem xmlns:ds="http://schemas.openxmlformats.org/officeDocument/2006/customXml" ds:itemID="{32CECFDE-AE99-4D6F-BABE-7CA897A45F91}">
  <ds:schemaRefs>
    <ds:schemaRef ds:uri="http://schemas.microsoft.com/VisualStudio/2011/storyboarding/control"/>
  </ds:schemaRefs>
</ds:datastoreItem>
</file>

<file path=customXml/itemProps140.xml><?xml version="1.0" encoding="utf-8"?>
<ds:datastoreItem xmlns:ds="http://schemas.openxmlformats.org/officeDocument/2006/customXml" ds:itemID="{E876E03E-9298-4B76-A447-5B5F29594BCA}">
  <ds:schemaRefs>
    <ds:schemaRef ds:uri="http://schemas.microsoft.com/VisualStudio/2011/storyboarding/control"/>
  </ds:schemaRefs>
</ds:datastoreItem>
</file>

<file path=customXml/itemProps141.xml><?xml version="1.0" encoding="utf-8"?>
<ds:datastoreItem xmlns:ds="http://schemas.openxmlformats.org/officeDocument/2006/customXml" ds:itemID="{3B7568FC-922C-44D9-B7B5-76759DACCE01}">
  <ds:schemaRefs>
    <ds:schemaRef ds:uri="http://schemas.microsoft.com/VisualStudio/2011/storyboarding/control"/>
  </ds:schemaRefs>
</ds:datastoreItem>
</file>

<file path=customXml/itemProps142.xml><?xml version="1.0" encoding="utf-8"?>
<ds:datastoreItem xmlns:ds="http://schemas.openxmlformats.org/officeDocument/2006/customXml" ds:itemID="{0A122186-48EE-48D8-B272-96769E1EBDCC}">
  <ds:schemaRefs>
    <ds:schemaRef ds:uri="http://schemas.microsoft.com/VisualStudio/2011/storyboarding/control"/>
  </ds:schemaRefs>
</ds:datastoreItem>
</file>

<file path=customXml/itemProps143.xml><?xml version="1.0" encoding="utf-8"?>
<ds:datastoreItem xmlns:ds="http://schemas.openxmlformats.org/officeDocument/2006/customXml" ds:itemID="{9203DCD2-5D2A-4F35-847D-FBE9DB4FFCEB}">
  <ds:schemaRefs>
    <ds:schemaRef ds:uri="http://schemas.microsoft.com/VisualStudio/2011/storyboarding/control"/>
  </ds:schemaRefs>
</ds:datastoreItem>
</file>

<file path=customXml/itemProps144.xml><?xml version="1.0" encoding="utf-8"?>
<ds:datastoreItem xmlns:ds="http://schemas.openxmlformats.org/officeDocument/2006/customXml" ds:itemID="{34B6DF4E-835B-4FF4-A1F7-60D73ABCC85C}">
  <ds:schemaRefs>
    <ds:schemaRef ds:uri="http://schemas.microsoft.com/VisualStudio/2011/storyboarding/control"/>
  </ds:schemaRefs>
</ds:datastoreItem>
</file>

<file path=customXml/itemProps145.xml><?xml version="1.0" encoding="utf-8"?>
<ds:datastoreItem xmlns:ds="http://schemas.openxmlformats.org/officeDocument/2006/customXml" ds:itemID="{3B6FA8B2-D2A0-4C02-A7A3-6C3509B35017}">
  <ds:schemaRefs>
    <ds:schemaRef ds:uri="http://schemas.microsoft.com/VisualStudio/2011/storyboarding/control"/>
  </ds:schemaRefs>
</ds:datastoreItem>
</file>

<file path=customXml/itemProps146.xml><?xml version="1.0" encoding="utf-8"?>
<ds:datastoreItem xmlns:ds="http://schemas.openxmlformats.org/officeDocument/2006/customXml" ds:itemID="{EF312CBD-1A75-4884-86B2-D40E26A66638}">
  <ds:schemaRefs>
    <ds:schemaRef ds:uri="http://schemas.microsoft.com/VisualStudio/2011/storyboarding/control"/>
  </ds:schemaRefs>
</ds:datastoreItem>
</file>

<file path=customXml/itemProps147.xml><?xml version="1.0" encoding="utf-8"?>
<ds:datastoreItem xmlns:ds="http://schemas.openxmlformats.org/officeDocument/2006/customXml" ds:itemID="{1B3AB3BB-AB97-4C61-BD2B-733AD3B4F779}">
  <ds:schemaRefs>
    <ds:schemaRef ds:uri="http://schemas.microsoft.com/VisualStudio/2011/storyboarding/control"/>
  </ds:schemaRefs>
</ds:datastoreItem>
</file>

<file path=customXml/itemProps148.xml><?xml version="1.0" encoding="utf-8"?>
<ds:datastoreItem xmlns:ds="http://schemas.openxmlformats.org/officeDocument/2006/customXml" ds:itemID="{4772B1BC-7C92-4B21-BA26-8A8E07D4DDE5}">
  <ds:schemaRefs>
    <ds:schemaRef ds:uri="http://schemas.microsoft.com/VisualStudio/2011/storyboarding/control"/>
  </ds:schemaRefs>
</ds:datastoreItem>
</file>

<file path=customXml/itemProps149.xml><?xml version="1.0" encoding="utf-8"?>
<ds:datastoreItem xmlns:ds="http://schemas.openxmlformats.org/officeDocument/2006/customXml" ds:itemID="{2DC78349-9D17-43BE-99B6-E49BC51CABB9}">
  <ds:schemaRefs>
    <ds:schemaRef ds:uri="http://schemas.microsoft.com/VisualStudio/2011/storyboarding/control"/>
  </ds:schemaRefs>
</ds:datastoreItem>
</file>

<file path=customXml/itemProps150.xml><?xml version="1.0" encoding="utf-8"?>
<ds:datastoreItem xmlns:ds="http://schemas.openxmlformats.org/officeDocument/2006/customXml" ds:itemID="{8B4DAD73-A6D5-420F-B1A5-B5EED5CCFF9E}">
  <ds:schemaRefs>
    <ds:schemaRef ds:uri="http://schemas.microsoft.com/VisualStudio/2011/storyboarding/control"/>
  </ds:schemaRefs>
</ds:datastoreItem>
</file>

<file path=customXml/itemProps151.xml><?xml version="1.0" encoding="utf-8"?>
<ds:datastoreItem xmlns:ds="http://schemas.openxmlformats.org/officeDocument/2006/customXml" ds:itemID="{D2124846-F3C9-4F01-BAA8-A28B1682A75B}">
  <ds:schemaRefs>
    <ds:schemaRef ds:uri="http://schemas.microsoft.com/VisualStudio/2011/storyboarding/control"/>
  </ds:schemaRefs>
</ds:datastoreItem>
</file>

<file path=customXml/itemProps152.xml><?xml version="1.0" encoding="utf-8"?>
<ds:datastoreItem xmlns:ds="http://schemas.openxmlformats.org/officeDocument/2006/customXml" ds:itemID="{41D2B550-6B4F-430A-991E-AE4E93403B70}">
  <ds:schemaRefs>
    <ds:schemaRef ds:uri="http://schemas.microsoft.com/VisualStudio/2011/storyboarding/control"/>
  </ds:schemaRefs>
</ds:datastoreItem>
</file>

<file path=customXml/itemProps153.xml><?xml version="1.0" encoding="utf-8"?>
<ds:datastoreItem xmlns:ds="http://schemas.openxmlformats.org/officeDocument/2006/customXml" ds:itemID="{67C4BF3F-F5B6-4F8C-86CD-642786A583FE}">
  <ds:schemaRefs>
    <ds:schemaRef ds:uri="http://schemas.microsoft.com/VisualStudio/2011/storyboarding/control"/>
  </ds:schemaRefs>
</ds:datastoreItem>
</file>

<file path=customXml/itemProps154.xml><?xml version="1.0" encoding="utf-8"?>
<ds:datastoreItem xmlns:ds="http://schemas.openxmlformats.org/officeDocument/2006/customXml" ds:itemID="{F94799F6-CB6F-43D7-84A7-3A7FB99CE485}">
  <ds:schemaRefs>
    <ds:schemaRef ds:uri="http://schemas.microsoft.com/VisualStudio/2011/storyboarding/control"/>
  </ds:schemaRefs>
</ds:datastoreItem>
</file>

<file path=customXml/itemProps155.xml><?xml version="1.0" encoding="utf-8"?>
<ds:datastoreItem xmlns:ds="http://schemas.openxmlformats.org/officeDocument/2006/customXml" ds:itemID="{76726597-D030-45E7-8CB7-D60DADD7139A}">
  <ds:schemaRefs>
    <ds:schemaRef ds:uri="http://schemas.microsoft.com/VisualStudio/2011/storyboarding/control"/>
  </ds:schemaRefs>
</ds:datastoreItem>
</file>

<file path=customXml/itemProps156.xml><?xml version="1.0" encoding="utf-8"?>
<ds:datastoreItem xmlns:ds="http://schemas.openxmlformats.org/officeDocument/2006/customXml" ds:itemID="{9BD15950-53FE-480F-BBC4-CCF85758158B}">
  <ds:schemaRefs>
    <ds:schemaRef ds:uri="http://schemas.microsoft.com/VisualStudio/2011/storyboarding/control"/>
  </ds:schemaRefs>
</ds:datastoreItem>
</file>

<file path=customXml/itemProps157.xml><?xml version="1.0" encoding="utf-8"?>
<ds:datastoreItem xmlns:ds="http://schemas.openxmlformats.org/officeDocument/2006/customXml" ds:itemID="{55479D30-6BD0-496F-89C0-D30BD011C3AB}">
  <ds:schemaRefs>
    <ds:schemaRef ds:uri="http://schemas.microsoft.com/VisualStudio/2011/storyboarding/control"/>
  </ds:schemaRefs>
</ds:datastoreItem>
</file>

<file path=customXml/itemProps158.xml><?xml version="1.0" encoding="utf-8"?>
<ds:datastoreItem xmlns:ds="http://schemas.openxmlformats.org/officeDocument/2006/customXml" ds:itemID="{DFA90D53-BAF8-4261-AB60-6FE0E1EA6B42}">
  <ds:schemaRefs>
    <ds:schemaRef ds:uri="http://schemas.microsoft.com/VisualStudio/2011/storyboarding/control"/>
  </ds:schemaRefs>
</ds:datastoreItem>
</file>

<file path=customXml/itemProps159.xml><?xml version="1.0" encoding="utf-8"?>
<ds:datastoreItem xmlns:ds="http://schemas.openxmlformats.org/officeDocument/2006/customXml" ds:itemID="{E314EA4F-4F09-4573-8539-F53EC16D0156}">
  <ds:schemaRefs>
    <ds:schemaRef ds:uri="http://schemas.microsoft.com/VisualStudio/2011/storyboarding/control"/>
  </ds:schemaRefs>
</ds:datastoreItem>
</file>

<file path=customXml/itemProps160.xml><?xml version="1.0" encoding="utf-8"?>
<ds:datastoreItem xmlns:ds="http://schemas.openxmlformats.org/officeDocument/2006/customXml" ds:itemID="{6C0BD9E9-72A7-43BF-B5C7-1D31DA29FCCC}">
  <ds:schemaRefs>
    <ds:schemaRef ds:uri="http://schemas.microsoft.com/VisualStudio/2011/storyboarding/control"/>
  </ds:schemaRefs>
</ds:datastoreItem>
</file>

<file path=customXml/itemProps161.xml><?xml version="1.0" encoding="utf-8"?>
<ds:datastoreItem xmlns:ds="http://schemas.openxmlformats.org/officeDocument/2006/customXml" ds:itemID="{C5745C0F-29DA-44D4-A4C2-6FF4AAE3D2C2}">
  <ds:schemaRefs>
    <ds:schemaRef ds:uri="http://schemas.microsoft.com/VisualStudio/2011/storyboarding/control"/>
  </ds:schemaRefs>
</ds:datastoreItem>
</file>

<file path=customXml/itemProps162.xml><?xml version="1.0" encoding="utf-8"?>
<ds:datastoreItem xmlns:ds="http://schemas.openxmlformats.org/officeDocument/2006/customXml" ds:itemID="{ED64E05B-CA96-4C52-AACE-277EBC0543BD}">
  <ds:schemaRefs>
    <ds:schemaRef ds:uri="http://schemas.microsoft.com/VisualStudio/2011/storyboarding/control"/>
  </ds:schemaRefs>
</ds:datastoreItem>
</file>

<file path=customXml/itemProps163.xml><?xml version="1.0" encoding="utf-8"?>
<ds:datastoreItem xmlns:ds="http://schemas.openxmlformats.org/officeDocument/2006/customXml" ds:itemID="{0C51AEE4-ED1B-426C-B8D1-76C9B6F1D5D9}">
  <ds:schemaRefs>
    <ds:schemaRef ds:uri="http://schemas.microsoft.com/VisualStudio/2011/storyboarding/control"/>
  </ds:schemaRefs>
</ds:datastoreItem>
</file>

<file path=customXml/itemProps164.xml><?xml version="1.0" encoding="utf-8"?>
<ds:datastoreItem xmlns:ds="http://schemas.openxmlformats.org/officeDocument/2006/customXml" ds:itemID="{282A0468-1CD5-4648-97DC-AF48CC1050BB}">
  <ds:schemaRefs>
    <ds:schemaRef ds:uri="http://schemas.microsoft.com/VisualStudio/2011/storyboarding/control"/>
  </ds:schemaRefs>
</ds:datastoreItem>
</file>

<file path=customXml/itemProps165.xml><?xml version="1.0" encoding="utf-8"?>
<ds:datastoreItem xmlns:ds="http://schemas.openxmlformats.org/officeDocument/2006/customXml" ds:itemID="{C6AC25C2-BCCE-4476-B232-B53D45CE06AC}">
  <ds:schemaRefs>
    <ds:schemaRef ds:uri="http://schemas.microsoft.com/VisualStudio/2011/storyboarding/control"/>
  </ds:schemaRefs>
</ds:datastoreItem>
</file>

<file path=customXml/itemProps166.xml><?xml version="1.0" encoding="utf-8"?>
<ds:datastoreItem xmlns:ds="http://schemas.openxmlformats.org/officeDocument/2006/customXml" ds:itemID="{9847BBDD-24AA-4490-A675-FDD7B2473234}">
  <ds:schemaRefs>
    <ds:schemaRef ds:uri="http://schemas.microsoft.com/VisualStudio/2011/storyboarding/control"/>
  </ds:schemaRefs>
</ds:datastoreItem>
</file>

<file path=customXml/itemProps167.xml><?xml version="1.0" encoding="utf-8"?>
<ds:datastoreItem xmlns:ds="http://schemas.openxmlformats.org/officeDocument/2006/customXml" ds:itemID="{5466B03A-9AF3-FB43-ABC2-CAE94870B43D}">
  <ds:schemaRefs>
    <ds:schemaRef ds:uri="http://schemas.microsoft.com/VisualStudio/2011/storyboarding/control"/>
  </ds:schemaRefs>
</ds:datastoreItem>
</file>

<file path=customXml/itemProps168.xml><?xml version="1.0" encoding="utf-8"?>
<ds:datastoreItem xmlns:ds="http://schemas.openxmlformats.org/officeDocument/2006/customXml" ds:itemID="{D8DE3BDA-2C09-4778-A733-794E1F3746BB}">
  <ds:schemaRefs>
    <ds:schemaRef ds:uri="http://schemas.microsoft.com/VisualStudio/2011/storyboarding/control"/>
  </ds:schemaRefs>
</ds:datastoreItem>
</file>

<file path=customXml/itemProps169.xml><?xml version="1.0" encoding="utf-8"?>
<ds:datastoreItem xmlns:ds="http://schemas.openxmlformats.org/officeDocument/2006/customXml" ds:itemID="{6D686E8C-4F4F-42AD-A842-25BA5F12902F}">
  <ds:schemaRefs>
    <ds:schemaRef ds:uri="http://schemas.microsoft.com/VisualStudio/2011/storyboarding/control"/>
  </ds:schemaRefs>
</ds:datastoreItem>
</file>

<file path=customXml/itemProps170.xml><?xml version="1.0" encoding="utf-8"?>
<ds:datastoreItem xmlns:ds="http://schemas.openxmlformats.org/officeDocument/2006/customXml" ds:itemID="{ED62C631-F900-468D-8257-A5F63C758C12}">
  <ds:schemaRefs>
    <ds:schemaRef ds:uri="http://schemas.microsoft.com/VisualStudio/2011/storyboarding/control"/>
  </ds:schemaRefs>
</ds:datastoreItem>
</file>

<file path=customXml/itemProps171.xml><?xml version="1.0" encoding="utf-8"?>
<ds:datastoreItem xmlns:ds="http://schemas.openxmlformats.org/officeDocument/2006/customXml" ds:itemID="{26AD07C8-1BAA-4D5A-9E58-0C893737DD60}">
  <ds:schemaRefs>
    <ds:schemaRef ds:uri="http://schemas.microsoft.com/VisualStudio/2011/storyboarding/control"/>
  </ds:schemaRefs>
</ds:datastoreItem>
</file>

<file path=customXml/itemProps172.xml><?xml version="1.0" encoding="utf-8"?>
<ds:datastoreItem xmlns:ds="http://schemas.openxmlformats.org/officeDocument/2006/customXml" ds:itemID="{ED0776FD-A537-480E-80CF-0F7F4C264FDC}">
  <ds:schemaRefs>
    <ds:schemaRef ds:uri="http://schemas.microsoft.com/VisualStudio/2011/storyboarding/control"/>
  </ds:schemaRefs>
</ds:datastoreItem>
</file>

<file path=customXml/itemProps173.xml><?xml version="1.0" encoding="utf-8"?>
<ds:datastoreItem xmlns:ds="http://schemas.openxmlformats.org/officeDocument/2006/customXml" ds:itemID="{023F2C4B-4130-4ABD-993A-877194585AF7}">
  <ds:schemaRefs>
    <ds:schemaRef ds:uri="http://schemas.microsoft.com/VisualStudio/2011/storyboarding/control"/>
  </ds:schemaRefs>
</ds:datastoreItem>
</file>

<file path=customXml/itemProps174.xml><?xml version="1.0" encoding="utf-8"?>
<ds:datastoreItem xmlns:ds="http://schemas.openxmlformats.org/officeDocument/2006/customXml" ds:itemID="{B390C3A3-EC1E-49CC-97E1-65BB9FBF1C6C}">
  <ds:schemaRefs>
    <ds:schemaRef ds:uri="http://schemas.microsoft.com/VisualStudio/2011/storyboarding/control"/>
  </ds:schemaRefs>
</ds:datastoreItem>
</file>

<file path=customXml/itemProps175.xml><?xml version="1.0" encoding="utf-8"?>
<ds:datastoreItem xmlns:ds="http://schemas.openxmlformats.org/officeDocument/2006/customXml" ds:itemID="{67E155D9-AB1C-4FB1-B80F-D314E755DE78}">
  <ds:schemaRefs>
    <ds:schemaRef ds:uri="http://schemas.microsoft.com/VisualStudio/2011/storyboarding/control"/>
  </ds:schemaRefs>
</ds:datastoreItem>
</file>

<file path=customXml/itemProps176.xml><?xml version="1.0" encoding="utf-8"?>
<ds:datastoreItem xmlns:ds="http://schemas.openxmlformats.org/officeDocument/2006/customXml" ds:itemID="{2ABFE04B-991D-467C-9BB2-540A84D4AF19}">
  <ds:schemaRefs>
    <ds:schemaRef ds:uri="http://schemas.microsoft.com/VisualStudio/2011/storyboarding/control"/>
  </ds:schemaRefs>
</ds:datastoreItem>
</file>

<file path=customXml/itemProps177.xml><?xml version="1.0" encoding="utf-8"?>
<ds:datastoreItem xmlns:ds="http://schemas.openxmlformats.org/officeDocument/2006/customXml" ds:itemID="{26A60CF9-F1BA-480E-A0E2-0AA1AB8CFAEB}">
  <ds:schemaRefs>
    <ds:schemaRef ds:uri="http://schemas.microsoft.com/VisualStudio/2011/storyboarding/control"/>
  </ds:schemaRefs>
</ds:datastoreItem>
</file>

<file path=customXml/itemProps178.xml><?xml version="1.0" encoding="utf-8"?>
<ds:datastoreItem xmlns:ds="http://schemas.openxmlformats.org/officeDocument/2006/customXml" ds:itemID="{2885139F-B965-4335-B6CD-B1BDF2FE0839}">
  <ds:schemaRefs>
    <ds:schemaRef ds:uri="http://schemas.microsoft.com/VisualStudio/2011/storyboarding/control"/>
  </ds:schemaRefs>
</ds:datastoreItem>
</file>

<file path=customXml/itemProps179.xml><?xml version="1.0" encoding="utf-8"?>
<ds:datastoreItem xmlns:ds="http://schemas.openxmlformats.org/officeDocument/2006/customXml" ds:itemID="{630F0BB9-738A-4F2A-A15C-6D46A76985A4}">
  <ds:schemaRefs>
    <ds:schemaRef ds:uri="http://schemas.microsoft.com/VisualStudio/2011/storyboarding/control"/>
  </ds:schemaRefs>
</ds:datastoreItem>
</file>

<file path=customXml/itemProps180.xml><?xml version="1.0" encoding="utf-8"?>
<ds:datastoreItem xmlns:ds="http://schemas.openxmlformats.org/officeDocument/2006/customXml" ds:itemID="{8C9B6E2B-F0DE-4D24-821B-616E81C4F3B6}">
  <ds:schemaRefs>
    <ds:schemaRef ds:uri="http://schemas.microsoft.com/VisualStudio/2011/storyboarding/control"/>
  </ds:schemaRefs>
</ds:datastoreItem>
</file>

<file path=customXml/itemProps181.xml><?xml version="1.0" encoding="utf-8"?>
<ds:datastoreItem xmlns:ds="http://schemas.openxmlformats.org/officeDocument/2006/customXml" ds:itemID="{C32896E9-AAA8-45D5-8BA8-E73D1703A349}">
  <ds:schemaRefs>
    <ds:schemaRef ds:uri="http://schemas.microsoft.com/VisualStudio/2011/storyboarding/control"/>
  </ds:schemaRefs>
</ds:datastoreItem>
</file>

<file path=customXml/itemProps182.xml><?xml version="1.0" encoding="utf-8"?>
<ds:datastoreItem xmlns:ds="http://schemas.openxmlformats.org/officeDocument/2006/customXml" ds:itemID="{05D71B5C-3D7D-4679-BD06-F3603D9B0D16}">
  <ds:schemaRefs>
    <ds:schemaRef ds:uri="http://schemas.microsoft.com/VisualStudio/2011/storyboarding/control"/>
  </ds:schemaRefs>
</ds:datastoreItem>
</file>

<file path=customXml/itemProps183.xml><?xml version="1.0" encoding="utf-8"?>
<ds:datastoreItem xmlns:ds="http://schemas.openxmlformats.org/officeDocument/2006/customXml" ds:itemID="{1FF07AF0-8889-4369-80A0-70D2ACA3932B}">
  <ds:schemaRefs>
    <ds:schemaRef ds:uri="http://schemas.microsoft.com/VisualStudio/2011/storyboarding/control"/>
  </ds:schemaRefs>
</ds:datastoreItem>
</file>

<file path=customXml/itemProps184.xml><?xml version="1.0" encoding="utf-8"?>
<ds:datastoreItem xmlns:ds="http://schemas.openxmlformats.org/officeDocument/2006/customXml" ds:itemID="{C76E02A3-B7A1-451F-B603-D3003C38C6E5}">
  <ds:schemaRefs>
    <ds:schemaRef ds:uri="http://schemas.microsoft.com/VisualStudio/2011/storyboarding/control"/>
  </ds:schemaRefs>
</ds:datastoreItem>
</file>

<file path=customXml/itemProps185.xml><?xml version="1.0" encoding="utf-8"?>
<ds:datastoreItem xmlns:ds="http://schemas.openxmlformats.org/officeDocument/2006/customXml" ds:itemID="{E5CA1E98-760F-4DF0-8521-B5780D8DF841}">
  <ds:schemaRefs>
    <ds:schemaRef ds:uri="http://schemas.microsoft.com/VisualStudio/2011/storyboarding/control"/>
  </ds:schemaRefs>
</ds:datastoreItem>
</file>

<file path=customXml/itemProps186.xml><?xml version="1.0" encoding="utf-8"?>
<ds:datastoreItem xmlns:ds="http://schemas.openxmlformats.org/officeDocument/2006/customXml" ds:itemID="{DEFD7A62-B46C-471F-9220-98A47E8D3E94}">
  <ds:schemaRefs>
    <ds:schemaRef ds:uri="http://schemas.microsoft.com/VisualStudio/2011/storyboarding/control"/>
  </ds:schemaRefs>
</ds:datastoreItem>
</file>

<file path=customXml/itemProps187.xml><?xml version="1.0" encoding="utf-8"?>
<ds:datastoreItem xmlns:ds="http://schemas.openxmlformats.org/officeDocument/2006/customXml" ds:itemID="{3A69EB6A-C7B3-4084-AF7B-D3934503D002}">
  <ds:schemaRefs>
    <ds:schemaRef ds:uri="http://schemas.microsoft.com/VisualStudio/2011/storyboarding/control"/>
  </ds:schemaRefs>
</ds:datastoreItem>
</file>

<file path=customXml/itemProps188.xml><?xml version="1.0" encoding="utf-8"?>
<ds:datastoreItem xmlns:ds="http://schemas.openxmlformats.org/officeDocument/2006/customXml" ds:itemID="{851D09EB-633C-4B52-975F-0A1B1E5DD258}">
  <ds:schemaRefs>
    <ds:schemaRef ds:uri="http://schemas.microsoft.com/VisualStudio/2011/storyboarding/control"/>
  </ds:schemaRefs>
</ds:datastoreItem>
</file>

<file path=customXml/itemProps189.xml><?xml version="1.0" encoding="utf-8"?>
<ds:datastoreItem xmlns:ds="http://schemas.openxmlformats.org/officeDocument/2006/customXml" ds:itemID="{77F2069D-2AEA-47A6-A26E-2AEE50A73305}">
  <ds:schemaRefs>
    <ds:schemaRef ds:uri="http://schemas.microsoft.com/VisualStudio/2011/storyboarding/control"/>
  </ds:schemaRefs>
</ds:datastoreItem>
</file>

<file path=customXml/itemProps190.xml><?xml version="1.0" encoding="utf-8"?>
<ds:datastoreItem xmlns:ds="http://schemas.openxmlformats.org/officeDocument/2006/customXml" ds:itemID="{313A82DD-6071-4BDB-AA14-2D1609931A08}">
  <ds:schemaRefs>
    <ds:schemaRef ds:uri="http://schemas.microsoft.com/VisualStudio/2011/storyboarding/control"/>
  </ds:schemaRefs>
</ds:datastoreItem>
</file>

<file path=customXml/itemProps191.xml><?xml version="1.0" encoding="utf-8"?>
<ds:datastoreItem xmlns:ds="http://schemas.openxmlformats.org/officeDocument/2006/customXml" ds:itemID="{37FBC457-0A39-4275-A732-2A36FC124906}">
  <ds:schemaRefs>
    <ds:schemaRef ds:uri="http://schemas.microsoft.com/VisualStudio/2011/storyboarding/control"/>
  </ds:schemaRefs>
</ds:datastoreItem>
</file>

<file path=customXml/itemProps192.xml><?xml version="1.0" encoding="utf-8"?>
<ds:datastoreItem xmlns:ds="http://schemas.openxmlformats.org/officeDocument/2006/customXml" ds:itemID="{DC5F1B15-F598-4C9B-97DB-AE7EB3048CAF}">
  <ds:schemaRefs>
    <ds:schemaRef ds:uri="http://schemas.microsoft.com/VisualStudio/2011/storyboarding/control"/>
  </ds:schemaRefs>
</ds:datastoreItem>
</file>

<file path=customXml/itemProps193.xml><?xml version="1.0" encoding="utf-8"?>
<ds:datastoreItem xmlns:ds="http://schemas.openxmlformats.org/officeDocument/2006/customXml" ds:itemID="{FC6A9501-3F9C-455E-AE8D-F670058A3938}">
  <ds:schemaRefs>
    <ds:schemaRef ds:uri="http://schemas.microsoft.com/VisualStudio/2011/storyboarding/control"/>
  </ds:schemaRefs>
</ds:datastoreItem>
</file>

<file path=customXml/itemProps194.xml><?xml version="1.0" encoding="utf-8"?>
<ds:datastoreItem xmlns:ds="http://schemas.openxmlformats.org/officeDocument/2006/customXml" ds:itemID="{2CB4CFA7-34A9-4177-A9F7-704D3C502232}">
  <ds:schemaRefs>
    <ds:schemaRef ds:uri="http://schemas.microsoft.com/VisualStudio/2011/storyboarding/control"/>
  </ds:schemaRefs>
</ds:datastoreItem>
</file>

<file path=customXml/itemProps195.xml><?xml version="1.0" encoding="utf-8"?>
<ds:datastoreItem xmlns:ds="http://schemas.openxmlformats.org/officeDocument/2006/customXml" ds:itemID="{D19EBF49-932E-4AD5-B51F-59F938DC5CAB}">
  <ds:schemaRefs>
    <ds:schemaRef ds:uri="http://schemas.microsoft.com/VisualStudio/2011/storyboarding/control"/>
  </ds:schemaRefs>
</ds:datastoreItem>
</file>

<file path=customXml/itemProps196.xml><?xml version="1.0" encoding="utf-8"?>
<ds:datastoreItem xmlns:ds="http://schemas.openxmlformats.org/officeDocument/2006/customXml" ds:itemID="{B4A03DFB-D2FA-4205-8C43-07F971F80648}">
  <ds:schemaRefs>
    <ds:schemaRef ds:uri="http://schemas.microsoft.com/VisualStudio/2011/storyboarding/control"/>
  </ds:schemaRefs>
</ds:datastoreItem>
</file>

<file path=customXml/itemProps197.xml><?xml version="1.0" encoding="utf-8"?>
<ds:datastoreItem xmlns:ds="http://schemas.openxmlformats.org/officeDocument/2006/customXml" ds:itemID="{E641A1B4-59F0-4D44-BBFE-558C210B28CB}">
  <ds:schemaRefs>
    <ds:schemaRef ds:uri="http://schemas.microsoft.com/VisualStudio/2011/storyboarding/control"/>
  </ds:schemaRefs>
</ds:datastoreItem>
</file>

<file path=customXml/itemProps198.xml><?xml version="1.0" encoding="utf-8"?>
<ds:datastoreItem xmlns:ds="http://schemas.openxmlformats.org/officeDocument/2006/customXml" ds:itemID="{495914DB-F7C6-4FBA-9775-CA7E06F460F2}">
  <ds:schemaRefs>
    <ds:schemaRef ds:uri="http://schemas.microsoft.com/VisualStudio/2011/storyboarding/control"/>
  </ds:schemaRefs>
</ds:datastoreItem>
</file>

<file path=customXml/itemProps199.xml><?xml version="1.0" encoding="utf-8"?>
<ds:datastoreItem xmlns:ds="http://schemas.openxmlformats.org/officeDocument/2006/customXml" ds:itemID="{34AFF9EF-FBFC-42C8-A8FC-0B4FA8EA27D6}">
  <ds:schemaRefs>
    <ds:schemaRef ds:uri="http://schemas.microsoft.com/VisualStudio/2011/storyboarding/control"/>
  </ds:schemaRefs>
</ds:datastoreItem>
</file>

<file path=customXml/itemProps200.xml><?xml version="1.0" encoding="utf-8"?>
<ds:datastoreItem xmlns:ds="http://schemas.openxmlformats.org/officeDocument/2006/customXml" ds:itemID="{564A04CC-72AB-447A-B104-450019877D07}">
  <ds:schemaRefs>
    <ds:schemaRef ds:uri="http://schemas.microsoft.com/VisualStudio/2011/storyboarding/control"/>
  </ds:schemaRefs>
</ds:datastoreItem>
</file>

<file path=customXml/itemProps201.xml><?xml version="1.0" encoding="utf-8"?>
<ds:datastoreItem xmlns:ds="http://schemas.openxmlformats.org/officeDocument/2006/customXml" ds:itemID="{383B772C-9765-4745-B5B6-D7D2CC13DA6F}">
  <ds:schemaRefs>
    <ds:schemaRef ds:uri="http://schemas.microsoft.com/VisualStudio/2011/storyboarding/control"/>
  </ds:schemaRefs>
</ds:datastoreItem>
</file>

<file path=customXml/itemProps202.xml><?xml version="1.0" encoding="utf-8"?>
<ds:datastoreItem xmlns:ds="http://schemas.openxmlformats.org/officeDocument/2006/customXml" ds:itemID="{595B0DBE-0624-431E-B600-7532780E63A4}">
  <ds:schemaRefs>
    <ds:schemaRef ds:uri="http://schemas.microsoft.com/VisualStudio/2011/storyboarding/control"/>
  </ds:schemaRefs>
</ds:datastoreItem>
</file>

<file path=customXml/itemProps203.xml><?xml version="1.0" encoding="utf-8"?>
<ds:datastoreItem xmlns:ds="http://schemas.openxmlformats.org/officeDocument/2006/customXml" ds:itemID="{383C927A-0C3C-4986-9820-0E0C8E60E93F}">
  <ds:schemaRefs>
    <ds:schemaRef ds:uri="http://schemas.microsoft.com/VisualStudio/2011/storyboarding/control"/>
  </ds:schemaRefs>
</ds:datastoreItem>
</file>

<file path=customXml/itemProps204.xml><?xml version="1.0" encoding="utf-8"?>
<ds:datastoreItem xmlns:ds="http://schemas.openxmlformats.org/officeDocument/2006/customXml" ds:itemID="{87717041-C190-4953-A2E8-A1815DD0F4FF}">
  <ds:schemaRefs>
    <ds:schemaRef ds:uri="http://schemas.microsoft.com/VisualStudio/2011/storyboarding/control"/>
  </ds:schemaRefs>
</ds:datastoreItem>
</file>

<file path=customXml/itemProps205.xml><?xml version="1.0" encoding="utf-8"?>
<ds:datastoreItem xmlns:ds="http://schemas.openxmlformats.org/officeDocument/2006/customXml" ds:itemID="{D4FCB342-0FA5-43E2-A957-C0A667085E6F}">
  <ds:schemaRefs>
    <ds:schemaRef ds:uri="http://schemas.microsoft.com/VisualStudio/2011/storyboarding/control"/>
  </ds:schemaRefs>
</ds:datastoreItem>
</file>

<file path=customXml/itemProps206.xml><?xml version="1.0" encoding="utf-8"?>
<ds:datastoreItem xmlns:ds="http://schemas.openxmlformats.org/officeDocument/2006/customXml" ds:itemID="{742690AD-A5C0-4EC6-BE86-6089B07C0909}">
  <ds:schemaRefs>
    <ds:schemaRef ds:uri="http://schemas.microsoft.com/VisualStudio/2011/storyboarding/control"/>
  </ds:schemaRefs>
</ds:datastoreItem>
</file>

<file path=customXml/itemProps207.xml><?xml version="1.0" encoding="utf-8"?>
<ds:datastoreItem xmlns:ds="http://schemas.openxmlformats.org/officeDocument/2006/customXml" ds:itemID="{92481BD6-157F-4685-99BD-1ACB0D28E262}">
  <ds:schemaRefs>
    <ds:schemaRef ds:uri="http://schemas.microsoft.com/VisualStudio/2011/storyboarding/control"/>
  </ds:schemaRefs>
</ds:datastoreItem>
</file>

<file path=customXml/itemProps208.xml><?xml version="1.0" encoding="utf-8"?>
<ds:datastoreItem xmlns:ds="http://schemas.openxmlformats.org/officeDocument/2006/customXml" ds:itemID="{9863EC03-D0FC-4DFE-9984-428B97DE0166}">
  <ds:schemaRefs>
    <ds:schemaRef ds:uri="http://schemas.microsoft.com/VisualStudio/2011/storyboarding/control"/>
  </ds:schemaRefs>
</ds:datastoreItem>
</file>

<file path=customXml/itemProps209.xml><?xml version="1.0" encoding="utf-8"?>
<ds:datastoreItem xmlns:ds="http://schemas.openxmlformats.org/officeDocument/2006/customXml" ds:itemID="{1311227F-E992-42DD-B1DE-4733EB76BD50}">
  <ds:schemaRefs>
    <ds:schemaRef ds:uri="http://schemas.microsoft.com/VisualStudio/2011/storyboarding/control"/>
  </ds:schemaRefs>
</ds:datastoreItem>
</file>

<file path=customXml/itemProps210.xml><?xml version="1.0" encoding="utf-8"?>
<ds:datastoreItem xmlns:ds="http://schemas.openxmlformats.org/officeDocument/2006/customXml" ds:itemID="{9B96DD85-C5BE-44AF-8D98-846310076B8A}">
  <ds:schemaRefs>
    <ds:schemaRef ds:uri="http://schemas.microsoft.com/VisualStudio/2011/storyboarding/control"/>
  </ds:schemaRefs>
</ds:datastoreItem>
</file>

<file path=customXml/itemProps211.xml><?xml version="1.0" encoding="utf-8"?>
<ds:datastoreItem xmlns:ds="http://schemas.openxmlformats.org/officeDocument/2006/customXml" ds:itemID="{1167ADFD-D1F2-4B44-B03D-131E6239AF77}">
  <ds:schemaRefs>
    <ds:schemaRef ds:uri="http://schemas.microsoft.com/VisualStudio/2011/storyboarding/control"/>
  </ds:schemaRefs>
</ds:datastoreItem>
</file>

<file path=customXml/itemProps212.xml><?xml version="1.0" encoding="utf-8"?>
<ds:datastoreItem xmlns:ds="http://schemas.openxmlformats.org/officeDocument/2006/customXml" ds:itemID="{25D6F8EC-565D-4D0B-99E5-DBDB9AC67B5E}">
  <ds:schemaRefs>
    <ds:schemaRef ds:uri="http://schemas.microsoft.com/VisualStudio/2011/storyboarding/control"/>
  </ds:schemaRefs>
</ds:datastoreItem>
</file>

<file path=customXml/itemProps213.xml><?xml version="1.0" encoding="utf-8"?>
<ds:datastoreItem xmlns:ds="http://schemas.openxmlformats.org/officeDocument/2006/customXml" ds:itemID="{2BB9C073-BB17-46C0-B888-8CB7D6E84891}">
  <ds:schemaRefs>
    <ds:schemaRef ds:uri="http://schemas.microsoft.com/VisualStudio/2011/storyboarding/control"/>
  </ds:schemaRefs>
</ds:datastoreItem>
</file>

<file path=customXml/itemProps214.xml><?xml version="1.0" encoding="utf-8"?>
<ds:datastoreItem xmlns:ds="http://schemas.openxmlformats.org/officeDocument/2006/customXml" ds:itemID="{079ABBB1-CF31-4790-87A7-EA36663E674A}">
  <ds:schemaRefs>
    <ds:schemaRef ds:uri="http://schemas.microsoft.com/VisualStudio/2011/storyboarding/control"/>
  </ds:schemaRefs>
</ds:datastoreItem>
</file>

<file path=customXml/itemProps215.xml><?xml version="1.0" encoding="utf-8"?>
<ds:datastoreItem xmlns:ds="http://schemas.openxmlformats.org/officeDocument/2006/customXml" ds:itemID="{EF698954-E6A3-4C18-90C5-DCA2D793C1F7}">
  <ds:schemaRefs>
    <ds:schemaRef ds:uri="http://schemas.microsoft.com/VisualStudio/2011/storyboarding/control"/>
  </ds:schemaRefs>
</ds:datastoreItem>
</file>

<file path=customXml/itemProps216.xml><?xml version="1.0" encoding="utf-8"?>
<ds:datastoreItem xmlns:ds="http://schemas.openxmlformats.org/officeDocument/2006/customXml" ds:itemID="{5D0F3FE0-F948-4169-ABBA-A7A1BB5FD88E}">
  <ds:schemaRefs>
    <ds:schemaRef ds:uri="http://schemas.microsoft.com/VisualStudio/2011/storyboarding/control"/>
  </ds:schemaRefs>
</ds:datastoreItem>
</file>

<file path=customXml/itemProps217.xml><?xml version="1.0" encoding="utf-8"?>
<ds:datastoreItem xmlns:ds="http://schemas.openxmlformats.org/officeDocument/2006/customXml" ds:itemID="{0255A8C6-3C96-455A-B5FD-1390D5DE9931}">
  <ds:schemaRefs>
    <ds:schemaRef ds:uri="http://schemas.microsoft.com/VisualStudio/2011/storyboarding/control"/>
  </ds:schemaRefs>
</ds:datastoreItem>
</file>

<file path=customXml/itemProps218.xml><?xml version="1.0" encoding="utf-8"?>
<ds:datastoreItem xmlns:ds="http://schemas.openxmlformats.org/officeDocument/2006/customXml" ds:itemID="{025C5C81-1C6E-43EF-AD72-BBF3AD437F2C}">
  <ds:schemaRefs>
    <ds:schemaRef ds:uri="http://schemas.microsoft.com/VisualStudio/2011/storyboarding/control"/>
  </ds:schemaRefs>
</ds:datastoreItem>
</file>

<file path=customXml/itemProps219.xml><?xml version="1.0" encoding="utf-8"?>
<ds:datastoreItem xmlns:ds="http://schemas.openxmlformats.org/officeDocument/2006/customXml" ds:itemID="{EF7E592F-7DB7-4B50-AC58-4F1757B4DDF1}">
  <ds:schemaRefs>
    <ds:schemaRef ds:uri="http://schemas.microsoft.com/VisualStudio/2011/storyboarding/control"/>
  </ds:schemaRefs>
</ds:datastoreItem>
</file>

<file path=customXml/itemProps220.xml><?xml version="1.0" encoding="utf-8"?>
<ds:datastoreItem xmlns:ds="http://schemas.openxmlformats.org/officeDocument/2006/customXml" ds:itemID="{3AB3AC8D-2056-4CB5-86A9-E379AD477EC4}">
  <ds:schemaRefs>
    <ds:schemaRef ds:uri="http://schemas.microsoft.com/VisualStudio/2011/storyboarding/control"/>
  </ds:schemaRefs>
</ds:datastoreItem>
</file>

<file path=customXml/itemProps221.xml><?xml version="1.0" encoding="utf-8"?>
<ds:datastoreItem xmlns:ds="http://schemas.openxmlformats.org/officeDocument/2006/customXml" ds:itemID="{22F90A8F-58F3-4FD5-AD8B-D9DB3255176D}">
  <ds:schemaRefs>
    <ds:schemaRef ds:uri="http://schemas.microsoft.com/VisualStudio/2011/storyboarding/control"/>
  </ds:schemaRefs>
</ds:datastoreItem>
</file>

<file path=customXml/itemProps222.xml><?xml version="1.0" encoding="utf-8"?>
<ds:datastoreItem xmlns:ds="http://schemas.openxmlformats.org/officeDocument/2006/customXml" ds:itemID="{16271825-4F3A-465C-809A-4BD964F203DE}">
  <ds:schemaRefs>
    <ds:schemaRef ds:uri="http://schemas.microsoft.com/VisualStudio/2011/storyboarding/control"/>
  </ds:schemaRefs>
</ds:datastoreItem>
</file>

<file path=customXml/itemProps223.xml><?xml version="1.0" encoding="utf-8"?>
<ds:datastoreItem xmlns:ds="http://schemas.openxmlformats.org/officeDocument/2006/customXml" ds:itemID="{8D333FAE-D81D-4B3E-A3DC-972014EB508F}">
  <ds:schemaRefs>
    <ds:schemaRef ds:uri="http://schemas.microsoft.com/VisualStudio/2011/storyboarding/control"/>
  </ds:schemaRefs>
</ds:datastoreItem>
</file>

<file path=customXml/itemProps224.xml><?xml version="1.0" encoding="utf-8"?>
<ds:datastoreItem xmlns:ds="http://schemas.openxmlformats.org/officeDocument/2006/customXml" ds:itemID="{CE52861F-6E91-4E41-B4D7-517E27D59A9F}">
  <ds:schemaRefs>
    <ds:schemaRef ds:uri="http://schemas.microsoft.com/VisualStudio/2011/storyboarding/control"/>
  </ds:schemaRefs>
</ds:datastoreItem>
</file>

<file path=customXml/itemProps225.xml><?xml version="1.0" encoding="utf-8"?>
<ds:datastoreItem xmlns:ds="http://schemas.openxmlformats.org/officeDocument/2006/customXml" ds:itemID="{08C87DF2-DC0B-4519-A176-D0238EE043BD}">
  <ds:schemaRefs>
    <ds:schemaRef ds:uri="http://schemas.microsoft.com/VisualStudio/2011/storyboarding/control"/>
  </ds:schemaRefs>
</ds:datastoreItem>
</file>

<file path=customXml/itemProps226.xml><?xml version="1.0" encoding="utf-8"?>
<ds:datastoreItem xmlns:ds="http://schemas.openxmlformats.org/officeDocument/2006/customXml" ds:itemID="{F4DBDD11-8B56-46E3-8991-84CE3200B5A7}">
  <ds:schemaRefs>
    <ds:schemaRef ds:uri="http://schemas.microsoft.com/VisualStudio/2011/storyboarding/control"/>
  </ds:schemaRefs>
</ds:datastoreItem>
</file>

<file path=customXml/itemProps227.xml><?xml version="1.0" encoding="utf-8"?>
<ds:datastoreItem xmlns:ds="http://schemas.openxmlformats.org/officeDocument/2006/customXml" ds:itemID="{C7C33AFE-38EE-4CA8-8298-FB469C103FEE}">
  <ds:schemaRefs>
    <ds:schemaRef ds:uri="http://schemas.microsoft.com/VisualStudio/2011/storyboarding/control"/>
  </ds:schemaRefs>
</ds:datastoreItem>
</file>

<file path=customXml/itemProps228.xml><?xml version="1.0" encoding="utf-8"?>
<ds:datastoreItem xmlns:ds="http://schemas.openxmlformats.org/officeDocument/2006/customXml" ds:itemID="{E4556DA2-336C-427A-9093-AC1F923A4BC3}">
  <ds:schemaRefs>
    <ds:schemaRef ds:uri="http://schemas.microsoft.com/VisualStudio/2011/storyboarding/control"/>
  </ds:schemaRefs>
</ds:datastoreItem>
</file>

<file path=customXml/itemProps229.xml><?xml version="1.0" encoding="utf-8"?>
<ds:datastoreItem xmlns:ds="http://schemas.openxmlformats.org/officeDocument/2006/customXml" ds:itemID="{AD89223B-57CC-4BFB-A28F-73D4428CDCF9}">
  <ds:schemaRefs>
    <ds:schemaRef ds:uri="http://schemas.microsoft.com/VisualStudio/2011/storyboarding/control"/>
  </ds:schemaRefs>
</ds:datastoreItem>
</file>

<file path=customXml/itemProps230.xml><?xml version="1.0" encoding="utf-8"?>
<ds:datastoreItem xmlns:ds="http://schemas.openxmlformats.org/officeDocument/2006/customXml" ds:itemID="{E5526AA8-68DD-4521-9962-9E2757F41FD5}">
  <ds:schemaRefs>
    <ds:schemaRef ds:uri="http://schemas.microsoft.com/VisualStudio/2011/storyboarding/control"/>
  </ds:schemaRefs>
</ds:datastoreItem>
</file>

<file path=customXml/itemProps231.xml><?xml version="1.0" encoding="utf-8"?>
<ds:datastoreItem xmlns:ds="http://schemas.openxmlformats.org/officeDocument/2006/customXml" ds:itemID="{1D58A925-AF96-4580-90CB-558573051E15}">
  <ds:schemaRefs>
    <ds:schemaRef ds:uri="http://schemas.microsoft.com/VisualStudio/2011/storyboarding/control"/>
  </ds:schemaRefs>
</ds:datastoreItem>
</file>

<file path=customXml/itemProps232.xml><?xml version="1.0" encoding="utf-8"?>
<ds:datastoreItem xmlns:ds="http://schemas.openxmlformats.org/officeDocument/2006/customXml" ds:itemID="{7C427B04-20E8-4DFD-A1E9-DFA9B67E1B08}">
  <ds:schemaRefs>
    <ds:schemaRef ds:uri="http://schemas.microsoft.com/VisualStudio/2011/storyboarding/control"/>
  </ds:schemaRefs>
</ds:datastoreItem>
</file>

<file path=customXml/itemProps233.xml><?xml version="1.0" encoding="utf-8"?>
<ds:datastoreItem xmlns:ds="http://schemas.openxmlformats.org/officeDocument/2006/customXml" ds:itemID="{A1BDDB89-A6EF-45F7-AB13-587CA3BCBCD7}">
  <ds:schemaRefs>
    <ds:schemaRef ds:uri="http://schemas.microsoft.com/VisualStudio/2011/storyboarding/control"/>
  </ds:schemaRefs>
</ds:datastoreItem>
</file>

<file path=customXml/itemProps234.xml><?xml version="1.0" encoding="utf-8"?>
<ds:datastoreItem xmlns:ds="http://schemas.openxmlformats.org/officeDocument/2006/customXml" ds:itemID="{4A6EAC70-F3CE-4221-98E6-688508644EF6}">
  <ds:schemaRefs>
    <ds:schemaRef ds:uri="http://schemas.microsoft.com/VisualStudio/2011/storyboarding/control"/>
  </ds:schemaRefs>
</ds:datastoreItem>
</file>

<file path=customXml/itemProps235.xml><?xml version="1.0" encoding="utf-8"?>
<ds:datastoreItem xmlns:ds="http://schemas.openxmlformats.org/officeDocument/2006/customXml" ds:itemID="{5D3E14B7-955B-4561-A96E-1395FE8CA312}">
  <ds:schemaRefs>
    <ds:schemaRef ds:uri="http://schemas.microsoft.com/VisualStudio/2011/storyboarding/control"/>
  </ds:schemaRefs>
</ds:datastoreItem>
</file>

<file path=customXml/itemProps236.xml><?xml version="1.0" encoding="utf-8"?>
<ds:datastoreItem xmlns:ds="http://schemas.openxmlformats.org/officeDocument/2006/customXml" ds:itemID="{ED1C67D1-3D7D-4F1F-B839-02B002775CA9}">
  <ds:schemaRefs>
    <ds:schemaRef ds:uri="http://schemas.microsoft.com/VisualStudio/2011/storyboarding/control"/>
  </ds:schemaRefs>
</ds:datastoreItem>
</file>

<file path=customXml/itemProps237.xml><?xml version="1.0" encoding="utf-8"?>
<ds:datastoreItem xmlns:ds="http://schemas.openxmlformats.org/officeDocument/2006/customXml" ds:itemID="{B2D578A6-20DB-4AE1-BA1D-512B3791077D}">
  <ds:schemaRefs>
    <ds:schemaRef ds:uri="http://schemas.microsoft.com/VisualStudio/2011/storyboarding/control"/>
  </ds:schemaRefs>
</ds:datastoreItem>
</file>

<file path=customXml/itemProps238.xml><?xml version="1.0" encoding="utf-8"?>
<ds:datastoreItem xmlns:ds="http://schemas.openxmlformats.org/officeDocument/2006/customXml" ds:itemID="{7D90BF17-A7A1-4478-B498-EE5DBEA75EE2}">
  <ds:schemaRefs>
    <ds:schemaRef ds:uri="http://schemas.microsoft.com/VisualStudio/2011/storyboarding/control"/>
  </ds:schemaRefs>
</ds:datastoreItem>
</file>

<file path=customXml/itemProps239.xml><?xml version="1.0" encoding="utf-8"?>
<ds:datastoreItem xmlns:ds="http://schemas.openxmlformats.org/officeDocument/2006/customXml" ds:itemID="{656D102D-A574-4286-BE71-71380AC54382}">
  <ds:schemaRefs>
    <ds:schemaRef ds:uri="http://schemas.microsoft.com/VisualStudio/2011/storyboarding/control"/>
  </ds:schemaRefs>
</ds:datastoreItem>
</file>

<file path=customXml/itemProps240.xml><?xml version="1.0" encoding="utf-8"?>
<ds:datastoreItem xmlns:ds="http://schemas.openxmlformats.org/officeDocument/2006/customXml" ds:itemID="{A9A5DDAA-E191-43A0-8944-F38EBC67E0BD}">
  <ds:schemaRefs>
    <ds:schemaRef ds:uri="http://schemas.microsoft.com/VisualStudio/2011/storyboarding/control"/>
  </ds:schemaRefs>
</ds:datastoreItem>
</file>

<file path=customXml/itemProps241.xml><?xml version="1.0" encoding="utf-8"?>
<ds:datastoreItem xmlns:ds="http://schemas.openxmlformats.org/officeDocument/2006/customXml" ds:itemID="{6ED78F55-3B41-45FC-968F-2C8B91B4555F}">
  <ds:schemaRefs>
    <ds:schemaRef ds:uri="http://schemas.microsoft.com/VisualStudio/2011/storyboarding/control"/>
  </ds:schemaRefs>
</ds:datastoreItem>
</file>

<file path=customXml/itemProps242.xml><?xml version="1.0" encoding="utf-8"?>
<ds:datastoreItem xmlns:ds="http://schemas.openxmlformats.org/officeDocument/2006/customXml" ds:itemID="{6E0C2A54-F2E6-4D51-A5CC-824367FCB440}">
  <ds:schemaRefs>
    <ds:schemaRef ds:uri="http://schemas.microsoft.com/VisualStudio/2011/storyboarding/control"/>
  </ds:schemaRefs>
</ds:datastoreItem>
</file>

<file path=customXml/itemProps243.xml><?xml version="1.0" encoding="utf-8"?>
<ds:datastoreItem xmlns:ds="http://schemas.openxmlformats.org/officeDocument/2006/customXml" ds:itemID="{09CFEFBB-CBFB-445D-9D43-592EAEE8C9FB}">
  <ds:schemaRefs>
    <ds:schemaRef ds:uri="http://schemas.microsoft.com/VisualStudio/2011/storyboarding/control"/>
  </ds:schemaRefs>
</ds:datastoreItem>
</file>

<file path=customXml/itemProps244.xml><?xml version="1.0" encoding="utf-8"?>
<ds:datastoreItem xmlns:ds="http://schemas.openxmlformats.org/officeDocument/2006/customXml" ds:itemID="{7C4258AB-9C3C-4F4B-A177-E3002115FB81}">
  <ds:schemaRefs>
    <ds:schemaRef ds:uri="http://schemas.microsoft.com/VisualStudio/2011/storyboarding/control"/>
  </ds:schemaRefs>
</ds:datastoreItem>
</file>

<file path=customXml/itemProps245.xml><?xml version="1.0" encoding="utf-8"?>
<ds:datastoreItem xmlns:ds="http://schemas.openxmlformats.org/officeDocument/2006/customXml" ds:itemID="{6343745C-E53B-4246-9C24-B21825DA35CE}">
  <ds:schemaRefs>
    <ds:schemaRef ds:uri="http://schemas.microsoft.com/VisualStudio/2011/storyboarding/control"/>
  </ds:schemaRefs>
</ds:datastoreItem>
</file>

<file path=customXml/itemProps246.xml><?xml version="1.0" encoding="utf-8"?>
<ds:datastoreItem xmlns:ds="http://schemas.openxmlformats.org/officeDocument/2006/customXml" ds:itemID="{E71C2A1D-292B-4FAC-8D6F-DE243708DE7D}">
  <ds:schemaRefs>
    <ds:schemaRef ds:uri="http://schemas.microsoft.com/VisualStudio/2011/storyboarding/control"/>
  </ds:schemaRefs>
</ds:datastoreItem>
</file>

<file path=customXml/itemProps247.xml><?xml version="1.0" encoding="utf-8"?>
<ds:datastoreItem xmlns:ds="http://schemas.openxmlformats.org/officeDocument/2006/customXml" ds:itemID="{4CFB9787-E58A-4479-84AC-D8FD7130148E}">
  <ds:schemaRefs>
    <ds:schemaRef ds:uri="http://schemas.microsoft.com/VisualStudio/2011/storyboarding/control"/>
  </ds:schemaRefs>
</ds:datastoreItem>
</file>

<file path=customXml/itemProps248.xml><?xml version="1.0" encoding="utf-8"?>
<ds:datastoreItem xmlns:ds="http://schemas.openxmlformats.org/officeDocument/2006/customXml" ds:itemID="{A689270D-AD32-471D-97EB-F63E6E395933}">
  <ds:schemaRefs>
    <ds:schemaRef ds:uri="http://schemas.microsoft.com/VisualStudio/2011/storyboarding/control"/>
  </ds:schemaRefs>
</ds:datastoreItem>
</file>

<file path=customXml/itemProps249.xml><?xml version="1.0" encoding="utf-8"?>
<ds:datastoreItem xmlns:ds="http://schemas.openxmlformats.org/officeDocument/2006/customXml" ds:itemID="{D6B447FE-4311-4ABD-B9EE-29604A266E1E}">
  <ds:schemaRefs>
    <ds:schemaRef ds:uri="http://schemas.microsoft.com/VisualStudio/2011/storyboarding/control"/>
  </ds:schemaRefs>
</ds:datastoreItem>
</file>

<file path=customXml/itemProps250.xml><?xml version="1.0" encoding="utf-8"?>
<ds:datastoreItem xmlns:ds="http://schemas.openxmlformats.org/officeDocument/2006/customXml" ds:itemID="{8CB7DE9D-1BF0-4A71-9A9A-7A2447FFC81E}">
  <ds:schemaRefs>
    <ds:schemaRef ds:uri="http://schemas.microsoft.com/VisualStudio/2011/storyboarding/control"/>
  </ds:schemaRefs>
</ds:datastoreItem>
</file>

<file path=customXml/itemProps251.xml><?xml version="1.0" encoding="utf-8"?>
<ds:datastoreItem xmlns:ds="http://schemas.openxmlformats.org/officeDocument/2006/customXml" ds:itemID="{47F09065-831A-4FF9-9025-F297A8ACD6CF}">
  <ds:schemaRefs>
    <ds:schemaRef ds:uri="http://schemas.microsoft.com/VisualStudio/2011/storyboarding/control"/>
  </ds:schemaRefs>
</ds:datastoreItem>
</file>

<file path=customXml/itemProps252.xml><?xml version="1.0" encoding="utf-8"?>
<ds:datastoreItem xmlns:ds="http://schemas.openxmlformats.org/officeDocument/2006/customXml" ds:itemID="{FCEC4060-CED8-4425-BA37-1F050B158BF8}">
  <ds:schemaRefs>
    <ds:schemaRef ds:uri="http://schemas.microsoft.com/VisualStudio/2011/storyboarding/control"/>
  </ds:schemaRefs>
</ds:datastoreItem>
</file>

<file path=customXml/itemProps253.xml><?xml version="1.0" encoding="utf-8"?>
<ds:datastoreItem xmlns:ds="http://schemas.openxmlformats.org/officeDocument/2006/customXml" ds:itemID="{F7E6E274-66AD-4234-8137-A4C3EB9FA6B4}">
  <ds:schemaRefs>
    <ds:schemaRef ds:uri="http://schemas.microsoft.com/VisualStudio/2011/storyboarding/control"/>
  </ds:schemaRefs>
</ds:datastoreItem>
</file>

<file path=customXml/itemProps254.xml><?xml version="1.0" encoding="utf-8"?>
<ds:datastoreItem xmlns:ds="http://schemas.openxmlformats.org/officeDocument/2006/customXml" ds:itemID="{368BB4C6-4654-4707-98CD-5CF85E290AD4}">
  <ds:schemaRefs>
    <ds:schemaRef ds:uri="http://schemas.microsoft.com/VisualStudio/2011/storyboarding/control"/>
  </ds:schemaRefs>
</ds:datastoreItem>
</file>

<file path=customXml/itemProps255.xml><?xml version="1.0" encoding="utf-8"?>
<ds:datastoreItem xmlns:ds="http://schemas.openxmlformats.org/officeDocument/2006/customXml" ds:itemID="{8FA413BA-7FF7-4AB6-A118-820E2E4FE3F6}">
  <ds:schemaRefs>
    <ds:schemaRef ds:uri="http://schemas.microsoft.com/VisualStudio/2011/storyboarding/control"/>
  </ds:schemaRefs>
</ds:datastoreItem>
</file>

<file path=customXml/itemProps256.xml><?xml version="1.0" encoding="utf-8"?>
<ds:datastoreItem xmlns:ds="http://schemas.openxmlformats.org/officeDocument/2006/customXml" ds:itemID="{B26B6AC5-1CE8-47F0-A4EC-BED4EF0082B4}">
  <ds:schemaRefs>
    <ds:schemaRef ds:uri="http://schemas.microsoft.com/VisualStudio/2011/storyboarding/control"/>
  </ds:schemaRefs>
</ds:datastoreItem>
</file>

<file path=customXml/itemProps257.xml><?xml version="1.0" encoding="utf-8"?>
<ds:datastoreItem xmlns:ds="http://schemas.openxmlformats.org/officeDocument/2006/customXml" ds:itemID="{C49FFBD1-7285-4FFB-82C1-42AFE637D2DD}">
  <ds:schemaRefs>
    <ds:schemaRef ds:uri="http://schemas.microsoft.com/VisualStudio/2011/storyboarding/control"/>
  </ds:schemaRefs>
</ds:datastoreItem>
</file>

<file path=customXml/itemProps258.xml><?xml version="1.0" encoding="utf-8"?>
<ds:datastoreItem xmlns:ds="http://schemas.openxmlformats.org/officeDocument/2006/customXml" ds:itemID="{C4F4CAA4-D1C6-4C1C-A845-96FD4A1B0D17}">
  <ds:schemaRefs>
    <ds:schemaRef ds:uri="http://schemas.microsoft.com/VisualStudio/2011/storyboarding/control"/>
  </ds:schemaRefs>
</ds:datastoreItem>
</file>

<file path=customXml/itemProps259.xml><?xml version="1.0" encoding="utf-8"?>
<ds:datastoreItem xmlns:ds="http://schemas.openxmlformats.org/officeDocument/2006/customXml" ds:itemID="{B7FE04FB-851B-49CF-8725-057378AE7FDB}">
  <ds:schemaRefs>
    <ds:schemaRef ds:uri="http://schemas.microsoft.com/VisualStudio/2011/storyboarding/control"/>
  </ds:schemaRefs>
</ds:datastoreItem>
</file>

<file path=customXml/itemProps260.xml><?xml version="1.0" encoding="utf-8"?>
<ds:datastoreItem xmlns:ds="http://schemas.openxmlformats.org/officeDocument/2006/customXml" ds:itemID="{FE88C9A3-E15D-4503-B0F4-147D8EBDC773}">
  <ds:schemaRefs>
    <ds:schemaRef ds:uri="http://schemas.microsoft.com/VisualStudio/2011/storyboarding/control"/>
  </ds:schemaRefs>
</ds:datastoreItem>
</file>

<file path=customXml/itemProps261.xml><?xml version="1.0" encoding="utf-8"?>
<ds:datastoreItem xmlns:ds="http://schemas.openxmlformats.org/officeDocument/2006/customXml" ds:itemID="{AFB63B60-32D9-4DCD-8241-738934572547}">
  <ds:schemaRefs>
    <ds:schemaRef ds:uri="http://schemas.microsoft.com/VisualStudio/2011/storyboarding/control"/>
  </ds:schemaRefs>
</ds:datastoreItem>
</file>

<file path=customXml/itemProps262.xml><?xml version="1.0" encoding="utf-8"?>
<ds:datastoreItem xmlns:ds="http://schemas.openxmlformats.org/officeDocument/2006/customXml" ds:itemID="{FF95E1AC-9A9F-4947-B7F8-6BD964714D9C}">
  <ds:schemaRefs>
    <ds:schemaRef ds:uri="http://schemas.microsoft.com/VisualStudio/2011/storyboarding/control"/>
  </ds:schemaRefs>
</ds:datastoreItem>
</file>

<file path=customXml/itemProps263.xml><?xml version="1.0" encoding="utf-8"?>
<ds:datastoreItem xmlns:ds="http://schemas.openxmlformats.org/officeDocument/2006/customXml" ds:itemID="{7CEE1508-DB35-4614-9EE9-C94ADA3EE327}">
  <ds:schemaRefs>
    <ds:schemaRef ds:uri="http://schemas.microsoft.com/VisualStudio/2011/storyboarding/control"/>
  </ds:schemaRefs>
</ds:datastoreItem>
</file>

<file path=customXml/itemProps264.xml><?xml version="1.0" encoding="utf-8"?>
<ds:datastoreItem xmlns:ds="http://schemas.openxmlformats.org/officeDocument/2006/customXml" ds:itemID="{39614B97-09DF-4776-89E8-EEB88D87CF04}">
  <ds:schemaRefs>
    <ds:schemaRef ds:uri="http://schemas.microsoft.com/VisualStudio/2011/storyboarding/control"/>
  </ds:schemaRefs>
</ds:datastoreItem>
</file>

<file path=customXml/itemProps265.xml><?xml version="1.0" encoding="utf-8"?>
<ds:datastoreItem xmlns:ds="http://schemas.openxmlformats.org/officeDocument/2006/customXml" ds:itemID="{E8CA507E-6392-49DB-88DF-5DF111DB884B}">
  <ds:schemaRefs>
    <ds:schemaRef ds:uri="http://schemas.microsoft.com/VisualStudio/2011/storyboarding/control"/>
  </ds:schemaRefs>
</ds:datastoreItem>
</file>

<file path=customXml/itemProps266.xml><?xml version="1.0" encoding="utf-8"?>
<ds:datastoreItem xmlns:ds="http://schemas.openxmlformats.org/officeDocument/2006/customXml" ds:itemID="{8C951794-E8C3-4B09-AC4F-F8947D4BBC5E}">
  <ds:schemaRefs>
    <ds:schemaRef ds:uri="http://schemas.microsoft.com/VisualStudio/2011/storyboarding/control"/>
  </ds:schemaRefs>
</ds:datastoreItem>
</file>

<file path=customXml/itemProps267.xml><?xml version="1.0" encoding="utf-8"?>
<ds:datastoreItem xmlns:ds="http://schemas.openxmlformats.org/officeDocument/2006/customXml" ds:itemID="{6DDB5F32-0A30-4668-BFA1-EB1D8D1A4400}">
  <ds:schemaRefs>
    <ds:schemaRef ds:uri="http://schemas.microsoft.com/VisualStudio/2011/storyboarding/control"/>
  </ds:schemaRefs>
</ds:datastoreItem>
</file>

<file path=customXml/itemProps268.xml><?xml version="1.0" encoding="utf-8"?>
<ds:datastoreItem xmlns:ds="http://schemas.openxmlformats.org/officeDocument/2006/customXml" ds:itemID="{1F971F24-34AD-4E67-B19A-7CEC715987AF}">
  <ds:schemaRefs>
    <ds:schemaRef ds:uri="http://schemas.microsoft.com/VisualStudio/2011/storyboarding/control"/>
  </ds:schemaRefs>
</ds:datastoreItem>
</file>

<file path=customXml/itemProps269.xml><?xml version="1.0" encoding="utf-8"?>
<ds:datastoreItem xmlns:ds="http://schemas.openxmlformats.org/officeDocument/2006/customXml" ds:itemID="{553B40BD-2375-4D37-9B35-B38EA195F107}">
  <ds:schemaRefs>
    <ds:schemaRef ds:uri="http://schemas.microsoft.com/VisualStudio/2011/storyboarding/control"/>
  </ds:schemaRefs>
</ds:datastoreItem>
</file>

<file path=customXml/itemProps270.xml><?xml version="1.0" encoding="utf-8"?>
<ds:datastoreItem xmlns:ds="http://schemas.openxmlformats.org/officeDocument/2006/customXml" ds:itemID="{EFFD75E6-E90A-4C20-BEBD-D865CFAC3B05}">
  <ds:schemaRefs>
    <ds:schemaRef ds:uri="http://schemas.microsoft.com/VisualStudio/2011/storyboarding/control"/>
  </ds:schemaRefs>
</ds:datastoreItem>
</file>

<file path=customXml/itemProps271.xml><?xml version="1.0" encoding="utf-8"?>
<ds:datastoreItem xmlns:ds="http://schemas.openxmlformats.org/officeDocument/2006/customXml" ds:itemID="{3C17A765-7C77-49A9-9A52-EC6F330A21E7}">
  <ds:schemaRefs>
    <ds:schemaRef ds:uri="http://schemas.microsoft.com/VisualStudio/2011/storyboarding/control"/>
  </ds:schemaRefs>
</ds:datastoreItem>
</file>

<file path=customXml/itemProps272.xml><?xml version="1.0" encoding="utf-8"?>
<ds:datastoreItem xmlns:ds="http://schemas.openxmlformats.org/officeDocument/2006/customXml" ds:itemID="{DA3D13E8-12D0-4856-813B-52B3BD20AE64}">
  <ds:schemaRefs>
    <ds:schemaRef ds:uri="http://schemas.microsoft.com/VisualStudio/2011/storyboarding/control"/>
  </ds:schemaRefs>
</ds:datastoreItem>
</file>

<file path=customXml/itemProps273.xml><?xml version="1.0" encoding="utf-8"?>
<ds:datastoreItem xmlns:ds="http://schemas.openxmlformats.org/officeDocument/2006/customXml" ds:itemID="{1967F20A-9FFE-4FB0-8487-72BF99E9F524}">
  <ds:schemaRefs>
    <ds:schemaRef ds:uri="http://schemas.microsoft.com/VisualStudio/2011/storyboarding/control"/>
  </ds:schemaRefs>
</ds:datastoreItem>
</file>

<file path=customXml/itemProps274.xml><?xml version="1.0" encoding="utf-8"?>
<ds:datastoreItem xmlns:ds="http://schemas.openxmlformats.org/officeDocument/2006/customXml" ds:itemID="{AC87C521-E387-43AC-B7DA-20A61814AF9E}">
  <ds:schemaRefs>
    <ds:schemaRef ds:uri="http://schemas.microsoft.com/VisualStudio/2011/storyboarding/control"/>
  </ds:schemaRefs>
</ds:datastoreItem>
</file>

<file path=customXml/itemProps275.xml><?xml version="1.0" encoding="utf-8"?>
<ds:datastoreItem xmlns:ds="http://schemas.openxmlformats.org/officeDocument/2006/customXml" ds:itemID="{7A2C2EE1-CB50-415D-A3A0-4E98755EC98C}">
  <ds:schemaRefs>
    <ds:schemaRef ds:uri="http://schemas.microsoft.com/VisualStudio/2011/storyboarding/control"/>
  </ds:schemaRefs>
</ds:datastoreItem>
</file>

<file path=customXml/itemProps276.xml><?xml version="1.0" encoding="utf-8"?>
<ds:datastoreItem xmlns:ds="http://schemas.openxmlformats.org/officeDocument/2006/customXml" ds:itemID="{A4ED36D7-66E5-E947-BD73-5DCDEBD6E1CD}">
  <ds:schemaRefs>
    <ds:schemaRef ds:uri="http://schemas.microsoft.com/VisualStudio/2011/storyboarding/control"/>
  </ds:schemaRefs>
</ds:datastoreItem>
</file>

<file path=customXml/itemProps277.xml><?xml version="1.0" encoding="utf-8"?>
<ds:datastoreItem xmlns:ds="http://schemas.openxmlformats.org/officeDocument/2006/customXml" ds:itemID="{41C77E77-30AC-4A2E-8486-5A44A36A6E38}">
  <ds:schemaRefs>
    <ds:schemaRef ds:uri="http://schemas.microsoft.com/VisualStudio/2011/storyboarding/control"/>
  </ds:schemaRefs>
</ds:datastoreItem>
</file>

<file path=customXml/itemProps278.xml><?xml version="1.0" encoding="utf-8"?>
<ds:datastoreItem xmlns:ds="http://schemas.openxmlformats.org/officeDocument/2006/customXml" ds:itemID="{7DEF4814-9E79-4784-8D61-67F10EAE7464}">
  <ds:schemaRefs>
    <ds:schemaRef ds:uri="http://schemas.microsoft.com/VisualStudio/2011/storyboarding/control"/>
  </ds:schemaRefs>
</ds:datastoreItem>
</file>

<file path=customXml/itemProps279.xml><?xml version="1.0" encoding="utf-8"?>
<ds:datastoreItem xmlns:ds="http://schemas.openxmlformats.org/officeDocument/2006/customXml" ds:itemID="{43684A9E-4587-4113-A192-D26D40A854DB}">
  <ds:schemaRefs>
    <ds:schemaRef ds:uri="http://schemas.microsoft.com/VisualStudio/2011/storyboarding/control"/>
  </ds:schemaRefs>
</ds:datastoreItem>
</file>

<file path=customXml/itemProps280.xml><?xml version="1.0" encoding="utf-8"?>
<ds:datastoreItem xmlns:ds="http://schemas.openxmlformats.org/officeDocument/2006/customXml" ds:itemID="{F81F7618-4228-4CA0-B2D8-2D23DE01D939}">
  <ds:schemaRefs>
    <ds:schemaRef ds:uri="http://schemas.microsoft.com/VisualStudio/2011/storyboarding/control"/>
  </ds:schemaRefs>
</ds:datastoreItem>
</file>

<file path=customXml/itemProps281.xml><?xml version="1.0" encoding="utf-8"?>
<ds:datastoreItem xmlns:ds="http://schemas.openxmlformats.org/officeDocument/2006/customXml" ds:itemID="{188DA0A2-F021-4F20-B348-FD5A87540431}">
  <ds:schemaRefs>
    <ds:schemaRef ds:uri="http://schemas.microsoft.com/VisualStudio/2011/storyboarding/control"/>
  </ds:schemaRefs>
</ds:datastoreItem>
</file>

<file path=customXml/itemProps282.xml><?xml version="1.0" encoding="utf-8"?>
<ds:datastoreItem xmlns:ds="http://schemas.openxmlformats.org/officeDocument/2006/customXml" ds:itemID="{C50A0DB4-7BD7-4ACE-A47A-8F6669FEDA96}">
  <ds:schemaRefs>
    <ds:schemaRef ds:uri="http://schemas.microsoft.com/VisualStudio/2011/storyboarding/control"/>
  </ds:schemaRefs>
</ds:datastoreItem>
</file>

<file path=customXml/itemProps283.xml><?xml version="1.0" encoding="utf-8"?>
<ds:datastoreItem xmlns:ds="http://schemas.openxmlformats.org/officeDocument/2006/customXml" ds:itemID="{B4284CFD-7279-47B9-900A-B75E27B22E90}">
  <ds:schemaRefs>
    <ds:schemaRef ds:uri="http://schemas.microsoft.com/VisualStudio/2011/storyboarding/control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45074</TotalTime>
  <Words>25041</Words>
  <Application>Microsoft Office PowerPoint</Application>
  <PresentationFormat>화면 슬라이드 쇼(4:3)</PresentationFormat>
  <Paragraphs>10030</Paragraphs>
  <Slides>144</Slides>
  <Notes>132</Notes>
  <HiddenSlides>0</HiddenSlides>
  <MMClips>0</MMClips>
  <ScaleCrop>false</ScaleCrop>
  <HeadingPairs>
    <vt:vector size="6" baseType="variant">
      <vt:variant>
        <vt:lpstr>사용한 글꼴</vt:lpstr>
      </vt:variant>
      <vt:variant>
        <vt:i4>6</vt:i4>
      </vt:variant>
      <vt:variant>
        <vt:lpstr>테마</vt:lpstr>
      </vt:variant>
      <vt:variant>
        <vt:i4>2</vt:i4>
      </vt:variant>
      <vt:variant>
        <vt:lpstr>슬라이드 제목</vt:lpstr>
      </vt:variant>
      <vt:variant>
        <vt:i4>144</vt:i4>
      </vt:variant>
    </vt:vector>
  </HeadingPairs>
  <TitlesOfParts>
    <vt:vector size="152" baseType="lpstr">
      <vt:lpstr>굴림</vt:lpstr>
      <vt:lpstr>나눔고딕</vt:lpstr>
      <vt:lpstr>맑은 고딕</vt:lpstr>
      <vt:lpstr>Arial</vt:lpstr>
      <vt:lpstr>Calibri</vt:lpstr>
      <vt:lpstr>Wingdings</vt:lpstr>
      <vt:lpstr>Office 테마</vt:lpstr>
      <vt:lpstr>디자인 사용자 지정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대표</dc:creator>
  <cp:lastModifiedBy>권혁성</cp:lastModifiedBy>
  <cp:revision>7220</cp:revision>
  <cp:lastPrinted>2019-10-15T08:43:02Z</cp:lastPrinted>
  <dcterms:created xsi:type="dcterms:W3CDTF">2014-12-08T07:49:52Z</dcterms:created>
  <dcterms:modified xsi:type="dcterms:W3CDTF">2025-12-22T05:06:41Z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Tfs.IsStoryboard">
    <vt:bool>true</vt:bool>
  </property>
</Properties>
</file>